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48" r:id="rId1"/>
  </p:sldMasterIdLst>
  <p:notesMasterIdLst>
    <p:notesMasterId r:id="rId210"/>
  </p:notesMasterIdLst>
  <p:handoutMasterIdLst>
    <p:handoutMasterId r:id="rId211"/>
  </p:handoutMasterIdLst>
  <p:sldIdLst>
    <p:sldId id="1017" r:id="rId2"/>
    <p:sldId id="1018" r:id="rId3"/>
    <p:sldId id="1232" r:id="rId4"/>
    <p:sldId id="1200" r:id="rId5"/>
    <p:sldId id="1588" r:id="rId6"/>
    <p:sldId id="1589" r:id="rId7"/>
    <p:sldId id="1321" r:id="rId8"/>
    <p:sldId id="1601" r:id="rId9"/>
    <p:sldId id="1408" r:id="rId10"/>
    <p:sldId id="1466" r:id="rId11"/>
    <p:sldId id="1405" r:id="rId12"/>
    <p:sldId id="1404" r:id="rId13"/>
    <p:sldId id="1467" r:id="rId14"/>
    <p:sldId id="1189" r:id="rId15"/>
    <p:sldId id="1590" r:id="rId16"/>
    <p:sldId id="1319" r:id="rId17"/>
    <p:sldId id="1517" r:id="rId18"/>
    <p:sldId id="1518" r:id="rId19"/>
    <p:sldId id="1519" r:id="rId20"/>
    <p:sldId id="1551" r:id="rId21"/>
    <p:sldId id="1552" r:id="rId22"/>
    <p:sldId id="1468" r:id="rId23"/>
    <p:sldId id="1470" r:id="rId24"/>
    <p:sldId id="1471" r:id="rId25"/>
    <p:sldId id="1395" r:id="rId26"/>
    <p:sldId id="1396" r:id="rId27"/>
    <p:sldId id="1397" r:id="rId28"/>
    <p:sldId id="1398" r:id="rId29"/>
    <p:sldId id="1469" r:id="rId30"/>
    <p:sldId id="1473" r:id="rId31"/>
    <p:sldId id="1476" r:id="rId32"/>
    <p:sldId id="1475" r:id="rId33"/>
    <p:sldId id="1483" r:id="rId34"/>
    <p:sldId id="1485" r:id="rId35"/>
    <p:sldId id="1487" r:id="rId36"/>
    <p:sldId id="1429" r:id="rId37"/>
    <p:sldId id="1477" r:id="rId38"/>
    <p:sldId id="1423" r:id="rId39"/>
    <p:sldId id="1403" r:id="rId40"/>
    <p:sldId id="1424" r:id="rId41"/>
    <p:sldId id="1478" r:id="rId42"/>
    <p:sldId id="1479" r:id="rId43"/>
    <p:sldId id="1425" r:id="rId44"/>
    <p:sldId id="1481" r:id="rId45"/>
    <p:sldId id="1480" r:id="rId46"/>
    <p:sldId id="1426" r:id="rId47"/>
    <p:sldId id="1482" r:id="rId48"/>
    <p:sldId id="1243" r:id="rId49"/>
    <p:sldId id="1344" r:id="rId50"/>
    <p:sldId id="1345" r:id="rId51"/>
    <p:sldId id="1346" r:id="rId52"/>
    <p:sldId id="1488" r:id="rId53"/>
    <p:sldId id="1347" r:id="rId54"/>
    <p:sldId id="1489" r:id="rId55"/>
    <p:sldId id="1348" r:id="rId56"/>
    <p:sldId id="1349" r:id="rId57"/>
    <p:sldId id="1350" r:id="rId58"/>
    <p:sldId id="1351" r:id="rId59"/>
    <p:sldId id="1352" r:id="rId60"/>
    <p:sldId id="1353" r:id="rId61"/>
    <p:sldId id="1354" r:id="rId62"/>
    <p:sldId id="1522" r:id="rId63"/>
    <p:sldId id="1545" r:id="rId64"/>
    <p:sldId id="1549" r:id="rId65"/>
    <p:sldId id="1576" r:id="rId66"/>
    <p:sldId id="1577" r:id="rId67"/>
    <p:sldId id="1578" r:id="rId68"/>
    <p:sldId id="1527" r:id="rId69"/>
    <p:sldId id="1541" r:id="rId70"/>
    <p:sldId id="1579" r:id="rId71"/>
    <p:sldId id="1580" r:id="rId72"/>
    <p:sldId id="1550" r:id="rId73"/>
    <p:sldId id="1531" r:id="rId74"/>
    <p:sldId id="1584" r:id="rId75"/>
    <p:sldId id="1581" r:id="rId76"/>
    <p:sldId id="1582" r:id="rId77"/>
    <p:sldId id="1583" r:id="rId78"/>
    <p:sldId id="1591" r:id="rId79"/>
    <p:sldId id="1536" r:id="rId80"/>
    <p:sldId id="1535" r:id="rId81"/>
    <p:sldId id="1585" r:id="rId82"/>
    <p:sldId id="1586" r:id="rId83"/>
    <p:sldId id="1587" r:id="rId84"/>
    <p:sldId id="1451" r:id="rId85"/>
    <p:sldId id="1355" r:id="rId86"/>
    <p:sldId id="1490" r:id="rId87"/>
    <p:sldId id="1356" r:id="rId88"/>
    <p:sldId id="1357" r:id="rId89"/>
    <p:sldId id="1358" r:id="rId90"/>
    <p:sldId id="1359" r:id="rId91"/>
    <p:sldId id="1360" r:id="rId92"/>
    <p:sldId id="1361" r:id="rId93"/>
    <p:sldId id="1362" r:id="rId94"/>
    <p:sldId id="1363" r:id="rId95"/>
    <p:sldId id="1364" r:id="rId96"/>
    <p:sldId id="1365" r:id="rId97"/>
    <p:sldId id="1560" r:id="rId98"/>
    <p:sldId id="1561" r:id="rId99"/>
    <p:sldId id="1557" r:id="rId100"/>
    <p:sldId id="1562" r:id="rId101"/>
    <p:sldId id="1449" r:id="rId102"/>
    <p:sldId id="1409" r:id="rId103"/>
    <p:sldId id="1125" r:id="rId104"/>
    <p:sldId id="1457" r:id="rId105"/>
    <p:sldId id="1460" r:id="rId106"/>
    <p:sldId id="1458" r:id="rId107"/>
    <p:sldId id="1455" r:id="rId108"/>
    <p:sldId id="1454" r:id="rId109"/>
    <p:sldId id="1456" r:id="rId110"/>
    <p:sldId id="1459" r:id="rId111"/>
    <p:sldId id="1271" r:id="rId112"/>
    <p:sldId id="1461" r:id="rId113"/>
    <p:sldId id="1280" r:id="rId114"/>
    <p:sldId id="1282" r:id="rId115"/>
    <p:sldId id="1281" r:id="rId116"/>
    <p:sldId id="1287" r:id="rId117"/>
    <p:sldId id="1286" r:id="rId118"/>
    <p:sldId id="1288" r:id="rId119"/>
    <p:sldId id="1290" r:id="rId120"/>
    <p:sldId id="1289" r:id="rId121"/>
    <p:sldId id="1291" r:id="rId122"/>
    <p:sldId id="1293" r:id="rId123"/>
    <p:sldId id="1260" r:id="rId124"/>
    <p:sldId id="1294" r:id="rId125"/>
    <p:sldId id="1316" r:id="rId126"/>
    <p:sldId id="1317" r:id="rId127"/>
    <p:sldId id="1453" r:id="rId128"/>
    <p:sldId id="1462" r:id="rId129"/>
    <p:sldId id="1450" r:id="rId130"/>
    <p:sldId id="1295" r:id="rId131"/>
    <p:sldId id="1433" r:id="rId132"/>
    <p:sldId id="1430" r:id="rId133"/>
    <p:sldId id="1431" r:id="rId134"/>
    <p:sldId id="1435" r:id="rId135"/>
    <p:sldId id="1434" r:id="rId136"/>
    <p:sldId id="1432" r:id="rId137"/>
    <p:sldId id="1442" r:id="rId138"/>
    <p:sldId id="1436" r:id="rId139"/>
    <p:sldId id="1443" r:id="rId140"/>
    <p:sldId id="1444" r:id="rId141"/>
    <p:sldId id="1438" r:id="rId142"/>
    <p:sldId id="1437" r:id="rId143"/>
    <p:sldId id="1441" r:id="rId144"/>
    <p:sldId id="1440" r:id="rId145"/>
    <p:sldId id="1272" r:id="rId146"/>
    <p:sldId id="1439" r:id="rId147"/>
    <p:sldId id="1446" r:id="rId148"/>
    <p:sldId id="1445" r:id="rId149"/>
    <p:sldId id="1261" r:id="rId150"/>
    <p:sldId id="1303" r:id="rId151"/>
    <p:sldId id="1302" r:id="rId152"/>
    <p:sldId id="1305" r:id="rId153"/>
    <p:sldId id="1306" r:id="rId154"/>
    <p:sldId id="1307" r:id="rId155"/>
    <p:sldId id="1308" r:id="rId156"/>
    <p:sldId id="1592" r:id="rId157"/>
    <p:sldId id="1301" r:id="rId158"/>
    <p:sldId id="1304" r:id="rId159"/>
    <p:sldId id="1447" r:id="rId160"/>
    <p:sldId id="1411" r:id="rId161"/>
    <p:sldId id="1413" r:id="rId162"/>
    <p:sldId id="1412" r:id="rId163"/>
    <p:sldId id="1448" r:id="rId164"/>
    <p:sldId id="1262" r:id="rId165"/>
    <p:sldId id="1263" r:id="rId166"/>
    <p:sldId id="1414" r:id="rId167"/>
    <p:sldId id="1416" r:id="rId168"/>
    <p:sldId id="1417" r:id="rId169"/>
    <p:sldId id="1309" r:id="rId170"/>
    <p:sldId id="1313" r:id="rId171"/>
    <p:sldId id="1312" r:id="rId172"/>
    <p:sldId id="1311" r:id="rId173"/>
    <p:sldId id="1491" r:id="rId174"/>
    <p:sldId id="1493" r:id="rId175"/>
    <p:sldId id="1494" r:id="rId176"/>
    <p:sldId id="1495" r:id="rId177"/>
    <p:sldId id="1510" r:id="rId178"/>
    <p:sldId id="1509" r:id="rId179"/>
    <p:sldId id="1511" r:id="rId180"/>
    <p:sldId id="1512" r:id="rId181"/>
    <p:sldId id="1314" r:id="rId182"/>
    <p:sldId id="1502" r:id="rId183"/>
    <p:sldId id="1593" r:id="rId184"/>
    <p:sldId id="1594" r:id="rId185"/>
    <p:sldId id="1503" r:id="rId186"/>
    <p:sldId id="1501" r:id="rId187"/>
    <p:sldId id="1599" r:id="rId188"/>
    <p:sldId id="1504" r:id="rId189"/>
    <p:sldId id="1505" r:id="rId190"/>
    <p:sldId id="1600" r:id="rId191"/>
    <p:sldId id="1506" r:id="rId192"/>
    <p:sldId id="1597" r:id="rId193"/>
    <p:sldId id="1598" r:id="rId194"/>
    <p:sldId id="1596" r:id="rId195"/>
    <p:sldId id="1507" r:id="rId196"/>
    <p:sldId id="1496" r:id="rId197"/>
    <p:sldId id="1508" r:id="rId198"/>
    <p:sldId id="1418" r:id="rId199"/>
    <p:sldId id="1419" r:id="rId200"/>
    <p:sldId id="1334" r:id="rId201"/>
    <p:sldId id="1514" r:id="rId202"/>
    <p:sldId id="1513" r:id="rId203"/>
    <p:sldId id="1515" r:id="rId204"/>
    <p:sldId id="1332" r:id="rId205"/>
    <p:sldId id="1333" r:id="rId206"/>
    <p:sldId id="1516" r:id="rId207"/>
    <p:sldId id="1178" r:id="rId208"/>
    <p:sldId id="1179" r:id="rId209"/>
  </p:sldIdLst>
  <p:sldSz cx="109728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 userDrawn="1">
          <p15:clr>
            <a:srgbClr val="A4A3A4"/>
          </p15:clr>
        </p15:guide>
        <p15:guide id="2" pos="345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8343"/>
    <p:restoredTop sz="94350"/>
  </p:normalViewPr>
  <p:slideViewPr>
    <p:cSldViewPr>
      <p:cViewPr>
        <p:scale>
          <a:sx n="147" d="100"/>
          <a:sy n="147" d="100"/>
        </p:scale>
        <p:origin x="976" y="384"/>
      </p:cViewPr>
      <p:guideLst>
        <p:guide orient="horz" pos="912"/>
        <p:guide pos="345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2748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theme" Target="theme/theme1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notesMaster" Target="notesMasters/notesMaster1.xml"/><Relationship Id="rId215" Type="http://schemas.openxmlformats.org/officeDocument/2006/relationships/tableStyles" Target="tableStyle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handoutMaster" Target="handoutMasters/handoutMaster1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presProps" Target="presProps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viewProps" Target="view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92D731E1-6BBE-4D40-9C50-C1A5AAD18099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242A727C-4AA7-3641-A116-E2C8ACA9C1E3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4CF8F13C-6632-7A4A-BDFF-D03C6E4B5095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0CEF0464-8EFB-3948-93DD-9F9ACACDA48D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26E5FB8E-414C-D54C-8582-DA0F52B2E4D8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64E0F0C2-97C3-E14A-BCD6-BB387D90FEDB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09BDD75A-F981-D443-B830-D2BAF18E9C73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6C00A92D-C942-D44C-B562-E41AE01EA7DF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685800" y="685800"/>
            <a:ext cx="54864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9DC4B378-8ED3-AA43-98AB-F539CBEBA887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0C487B7B-6435-4645-8EB9-2FCE46B1BD2B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2FA18207-EA57-594B-B39A-8690553E2565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C45A5DDE-C8FC-CE4F-AF7D-110B6D4BD7A1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65760" y="533400"/>
            <a:ext cx="4114800" cy="1143000"/>
          </a:xfrm>
        </p:spPr>
        <p:txBody>
          <a:bodyPr anchor="b"/>
          <a:lstStyle>
            <a:lvl1pPr>
              <a:defRPr sz="3200" b="0">
                <a:solidFill>
                  <a:srgbClr val="F5E985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5760" y="1828800"/>
            <a:ext cx="4114800" cy="175260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031091013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7788116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023860" y="304800"/>
            <a:ext cx="2674620" cy="5867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304800"/>
            <a:ext cx="784098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43467611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13953510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6776" y="4406901"/>
            <a:ext cx="932688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6776" y="2906713"/>
            <a:ext cx="932688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81642059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152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7784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14526025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4638"/>
            <a:ext cx="987552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8640" y="1535113"/>
            <a:ext cx="484822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8640" y="2174875"/>
            <a:ext cx="484822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74031" y="1535113"/>
            <a:ext cx="48501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74031" y="2174875"/>
            <a:ext cx="48501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22356725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43011903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534749726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3050"/>
            <a:ext cx="360997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90060" y="273051"/>
            <a:ext cx="61341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48640" y="1435101"/>
            <a:ext cx="360997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3924920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0746" y="4800600"/>
            <a:ext cx="658368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150746" y="612775"/>
            <a:ext cx="658368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150746" y="5367338"/>
            <a:ext cx="658368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4401410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7C3983C8-DB7F-A74E-BE44-6C5462F92B5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304800"/>
            <a:ext cx="10972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C9CBADB6-1BE1-EC41-A91B-E87D53429B3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31520" y="1219200"/>
            <a:ext cx="950976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+mj-lt"/>
          <a:ea typeface="ＭＳ Ｐゴシック" panose="020B0600070205080204" pitchFamily="34" charset="-128"/>
          <a:cs typeface="MS PGothic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itchFamily="2" charset="2"/>
        <a:buChar char="§"/>
        <a:defRPr sz="20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3.pn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emf"/><Relationship Id="rId1" Type="http://schemas.openxmlformats.org/officeDocument/2006/relationships/slideLayout" Target="../slideLayouts/slideLayout6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6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7" name="Picture 2" descr="Screen shot 2013-08-28 at 12.04.38 PM.png">
            <a:extLst>
              <a:ext uri="{FF2B5EF4-FFF2-40B4-BE49-F238E27FC236}">
                <a16:creationId xmlns:a16="http://schemas.microsoft.com/office/drawing/2014/main" id="{C2B5586C-00EB-974F-A9F8-02DD1B72C1C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85801"/>
            <a:ext cx="2743200" cy="236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0" name="Rectangle 2">
            <a:extLst>
              <a:ext uri="{FF2B5EF4-FFF2-40B4-BE49-F238E27FC236}">
                <a16:creationId xmlns:a16="http://schemas.microsoft.com/office/drawing/2014/main" id="{B29504C3-85B8-D64E-9A17-D6FE46FE46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648200"/>
            <a:ext cx="9144000" cy="1524000"/>
          </a:xfrm>
        </p:spPr>
        <p:txBody>
          <a:bodyPr/>
          <a:lstStyle/>
          <a:p>
            <a:pPr algn="ctr" eaLnBrk="1" hangingPunct="1">
              <a:buFontTx/>
              <a:buNone/>
              <a:defRPr/>
            </a:pPr>
            <a:r>
              <a:rPr lang="en-US" sz="2800" dirty="0">
                <a:ea typeface="MS PGothic" panose="020B0600070205080204" pitchFamily="34" charset="-128"/>
                <a:cs typeface="+mn-cs"/>
              </a:rPr>
              <a:t>Instructor: Alexander Stoytchev</a:t>
            </a:r>
          </a:p>
          <a:p>
            <a:pPr algn="ctr" eaLnBrk="1" hangingPunct="1">
              <a:buFontTx/>
              <a:buNone/>
              <a:defRPr/>
            </a:pPr>
            <a:endParaRPr lang="en-US" sz="2800" dirty="0">
              <a:ea typeface="MS PGothic" panose="020B0600070205080204" pitchFamily="34" charset="-128"/>
              <a:cs typeface="+mn-cs"/>
            </a:endParaRPr>
          </a:p>
          <a:p>
            <a:pPr algn="ctr" eaLnBrk="1" hangingPunct="1">
              <a:buFontTx/>
              <a:buNone/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http://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www.ece.iastate.edu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/~</a:t>
            </a:r>
            <a:r>
              <a:rPr lang="en-US" dirty="0" err="1">
                <a:ea typeface="MS PGothic" panose="020B0600070205080204" pitchFamily="34" charset="-128"/>
                <a:cs typeface="+mn-cs"/>
              </a:rPr>
              <a:t>alexs</a:t>
            </a:r>
            <a:r>
              <a:rPr lang="en-US" dirty="0">
                <a:ea typeface="MS PGothic" panose="020B0600070205080204" pitchFamily="34" charset="-128"/>
                <a:cs typeface="+mn-cs"/>
              </a:rPr>
              <a:t>/classes/</a:t>
            </a:r>
          </a:p>
        </p:txBody>
      </p:sp>
      <p:sp>
        <p:nvSpPr>
          <p:cNvPr id="4099" name="Rectangle 4">
            <a:extLst>
              <a:ext uri="{FF2B5EF4-FFF2-40B4-BE49-F238E27FC236}">
                <a16:creationId xmlns:a16="http://schemas.microsoft.com/office/drawing/2014/main" id="{8DC98F3A-875E-1241-B30E-E3E657A9C8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3" y="877889"/>
            <a:ext cx="6108700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/>
              <a:t>CprE 281: </a:t>
            </a:r>
            <a:br>
              <a:rPr lang="en-US" altLang="en-US" sz="3600"/>
            </a:br>
            <a:r>
              <a:rPr lang="en-US" altLang="en-US" sz="3600"/>
              <a:t>Digital Logic</a:t>
            </a: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7" name="Group 4">
            <a:extLst>
              <a:ext uri="{FF2B5EF4-FFF2-40B4-BE49-F238E27FC236}">
                <a16:creationId xmlns:a16="http://schemas.microsoft.com/office/drawing/2014/main" id="{526359D5-2F68-A449-8C8D-976DE86D5F16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2438400"/>
            <a:ext cx="5948362" cy="534988"/>
            <a:chOff x="1571134" y="1981200"/>
            <a:chExt cx="5948880" cy="534940"/>
          </a:xfrm>
        </p:grpSpPr>
        <p:sp>
          <p:nvSpPr>
            <p:cNvPr id="29719" name="TextBox 13">
              <a:extLst>
                <a:ext uri="{FF2B5EF4-FFF2-40B4-BE49-F238E27FC236}">
                  <a16:creationId xmlns:a16="http://schemas.microsoft.com/office/drawing/2014/main" id="{0079FE11-02E3-1546-8537-1F3224A4B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0" name="TextBox 22">
              <a:extLst>
                <a:ext uri="{FF2B5EF4-FFF2-40B4-BE49-F238E27FC236}">
                  <a16:creationId xmlns:a16="http://schemas.microsoft.com/office/drawing/2014/main" id="{27F369B6-7D7C-2F4E-92A2-3A27D6212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1" name="TextBox 32">
              <a:extLst>
                <a:ext uri="{FF2B5EF4-FFF2-40B4-BE49-F238E27FC236}">
                  <a16:creationId xmlns:a16="http://schemas.microsoft.com/office/drawing/2014/main" id="{08C12EDE-3B74-5442-9534-4058413E55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2" name="TextBox 40">
              <a:extLst>
                <a:ext uri="{FF2B5EF4-FFF2-40B4-BE49-F238E27FC236}">
                  <a16:creationId xmlns:a16="http://schemas.microsoft.com/office/drawing/2014/main" id="{6E19F6E6-369A-BB4D-B872-EF1975FF3C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3" name="TextBox 80">
              <a:extLst>
                <a:ext uri="{FF2B5EF4-FFF2-40B4-BE49-F238E27FC236}">
                  <a16:creationId xmlns:a16="http://schemas.microsoft.com/office/drawing/2014/main" id="{9FEE4936-780C-CA44-8222-A156B74F0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4" name="TextBox 88">
              <a:extLst>
                <a:ext uri="{FF2B5EF4-FFF2-40B4-BE49-F238E27FC236}">
                  <a16:creationId xmlns:a16="http://schemas.microsoft.com/office/drawing/2014/main" id="{0CADA5A9-5EC8-AD4B-92E8-EEAF59A77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5" name="TextBox 96">
              <a:extLst>
                <a:ext uri="{FF2B5EF4-FFF2-40B4-BE49-F238E27FC236}">
                  <a16:creationId xmlns:a16="http://schemas.microsoft.com/office/drawing/2014/main" id="{C17A4AFA-F12D-AB4D-A202-D4362D63C6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26" name="TextBox 104">
              <a:extLst>
                <a:ext uri="{FF2B5EF4-FFF2-40B4-BE49-F238E27FC236}">
                  <a16:creationId xmlns:a16="http://schemas.microsoft.com/office/drawing/2014/main" id="{5F782904-B3D6-144B-A2A5-74CF939F4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29698" name="Group 5">
            <a:extLst>
              <a:ext uri="{FF2B5EF4-FFF2-40B4-BE49-F238E27FC236}">
                <a16:creationId xmlns:a16="http://schemas.microsoft.com/office/drawing/2014/main" id="{06CDB610-D623-0A4D-A4A6-5698AA50E03D}"/>
              </a:ext>
            </a:extLst>
          </p:cNvPr>
          <p:cNvGrpSpPr>
            <a:grpSpLocks/>
          </p:cNvGrpSpPr>
          <p:nvPr/>
        </p:nvGrpSpPr>
        <p:grpSpPr bwMode="auto">
          <a:xfrm>
            <a:off x="2765426" y="4267200"/>
            <a:ext cx="5948363" cy="534988"/>
            <a:chOff x="1591559" y="5112470"/>
            <a:chExt cx="5948880" cy="534940"/>
          </a:xfrm>
        </p:grpSpPr>
        <p:sp>
          <p:nvSpPr>
            <p:cNvPr id="29711" name="TextBox 14">
              <a:extLst>
                <a:ext uri="{FF2B5EF4-FFF2-40B4-BE49-F238E27FC236}">
                  <a16:creationId xmlns:a16="http://schemas.microsoft.com/office/drawing/2014/main" id="{5A382FF0-3031-9243-9F00-8FDDAD8770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91559" y="51241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2" name="TextBox 24">
              <a:extLst>
                <a:ext uri="{FF2B5EF4-FFF2-40B4-BE49-F238E27FC236}">
                  <a16:creationId xmlns:a16="http://schemas.microsoft.com/office/drawing/2014/main" id="{23169D37-58BE-0348-86C7-13245885B5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01685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3" name="TextBox 34">
              <a:extLst>
                <a:ext uri="{FF2B5EF4-FFF2-40B4-BE49-F238E27FC236}">
                  <a16:creationId xmlns:a16="http://schemas.microsoft.com/office/drawing/2014/main" id="{AED8B588-745C-6E49-8395-881E77E561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65498" y="51212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4" name="TextBox 42">
              <a:extLst>
                <a:ext uri="{FF2B5EF4-FFF2-40B4-BE49-F238E27FC236}">
                  <a16:creationId xmlns:a16="http://schemas.microsoft.com/office/drawing/2014/main" id="{38759B94-2E5D-B048-B516-35A82B39F0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75624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5" name="TextBox 82">
              <a:extLst>
                <a:ext uri="{FF2B5EF4-FFF2-40B4-BE49-F238E27FC236}">
                  <a16:creationId xmlns:a16="http://schemas.microsoft.com/office/drawing/2014/main" id="{D4032AA4-A58F-6043-96E4-7C10C7D0AC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92172" y="51183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6" name="TextBox 90">
              <a:extLst>
                <a:ext uri="{FF2B5EF4-FFF2-40B4-BE49-F238E27FC236}">
                  <a16:creationId xmlns:a16="http://schemas.microsoft.com/office/drawing/2014/main" id="{B57CCE9C-B180-4C4D-B9C5-E23D60837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02298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  <p:sp>
          <p:nvSpPr>
            <p:cNvPr id="29717" name="TextBox 98">
              <a:extLst>
                <a:ext uri="{FF2B5EF4-FFF2-40B4-BE49-F238E27FC236}">
                  <a16:creationId xmlns:a16="http://schemas.microsoft.com/office/drawing/2014/main" id="{5D3C24CB-D405-3242-8E75-71CE9EEC1C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66111" y="51154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18" name="TextBox 106">
              <a:extLst>
                <a:ext uri="{FF2B5EF4-FFF2-40B4-BE49-F238E27FC236}">
                  <a16:creationId xmlns:a16="http://schemas.microsoft.com/office/drawing/2014/main" id="{BA4B1D7C-38B0-3649-B693-A44E7E77D7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76237" y="511247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9699" name="Title 1">
            <a:extLst>
              <a:ext uri="{FF2B5EF4-FFF2-40B4-BE49-F238E27FC236}">
                <a16:creationId xmlns:a16="http://schemas.microsoft.com/office/drawing/2014/main" id="{152949B6-2F12-5F4C-A40F-65B9ACBFF8C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1</a:t>
            </a:r>
            <a:r>
              <a:rPr lang="ja-JP" altLang="en-US" sz="3200">
                <a:solidFill>
                  <a:schemeClr val="tx2"/>
                </a:solidFill>
              </a:rPr>
              <a:t>’</a:t>
            </a:r>
            <a:r>
              <a:rPr lang="en-US" altLang="ja-JP" sz="3200">
                <a:solidFill>
                  <a:schemeClr val="tx2"/>
                </a:solidFill>
              </a:rPr>
              <a:t>s complement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(subtract each digit from 1)</a:t>
            </a:r>
          </a:p>
        </p:txBody>
      </p:sp>
      <p:grpSp>
        <p:nvGrpSpPr>
          <p:cNvPr id="29700" name="Group 55">
            <a:extLst>
              <a:ext uri="{FF2B5EF4-FFF2-40B4-BE49-F238E27FC236}">
                <a16:creationId xmlns:a16="http://schemas.microsoft.com/office/drawing/2014/main" id="{7340626B-AAA4-124E-A724-3BF4170367E4}"/>
              </a:ext>
            </a:extLst>
          </p:cNvPr>
          <p:cNvGrpSpPr>
            <a:grpSpLocks/>
          </p:cNvGrpSpPr>
          <p:nvPr/>
        </p:nvGrpSpPr>
        <p:grpSpPr bwMode="auto">
          <a:xfrm>
            <a:off x="2744788" y="3302000"/>
            <a:ext cx="5948362" cy="534988"/>
            <a:chOff x="1571134" y="1981200"/>
            <a:chExt cx="5948880" cy="534940"/>
          </a:xfrm>
        </p:grpSpPr>
        <p:sp>
          <p:nvSpPr>
            <p:cNvPr id="29703" name="TextBox 56">
              <a:extLst>
                <a:ext uri="{FF2B5EF4-FFF2-40B4-BE49-F238E27FC236}">
                  <a16:creationId xmlns:a16="http://schemas.microsoft.com/office/drawing/2014/main" id="{35A60B73-0A5A-7F4B-AFD9-15D10578CD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71134" y="199292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4" name="TextBox 57">
              <a:extLst>
                <a:ext uri="{FF2B5EF4-FFF2-40B4-BE49-F238E27FC236}">
                  <a16:creationId xmlns:a16="http://schemas.microsoft.com/office/drawing/2014/main" id="{BEB12003-73ED-FA4E-8A06-693AE8925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1260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5" name="TextBox 58">
              <a:extLst>
                <a:ext uri="{FF2B5EF4-FFF2-40B4-BE49-F238E27FC236}">
                  <a16:creationId xmlns:a16="http://schemas.microsoft.com/office/drawing/2014/main" id="{47897DCD-657E-DE4B-BA4E-1BD051FB1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5073" y="198999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6" name="TextBox 59">
              <a:extLst>
                <a:ext uri="{FF2B5EF4-FFF2-40B4-BE49-F238E27FC236}">
                  <a16:creationId xmlns:a16="http://schemas.microsoft.com/office/drawing/2014/main" id="{364E6431-2237-D842-B6BE-DB1971837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55199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7" name="TextBox 60">
              <a:extLst>
                <a:ext uri="{FF2B5EF4-FFF2-40B4-BE49-F238E27FC236}">
                  <a16:creationId xmlns:a16="http://schemas.microsoft.com/office/drawing/2014/main" id="{5122F39E-3931-B545-ACDF-5A4E65124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1747" y="198706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8" name="TextBox 61">
              <a:extLst>
                <a:ext uri="{FF2B5EF4-FFF2-40B4-BE49-F238E27FC236}">
                  <a16:creationId xmlns:a16="http://schemas.microsoft.com/office/drawing/2014/main" id="{7A58E293-831B-4D40-B03B-6D3CB3B9D0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581873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09" name="TextBox 62">
              <a:extLst>
                <a:ext uri="{FF2B5EF4-FFF2-40B4-BE49-F238E27FC236}">
                  <a16:creationId xmlns:a16="http://schemas.microsoft.com/office/drawing/2014/main" id="{AAE01322-C119-7B44-ADFC-A975F7A96B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45686" y="198413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29710" name="TextBox 63">
              <a:extLst>
                <a:ext uri="{FF2B5EF4-FFF2-40B4-BE49-F238E27FC236}">
                  <a16:creationId xmlns:a16="http://schemas.microsoft.com/office/drawing/2014/main" id="{665D6E6D-6AF2-EB40-998E-1EDC83B6EC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55812" y="1981200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sp>
        <p:nvSpPr>
          <p:cNvPr id="29701" name="TextBox 6">
            <a:extLst>
              <a:ext uri="{FF2B5EF4-FFF2-40B4-BE49-F238E27FC236}">
                <a16:creationId xmlns:a16="http://schemas.microsoft.com/office/drawing/2014/main" id="{F8BB59DD-B6C3-A649-A079-E69FFE10E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76464" y="2590801"/>
            <a:ext cx="4159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_</a:t>
            </a:r>
          </a:p>
        </p:txBody>
      </p:sp>
      <p:cxnSp>
        <p:nvCxnSpPr>
          <p:cNvPr id="29702" name="Straight Connector 10">
            <a:extLst>
              <a:ext uri="{FF2B5EF4-FFF2-40B4-BE49-F238E27FC236}">
                <a16:creationId xmlns:a16="http://schemas.microsoft.com/office/drawing/2014/main" id="{73D86A0B-6C91-2649-8098-8555DBF9773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757364" y="4064000"/>
            <a:ext cx="7310437" cy="0"/>
          </a:xfrm>
          <a:prstGeom prst="line">
            <a:avLst/>
          </a:prstGeom>
          <a:noFill/>
          <a:ln w="254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Freeform 15">
            <a:extLst>
              <a:ext uri="{FF2B5EF4-FFF2-40B4-BE49-F238E27FC236}">
                <a16:creationId xmlns:a16="http://schemas.microsoft.com/office/drawing/2014/main" id="{6F0AEB3C-A581-2546-8C27-D3D71BC6C723}"/>
              </a:ext>
            </a:extLst>
          </p:cNvPr>
          <p:cNvSpPr>
            <a:spLocks/>
          </p:cNvSpPr>
          <p:nvPr/>
        </p:nvSpPr>
        <p:spPr bwMode="auto">
          <a:xfrm>
            <a:off x="2605089" y="30575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882" name="Group 4">
            <a:extLst>
              <a:ext uri="{FF2B5EF4-FFF2-40B4-BE49-F238E27FC236}">
                <a16:creationId xmlns:a16="http://schemas.microsoft.com/office/drawing/2014/main" id="{F98C462C-1062-A048-9A44-041B6B0CE804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094039"/>
            <a:ext cx="223837" cy="295275"/>
            <a:chOff x="5105400" y="2873375"/>
            <a:chExt cx="222731" cy="295156"/>
          </a:xfrm>
        </p:grpSpPr>
        <p:sp>
          <p:nvSpPr>
            <p:cNvPr id="123054" name="Rectangle 84">
              <a:extLst>
                <a:ext uri="{FF2B5EF4-FFF2-40B4-BE49-F238E27FC236}">
                  <a16:creationId xmlns:a16="http://schemas.microsoft.com/office/drawing/2014/main" id="{E572FAE7-0D00-254E-89C2-55F7A138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5" name="Rectangle 85">
              <a:extLst>
                <a:ext uri="{FF2B5EF4-FFF2-40B4-BE49-F238E27FC236}">
                  <a16:creationId xmlns:a16="http://schemas.microsoft.com/office/drawing/2014/main" id="{504CAA24-CDE9-0945-98AE-6112C7D2F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3" name="Group 7">
            <a:extLst>
              <a:ext uri="{FF2B5EF4-FFF2-40B4-BE49-F238E27FC236}">
                <a16:creationId xmlns:a16="http://schemas.microsoft.com/office/drawing/2014/main" id="{BB418C1E-2E33-D545-AAAB-F3D2A4D19091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517901"/>
            <a:ext cx="207963" cy="282575"/>
            <a:chOff x="2551113" y="4221163"/>
            <a:chExt cx="207491" cy="281503"/>
          </a:xfrm>
        </p:grpSpPr>
        <p:sp>
          <p:nvSpPr>
            <p:cNvPr id="123052" name="Rectangle 92">
              <a:extLst>
                <a:ext uri="{FF2B5EF4-FFF2-40B4-BE49-F238E27FC236}">
                  <a16:creationId xmlns:a16="http://schemas.microsoft.com/office/drawing/2014/main" id="{DC9AA07D-A0AE-7642-B511-FB504E238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3" name="Rectangle 93">
              <a:extLst>
                <a:ext uri="{FF2B5EF4-FFF2-40B4-BE49-F238E27FC236}">
                  <a16:creationId xmlns:a16="http://schemas.microsoft.com/office/drawing/2014/main" id="{9827DE73-9971-7248-809F-2FF926829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2884" name="Rectangle 95">
            <a:extLst>
              <a:ext uri="{FF2B5EF4-FFF2-40B4-BE49-F238E27FC236}">
                <a16:creationId xmlns:a16="http://schemas.microsoft.com/office/drawing/2014/main" id="{F2E4E084-719B-B94C-9293-370E0AA73B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43058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22885" name="Group 11">
            <a:extLst>
              <a:ext uri="{FF2B5EF4-FFF2-40B4-BE49-F238E27FC236}">
                <a16:creationId xmlns:a16="http://schemas.microsoft.com/office/drawing/2014/main" id="{6E342366-713F-DF48-940D-36DC75BBFEA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549651"/>
            <a:ext cx="222250" cy="303213"/>
            <a:chOff x="8990013" y="4200525"/>
            <a:chExt cx="221668" cy="302769"/>
          </a:xfrm>
        </p:grpSpPr>
        <p:sp>
          <p:nvSpPr>
            <p:cNvPr id="123050" name="Rectangle 104">
              <a:extLst>
                <a:ext uri="{FF2B5EF4-FFF2-40B4-BE49-F238E27FC236}">
                  <a16:creationId xmlns:a16="http://schemas.microsoft.com/office/drawing/2014/main" id="{0E4B0EAB-3A33-E944-8934-889D89C5E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51" name="Rectangle 105">
              <a:extLst>
                <a:ext uri="{FF2B5EF4-FFF2-40B4-BE49-F238E27FC236}">
                  <a16:creationId xmlns:a16="http://schemas.microsoft.com/office/drawing/2014/main" id="{A55FF2D7-0555-7843-BBE6-FF3E827C8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6" name="Group 14">
            <a:extLst>
              <a:ext uri="{FF2B5EF4-FFF2-40B4-BE49-F238E27FC236}">
                <a16:creationId xmlns:a16="http://schemas.microsoft.com/office/drawing/2014/main" id="{08D10B99-DA22-4F49-B53C-272F31CD5ABE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092451"/>
            <a:ext cx="222250" cy="295275"/>
            <a:chOff x="5105400" y="2873375"/>
            <a:chExt cx="222731" cy="295156"/>
          </a:xfrm>
        </p:grpSpPr>
        <p:sp>
          <p:nvSpPr>
            <p:cNvPr id="123048" name="Rectangle 84">
              <a:extLst>
                <a:ext uri="{FF2B5EF4-FFF2-40B4-BE49-F238E27FC236}">
                  <a16:creationId xmlns:a16="http://schemas.microsoft.com/office/drawing/2014/main" id="{B876F7E2-B4A6-B04E-9DA4-5A58F2B00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9" name="Rectangle 85">
              <a:extLst>
                <a:ext uri="{FF2B5EF4-FFF2-40B4-BE49-F238E27FC236}">
                  <a16:creationId xmlns:a16="http://schemas.microsoft.com/office/drawing/2014/main" id="{2F9A8F71-854E-A440-A7BF-90827FFB8A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7" name="Group 17">
            <a:extLst>
              <a:ext uri="{FF2B5EF4-FFF2-40B4-BE49-F238E27FC236}">
                <a16:creationId xmlns:a16="http://schemas.microsoft.com/office/drawing/2014/main" id="{F0A772C3-5C1F-8143-965D-7BB324F844A8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092451"/>
            <a:ext cx="222250" cy="295275"/>
            <a:chOff x="5105400" y="2873375"/>
            <a:chExt cx="222731" cy="295156"/>
          </a:xfrm>
        </p:grpSpPr>
        <p:sp>
          <p:nvSpPr>
            <p:cNvPr id="123046" name="Rectangle 84">
              <a:extLst>
                <a:ext uri="{FF2B5EF4-FFF2-40B4-BE49-F238E27FC236}">
                  <a16:creationId xmlns:a16="http://schemas.microsoft.com/office/drawing/2014/main" id="{09440C5E-95F6-084E-94AB-50FAC5C84D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7" name="Rectangle 85">
              <a:extLst>
                <a:ext uri="{FF2B5EF4-FFF2-40B4-BE49-F238E27FC236}">
                  <a16:creationId xmlns:a16="http://schemas.microsoft.com/office/drawing/2014/main" id="{58A2AF80-1878-7844-9A8E-76200EC44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8" name="Group 20">
            <a:extLst>
              <a:ext uri="{FF2B5EF4-FFF2-40B4-BE49-F238E27FC236}">
                <a16:creationId xmlns:a16="http://schemas.microsoft.com/office/drawing/2014/main" id="{36C2E02C-CCE4-B244-A2C7-62400CBE5EAF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092451"/>
            <a:ext cx="222250" cy="295275"/>
            <a:chOff x="5105400" y="2873375"/>
            <a:chExt cx="222731" cy="295156"/>
          </a:xfrm>
        </p:grpSpPr>
        <p:sp>
          <p:nvSpPr>
            <p:cNvPr id="123044" name="Rectangle 84">
              <a:extLst>
                <a:ext uri="{FF2B5EF4-FFF2-40B4-BE49-F238E27FC236}">
                  <a16:creationId xmlns:a16="http://schemas.microsoft.com/office/drawing/2014/main" id="{693EFA54-5146-6C45-B0A3-4DE8DFA9B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5" name="Rectangle 85">
              <a:extLst>
                <a:ext uri="{FF2B5EF4-FFF2-40B4-BE49-F238E27FC236}">
                  <a16:creationId xmlns:a16="http://schemas.microsoft.com/office/drawing/2014/main" id="{D42AEDF1-E083-DD48-BA8C-F8EAD20EC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89" name="Group 23">
            <a:extLst>
              <a:ext uri="{FF2B5EF4-FFF2-40B4-BE49-F238E27FC236}">
                <a16:creationId xmlns:a16="http://schemas.microsoft.com/office/drawing/2014/main" id="{7E68DC90-13AC-884B-83B1-54F76660C53F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092451"/>
            <a:ext cx="222250" cy="295275"/>
            <a:chOff x="5105400" y="2873375"/>
            <a:chExt cx="222731" cy="295156"/>
          </a:xfrm>
        </p:grpSpPr>
        <p:sp>
          <p:nvSpPr>
            <p:cNvPr id="123042" name="Rectangle 84">
              <a:extLst>
                <a:ext uri="{FF2B5EF4-FFF2-40B4-BE49-F238E27FC236}">
                  <a16:creationId xmlns:a16="http://schemas.microsoft.com/office/drawing/2014/main" id="{523461C7-909A-F64E-8F34-E1F180DF0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43" name="Rectangle 85">
              <a:extLst>
                <a:ext uri="{FF2B5EF4-FFF2-40B4-BE49-F238E27FC236}">
                  <a16:creationId xmlns:a16="http://schemas.microsoft.com/office/drawing/2014/main" id="{31102036-2289-2042-ACEA-7080FB2F5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0" name="Group 26">
            <a:extLst>
              <a:ext uri="{FF2B5EF4-FFF2-40B4-BE49-F238E27FC236}">
                <a16:creationId xmlns:a16="http://schemas.microsoft.com/office/drawing/2014/main" id="{7AFD1B32-8060-9C4D-9B6C-E5A4CAA5D539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659063"/>
            <a:ext cx="1733550" cy="404812"/>
            <a:chOff x="3550727" y="2773363"/>
            <a:chExt cx="1733805" cy="405448"/>
          </a:xfrm>
        </p:grpSpPr>
        <p:sp>
          <p:nvSpPr>
            <p:cNvPr id="123037" name="Line 57">
              <a:extLst>
                <a:ext uri="{FF2B5EF4-FFF2-40B4-BE49-F238E27FC236}">
                  <a16:creationId xmlns:a16="http://schemas.microsoft.com/office/drawing/2014/main" id="{322326EF-9A35-0340-9FE9-D8676E39D4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8" name="Line 57">
              <a:extLst>
                <a:ext uri="{FF2B5EF4-FFF2-40B4-BE49-F238E27FC236}">
                  <a16:creationId xmlns:a16="http://schemas.microsoft.com/office/drawing/2014/main" id="{A8BAD47A-B5D5-2A48-8F6C-5A106F4458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39" name="Line 57">
              <a:extLst>
                <a:ext uri="{FF2B5EF4-FFF2-40B4-BE49-F238E27FC236}">
                  <a16:creationId xmlns:a16="http://schemas.microsoft.com/office/drawing/2014/main" id="{8F4A6055-1EA1-914A-BFD7-BD5D894325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0" name="Line 57">
              <a:extLst>
                <a:ext uri="{FF2B5EF4-FFF2-40B4-BE49-F238E27FC236}">
                  <a16:creationId xmlns:a16="http://schemas.microsoft.com/office/drawing/2014/main" id="{C2BB770D-97FA-B64F-ADF9-ABEADB384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41" name="Line 57">
              <a:extLst>
                <a:ext uri="{FF2B5EF4-FFF2-40B4-BE49-F238E27FC236}">
                  <a16:creationId xmlns:a16="http://schemas.microsoft.com/office/drawing/2014/main" id="{D5AC68C1-EED6-B946-9325-C752C249C5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891" name="Group 32">
            <a:extLst>
              <a:ext uri="{FF2B5EF4-FFF2-40B4-BE49-F238E27FC236}">
                <a16:creationId xmlns:a16="http://schemas.microsoft.com/office/drawing/2014/main" id="{616E1CE4-A4D5-A64B-A805-BDDB68CE5AF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094039"/>
            <a:ext cx="222250" cy="295275"/>
            <a:chOff x="5105400" y="2873375"/>
            <a:chExt cx="222731" cy="295156"/>
          </a:xfrm>
        </p:grpSpPr>
        <p:sp>
          <p:nvSpPr>
            <p:cNvPr id="123035" name="Rectangle 84">
              <a:extLst>
                <a:ext uri="{FF2B5EF4-FFF2-40B4-BE49-F238E27FC236}">
                  <a16:creationId xmlns:a16="http://schemas.microsoft.com/office/drawing/2014/main" id="{EB91E606-BE07-3444-BDDF-1145EE604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6" name="Rectangle 85">
              <a:extLst>
                <a:ext uri="{FF2B5EF4-FFF2-40B4-BE49-F238E27FC236}">
                  <a16:creationId xmlns:a16="http://schemas.microsoft.com/office/drawing/2014/main" id="{EC2A0BF1-7278-AE47-9F82-47718D103C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2" name="Group 35">
            <a:extLst>
              <a:ext uri="{FF2B5EF4-FFF2-40B4-BE49-F238E27FC236}">
                <a16:creationId xmlns:a16="http://schemas.microsoft.com/office/drawing/2014/main" id="{FC65ECA8-04E1-D74C-B78D-F6540969706A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092451"/>
            <a:ext cx="223837" cy="295275"/>
            <a:chOff x="5105400" y="2873375"/>
            <a:chExt cx="222731" cy="295156"/>
          </a:xfrm>
        </p:grpSpPr>
        <p:sp>
          <p:nvSpPr>
            <p:cNvPr id="123033" name="Rectangle 84">
              <a:extLst>
                <a:ext uri="{FF2B5EF4-FFF2-40B4-BE49-F238E27FC236}">
                  <a16:creationId xmlns:a16="http://schemas.microsoft.com/office/drawing/2014/main" id="{1E45B02E-D2C7-5340-A236-2DAC6D5FC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4" name="Rectangle 85">
              <a:extLst>
                <a:ext uri="{FF2B5EF4-FFF2-40B4-BE49-F238E27FC236}">
                  <a16:creationId xmlns:a16="http://schemas.microsoft.com/office/drawing/2014/main" id="{C386B665-AA0B-C04B-9856-C804CEAA3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3" name="Group 38">
            <a:extLst>
              <a:ext uri="{FF2B5EF4-FFF2-40B4-BE49-F238E27FC236}">
                <a16:creationId xmlns:a16="http://schemas.microsoft.com/office/drawing/2014/main" id="{3D88DBE6-47E9-FC4C-BF1A-43C0A46706F4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092451"/>
            <a:ext cx="222250" cy="295275"/>
            <a:chOff x="5105400" y="2873375"/>
            <a:chExt cx="222731" cy="295156"/>
          </a:xfrm>
        </p:grpSpPr>
        <p:sp>
          <p:nvSpPr>
            <p:cNvPr id="123031" name="Rectangle 84">
              <a:extLst>
                <a:ext uri="{FF2B5EF4-FFF2-40B4-BE49-F238E27FC236}">
                  <a16:creationId xmlns:a16="http://schemas.microsoft.com/office/drawing/2014/main" id="{8445BC6D-F66D-5E4B-944F-8B9016A9B7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2" name="Rectangle 85">
              <a:extLst>
                <a:ext uri="{FF2B5EF4-FFF2-40B4-BE49-F238E27FC236}">
                  <a16:creationId xmlns:a16="http://schemas.microsoft.com/office/drawing/2014/main" id="{B12F40C1-8C1A-D342-87DD-43CA36517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4" name="Group 41">
            <a:extLst>
              <a:ext uri="{FF2B5EF4-FFF2-40B4-BE49-F238E27FC236}">
                <a16:creationId xmlns:a16="http://schemas.microsoft.com/office/drawing/2014/main" id="{5B52CC17-5EC9-D444-A8C1-CAA988D10287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092451"/>
            <a:ext cx="222250" cy="295275"/>
            <a:chOff x="5105400" y="2873375"/>
            <a:chExt cx="222731" cy="295156"/>
          </a:xfrm>
        </p:grpSpPr>
        <p:sp>
          <p:nvSpPr>
            <p:cNvPr id="123029" name="Rectangle 84">
              <a:extLst>
                <a:ext uri="{FF2B5EF4-FFF2-40B4-BE49-F238E27FC236}">
                  <a16:creationId xmlns:a16="http://schemas.microsoft.com/office/drawing/2014/main" id="{D972437E-0CE2-C44D-873E-D36AAA569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30" name="Rectangle 85">
              <a:extLst>
                <a:ext uri="{FF2B5EF4-FFF2-40B4-BE49-F238E27FC236}">
                  <a16:creationId xmlns:a16="http://schemas.microsoft.com/office/drawing/2014/main" id="{E2F3A0A8-37EC-3140-841A-0DC792E0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5" name="Group 44">
            <a:extLst>
              <a:ext uri="{FF2B5EF4-FFF2-40B4-BE49-F238E27FC236}">
                <a16:creationId xmlns:a16="http://schemas.microsoft.com/office/drawing/2014/main" id="{2AB0CBFE-2DB7-634A-89F4-6B5AB3C64B4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092451"/>
            <a:ext cx="222250" cy="295275"/>
            <a:chOff x="5105400" y="2873375"/>
            <a:chExt cx="222731" cy="295156"/>
          </a:xfrm>
        </p:grpSpPr>
        <p:sp>
          <p:nvSpPr>
            <p:cNvPr id="123027" name="Rectangle 84">
              <a:extLst>
                <a:ext uri="{FF2B5EF4-FFF2-40B4-BE49-F238E27FC236}">
                  <a16:creationId xmlns:a16="http://schemas.microsoft.com/office/drawing/2014/main" id="{D771CF03-BE5E-D743-A531-948452631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3028" name="Rectangle 85">
              <a:extLst>
                <a:ext uri="{FF2B5EF4-FFF2-40B4-BE49-F238E27FC236}">
                  <a16:creationId xmlns:a16="http://schemas.microsoft.com/office/drawing/2014/main" id="{788BDC60-BCA9-ED4D-8922-C1FCA04B2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2896" name="Group 47">
            <a:extLst>
              <a:ext uri="{FF2B5EF4-FFF2-40B4-BE49-F238E27FC236}">
                <a16:creationId xmlns:a16="http://schemas.microsoft.com/office/drawing/2014/main" id="{94A24381-17E3-BB44-BC7B-A0E5614EE88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1892300"/>
            <a:ext cx="1735137" cy="1174750"/>
            <a:chOff x="6446008" y="2971929"/>
            <a:chExt cx="1733805" cy="209915"/>
          </a:xfrm>
        </p:grpSpPr>
        <p:sp>
          <p:nvSpPr>
            <p:cNvPr id="123022" name="Line 57">
              <a:extLst>
                <a:ext uri="{FF2B5EF4-FFF2-40B4-BE49-F238E27FC236}">
                  <a16:creationId xmlns:a16="http://schemas.microsoft.com/office/drawing/2014/main" id="{629C943D-88EE-E34C-81C1-653254EF8D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3" name="Line 57">
              <a:extLst>
                <a:ext uri="{FF2B5EF4-FFF2-40B4-BE49-F238E27FC236}">
                  <a16:creationId xmlns:a16="http://schemas.microsoft.com/office/drawing/2014/main" id="{892ABA50-0455-DB4C-9353-5EFFE875B0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4" name="Line 57">
              <a:extLst>
                <a:ext uri="{FF2B5EF4-FFF2-40B4-BE49-F238E27FC236}">
                  <a16:creationId xmlns:a16="http://schemas.microsoft.com/office/drawing/2014/main" id="{D6C9A6E3-F8DA-354C-B981-F3DEDBE6FD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5" name="Line 57">
              <a:extLst>
                <a:ext uri="{FF2B5EF4-FFF2-40B4-BE49-F238E27FC236}">
                  <a16:creationId xmlns:a16="http://schemas.microsoft.com/office/drawing/2014/main" id="{3226EA1F-DC1E-0542-90C3-2F08EA6EAC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26" name="Line 57">
              <a:extLst>
                <a:ext uri="{FF2B5EF4-FFF2-40B4-BE49-F238E27FC236}">
                  <a16:creationId xmlns:a16="http://schemas.microsoft.com/office/drawing/2014/main" id="{65C57096-90B3-2740-8ADD-E5AECAB451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897" name="Line 63">
            <a:extLst>
              <a:ext uri="{FF2B5EF4-FFF2-40B4-BE49-F238E27FC236}">
                <a16:creationId xmlns:a16="http://schemas.microsoft.com/office/drawing/2014/main" id="{3B6E1076-1EE8-F44C-963C-22B02B478C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099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898" name="Line 63">
            <a:extLst>
              <a:ext uri="{FF2B5EF4-FFF2-40B4-BE49-F238E27FC236}">
                <a16:creationId xmlns:a16="http://schemas.microsoft.com/office/drawing/2014/main" id="{04740975-92DF-DF41-814F-E71F2784C18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7163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899" name="Line 57">
            <a:extLst>
              <a:ext uri="{FF2B5EF4-FFF2-40B4-BE49-F238E27FC236}">
                <a16:creationId xmlns:a16="http://schemas.microsoft.com/office/drawing/2014/main" id="{DC832E24-CCEE-5542-B416-829F2E1D4F4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20211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0" name="Line 57">
            <a:extLst>
              <a:ext uri="{FF2B5EF4-FFF2-40B4-BE49-F238E27FC236}">
                <a16:creationId xmlns:a16="http://schemas.microsoft.com/office/drawing/2014/main" id="{97C5AD57-D90F-2F4D-980E-8E3F1E2EC6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20211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1" name="Line 57">
            <a:extLst>
              <a:ext uri="{FF2B5EF4-FFF2-40B4-BE49-F238E27FC236}">
                <a16:creationId xmlns:a16="http://schemas.microsoft.com/office/drawing/2014/main" id="{F3E1D4DA-9626-0046-A291-E067994367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20211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02" name="Line 57">
            <a:extLst>
              <a:ext uri="{FF2B5EF4-FFF2-40B4-BE49-F238E27FC236}">
                <a16:creationId xmlns:a16="http://schemas.microsoft.com/office/drawing/2014/main" id="{8385DC6B-C300-0345-8D55-D7990772B1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20211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03" name="Group 60">
            <a:extLst>
              <a:ext uri="{FF2B5EF4-FFF2-40B4-BE49-F238E27FC236}">
                <a16:creationId xmlns:a16="http://schemas.microsoft.com/office/drawing/2014/main" id="{932CAAD3-741B-FA4C-94B3-0E8F2E4474B2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846513"/>
            <a:ext cx="3424238" cy="317500"/>
            <a:chOff x="4142165" y="3960853"/>
            <a:chExt cx="3423131" cy="318016"/>
          </a:xfrm>
        </p:grpSpPr>
        <p:grpSp>
          <p:nvGrpSpPr>
            <p:cNvPr id="123007" name="Group 61">
              <a:extLst>
                <a:ext uri="{FF2B5EF4-FFF2-40B4-BE49-F238E27FC236}">
                  <a16:creationId xmlns:a16="http://schemas.microsoft.com/office/drawing/2014/main" id="{8BEFBA1A-1032-C144-B5E0-F5DC7C4117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23020" name="Rectangle 84">
                <a:extLst>
                  <a:ext uri="{FF2B5EF4-FFF2-40B4-BE49-F238E27FC236}">
                    <a16:creationId xmlns:a16="http://schemas.microsoft.com/office/drawing/2014/main" id="{AA036160-5A1D-9A43-B482-C9C1CC056C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21" name="Rectangle 85">
                <a:extLst>
                  <a:ext uri="{FF2B5EF4-FFF2-40B4-BE49-F238E27FC236}">
                    <a16:creationId xmlns:a16="http://schemas.microsoft.com/office/drawing/2014/main" id="{99564618-6880-0D4B-9B2A-888FAC2E9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08" name="Group 62">
              <a:extLst>
                <a:ext uri="{FF2B5EF4-FFF2-40B4-BE49-F238E27FC236}">
                  <a16:creationId xmlns:a16="http://schemas.microsoft.com/office/drawing/2014/main" id="{E409C459-17D2-3347-B897-F01330F7DB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23018" name="Rectangle 84">
                <a:extLst>
                  <a:ext uri="{FF2B5EF4-FFF2-40B4-BE49-F238E27FC236}">
                    <a16:creationId xmlns:a16="http://schemas.microsoft.com/office/drawing/2014/main" id="{52F07065-4697-5440-A7E8-E0D17BE55C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9" name="Rectangle 85">
                <a:extLst>
                  <a:ext uri="{FF2B5EF4-FFF2-40B4-BE49-F238E27FC236}">
                    <a16:creationId xmlns:a16="http://schemas.microsoft.com/office/drawing/2014/main" id="{B85C184E-4C0F-674F-8CB7-0B50DCC09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09" name="Group 63">
              <a:extLst>
                <a:ext uri="{FF2B5EF4-FFF2-40B4-BE49-F238E27FC236}">
                  <a16:creationId xmlns:a16="http://schemas.microsoft.com/office/drawing/2014/main" id="{64C8E441-C684-2749-AC01-F641745FD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23016" name="Rectangle 84">
                <a:extLst>
                  <a:ext uri="{FF2B5EF4-FFF2-40B4-BE49-F238E27FC236}">
                    <a16:creationId xmlns:a16="http://schemas.microsoft.com/office/drawing/2014/main" id="{4044411E-8581-1A4B-A6AE-6C6A219C5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23017" name="Rectangle 85">
                <a:extLst>
                  <a:ext uri="{FF2B5EF4-FFF2-40B4-BE49-F238E27FC236}">
                    <a16:creationId xmlns:a16="http://schemas.microsoft.com/office/drawing/2014/main" id="{FC49FF22-A516-3A45-BA44-3F3E49900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10" name="Group 64">
              <a:extLst>
                <a:ext uri="{FF2B5EF4-FFF2-40B4-BE49-F238E27FC236}">
                  <a16:creationId xmlns:a16="http://schemas.microsoft.com/office/drawing/2014/main" id="{559D8EE6-EBEB-AD41-A55E-017EAB842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23014" name="Rectangle 84">
                <a:extLst>
                  <a:ext uri="{FF2B5EF4-FFF2-40B4-BE49-F238E27FC236}">
                    <a16:creationId xmlns:a16="http://schemas.microsoft.com/office/drawing/2014/main" id="{D3DA4891-306C-184C-9AC3-211BDA069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5" name="Rectangle 85">
                <a:extLst>
                  <a:ext uri="{FF2B5EF4-FFF2-40B4-BE49-F238E27FC236}">
                    <a16:creationId xmlns:a16="http://schemas.microsoft.com/office/drawing/2014/main" id="{7A5BC824-8DDB-E44A-957F-DAE01EE3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23011" name="Group 65">
              <a:extLst>
                <a:ext uri="{FF2B5EF4-FFF2-40B4-BE49-F238E27FC236}">
                  <a16:creationId xmlns:a16="http://schemas.microsoft.com/office/drawing/2014/main" id="{8C640804-1B86-5D42-981F-18CDC4BD61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23012" name="Rectangle 84">
                <a:extLst>
                  <a:ext uri="{FF2B5EF4-FFF2-40B4-BE49-F238E27FC236}">
                    <a16:creationId xmlns:a16="http://schemas.microsoft.com/office/drawing/2014/main" id="{852E9898-6770-0842-A3B3-1009F827B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23013" name="Rectangle 85">
                <a:extLst>
                  <a:ext uri="{FF2B5EF4-FFF2-40B4-BE49-F238E27FC236}">
                    <a16:creationId xmlns:a16="http://schemas.microsoft.com/office/drawing/2014/main" id="{6F8BBC67-6021-8549-9796-CB459053E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22904" name="Group 104">
            <a:extLst>
              <a:ext uri="{FF2B5EF4-FFF2-40B4-BE49-F238E27FC236}">
                <a16:creationId xmlns:a16="http://schemas.microsoft.com/office/drawing/2014/main" id="{B5876AA8-BE27-A146-86BC-45BACF492CFC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1444625"/>
            <a:ext cx="2084388" cy="484188"/>
            <a:chOff x="6276076" y="2260156"/>
            <a:chExt cx="2084151" cy="537474"/>
          </a:xfrm>
        </p:grpSpPr>
        <p:grpSp>
          <p:nvGrpSpPr>
            <p:cNvPr id="122972" name="Group 111">
              <a:extLst>
                <a:ext uri="{FF2B5EF4-FFF2-40B4-BE49-F238E27FC236}">
                  <a16:creationId xmlns:a16="http://schemas.microsoft.com/office/drawing/2014/main" id="{297239B0-BC7F-C549-BE64-42B133A796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23001" name="Freeform 19">
                <a:extLst>
                  <a:ext uri="{FF2B5EF4-FFF2-40B4-BE49-F238E27FC236}">
                    <a16:creationId xmlns:a16="http://schemas.microsoft.com/office/drawing/2014/main" id="{505E3102-962E-8740-AB54-B805F7657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2" name="Freeform 20">
                <a:extLst>
                  <a:ext uri="{FF2B5EF4-FFF2-40B4-BE49-F238E27FC236}">
                    <a16:creationId xmlns:a16="http://schemas.microsoft.com/office/drawing/2014/main" id="{0E4865E8-EB71-6C42-9B32-24A584691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3" name="Freeform 21">
                <a:extLst>
                  <a:ext uri="{FF2B5EF4-FFF2-40B4-BE49-F238E27FC236}">
                    <a16:creationId xmlns:a16="http://schemas.microsoft.com/office/drawing/2014/main" id="{71845422-03AB-6546-80A5-9219D8ABC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4" name="Freeform 22">
                <a:extLst>
                  <a:ext uri="{FF2B5EF4-FFF2-40B4-BE49-F238E27FC236}">
                    <a16:creationId xmlns:a16="http://schemas.microsoft.com/office/drawing/2014/main" id="{A60303B3-7034-1841-A730-6C18CF1A0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5" name="Freeform 23">
                <a:extLst>
                  <a:ext uri="{FF2B5EF4-FFF2-40B4-BE49-F238E27FC236}">
                    <a16:creationId xmlns:a16="http://schemas.microsoft.com/office/drawing/2014/main" id="{4B49A584-EE62-AE49-AF47-752200A44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6" name="Freeform 24">
                <a:extLst>
                  <a:ext uri="{FF2B5EF4-FFF2-40B4-BE49-F238E27FC236}">
                    <a16:creationId xmlns:a16="http://schemas.microsoft.com/office/drawing/2014/main" id="{2DC93669-59F5-2F4E-85AC-87871D3F5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3" name="Group 111">
              <a:extLst>
                <a:ext uri="{FF2B5EF4-FFF2-40B4-BE49-F238E27FC236}">
                  <a16:creationId xmlns:a16="http://schemas.microsoft.com/office/drawing/2014/main" id="{B2D8B743-124C-0646-81B4-17E8220D66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22995" name="Freeform 19">
                <a:extLst>
                  <a:ext uri="{FF2B5EF4-FFF2-40B4-BE49-F238E27FC236}">
                    <a16:creationId xmlns:a16="http://schemas.microsoft.com/office/drawing/2014/main" id="{224F4849-BD97-4940-8B6E-8B50A94ED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6" name="Freeform 20">
                <a:extLst>
                  <a:ext uri="{FF2B5EF4-FFF2-40B4-BE49-F238E27FC236}">
                    <a16:creationId xmlns:a16="http://schemas.microsoft.com/office/drawing/2014/main" id="{1D115723-3175-FD4A-A22A-6BD3B20D0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7" name="Freeform 21">
                <a:extLst>
                  <a:ext uri="{FF2B5EF4-FFF2-40B4-BE49-F238E27FC236}">
                    <a16:creationId xmlns:a16="http://schemas.microsoft.com/office/drawing/2014/main" id="{DC06A243-7DAD-C748-A459-21734E9E2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8" name="Freeform 22">
                <a:extLst>
                  <a:ext uri="{FF2B5EF4-FFF2-40B4-BE49-F238E27FC236}">
                    <a16:creationId xmlns:a16="http://schemas.microsoft.com/office/drawing/2014/main" id="{3A6F398F-919D-5944-B3E7-1E60CAB1E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9" name="Freeform 23">
                <a:extLst>
                  <a:ext uri="{FF2B5EF4-FFF2-40B4-BE49-F238E27FC236}">
                    <a16:creationId xmlns:a16="http://schemas.microsoft.com/office/drawing/2014/main" id="{0BA95D00-0FF5-4045-BB1E-2E301926B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000" name="Freeform 24">
                <a:extLst>
                  <a:ext uri="{FF2B5EF4-FFF2-40B4-BE49-F238E27FC236}">
                    <a16:creationId xmlns:a16="http://schemas.microsoft.com/office/drawing/2014/main" id="{0F541718-0C4F-2A4D-AA3A-25ADFC635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4" name="Group 111">
              <a:extLst>
                <a:ext uri="{FF2B5EF4-FFF2-40B4-BE49-F238E27FC236}">
                  <a16:creationId xmlns:a16="http://schemas.microsoft.com/office/drawing/2014/main" id="{F4B583CA-0C85-2C4E-A4BA-64AA37248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22989" name="Freeform 19">
                <a:extLst>
                  <a:ext uri="{FF2B5EF4-FFF2-40B4-BE49-F238E27FC236}">
                    <a16:creationId xmlns:a16="http://schemas.microsoft.com/office/drawing/2014/main" id="{5F4EEB01-FAD2-5640-870B-8A17CC714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0" name="Freeform 20">
                <a:extLst>
                  <a:ext uri="{FF2B5EF4-FFF2-40B4-BE49-F238E27FC236}">
                    <a16:creationId xmlns:a16="http://schemas.microsoft.com/office/drawing/2014/main" id="{9ACA074E-97D0-AC45-9D58-F3568C62D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1" name="Freeform 21">
                <a:extLst>
                  <a:ext uri="{FF2B5EF4-FFF2-40B4-BE49-F238E27FC236}">
                    <a16:creationId xmlns:a16="http://schemas.microsoft.com/office/drawing/2014/main" id="{BA2F723C-BF4A-E64E-9F9B-14C9967D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2" name="Freeform 22">
                <a:extLst>
                  <a:ext uri="{FF2B5EF4-FFF2-40B4-BE49-F238E27FC236}">
                    <a16:creationId xmlns:a16="http://schemas.microsoft.com/office/drawing/2014/main" id="{A1DF822E-A5BF-4E4E-89EE-577CB3B3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3" name="Freeform 23">
                <a:extLst>
                  <a:ext uri="{FF2B5EF4-FFF2-40B4-BE49-F238E27FC236}">
                    <a16:creationId xmlns:a16="http://schemas.microsoft.com/office/drawing/2014/main" id="{2B7C64A1-F8CF-054D-A6C0-82B1E7046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94" name="Freeform 24">
                <a:extLst>
                  <a:ext uri="{FF2B5EF4-FFF2-40B4-BE49-F238E27FC236}">
                    <a16:creationId xmlns:a16="http://schemas.microsoft.com/office/drawing/2014/main" id="{99CE236E-1CFE-C14C-B3A9-E26CFD69F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5" name="Group 111">
              <a:extLst>
                <a:ext uri="{FF2B5EF4-FFF2-40B4-BE49-F238E27FC236}">
                  <a16:creationId xmlns:a16="http://schemas.microsoft.com/office/drawing/2014/main" id="{FF897780-B74D-D843-85F5-0185C72F5F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22983" name="Freeform 19">
                <a:extLst>
                  <a:ext uri="{FF2B5EF4-FFF2-40B4-BE49-F238E27FC236}">
                    <a16:creationId xmlns:a16="http://schemas.microsoft.com/office/drawing/2014/main" id="{DDC329E8-25F0-4B45-A626-61B090B6A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4" name="Freeform 20">
                <a:extLst>
                  <a:ext uri="{FF2B5EF4-FFF2-40B4-BE49-F238E27FC236}">
                    <a16:creationId xmlns:a16="http://schemas.microsoft.com/office/drawing/2014/main" id="{91F14D94-45DC-E943-BBE7-17FBC2E68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5" name="Freeform 21">
                <a:extLst>
                  <a:ext uri="{FF2B5EF4-FFF2-40B4-BE49-F238E27FC236}">
                    <a16:creationId xmlns:a16="http://schemas.microsoft.com/office/drawing/2014/main" id="{F2BCA6D5-2CE0-0049-8C34-539212549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6" name="Freeform 22">
                <a:extLst>
                  <a:ext uri="{FF2B5EF4-FFF2-40B4-BE49-F238E27FC236}">
                    <a16:creationId xmlns:a16="http://schemas.microsoft.com/office/drawing/2014/main" id="{E8D9EAF4-BCA4-3E4E-8FD5-573007807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7" name="Freeform 23">
                <a:extLst>
                  <a:ext uri="{FF2B5EF4-FFF2-40B4-BE49-F238E27FC236}">
                    <a16:creationId xmlns:a16="http://schemas.microsoft.com/office/drawing/2014/main" id="{323825B1-7FC6-6F4E-BA78-964C4D67F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8" name="Freeform 24">
                <a:extLst>
                  <a:ext uri="{FF2B5EF4-FFF2-40B4-BE49-F238E27FC236}">
                    <a16:creationId xmlns:a16="http://schemas.microsoft.com/office/drawing/2014/main" id="{2B0E4A4B-A6E7-5645-A5B7-1C6F9D879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2976" name="Group 111">
              <a:extLst>
                <a:ext uri="{FF2B5EF4-FFF2-40B4-BE49-F238E27FC236}">
                  <a16:creationId xmlns:a16="http://schemas.microsoft.com/office/drawing/2014/main" id="{55F5A35A-4FA9-C744-93BC-C909FD7F3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22977" name="Freeform 19">
                <a:extLst>
                  <a:ext uri="{FF2B5EF4-FFF2-40B4-BE49-F238E27FC236}">
                    <a16:creationId xmlns:a16="http://schemas.microsoft.com/office/drawing/2014/main" id="{D0697C4C-BB34-C641-B0CC-3A48B4E7A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78" name="Freeform 20">
                <a:extLst>
                  <a:ext uri="{FF2B5EF4-FFF2-40B4-BE49-F238E27FC236}">
                    <a16:creationId xmlns:a16="http://schemas.microsoft.com/office/drawing/2014/main" id="{44D99C00-43E6-F244-BB58-5585E74D5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79" name="Freeform 21">
                <a:extLst>
                  <a:ext uri="{FF2B5EF4-FFF2-40B4-BE49-F238E27FC236}">
                    <a16:creationId xmlns:a16="http://schemas.microsoft.com/office/drawing/2014/main" id="{B91931D9-5BBC-EF44-834D-651C989F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0" name="Freeform 22">
                <a:extLst>
                  <a:ext uri="{FF2B5EF4-FFF2-40B4-BE49-F238E27FC236}">
                    <a16:creationId xmlns:a16="http://schemas.microsoft.com/office/drawing/2014/main" id="{FEA69F67-19B8-9448-9ED4-774E50BE7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1" name="Freeform 23">
                <a:extLst>
                  <a:ext uri="{FF2B5EF4-FFF2-40B4-BE49-F238E27FC236}">
                    <a16:creationId xmlns:a16="http://schemas.microsoft.com/office/drawing/2014/main" id="{B50DB68E-4096-6140-BE1B-A2D738433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982" name="Freeform 24">
                <a:extLst>
                  <a:ext uri="{FF2B5EF4-FFF2-40B4-BE49-F238E27FC236}">
                    <a16:creationId xmlns:a16="http://schemas.microsoft.com/office/drawing/2014/main" id="{91643411-6FF6-7C47-9A38-3DA990A4C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22905" name="Line 63">
            <a:extLst>
              <a:ext uri="{FF2B5EF4-FFF2-40B4-BE49-F238E27FC236}">
                <a16:creationId xmlns:a16="http://schemas.microsoft.com/office/drawing/2014/main" id="{B6FF5E2C-656E-524B-BAA9-2C21D0BBC53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1282701"/>
            <a:ext cx="2790825" cy="4763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2906" name="Group 141">
            <a:extLst>
              <a:ext uri="{FF2B5EF4-FFF2-40B4-BE49-F238E27FC236}">
                <a16:creationId xmlns:a16="http://schemas.microsoft.com/office/drawing/2014/main" id="{C4F2D874-CC1B-AC4C-BD82-019AF6E14768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1273175"/>
            <a:ext cx="1733550" cy="209550"/>
            <a:chOff x="6446008" y="2971929"/>
            <a:chExt cx="1733805" cy="209915"/>
          </a:xfrm>
        </p:grpSpPr>
        <p:sp>
          <p:nvSpPr>
            <p:cNvPr id="122967" name="Line 57">
              <a:extLst>
                <a:ext uri="{FF2B5EF4-FFF2-40B4-BE49-F238E27FC236}">
                  <a16:creationId xmlns:a16="http://schemas.microsoft.com/office/drawing/2014/main" id="{19AD36D9-0374-BA47-93DF-7784769819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8" name="Line 57">
              <a:extLst>
                <a:ext uri="{FF2B5EF4-FFF2-40B4-BE49-F238E27FC236}">
                  <a16:creationId xmlns:a16="http://schemas.microsoft.com/office/drawing/2014/main" id="{A3F90DAC-D8B6-7E4C-BE84-F6421BF01E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9" name="Line 57">
              <a:extLst>
                <a:ext uri="{FF2B5EF4-FFF2-40B4-BE49-F238E27FC236}">
                  <a16:creationId xmlns:a16="http://schemas.microsoft.com/office/drawing/2014/main" id="{F71DBF48-9620-D44A-B969-64E89718F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0" name="Line 57">
              <a:extLst>
                <a:ext uri="{FF2B5EF4-FFF2-40B4-BE49-F238E27FC236}">
                  <a16:creationId xmlns:a16="http://schemas.microsoft.com/office/drawing/2014/main" id="{6D8381A0-FCFB-8F44-8ACE-B29B5DB85A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71" name="Line 57">
              <a:extLst>
                <a:ext uri="{FF2B5EF4-FFF2-40B4-BE49-F238E27FC236}">
                  <a16:creationId xmlns:a16="http://schemas.microsoft.com/office/drawing/2014/main" id="{3367D7B1-EC75-A34F-BF24-3A4A05BE9D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07" name="Group 147">
            <a:extLst>
              <a:ext uri="{FF2B5EF4-FFF2-40B4-BE49-F238E27FC236}">
                <a16:creationId xmlns:a16="http://schemas.microsoft.com/office/drawing/2014/main" id="{16B5CB64-79E4-7A44-96E8-0B1C85FB5896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914400"/>
            <a:ext cx="1735137" cy="579438"/>
            <a:chOff x="3550727" y="2773363"/>
            <a:chExt cx="1733805" cy="405448"/>
          </a:xfrm>
        </p:grpSpPr>
        <p:sp>
          <p:nvSpPr>
            <p:cNvPr id="122962" name="Line 57">
              <a:extLst>
                <a:ext uri="{FF2B5EF4-FFF2-40B4-BE49-F238E27FC236}">
                  <a16:creationId xmlns:a16="http://schemas.microsoft.com/office/drawing/2014/main" id="{DBD85C07-A832-9F4C-B57D-EF1926E731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3" name="Line 57">
              <a:extLst>
                <a:ext uri="{FF2B5EF4-FFF2-40B4-BE49-F238E27FC236}">
                  <a16:creationId xmlns:a16="http://schemas.microsoft.com/office/drawing/2014/main" id="{B38C0771-8C52-754A-9FA1-25AF1A551A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4" name="Line 57">
              <a:extLst>
                <a:ext uri="{FF2B5EF4-FFF2-40B4-BE49-F238E27FC236}">
                  <a16:creationId xmlns:a16="http://schemas.microsoft.com/office/drawing/2014/main" id="{1DC9D564-BFD7-2C42-96C4-1C44790F1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5" name="Line 57">
              <a:extLst>
                <a:ext uri="{FF2B5EF4-FFF2-40B4-BE49-F238E27FC236}">
                  <a16:creationId xmlns:a16="http://schemas.microsoft.com/office/drawing/2014/main" id="{84915C63-A216-0544-A75C-EF2F2DAC4C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66" name="Line 57">
              <a:extLst>
                <a:ext uri="{FF2B5EF4-FFF2-40B4-BE49-F238E27FC236}">
                  <a16:creationId xmlns:a16="http://schemas.microsoft.com/office/drawing/2014/main" id="{DFB8C98C-D4D5-094D-B533-E5EEB54C0B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08" name="Freeform 68">
            <a:extLst>
              <a:ext uri="{FF2B5EF4-FFF2-40B4-BE49-F238E27FC236}">
                <a16:creationId xmlns:a16="http://schemas.microsoft.com/office/drawing/2014/main" id="{FC7C3CCB-2418-174D-BFDB-BDA28F24F541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12398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09" name="Freeform 68">
            <a:extLst>
              <a:ext uri="{FF2B5EF4-FFF2-40B4-BE49-F238E27FC236}">
                <a16:creationId xmlns:a16="http://schemas.microsoft.com/office/drawing/2014/main" id="{C0C236ED-8E82-E947-9D9C-890EE6DB3894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1239838"/>
            <a:ext cx="73025" cy="74612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0" name="Freeform 68">
            <a:extLst>
              <a:ext uri="{FF2B5EF4-FFF2-40B4-BE49-F238E27FC236}">
                <a16:creationId xmlns:a16="http://schemas.microsoft.com/office/drawing/2014/main" id="{C73FFE7F-A21D-F44B-9E88-4ECA8FE691B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124142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1" name="Freeform 68">
            <a:extLst>
              <a:ext uri="{FF2B5EF4-FFF2-40B4-BE49-F238E27FC236}">
                <a16:creationId xmlns:a16="http://schemas.microsoft.com/office/drawing/2014/main" id="{8DE8D06F-42BC-434A-9CFB-F5EEE3CF2ED3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12509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2" name="Line 57">
            <a:extLst>
              <a:ext uri="{FF2B5EF4-FFF2-40B4-BE49-F238E27FC236}">
                <a16:creationId xmlns:a16="http://schemas.microsoft.com/office/drawing/2014/main" id="{EB4B483B-555B-4C41-8DDB-110236426C7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34375" y="1319213"/>
            <a:ext cx="1588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3" name="Freeform 68">
            <a:extLst>
              <a:ext uri="{FF2B5EF4-FFF2-40B4-BE49-F238E27FC236}">
                <a16:creationId xmlns:a16="http://schemas.microsoft.com/office/drawing/2014/main" id="{F2C2F270-0C5E-DC49-80F1-F58D45466B12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12509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14" name="Freeform 5">
            <a:extLst>
              <a:ext uri="{FF2B5EF4-FFF2-40B4-BE49-F238E27FC236}">
                <a16:creationId xmlns:a16="http://schemas.microsoft.com/office/drawing/2014/main" id="{D1C24E81-60E9-9E4C-BFFE-88F6659DFD1B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5" name="Freeform 8">
            <a:extLst>
              <a:ext uri="{FF2B5EF4-FFF2-40B4-BE49-F238E27FC236}">
                <a16:creationId xmlns:a16="http://schemas.microsoft.com/office/drawing/2014/main" id="{342A2FA8-DCFA-A747-A5FE-4C0D15960C00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6" name="Freeform 10">
            <a:extLst>
              <a:ext uri="{FF2B5EF4-FFF2-40B4-BE49-F238E27FC236}">
                <a16:creationId xmlns:a16="http://schemas.microsoft.com/office/drawing/2014/main" id="{738539A6-6554-774A-BA6B-95D9E9495F58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7" name="Freeform 76">
            <a:extLst>
              <a:ext uri="{FF2B5EF4-FFF2-40B4-BE49-F238E27FC236}">
                <a16:creationId xmlns:a16="http://schemas.microsoft.com/office/drawing/2014/main" id="{8CDA45A5-4E93-5048-8B5A-167A682129B6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8" name="Freeform 78">
            <a:extLst>
              <a:ext uri="{FF2B5EF4-FFF2-40B4-BE49-F238E27FC236}">
                <a16:creationId xmlns:a16="http://schemas.microsoft.com/office/drawing/2014/main" id="{B12B2D3D-DC26-344C-980A-2D4425C2878F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19" name="Freeform 85">
            <a:extLst>
              <a:ext uri="{FF2B5EF4-FFF2-40B4-BE49-F238E27FC236}">
                <a16:creationId xmlns:a16="http://schemas.microsoft.com/office/drawing/2014/main" id="{E92BB332-5F48-4C44-BB0E-B5D4010CC02F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0" name="Freeform 86">
            <a:extLst>
              <a:ext uri="{FF2B5EF4-FFF2-40B4-BE49-F238E27FC236}">
                <a16:creationId xmlns:a16="http://schemas.microsoft.com/office/drawing/2014/main" id="{8A35F70B-DD73-5443-BBD6-0E5D87269289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1" name="Freeform 87">
            <a:extLst>
              <a:ext uri="{FF2B5EF4-FFF2-40B4-BE49-F238E27FC236}">
                <a16:creationId xmlns:a16="http://schemas.microsoft.com/office/drawing/2014/main" id="{C236E2BB-A7F2-B046-875B-B38A67A01E50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2" name="Freeform 88">
            <a:extLst>
              <a:ext uri="{FF2B5EF4-FFF2-40B4-BE49-F238E27FC236}">
                <a16:creationId xmlns:a16="http://schemas.microsoft.com/office/drawing/2014/main" id="{60928E42-505B-2742-B968-AACADCB62E4D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23" name="AutoShape 119">
            <a:extLst>
              <a:ext uri="{FF2B5EF4-FFF2-40B4-BE49-F238E27FC236}">
                <a16:creationId xmlns:a16="http://schemas.microsoft.com/office/drawing/2014/main" id="{F4776F01-BA98-8A49-B06E-FD5BB6500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2924" name="TextBox 3">
            <a:extLst>
              <a:ext uri="{FF2B5EF4-FFF2-40B4-BE49-F238E27FC236}">
                <a16:creationId xmlns:a16="http://schemas.microsoft.com/office/drawing/2014/main" id="{2D18F27D-5DF2-3741-9D90-2A0D6CD86B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122925" name="Group 123">
            <a:extLst>
              <a:ext uri="{FF2B5EF4-FFF2-40B4-BE49-F238E27FC236}">
                <a16:creationId xmlns:a16="http://schemas.microsoft.com/office/drawing/2014/main" id="{08A532AA-E090-8F46-89FD-DC918F3FF537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122959" name="Straight Connector 124">
              <a:extLst>
                <a:ext uri="{FF2B5EF4-FFF2-40B4-BE49-F238E27FC236}">
                  <a16:creationId xmlns:a16="http://schemas.microsoft.com/office/drawing/2014/main" id="{5D7C6875-7348-3342-B186-96D172234EC4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60" name="Freeform 18">
              <a:extLst>
                <a:ext uri="{FF2B5EF4-FFF2-40B4-BE49-F238E27FC236}">
                  <a16:creationId xmlns:a16="http://schemas.microsoft.com/office/drawing/2014/main" id="{6DBFAC3E-C18C-0643-B3D9-CC9E5BC88E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61" name="Freeform 19">
              <a:extLst>
                <a:ext uri="{FF2B5EF4-FFF2-40B4-BE49-F238E27FC236}">
                  <a16:creationId xmlns:a16="http://schemas.microsoft.com/office/drawing/2014/main" id="{EE5051A9-BD7C-4743-911F-4B8C27159E6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6" name="Group 123">
            <a:extLst>
              <a:ext uri="{FF2B5EF4-FFF2-40B4-BE49-F238E27FC236}">
                <a16:creationId xmlns:a16="http://schemas.microsoft.com/office/drawing/2014/main" id="{9C380570-04CB-A644-96E6-E623726482D9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33725" y="3322638"/>
            <a:ext cx="330200" cy="4121150"/>
            <a:chOff x="1615941" y="1624392"/>
            <a:chExt cx="441325" cy="4667904"/>
          </a:xfrm>
        </p:grpSpPr>
        <p:cxnSp>
          <p:nvCxnSpPr>
            <p:cNvPr id="122956" name="Straight Connector 124">
              <a:extLst>
                <a:ext uri="{FF2B5EF4-FFF2-40B4-BE49-F238E27FC236}">
                  <a16:creationId xmlns:a16="http://schemas.microsoft.com/office/drawing/2014/main" id="{FBC65635-5BF3-6A4E-A59B-50CDB0665EF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79293" y="3957778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57" name="Freeform 18">
              <a:extLst>
                <a:ext uri="{FF2B5EF4-FFF2-40B4-BE49-F238E27FC236}">
                  <a16:creationId xmlns:a16="http://schemas.microsoft.com/office/drawing/2014/main" id="{2019481A-EB79-B34E-B508-CDE2EE594EC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58" name="Freeform 19">
              <a:extLst>
                <a:ext uri="{FF2B5EF4-FFF2-40B4-BE49-F238E27FC236}">
                  <a16:creationId xmlns:a16="http://schemas.microsoft.com/office/drawing/2014/main" id="{FC853876-4C89-7442-A50C-EC13F127BCD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7" name="Group 123">
            <a:extLst>
              <a:ext uri="{FF2B5EF4-FFF2-40B4-BE49-F238E27FC236}">
                <a16:creationId xmlns:a16="http://schemas.microsoft.com/office/drawing/2014/main" id="{9961B577-2053-A94D-A7E5-306C2F7DABFB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335464" y="5700714"/>
            <a:ext cx="331787" cy="1671637"/>
            <a:chOff x="1615941" y="2481104"/>
            <a:chExt cx="441325" cy="1892955"/>
          </a:xfrm>
        </p:grpSpPr>
        <p:cxnSp>
          <p:nvCxnSpPr>
            <p:cNvPr id="122953" name="Straight Connector 124">
              <a:extLst>
                <a:ext uri="{FF2B5EF4-FFF2-40B4-BE49-F238E27FC236}">
                  <a16:creationId xmlns:a16="http://schemas.microsoft.com/office/drawing/2014/main" id="{778D19AE-5AA8-C941-AB35-B96052C197BF}"/>
                </a:ext>
              </a:extLst>
            </p:cNvPr>
            <p:cNvCxnSpPr>
              <a:cxnSpLocks/>
            </p:cNvCxnSpPr>
            <p:nvPr/>
          </p:nvCxnSpPr>
          <p:spPr bwMode="auto">
            <a:xfrm rot="5400000" flipV="1">
              <a:off x="889550" y="3416686"/>
              <a:ext cx="1892955" cy="2179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2954" name="Freeform 18">
              <a:extLst>
                <a:ext uri="{FF2B5EF4-FFF2-40B4-BE49-F238E27FC236}">
                  <a16:creationId xmlns:a16="http://schemas.microsoft.com/office/drawing/2014/main" id="{7E5D7175-4366-CF47-9298-62744FD617B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2955" name="Freeform 19">
              <a:extLst>
                <a:ext uri="{FF2B5EF4-FFF2-40B4-BE49-F238E27FC236}">
                  <a16:creationId xmlns:a16="http://schemas.microsoft.com/office/drawing/2014/main" id="{F3579DCB-4433-FA48-948E-22E7FC19417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28" name="AutoShape 119">
            <a:extLst>
              <a:ext uri="{FF2B5EF4-FFF2-40B4-BE49-F238E27FC236}">
                <a16:creationId xmlns:a16="http://schemas.microsoft.com/office/drawing/2014/main" id="{4EC3FF4F-8D4E-BA4F-A584-8E88652E99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2929" name="Line 63">
            <a:extLst>
              <a:ext uri="{FF2B5EF4-FFF2-40B4-BE49-F238E27FC236}">
                <a16:creationId xmlns:a16="http://schemas.microsoft.com/office/drawing/2014/main" id="{D00C1960-4292-6C43-BA4E-8BBDAC1EAA1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820989"/>
            <a:ext cx="3832225" cy="3273425"/>
          </a:xfrm>
          <a:custGeom>
            <a:avLst/>
            <a:gdLst>
              <a:gd name="T0" fmla="*/ 2147483646 w 10000"/>
              <a:gd name="T1" fmla="*/ 0 h 10037"/>
              <a:gd name="T2" fmla="*/ 2147483646 w 10000"/>
              <a:gd name="T3" fmla="*/ 2147483646 h 10037"/>
              <a:gd name="T4" fmla="*/ 2147483646 w 10000"/>
              <a:gd name="T5" fmla="*/ 2147483646 h 10037"/>
              <a:gd name="T6" fmla="*/ 0 w 10000"/>
              <a:gd name="T7" fmla="*/ 2147483646 h 10037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37">
                <a:moveTo>
                  <a:pt x="6083" y="0"/>
                </a:moveTo>
                <a:lnTo>
                  <a:pt x="9954" y="37"/>
                </a:lnTo>
                <a:cubicBezTo>
                  <a:pt x="9969" y="3367"/>
                  <a:pt x="9985" y="6697"/>
                  <a:pt x="10000" y="10027"/>
                </a:cubicBezTo>
                <a:lnTo>
                  <a:pt x="0" y="10037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0" name="Line 63">
            <a:extLst>
              <a:ext uri="{FF2B5EF4-FFF2-40B4-BE49-F238E27FC236}">
                <a16:creationId xmlns:a16="http://schemas.microsoft.com/office/drawing/2014/main" id="{36403C83-5D49-B24C-85BF-E49094EB26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1" name="Line 63">
            <a:extLst>
              <a:ext uri="{FF2B5EF4-FFF2-40B4-BE49-F238E27FC236}">
                <a16:creationId xmlns:a16="http://schemas.microsoft.com/office/drawing/2014/main" id="{40757160-AD8C-9C49-8BF1-F2FFE314F1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65538" y="5578475"/>
            <a:ext cx="6350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2" name="Line 63">
            <a:extLst>
              <a:ext uri="{FF2B5EF4-FFF2-40B4-BE49-F238E27FC236}">
                <a16:creationId xmlns:a16="http://schemas.microsoft.com/office/drawing/2014/main" id="{D064D2CC-3B59-3E4E-8301-8DEE076B2C0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3" name="Line 63">
            <a:extLst>
              <a:ext uri="{FF2B5EF4-FFF2-40B4-BE49-F238E27FC236}">
                <a16:creationId xmlns:a16="http://schemas.microsoft.com/office/drawing/2014/main" id="{2AC35489-9FAC-074A-8613-6363419297FC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4" name="Line 63">
            <a:extLst>
              <a:ext uri="{FF2B5EF4-FFF2-40B4-BE49-F238E27FC236}">
                <a16:creationId xmlns:a16="http://schemas.microsoft.com/office/drawing/2014/main" id="{A3E4393F-B995-DB4D-8F6C-A1A5091259C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35" name="Freeform 68">
            <a:extLst>
              <a:ext uri="{FF2B5EF4-FFF2-40B4-BE49-F238E27FC236}">
                <a16:creationId xmlns:a16="http://schemas.microsoft.com/office/drawing/2014/main" id="{DCAB037B-4609-574E-AC18-1F98EE83469A}"/>
              </a:ext>
            </a:extLst>
          </p:cNvPr>
          <p:cNvSpPr>
            <a:spLocks noChangeAspect="1"/>
          </p:cNvSpPr>
          <p:nvPr/>
        </p:nvSpPr>
        <p:spPr bwMode="auto">
          <a:xfrm>
            <a:off x="3657601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36" name="Freeform 68">
            <a:extLst>
              <a:ext uri="{FF2B5EF4-FFF2-40B4-BE49-F238E27FC236}">
                <a16:creationId xmlns:a16="http://schemas.microsoft.com/office/drawing/2014/main" id="{BA256FB5-BF10-FC45-9396-1546E2405DD4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37" name="Freeform 68">
            <a:extLst>
              <a:ext uri="{FF2B5EF4-FFF2-40B4-BE49-F238E27FC236}">
                <a16:creationId xmlns:a16="http://schemas.microsoft.com/office/drawing/2014/main" id="{7CBD9B0E-E1CE-5143-A475-C04F01572BB0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2938" name="Group 1">
            <a:extLst>
              <a:ext uri="{FF2B5EF4-FFF2-40B4-BE49-F238E27FC236}">
                <a16:creationId xmlns:a16="http://schemas.microsoft.com/office/drawing/2014/main" id="{C30E7B88-AA8A-C34A-A7E0-872A623F9901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122949" name="TextBox 2">
              <a:extLst>
                <a:ext uri="{FF2B5EF4-FFF2-40B4-BE49-F238E27FC236}">
                  <a16:creationId xmlns:a16="http://schemas.microsoft.com/office/drawing/2014/main" id="{7036424E-9A3C-CA46-9E6A-F75F5D678C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22950" name="Straight Connector 12">
              <a:extLst>
                <a:ext uri="{FF2B5EF4-FFF2-40B4-BE49-F238E27FC236}">
                  <a16:creationId xmlns:a16="http://schemas.microsoft.com/office/drawing/2014/main" id="{CA8FDB77-2900-FF4B-83FF-0659ACD6B00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2951" name="Straight Connector 13">
              <a:extLst>
                <a:ext uri="{FF2B5EF4-FFF2-40B4-BE49-F238E27FC236}">
                  <a16:creationId xmlns:a16="http://schemas.microsoft.com/office/drawing/2014/main" id="{C2B26DDD-1266-9B4D-81C4-FD02F8A823B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2952" name="Straight Connector 14">
              <a:extLst>
                <a:ext uri="{FF2B5EF4-FFF2-40B4-BE49-F238E27FC236}">
                  <a16:creationId xmlns:a16="http://schemas.microsoft.com/office/drawing/2014/main" id="{EB24F947-08F4-CA4B-8431-9D14B5E6408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22939" name="Line 63">
            <a:extLst>
              <a:ext uri="{FF2B5EF4-FFF2-40B4-BE49-F238E27FC236}">
                <a16:creationId xmlns:a16="http://schemas.microsoft.com/office/drawing/2014/main" id="{C64E8CF8-BAA3-3A4F-8EAE-09ED6E1BC61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681414" y="4202114"/>
            <a:ext cx="1660525" cy="1355725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40" name="Freeform 68">
            <a:extLst>
              <a:ext uri="{FF2B5EF4-FFF2-40B4-BE49-F238E27FC236}">
                <a16:creationId xmlns:a16="http://schemas.microsoft.com/office/drawing/2014/main" id="{D2A87E9E-8DC5-DC40-9074-4B4E92BEC73D}"/>
              </a:ext>
            </a:extLst>
          </p:cNvPr>
          <p:cNvSpPr>
            <a:spLocks noChangeAspect="1"/>
          </p:cNvSpPr>
          <p:nvPr/>
        </p:nvSpPr>
        <p:spPr bwMode="auto">
          <a:xfrm>
            <a:off x="2963864" y="28003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2941" name="Freeform 68">
            <a:extLst>
              <a:ext uri="{FF2B5EF4-FFF2-40B4-BE49-F238E27FC236}">
                <a16:creationId xmlns:a16="http://schemas.microsoft.com/office/drawing/2014/main" id="{55C2C365-6CCB-8D40-A832-A4503ACCBAF2}"/>
              </a:ext>
            </a:extLst>
          </p:cNvPr>
          <p:cNvSpPr>
            <a:spLocks noChangeAspect="1"/>
          </p:cNvSpPr>
          <p:nvPr/>
        </p:nvSpPr>
        <p:spPr bwMode="auto">
          <a:xfrm>
            <a:off x="5870576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2942" name="Group 197">
            <a:extLst>
              <a:ext uri="{FF2B5EF4-FFF2-40B4-BE49-F238E27FC236}">
                <a16:creationId xmlns:a16="http://schemas.microsoft.com/office/drawing/2014/main" id="{6F3DDFF7-F021-2747-A1F8-A80019142BF5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122944" name="Rectangle 106">
              <a:extLst>
                <a:ext uri="{FF2B5EF4-FFF2-40B4-BE49-F238E27FC236}">
                  <a16:creationId xmlns:a16="http://schemas.microsoft.com/office/drawing/2014/main" id="{ACD74278-FE65-F846-9F38-BC2A2F012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5" name="Line 107">
              <a:extLst>
                <a:ext uri="{FF2B5EF4-FFF2-40B4-BE49-F238E27FC236}">
                  <a16:creationId xmlns:a16="http://schemas.microsoft.com/office/drawing/2014/main" id="{DDCE87CD-00BD-2C4E-9596-B47B99EB6D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946" name="Rectangle 108">
              <a:extLst>
                <a:ext uri="{FF2B5EF4-FFF2-40B4-BE49-F238E27FC236}">
                  <a16:creationId xmlns:a16="http://schemas.microsoft.com/office/drawing/2014/main" id="{95ECB955-5558-0B42-B3B9-95AF2DF72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7" name="Rectangle 109">
              <a:extLst>
                <a:ext uri="{FF2B5EF4-FFF2-40B4-BE49-F238E27FC236}">
                  <a16:creationId xmlns:a16="http://schemas.microsoft.com/office/drawing/2014/main" id="{C932DFC5-C12D-FC4A-8751-1C1F51B17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948" name="Rectangle 110">
              <a:extLst>
                <a:ext uri="{FF2B5EF4-FFF2-40B4-BE49-F238E27FC236}">
                  <a16:creationId xmlns:a16="http://schemas.microsoft.com/office/drawing/2014/main" id="{3694FDD5-4D6C-1648-BC04-F32B9E889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2943" name="Title 1">
            <a:extLst>
              <a:ext uri="{FF2B5EF4-FFF2-40B4-BE49-F238E27FC236}">
                <a16:creationId xmlns:a16="http://schemas.microsoft.com/office/drawing/2014/main" id="{C5F0E77E-C4B8-4940-813C-EC9DE1D48DA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Detection: 5-bits</a:t>
            </a:r>
          </a:p>
        </p:txBody>
      </p:sp>
    </p:spTree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Rectangle 2">
            <a:extLst>
              <a:ext uri="{FF2B5EF4-FFF2-40B4-BE49-F238E27FC236}">
                <a16:creationId xmlns:a16="http://schemas.microsoft.com/office/drawing/2014/main" id="{F6B54DB3-32D2-B447-931E-C13EE92F960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 ripple-carry adder</a:t>
            </a:r>
          </a:p>
        </p:txBody>
      </p:sp>
    </p:spTree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Rectangle 4">
            <a:extLst>
              <a:ext uri="{FF2B5EF4-FFF2-40B4-BE49-F238E27FC236}">
                <a16:creationId xmlns:a16="http://schemas.microsoft.com/office/drawing/2014/main" id="{55836FDC-BD9C-1C45-8698-4E91A906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30" name="Freeform 5">
            <a:extLst>
              <a:ext uri="{FF2B5EF4-FFF2-40B4-BE49-F238E27FC236}">
                <a16:creationId xmlns:a16="http://schemas.microsoft.com/office/drawing/2014/main" id="{505DDD29-05A9-ED4A-A89B-0D25C63110B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31" name="Line 6">
            <a:extLst>
              <a:ext uri="{FF2B5EF4-FFF2-40B4-BE49-F238E27FC236}">
                <a16:creationId xmlns:a16="http://schemas.microsoft.com/office/drawing/2014/main" id="{29A54C1A-AF20-E543-BA2A-E8D8AC39B8F1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32" name="Freeform 7">
            <a:extLst>
              <a:ext uri="{FF2B5EF4-FFF2-40B4-BE49-F238E27FC236}">
                <a16:creationId xmlns:a16="http://schemas.microsoft.com/office/drawing/2014/main" id="{A128FA06-D2F9-FC44-87B0-7CA513919E18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33" name="Line 8">
            <a:extLst>
              <a:ext uri="{FF2B5EF4-FFF2-40B4-BE49-F238E27FC236}">
                <a16:creationId xmlns:a16="http://schemas.microsoft.com/office/drawing/2014/main" id="{C73C719C-BB57-7147-A72E-C3671522757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34" name="Rectangle 9">
            <a:extLst>
              <a:ext uri="{FF2B5EF4-FFF2-40B4-BE49-F238E27FC236}">
                <a16:creationId xmlns:a16="http://schemas.microsoft.com/office/drawing/2014/main" id="{2B5438E5-4200-3941-B2DE-06FB1D02A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5" name="Rectangle 10">
            <a:extLst>
              <a:ext uri="{FF2B5EF4-FFF2-40B4-BE49-F238E27FC236}">
                <a16:creationId xmlns:a16="http://schemas.microsoft.com/office/drawing/2014/main" id="{6E039F2F-A6A8-154D-B022-7738B88893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6" name="Rectangle 11">
            <a:extLst>
              <a:ext uri="{FF2B5EF4-FFF2-40B4-BE49-F238E27FC236}">
                <a16:creationId xmlns:a16="http://schemas.microsoft.com/office/drawing/2014/main" id="{66D3A026-D456-734E-96D7-98CE38A33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7" name="Rectangle 12">
            <a:extLst>
              <a:ext uri="{FF2B5EF4-FFF2-40B4-BE49-F238E27FC236}">
                <a16:creationId xmlns:a16="http://schemas.microsoft.com/office/drawing/2014/main" id="{5997D507-9974-0C40-AC25-2C5B2D63A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8" name="Rectangle 14">
            <a:extLst>
              <a:ext uri="{FF2B5EF4-FFF2-40B4-BE49-F238E27FC236}">
                <a16:creationId xmlns:a16="http://schemas.microsoft.com/office/drawing/2014/main" id="{937DE9E0-2C06-5742-A52D-2B4DCB1874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39" name="Rectangle 15">
            <a:extLst>
              <a:ext uri="{FF2B5EF4-FFF2-40B4-BE49-F238E27FC236}">
                <a16:creationId xmlns:a16="http://schemas.microsoft.com/office/drawing/2014/main" id="{A38653E7-3558-C042-836C-7F87179F89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0" name="Rectangle 16">
            <a:extLst>
              <a:ext uri="{FF2B5EF4-FFF2-40B4-BE49-F238E27FC236}">
                <a16:creationId xmlns:a16="http://schemas.microsoft.com/office/drawing/2014/main" id="{DA99BAC9-B31F-2049-9482-996D520E6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1" name="Rectangle 17">
            <a:extLst>
              <a:ext uri="{FF2B5EF4-FFF2-40B4-BE49-F238E27FC236}">
                <a16:creationId xmlns:a16="http://schemas.microsoft.com/office/drawing/2014/main" id="{76FA7136-4C42-F04D-AA17-10E3A5AE24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2" name="Rectangle 18">
            <a:extLst>
              <a:ext uri="{FF2B5EF4-FFF2-40B4-BE49-F238E27FC236}">
                <a16:creationId xmlns:a16="http://schemas.microsoft.com/office/drawing/2014/main" id="{83294394-9A11-8643-B999-BB089734C4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43" name="Freeform 19">
            <a:extLst>
              <a:ext uri="{FF2B5EF4-FFF2-40B4-BE49-F238E27FC236}">
                <a16:creationId xmlns:a16="http://schemas.microsoft.com/office/drawing/2014/main" id="{E743E51F-7BBA-B04B-AD45-68E4341E7144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4" name="Line 20">
            <a:extLst>
              <a:ext uri="{FF2B5EF4-FFF2-40B4-BE49-F238E27FC236}">
                <a16:creationId xmlns:a16="http://schemas.microsoft.com/office/drawing/2014/main" id="{F1B374A4-09C8-634E-B8E6-442F6D5E94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5" name="Freeform 21">
            <a:extLst>
              <a:ext uri="{FF2B5EF4-FFF2-40B4-BE49-F238E27FC236}">
                <a16:creationId xmlns:a16="http://schemas.microsoft.com/office/drawing/2014/main" id="{1E783CDE-4ACF-DD4F-A7C9-A7AD142F0ADA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6" name="Line 22">
            <a:extLst>
              <a:ext uri="{FF2B5EF4-FFF2-40B4-BE49-F238E27FC236}">
                <a16:creationId xmlns:a16="http://schemas.microsoft.com/office/drawing/2014/main" id="{CA775290-9169-8845-A84F-0FCA27D49D3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7" name="Freeform 23">
            <a:extLst>
              <a:ext uri="{FF2B5EF4-FFF2-40B4-BE49-F238E27FC236}">
                <a16:creationId xmlns:a16="http://schemas.microsoft.com/office/drawing/2014/main" id="{1E6E7CB3-4AAD-8544-B048-BF325C0535BC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48" name="Line 24">
            <a:extLst>
              <a:ext uri="{FF2B5EF4-FFF2-40B4-BE49-F238E27FC236}">
                <a16:creationId xmlns:a16="http://schemas.microsoft.com/office/drawing/2014/main" id="{02E9062C-0527-6347-8BDD-BC268D8AAB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49" name="Rectangle 26">
            <a:extLst>
              <a:ext uri="{FF2B5EF4-FFF2-40B4-BE49-F238E27FC236}">
                <a16:creationId xmlns:a16="http://schemas.microsoft.com/office/drawing/2014/main" id="{15964123-0A99-354D-9A48-7569D5C015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0" name="Rectangle 27">
            <a:extLst>
              <a:ext uri="{FF2B5EF4-FFF2-40B4-BE49-F238E27FC236}">
                <a16:creationId xmlns:a16="http://schemas.microsoft.com/office/drawing/2014/main" id="{952E5799-884B-E746-A173-9042DCB57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1" name="Rectangle 28">
            <a:extLst>
              <a:ext uri="{FF2B5EF4-FFF2-40B4-BE49-F238E27FC236}">
                <a16:creationId xmlns:a16="http://schemas.microsoft.com/office/drawing/2014/main" id="{3003E8E5-6E09-C747-A209-F8C06DA89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2" name="Rectangle 29">
            <a:extLst>
              <a:ext uri="{FF2B5EF4-FFF2-40B4-BE49-F238E27FC236}">
                <a16:creationId xmlns:a16="http://schemas.microsoft.com/office/drawing/2014/main" id="{052E9B23-412E-FC45-8B83-059EF37F6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3" name="Rectangle 30">
            <a:extLst>
              <a:ext uri="{FF2B5EF4-FFF2-40B4-BE49-F238E27FC236}">
                <a16:creationId xmlns:a16="http://schemas.microsoft.com/office/drawing/2014/main" id="{76E34126-C62B-BD4F-8128-D646FD9139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4" name="Rectangle 31">
            <a:extLst>
              <a:ext uri="{FF2B5EF4-FFF2-40B4-BE49-F238E27FC236}">
                <a16:creationId xmlns:a16="http://schemas.microsoft.com/office/drawing/2014/main" id="{AF0A663A-B0B2-D74D-A073-0B9236F0F5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5" name="Rectangle 32">
            <a:extLst>
              <a:ext uri="{FF2B5EF4-FFF2-40B4-BE49-F238E27FC236}">
                <a16:creationId xmlns:a16="http://schemas.microsoft.com/office/drawing/2014/main" id="{5AE65B9A-9B2E-DE42-9C70-BB56D84EF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56" name="Rectangle 33">
            <a:extLst>
              <a:ext uri="{FF2B5EF4-FFF2-40B4-BE49-F238E27FC236}">
                <a16:creationId xmlns:a16="http://schemas.microsoft.com/office/drawing/2014/main" id="{55CBC528-83F2-4B43-B1AB-DE29FFC75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57" name="Freeform 34">
            <a:extLst>
              <a:ext uri="{FF2B5EF4-FFF2-40B4-BE49-F238E27FC236}">
                <a16:creationId xmlns:a16="http://schemas.microsoft.com/office/drawing/2014/main" id="{EFE57854-0DF2-DC46-B516-85D2345877E5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58" name="Line 35">
            <a:extLst>
              <a:ext uri="{FF2B5EF4-FFF2-40B4-BE49-F238E27FC236}">
                <a16:creationId xmlns:a16="http://schemas.microsoft.com/office/drawing/2014/main" id="{45FB79C5-E773-B340-91E0-082061E40956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59" name="Freeform 36">
            <a:extLst>
              <a:ext uri="{FF2B5EF4-FFF2-40B4-BE49-F238E27FC236}">
                <a16:creationId xmlns:a16="http://schemas.microsoft.com/office/drawing/2014/main" id="{338CD3F8-EDD2-E24F-B53F-614B264C6955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0" name="Line 37">
            <a:extLst>
              <a:ext uri="{FF2B5EF4-FFF2-40B4-BE49-F238E27FC236}">
                <a16:creationId xmlns:a16="http://schemas.microsoft.com/office/drawing/2014/main" id="{5178CA06-5942-B24C-B81C-16996521BE8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61" name="Rectangle 38">
            <a:extLst>
              <a:ext uri="{FF2B5EF4-FFF2-40B4-BE49-F238E27FC236}">
                <a16:creationId xmlns:a16="http://schemas.microsoft.com/office/drawing/2014/main" id="{94365DFC-7E81-E243-BFA9-80D7A8B3F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2" name="Rectangle 39">
            <a:extLst>
              <a:ext uri="{FF2B5EF4-FFF2-40B4-BE49-F238E27FC236}">
                <a16:creationId xmlns:a16="http://schemas.microsoft.com/office/drawing/2014/main" id="{A82D5E49-4E78-5148-A381-12A41D7702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3" name="Rectangle 40">
            <a:extLst>
              <a:ext uri="{FF2B5EF4-FFF2-40B4-BE49-F238E27FC236}">
                <a16:creationId xmlns:a16="http://schemas.microsoft.com/office/drawing/2014/main" id="{18B07D55-2B01-134B-A194-F75C092ADA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4" name="Rectangle 41">
            <a:extLst>
              <a:ext uri="{FF2B5EF4-FFF2-40B4-BE49-F238E27FC236}">
                <a16:creationId xmlns:a16="http://schemas.microsoft.com/office/drawing/2014/main" id="{C2261934-26A0-C140-A207-77BEE488D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5" name="Rectangle 42">
            <a:extLst>
              <a:ext uri="{FF2B5EF4-FFF2-40B4-BE49-F238E27FC236}">
                <a16:creationId xmlns:a16="http://schemas.microsoft.com/office/drawing/2014/main" id="{EB8045A2-778A-CC4E-ACE1-38CB744872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66" name="Freeform 43">
            <a:extLst>
              <a:ext uri="{FF2B5EF4-FFF2-40B4-BE49-F238E27FC236}">
                <a16:creationId xmlns:a16="http://schemas.microsoft.com/office/drawing/2014/main" id="{A71D393E-E164-1445-84D1-255BAE8B1B28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7" name="Line 44">
            <a:extLst>
              <a:ext uri="{FF2B5EF4-FFF2-40B4-BE49-F238E27FC236}">
                <a16:creationId xmlns:a16="http://schemas.microsoft.com/office/drawing/2014/main" id="{E882838B-F91D-B34B-A9FE-CA023655B79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68" name="Freeform 45">
            <a:extLst>
              <a:ext uri="{FF2B5EF4-FFF2-40B4-BE49-F238E27FC236}">
                <a16:creationId xmlns:a16="http://schemas.microsoft.com/office/drawing/2014/main" id="{6A9FC08A-7E94-FA45-8A9E-63A4815316F8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69" name="Line 46">
            <a:extLst>
              <a:ext uri="{FF2B5EF4-FFF2-40B4-BE49-F238E27FC236}">
                <a16:creationId xmlns:a16="http://schemas.microsoft.com/office/drawing/2014/main" id="{E86BB613-47AE-DE46-9FFE-64C3031294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0" name="Freeform 47">
            <a:extLst>
              <a:ext uri="{FF2B5EF4-FFF2-40B4-BE49-F238E27FC236}">
                <a16:creationId xmlns:a16="http://schemas.microsoft.com/office/drawing/2014/main" id="{4F1F04DA-193A-9F4F-937C-A0889AB784EC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71" name="Line 48">
            <a:extLst>
              <a:ext uri="{FF2B5EF4-FFF2-40B4-BE49-F238E27FC236}">
                <a16:creationId xmlns:a16="http://schemas.microsoft.com/office/drawing/2014/main" id="{64A102AD-A2AA-1242-8BC5-D765D88E40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2" name="Rectangle 49">
            <a:extLst>
              <a:ext uri="{FF2B5EF4-FFF2-40B4-BE49-F238E27FC236}">
                <a16:creationId xmlns:a16="http://schemas.microsoft.com/office/drawing/2014/main" id="{BA6F61E8-183E-6F4E-93B4-7C1AAED9E1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3" name="Rectangle 50">
            <a:extLst>
              <a:ext uri="{FF2B5EF4-FFF2-40B4-BE49-F238E27FC236}">
                <a16:creationId xmlns:a16="http://schemas.microsoft.com/office/drawing/2014/main" id="{83893B40-32B5-FE4E-9F63-4EB021AADB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4" name="Rectangle 51">
            <a:extLst>
              <a:ext uri="{FF2B5EF4-FFF2-40B4-BE49-F238E27FC236}">
                <a16:creationId xmlns:a16="http://schemas.microsoft.com/office/drawing/2014/main" id="{2CC1983C-14EF-9141-BEC7-66CA2442A6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5" name="Rectangle 52">
            <a:extLst>
              <a:ext uri="{FF2B5EF4-FFF2-40B4-BE49-F238E27FC236}">
                <a16:creationId xmlns:a16="http://schemas.microsoft.com/office/drawing/2014/main" id="{08083413-9B8E-9347-8C46-FF8CDAEAC8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76" name="Rectangle 53">
            <a:extLst>
              <a:ext uri="{FF2B5EF4-FFF2-40B4-BE49-F238E27FC236}">
                <a16:creationId xmlns:a16="http://schemas.microsoft.com/office/drawing/2014/main" id="{C3BCE00F-8556-2E4F-87A2-D59F209D50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4977" name="Freeform 54">
            <a:extLst>
              <a:ext uri="{FF2B5EF4-FFF2-40B4-BE49-F238E27FC236}">
                <a16:creationId xmlns:a16="http://schemas.microsoft.com/office/drawing/2014/main" id="{9302B298-C3D4-0B47-982C-5F2ED19F018C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78" name="Line 55">
            <a:extLst>
              <a:ext uri="{FF2B5EF4-FFF2-40B4-BE49-F238E27FC236}">
                <a16:creationId xmlns:a16="http://schemas.microsoft.com/office/drawing/2014/main" id="{CFA4DA81-E0E5-274D-A09B-C4ED0FC548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79" name="Rectangle 56">
            <a:extLst>
              <a:ext uri="{FF2B5EF4-FFF2-40B4-BE49-F238E27FC236}">
                <a16:creationId xmlns:a16="http://schemas.microsoft.com/office/drawing/2014/main" id="{7ACDBBC5-C02C-3244-B7A1-5AC143E81B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0" name="Freeform 57">
            <a:extLst>
              <a:ext uri="{FF2B5EF4-FFF2-40B4-BE49-F238E27FC236}">
                <a16:creationId xmlns:a16="http://schemas.microsoft.com/office/drawing/2014/main" id="{7A2ACCD9-BE41-4945-8BCA-6FDA71427EA2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1" name="Line 58">
            <a:extLst>
              <a:ext uri="{FF2B5EF4-FFF2-40B4-BE49-F238E27FC236}">
                <a16:creationId xmlns:a16="http://schemas.microsoft.com/office/drawing/2014/main" id="{DA88DEA7-D528-354A-8151-6026A4C618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2" name="Freeform 59">
            <a:extLst>
              <a:ext uri="{FF2B5EF4-FFF2-40B4-BE49-F238E27FC236}">
                <a16:creationId xmlns:a16="http://schemas.microsoft.com/office/drawing/2014/main" id="{714D3F8B-7282-8340-AF0C-239330BEE4A9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3" name="Line 60">
            <a:extLst>
              <a:ext uri="{FF2B5EF4-FFF2-40B4-BE49-F238E27FC236}">
                <a16:creationId xmlns:a16="http://schemas.microsoft.com/office/drawing/2014/main" id="{D5ADC8A3-3B82-7743-835D-8231038CC6B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4" name="Freeform 61">
            <a:extLst>
              <a:ext uri="{FF2B5EF4-FFF2-40B4-BE49-F238E27FC236}">
                <a16:creationId xmlns:a16="http://schemas.microsoft.com/office/drawing/2014/main" id="{4A0F85EE-7E79-9746-A6B5-06D4E68F2C74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85" name="Line 62">
            <a:extLst>
              <a:ext uri="{FF2B5EF4-FFF2-40B4-BE49-F238E27FC236}">
                <a16:creationId xmlns:a16="http://schemas.microsoft.com/office/drawing/2014/main" id="{6561195E-1394-7840-863E-C656DD467F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4986" name="Rectangle 63">
            <a:extLst>
              <a:ext uri="{FF2B5EF4-FFF2-40B4-BE49-F238E27FC236}">
                <a16:creationId xmlns:a16="http://schemas.microsoft.com/office/drawing/2014/main" id="{4AF78712-FE80-3840-81A4-1724E3598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7" name="Rectangle 64">
            <a:extLst>
              <a:ext uri="{FF2B5EF4-FFF2-40B4-BE49-F238E27FC236}">
                <a16:creationId xmlns:a16="http://schemas.microsoft.com/office/drawing/2014/main" id="{A4FC0662-C7BD-6F4F-B877-C50514373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8" name="Rectangle 65">
            <a:extLst>
              <a:ext uri="{FF2B5EF4-FFF2-40B4-BE49-F238E27FC236}">
                <a16:creationId xmlns:a16="http://schemas.microsoft.com/office/drawing/2014/main" id="{4F6EC030-ED3F-4649-BCAC-13F90AB585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89" name="Rectangle 66">
            <a:extLst>
              <a:ext uri="{FF2B5EF4-FFF2-40B4-BE49-F238E27FC236}">
                <a16:creationId xmlns:a16="http://schemas.microsoft.com/office/drawing/2014/main" id="{FB49364B-78AF-574D-B73B-D89761B2D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0" name="Rectangle 67">
            <a:extLst>
              <a:ext uri="{FF2B5EF4-FFF2-40B4-BE49-F238E27FC236}">
                <a16:creationId xmlns:a16="http://schemas.microsoft.com/office/drawing/2014/main" id="{2DAEC640-9142-4F4C-AFA2-0120895AF4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1" name="Rectangle 68">
            <a:extLst>
              <a:ext uri="{FF2B5EF4-FFF2-40B4-BE49-F238E27FC236}">
                <a16:creationId xmlns:a16="http://schemas.microsoft.com/office/drawing/2014/main" id="{F0A2A131-110B-2142-9C83-DE8507A3E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2" name="Rectangle 69">
            <a:extLst>
              <a:ext uri="{FF2B5EF4-FFF2-40B4-BE49-F238E27FC236}">
                <a16:creationId xmlns:a16="http://schemas.microsoft.com/office/drawing/2014/main" id="{CB15B589-1874-BD4B-853D-B4C4A31A2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3" name="Rectangle 70">
            <a:extLst>
              <a:ext uri="{FF2B5EF4-FFF2-40B4-BE49-F238E27FC236}">
                <a16:creationId xmlns:a16="http://schemas.microsoft.com/office/drawing/2014/main" id="{3143ACDB-E65B-0341-9DBB-981698BE4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4" name="Rectangle 71">
            <a:extLst>
              <a:ext uri="{FF2B5EF4-FFF2-40B4-BE49-F238E27FC236}">
                <a16:creationId xmlns:a16="http://schemas.microsoft.com/office/drawing/2014/main" id="{DD6B0DCD-2016-3543-9DF9-858A25E092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5" name="Rectangle 72">
            <a:extLst>
              <a:ext uri="{FF2B5EF4-FFF2-40B4-BE49-F238E27FC236}">
                <a16:creationId xmlns:a16="http://schemas.microsoft.com/office/drawing/2014/main" id="{A34EF162-0100-5147-B6D2-AD57A0FD9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4996" name="Freeform 73">
            <a:extLst>
              <a:ext uri="{FF2B5EF4-FFF2-40B4-BE49-F238E27FC236}">
                <a16:creationId xmlns:a16="http://schemas.microsoft.com/office/drawing/2014/main" id="{CC73B2C3-33C4-0A47-BE66-4A3B402B09B9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7" name="Freeform 74">
            <a:extLst>
              <a:ext uri="{FF2B5EF4-FFF2-40B4-BE49-F238E27FC236}">
                <a16:creationId xmlns:a16="http://schemas.microsoft.com/office/drawing/2014/main" id="{407A70F1-60A5-744F-A43F-9ECF4039EA0F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8" name="Freeform 75">
            <a:extLst>
              <a:ext uri="{FF2B5EF4-FFF2-40B4-BE49-F238E27FC236}">
                <a16:creationId xmlns:a16="http://schemas.microsoft.com/office/drawing/2014/main" id="{2362430C-A3B2-5D47-8AAC-D185F312E4AF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4999" name="Rectangle 76">
            <a:extLst>
              <a:ext uri="{FF2B5EF4-FFF2-40B4-BE49-F238E27FC236}">
                <a16:creationId xmlns:a16="http://schemas.microsoft.com/office/drawing/2014/main" id="{DCBF4DB6-6158-084B-B44E-DFF5881513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000" name="Title 1">
            <a:extLst>
              <a:ext uri="{FF2B5EF4-FFF2-40B4-BE49-F238E27FC236}">
                <a16:creationId xmlns:a16="http://schemas.microsoft.com/office/drawing/2014/main" id="{02D12812-8868-DF45-8BD1-F6321360D927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bits?</a:t>
            </a:r>
          </a:p>
        </p:txBody>
      </p:sp>
      <p:sp>
        <p:nvSpPr>
          <p:cNvPr id="125001" name="Freeform 15">
            <a:extLst>
              <a:ext uri="{FF2B5EF4-FFF2-40B4-BE49-F238E27FC236}">
                <a16:creationId xmlns:a16="http://schemas.microsoft.com/office/drawing/2014/main" id="{C3405160-93DF-5440-AE89-345F127A0B17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002" name="Rectangle 29">
            <a:extLst>
              <a:ext uri="{FF2B5EF4-FFF2-40B4-BE49-F238E27FC236}">
                <a16:creationId xmlns:a16="http://schemas.microsoft.com/office/drawing/2014/main" id="{AA463F3F-727C-444B-8ABF-0CDF03023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Line 4">
            <a:extLst>
              <a:ext uri="{FF2B5EF4-FFF2-40B4-BE49-F238E27FC236}">
                <a16:creationId xmlns:a16="http://schemas.microsoft.com/office/drawing/2014/main" id="{9F5B7788-B8EA-5D4F-9FFE-3EF9044A6E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4" name="Freeform 5">
            <a:extLst>
              <a:ext uri="{FF2B5EF4-FFF2-40B4-BE49-F238E27FC236}">
                <a16:creationId xmlns:a16="http://schemas.microsoft.com/office/drawing/2014/main" id="{8DC2712B-C7E1-5249-999F-642DB5FBB8F1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5" name="Line 6">
            <a:extLst>
              <a:ext uri="{FF2B5EF4-FFF2-40B4-BE49-F238E27FC236}">
                <a16:creationId xmlns:a16="http://schemas.microsoft.com/office/drawing/2014/main" id="{407F81EC-5206-9E43-8D3A-7461D9C4029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6" name="Freeform 8">
            <a:extLst>
              <a:ext uri="{FF2B5EF4-FFF2-40B4-BE49-F238E27FC236}">
                <a16:creationId xmlns:a16="http://schemas.microsoft.com/office/drawing/2014/main" id="{F9AE2BBB-7610-BD42-880F-96C9ACE3EB6A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7" name="Line 9">
            <a:extLst>
              <a:ext uri="{FF2B5EF4-FFF2-40B4-BE49-F238E27FC236}">
                <a16:creationId xmlns:a16="http://schemas.microsoft.com/office/drawing/2014/main" id="{3F23BB4F-13A7-6642-B318-9DEF64FB12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8" name="Freeform 10">
            <a:extLst>
              <a:ext uri="{FF2B5EF4-FFF2-40B4-BE49-F238E27FC236}">
                <a16:creationId xmlns:a16="http://schemas.microsoft.com/office/drawing/2014/main" id="{3F8B7893-58A6-5D40-8B6C-AC164A3708B4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59" name="Line 11">
            <a:extLst>
              <a:ext uri="{FF2B5EF4-FFF2-40B4-BE49-F238E27FC236}">
                <a16:creationId xmlns:a16="http://schemas.microsoft.com/office/drawing/2014/main" id="{BF34C663-0F5A-C64F-B70F-016DB25EA12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0" name="Line 14">
            <a:extLst>
              <a:ext uri="{FF2B5EF4-FFF2-40B4-BE49-F238E27FC236}">
                <a16:creationId xmlns:a16="http://schemas.microsoft.com/office/drawing/2014/main" id="{3DDBEFCE-D220-FE4D-B236-8348E203E11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1" name="Line 15">
            <a:extLst>
              <a:ext uri="{FF2B5EF4-FFF2-40B4-BE49-F238E27FC236}">
                <a16:creationId xmlns:a16="http://schemas.microsoft.com/office/drawing/2014/main" id="{68A7D623-E238-1D40-B4D0-E765463A33D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2" name="Line 16">
            <a:extLst>
              <a:ext uri="{FF2B5EF4-FFF2-40B4-BE49-F238E27FC236}">
                <a16:creationId xmlns:a16="http://schemas.microsoft.com/office/drawing/2014/main" id="{D9D2BAA4-D569-1548-8B15-2B2605160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3" name="Freeform 17">
            <a:extLst>
              <a:ext uri="{FF2B5EF4-FFF2-40B4-BE49-F238E27FC236}">
                <a16:creationId xmlns:a16="http://schemas.microsoft.com/office/drawing/2014/main" id="{7EF404BA-F481-584C-B942-100603E7EDB2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4" name="Freeform 18">
            <a:extLst>
              <a:ext uri="{FF2B5EF4-FFF2-40B4-BE49-F238E27FC236}">
                <a16:creationId xmlns:a16="http://schemas.microsoft.com/office/drawing/2014/main" id="{3DAC63E3-0E5D-F642-A40C-8E3591FB4D14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5" name="Freeform 19">
            <a:extLst>
              <a:ext uri="{FF2B5EF4-FFF2-40B4-BE49-F238E27FC236}">
                <a16:creationId xmlns:a16="http://schemas.microsoft.com/office/drawing/2014/main" id="{0E57307C-86A4-A547-915F-DCB509AF64EE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6" name="Freeform 20">
            <a:extLst>
              <a:ext uri="{FF2B5EF4-FFF2-40B4-BE49-F238E27FC236}">
                <a16:creationId xmlns:a16="http://schemas.microsoft.com/office/drawing/2014/main" id="{732F6B0C-25D0-4847-9B51-26E329F216B7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7" name="Freeform 21">
            <a:extLst>
              <a:ext uri="{FF2B5EF4-FFF2-40B4-BE49-F238E27FC236}">
                <a16:creationId xmlns:a16="http://schemas.microsoft.com/office/drawing/2014/main" id="{B8B3F414-FBD0-4840-A23B-33DB35E9B2DD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8" name="Freeform 22">
            <a:extLst>
              <a:ext uri="{FF2B5EF4-FFF2-40B4-BE49-F238E27FC236}">
                <a16:creationId xmlns:a16="http://schemas.microsoft.com/office/drawing/2014/main" id="{78252B45-52BF-1144-8F38-CD454E2146B8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69" name="Rectangle 23">
            <a:extLst>
              <a:ext uri="{FF2B5EF4-FFF2-40B4-BE49-F238E27FC236}">
                <a16:creationId xmlns:a16="http://schemas.microsoft.com/office/drawing/2014/main" id="{98811101-73A1-8F40-8A33-719C61091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0" name="Freeform 24">
            <a:extLst>
              <a:ext uri="{FF2B5EF4-FFF2-40B4-BE49-F238E27FC236}">
                <a16:creationId xmlns:a16="http://schemas.microsoft.com/office/drawing/2014/main" id="{A961EA96-1720-4540-B2C6-BE0088D2461F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1" name="Line 25">
            <a:extLst>
              <a:ext uri="{FF2B5EF4-FFF2-40B4-BE49-F238E27FC236}">
                <a16:creationId xmlns:a16="http://schemas.microsoft.com/office/drawing/2014/main" id="{2849EC1A-AB56-2349-A1B6-4F543CBF93E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2" name="Freeform 26">
            <a:extLst>
              <a:ext uri="{FF2B5EF4-FFF2-40B4-BE49-F238E27FC236}">
                <a16:creationId xmlns:a16="http://schemas.microsoft.com/office/drawing/2014/main" id="{C5AC820C-7CEF-3344-879E-63CB69EA931E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3" name="Line 27">
            <a:extLst>
              <a:ext uri="{FF2B5EF4-FFF2-40B4-BE49-F238E27FC236}">
                <a16:creationId xmlns:a16="http://schemas.microsoft.com/office/drawing/2014/main" id="{7A96E3EB-3941-4249-A49F-5393DB0A88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4" name="Freeform 28">
            <a:extLst>
              <a:ext uri="{FF2B5EF4-FFF2-40B4-BE49-F238E27FC236}">
                <a16:creationId xmlns:a16="http://schemas.microsoft.com/office/drawing/2014/main" id="{1FB280C7-682B-A549-B5F7-9EFE4B6C92BB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5" name="Line 29">
            <a:extLst>
              <a:ext uri="{FF2B5EF4-FFF2-40B4-BE49-F238E27FC236}">
                <a16:creationId xmlns:a16="http://schemas.microsoft.com/office/drawing/2014/main" id="{2CCC288A-2540-4C49-A49B-B751EA9A4AF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6" name="Line 30">
            <a:extLst>
              <a:ext uri="{FF2B5EF4-FFF2-40B4-BE49-F238E27FC236}">
                <a16:creationId xmlns:a16="http://schemas.microsoft.com/office/drawing/2014/main" id="{84515ED7-A87F-B84A-B053-16FA6CEC4ED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77" name="Rectangle 31">
            <a:extLst>
              <a:ext uri="{FF2B5EF4-FFF2-40B4-BE49-F238E27FC236}">
                <a16:creationId xmlns:a16="http://schemas.microsoft.com/office/drawing/2014/main" id="{6723316A-1BA9-924D-9694-66527A756C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5978" name="Freeform 32">
            <a:extLst>
              <a:ext uri="{FF2B5EF4-FFF2-40B4-BE49-F238E27FC236}">
                <a16:creationId xmlns:a16="http://schemas.microsoft.com/office/drawing/2014/main" id="{11E8AAFE-6EE5-884D-BDA0-9F25A93CFFB6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5979" name="Line 33">
            <a:extLst>
              <a:ext uri="{FF2B5EF4-FFF2-40B4-BE49-F238E27FC236}">
                <a16:creationId xmlns:a16="http://schemas.microsoft.com/office/drawing/2014/main" id="{DA8F8F82-CCE5-E049-9A7B-84B1EF6B0A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0" name="Line 34">
            <a:extLst>
              <a:ext uri="{FF2B5EF4-FFF2-40B4-BE49-F238E27FC236}">
                <a16:creationId xmlns:a16="http://schemas.microsoft.com/office/drawing/2014/main" id="{91659C8B-D8F5-CD41-A12A-43C89F75586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1" name="Line 35">
            <a:extLst>
              <a:ext uri="{FF2B5EF4-FFF2-40B4-BE49-F238E27FC236}">
                <a16:creationId xmlns:a16="http://schemas.microsoft.com/office/drawing/2014/main" id="{0C7C34B4-8E97-924F-8CBC-9AF252D039B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2" name="Rectangle 36">
            <a:extLst>
              <a:ext uri="{FF2B5EF4-FFF2-40B4-BE49-F238E27FC236}">
                <a16:creationId xmlns:a16="http://schemas.microsoft.com/office/drawing/2014/main" id="{F1825922-B895-4C44-B6AA-E70674DCEA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83" name="Line 37">
            <a:extLst>
              <a:ext uri="{FF2B5EF4-FFF2-40B4-BE49-F238E27FC236}">
                <a16:creationId xmlns:a16="http://schemas.microsoft.com/office/drawing/2014/main" id="{A609169A-7B48-654F-95CC-04F935712A0B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4" name="Line 38">
            <a:extLst>
              <a:ext uri="{FF2B5EF4-FFF2-40B4-BE49-F238E27FC236}">
                <a16:creationId xmlns:a16="http://schemas.microsoft.com/office/drawing/2014/main" id="{7600632C-0495-8545-949A-16E29000C341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5" name="Freeform 40">
            <a:extLst>
              <a:ext uri="{FF2B5EF4-FFF2-40B4-BE49-F238E27FC236}">
                <a16:creationId xmlns:a16="http://schemas.microsoft.com/office/drawing/2014/main" id="{70D1E42D-E1EA-7D47-9312-F89ACF726BF4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6" name="Freeform 41">
            <a:extLst>
              <a:ext uri="{FF2B5EF4-FFF2-40B4-BE49-F238E27FC236}">
                <a16:creationId xmlns:a16="http://schemas.microsoft.com/office/drawing/2014/main" id="{5E4615AD-C22C-0941-B107-231A87D71EEC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7" name="Freeform 42">
            <a:extLst>
              <a:ext uri="{FF2B5EF4-FFF2-40B4-BE49-F238E27FC236}">
                <a16:creationId xmlns:a16="http://schemas.microsoft.com/office/drawing/2014/main" id="{48CEA445-B772-6747-842E-1717A86FB559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8" name="Freeform 43">
            <a:extLst>
              <a:ext uri="{FF2B5EF4-FFF2-40B4-BE49-F238E27FC236}">
                <a16:creationId xmlns:a16="http://schemas.microsoft.com/office/drawing/2014/main" id="{E545270C-B7FF-2143-804D-0AE1637E2766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89" name="Line 44">
            <a:extLst>
              <a:ext uri="{FF2B5EF4-FFF2-40B4-BE49-F238E27FC236}">
                <a16:creationId xmlns:a16="http://schemas.microsoft.com/office/drawing/2014/main" id="{4EB58C5D-76B5-EE41-A8AF-6FA4FADCEB6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5990" name="Rectangle 45">
            <a:extLst>
              <a:ext uri="{FF2B5EF4-FFF2-40B4-BE49-F238E27FC236}">
                <a16:creationId xmlns:a16="http://schemas.microsoft.com/office/drawing/2014/main" id="{C09D3E20-1F1F-0B46-93D6-8EDB0B028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1" name="Rectangle 46">
            <a:extLst>
              <a:ext uri="{FF2B5EF4-FFF2-40B4-BE49-F238E27FC236}">
                <a16:creationId xmlns:a16="http://schemas.microsoft.com/office/drawing/2014/main" id="{C3028341-9582-054F-9A05-4B1EF0E248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2" name="Rectangle 47">
            <a:extLst>
              <a:ext uri="{FF2B5EF4-FFF2-40B4-BE49-F238E27FC236}">
                <a16:creationId xmlns:a16="http://schemas.microsoft.com/office/drawing/2014/main" id="{A90F4185-BA6E-E245-ADAC-8A69705034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3" name="Rectangle 48">
            <a:extLst>
              <a:ext uri="{FF2B5EF4-FFF2-40B4-BE49-F238E27FC236}">
                <a16:creationId xmlns:a16="http://schemas.microsoft.com/office/drawing/2014/main" id="{9D7A1EF5-0B49-CD43-8F4C-E7E21B287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4" name="Rectangle 49">
            <a:extLst>
              <a:ext uri="{FF2B5EF4-FFF2-40B4-BE49-F238E27FC236}">
                <a16:creationId xmlns:a16="http://schemas.microsoft.com/office/drawing/2014/main" id="{E086FB55-16D7-9442-9B26-E9FAA562EC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5" name="Rectangle 50">
            <a:extLst>
              <a:ext uri="{FF2B5EF4-FFF2-40B4-BE49-F238E27FC236}">
                <a16:creationId xmlns:a16="http://schemas.microsoft.com/office/drawing/2014/main" id="{9A2E22C0-EEA7-474E-A056-F26D8152A4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6" name="Rectangle 51">
            <a:extLst>
              <a:ext uri="{FF2B5EF4-FFF2-40B4-BE49-F238E27FC236}">
                <a16:creationId xmlns:a16="http://schemas.microsoft.com/office/drawing/2014/main" id="{28249F0B-5707-3440-B77D-2CBBA33B23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7" name="Rectangle 52">
            <a:extLst>
              <a:ext uri="{FF2B5EF4-FFF2-40B4-BE49-F238E27FC236}">
                <a16:creationId xmlns:a16="http://schemas.microsoft.com/office/drawing/2014/main" id="{6A4D4B31-E842-D249-AACB-0813AEBD2D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8" name="Rectangle 53">
            <a:extLst>
              <a:ext uri="{FF2B5EF4-FFF2-40B4-BE49-F238E27FC236}">
                <a16:creationId xmlns:a16="http://schemas.microsoft.com/office/drawing/2014/main" id="{BC84FE28-B939-5246-B80E-6D12CCE286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5999" name="Rectangle 54">
            <a:extLst>
              <a:ext uri="{FF2B5EF4-FFF2-40B4-BE49-F238E27FC236}">
                <a16:creationId xmlns:a16="http://schemas.microsoft.com/office/drawing/2014/main" id="{8E9E3101-8498-4541-8A10-DFB7B7C60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0" name="Rectangle 55">
            <a:extLst>
              <a:ext uri="{FF2B5EF4-FFF2-40B4-BE49-F238E27FC236}">
                <a16:creationId xmlns:a16="http://schemas.microsoft.com/office/drawing/2014/main" id="{04161B55-52EB-7F42-AC35-3E0ECE1CD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1" name="Rectangle 56">
            <a:extLst>
              <a:ext uri="{FF2B5EF4-FFF2-40B4-BE49-F238E27FC236}">
                <a16:creationId xmlns:a16="http://schemas.microsoft.com/office/drawing/2014/main" id="{11C9AB09-2356-454D-B107-0F39E6A24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2" name="Rectangle 57">
            <a:extLst>
              <a:ext uri="{FF2B5EF4-FFF2-40B4-BE49-F238E27FC236}">
                <a16:creationId xmlns:a16="http://schemas.microsoft.com/office/drawing/2014/main" id="{B8044E55-8FD2-3C41-AF39-DF16394943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3" name="Rectangle 58">
            <a:extLst>
              <a:ext uri="{FF2B5EF4-FFF2-40B4-BE49-F238E27FC236}">
                <a16:creationId xmlns:a16="http://schemas.microsoft.com/office/drawing/2014/main" id="{2D88E1D7-D38E-F941-B272-80EC26DC50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4" name="Rectangle 59">
            <a:extLst>
              <a:ext uri="{FF2B5EF4-FFF2-40B4-BE49-F238E27FC236}">
                <a16:creationId xmlns:a16="http://schemas.microsoft.com/office/drawing/2014/main" id="{81A3A57B-62BB-AE47-B8DF-142FF8A969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5" name="Rectangle 60">
            <a:extLst>
              <a:ext uri="{FF2B5EF4-FFF2-40B4-BE49-F238E27FC236}">
                <a16:creationId xmlns:a16="http://schemas.microsoft.com/office/drawing/2014/main" id="{1D391EE9-75FA-5549-A693-E5D747B2F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06" name="Line 62">
            <a:extLst>
              <a:ext uri="{FF2B5EF4-FFF2-40B4-BE49-F238E27FC236}">
                <a16:creationId xmlns:a16="http://schemas.microsoft.com/office/drawing/2014/main" id="{ACE169AB-FA59-1947-8DB7-DD84F0A8F6B4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07" name="Line 63">
            <a:extLst>
              <a:ext uri="{FF2B5EF4-FFF2-40B4-BE49-F238E27FC236}">
                <a16:creationId xmlns:a16="http://schemas.microsoft.com/office/drawing/2014/main" id="{2A50CCD2-CA5A-E24B-82FB-346CFB6DD41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6008" name="Group 122">
            <a:extLst>
              <a:ext uri="{FF2B5EF4-FFF2-40B4-BE49-F238E27FC236}">
                <a16:creationId xmlns:a16="http://schemas.microsoft.com/office/drawing/2014/main" id="{7ADE5B0A-8101-B447-BF8A-3421B0E24D66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6053" name="Freeform 64">
              <a:extLst>
                <a:ext uri="{FF2B5EF4-FFF2-40B4-BE49-F238E27FC236}">
                  <a16:creationId xmlns:a16="http://schemas.microsoft.com/office/drawing/2014/main" id="{C904AAB8-0939-464E-A758-565E0DFA2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4" name="Freeform 65">
              <a:extLst>
                <a:ext uri="{FF2B5EF4-FFF2-40B4-BE49-F238E27FC236}">
                  <a16:creationId xmlns:a16="http://schemas.microsoft.com/office/drawing/2014/main" id="{44F5A83A-51C4-C04B-898E-8327E9A5A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5" name="Freeform 66">
              <a:extLst>
                <a:ext uri="{FF2B5EF4-FFF2-40B4-BE49-F238E27FC236}">
                  <a16:creationId xmlns:a16="http://schemas.microsoft.com/office/drawing/2014/main" id="{2C3F8A10-4053-DC4E-BE1D-A0F0C450F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6" name="Freeform 67">
              <a:extLst>
                <a:ext uri="{FF2B5EF4-FFF2-40B4-BE49-F238E27FC236}">
                  <a16:creationId xmlns:a16="http://schemas.microsoft.com/office/drawing/2014/main" id="{A22CE642-6403-D845-9F39-3E7CAC950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7" name="Freeform 68">
              <a:extLst>
                <a:ext uri="{FF2B5EF4-FFF2-40B4-BE49-F238E27FC236}">
                  <a16:creationId xmlns:a16="http://schemas.microsoft.com/office/drawing/2014/main" id="{7D3C73DF-844B-9643-9252-D33909525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058" name="Freeform 69">
              <a:extLst>
                <a:ext uri="{FF2B5EF4-FFF2-40B4-BE49-F238E27FC236}">
                  <a16:creationId xmlns:a16="http://schemas.microsoft.com/office/drawing/2014/main" id="{5391F088-337B-FB47-BA0A-36A350295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6009" name="Freeform 70">
            <a:extLst>
              <a:ext uri="{FF2B5EF4-FFF2-40B4-BE49-F238E27FC236}">
                <a16:creationId xmlns:a16="http://schemas.microsoft.com/office/drawing/2014/main" id="{BC73BF43-23DE-D745-9B68-DB28AD5F530A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0" name="Freeform 71">
            <a:extLst>
              <a:ext uri="{FF2B5EF4-FFF2-40B4-BE49-F238E27FC236}">
                <a16:creationId xmlns:a16="http://schemas.microsoft.com/office/drawing/2014/main" id="{51B9B6C6-5B26-F043-A0C4-F890E8BCCF9F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1" name="Freeform 72">
            <a:extLst>
              <a:ext uri="{FF2B5EF4-FFF2-40B4-BE49-F238E27FC236}">
                <a16:creationId xmlns:a16="http://schemas.microsoft.com/office/drawing/2014/main" id="{EE2EF800-33EB-3041-A1EB-BDDE39FB81FA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2" name="Freeform 76">
            <a:extLst>
              <a:ext uri="{FF2B5EF4-FFF2-40B4-BE49-F238E27FC236}">
                <a16:creationId xmlns:a16="http://schemas.microsoft.com/office/drawing/2014/main" id="{75612CB5-B634-3B49-AF0C-53863BE066D9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3" name="Line 77">
            <a:extLst>
              <a:ext uri="{FF2B5EF4-FFF2-40B4-BE49-F238E27FC236}">
                <a16:creationId xmlns:a16="http://schemas.microsoft.com/office/drawing/2014/main" id="{49AB2238-A9FC-3C48-937A-B287B25552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4" name="Freeform 78">
            <a:extLst>
              <a:ext uri="{FF2B5EF4-FFF2-40B4-BE49-F238E27FC236}">
                <a16:creationId xmlns:a16="http://schemas.microsoft.com/office/drawing/2014/main" id="{15FF84E5-D0ED-D545-8B02-0FED9161AE5C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5" name="Line 79">
            <a:extLst>
              <a:ext uri="{FF2B5EF4-FFF2-40B4-BE49-F238E27FC236}">
                <a16:creationId xmlns:a16="http://schemas.microsoft.com/office/drawing/2014/main" id="{3A3C9467-8A55-A84D-942F-A26A004970F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6" name="Line 82">
            <a:extLst>
              <a:ext uri="{FF2B5EF4-FFF2-40B4-BE49-F238E27FC236}">
                <a16:creationId xmlns:a16="http://schemas.microsoft.com/office/drawing/2014/main" id="{487E5D64-C163-FC46-9099-3801A8051E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7" name="Line 83">
            <a:extLst>
              <a:ext uri="{FF2B5EF4-FFF2-40B4-BE49-F238E27FC236}">
                <a16:creationId xmlns:a16="http://schemas.microsoft.com/office/drawing/2014/main" id="{3A136BEC-9738-3B42-90EB-6DDB18BC55F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8" name="Freeform 85">
            <a:extLst>
              <a:ext uri="{FF2B5EF4-FFF2-40B4-BE49-F238E27FC236}">
                <a16:creationId xmlns:a16="http://schemas.microsoft.com/office/drawing/2014/main" id="{4CFD885A-0975-BE48-A4EF-F3A9D624E116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19" name="Freeform 86">
            <a:extLst>
              <a:ext uri="{FF2B5EF4-FFF2-40B4-BE49-F238E27FC236}">
                <a16:creationId xmlns:a16="http://schemas.microsoft.com/office/drawing/2014/main" id="{7FD18662-2262-494E-9DCB-95EB93078C72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0" name="Freeform 87">
            <a:extLst>
              <a:ext uri="{FF2B5EF4-FFF2-40B4-BE49-F238E27FC236}">
                <a16:creationId xmlns:a16="http://schemas.microsoft.com/office/drawing/2014/main" id="{4164482B-A9C0-9B4A-A757-99A9F79B326B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1" name="Freeform 88">
            <a:extLst>
              <a:ext uri="{FF2B5EF4-FFF2-40B4-BE49-F238E27FC236}">
                <a16:creationId xmlns:a16="http://schemas.microsoft.com/office/drawing/2014/main" id="{6F9712F0-919E-1044-BC38-F79834E0FDA1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2" name="Freeform 89">
            <a:extLst>
              <a:ext uri="{FF2B5EF4-FFF2-40B4-BE49-F238E27FC236}">
                <a16:creationId xmlns:a16="http://schemas.microsoft.com/office/drawing/2014/main" id="{88EB2F3C-47F5-DE40-B48B-96251458AB5E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3" name="Line 90">
            <a:extLst>
              <a:ext uri="{FF2B5EF4-FFF2-40B4-BE49-F238E27FC236}">
                <a16:creationId xmlns:a16="http://schemas.microsoft.com/office/drawing/2014/main" id="{C19BCAA5-A2E8-3C4C-A7E3-E986A62DB2C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4" name="Line 91">
            <a:extLst>
              <a:ext uri="{FF2B5EF4-FFF2-40B4-BE49-F238E27FC236}">
                <a16:creationId xmlns:a16="http://schemas.microsoft.com/office/drawing/2014/main" id="{2311DF89-012A-6D45-8507-A4C0E1C20D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5" name="Line 92">
            <a:extLst>
              <a:ext uri="{FF2B5EF4-FFF2-40B4-BE49-F238E27FC236}">
                <a16:creationId xmlns:a16="http://schemas.microsoft.com/office/drawing/2014/main" id="{E8B9D75F-D185-B043-B65D-77A3438B67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6" name="Line 93">
            <a:extLst>
              <a:ext uri="{FF2B5EF4-FFF2-40B4-BE49-F238E27FC236}">
                <a16:creationId xmlns:a16="http://schemas.microsoft.com/office/drawing/2014/main" id="{904814EB-D2AD-5B42-8BFA-0290B152BB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7" name="Line 94">
            <a:extLst>
              <a:ext uri="{FF2B5EF4-FFF2-40B4-BE49-F238E27FC236}">
                <a16:creationId xmlns:a16="http://schemas.microsoft.com/office/drawing/2014/main" id="{B3014080-6ACF-9340-847D-C2E6F3D384D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8" name="Freeform 95">
            <a:extLst>
              <a:ext uri="{FF2B5EF4-FFF2-40B4-BE49-F238E27FC236}">
                <a16:creationId xmlns:a16="http://schemas.microsoft.com/office/drawing/2014/main" id="{2EA354FF-DB29-2342-866E-54C724A5E766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29" name="Rectangle 96">
            <a:extLst>
              <a:ext uri="{FF2B5EF4-FFF2-40B4-BE49-F238E27FC236}">
                <a16:creationId xmlns:a16="http://schemas.microsoft.com/office/drawing/2014/main" id="{9600B19B-5E6E-144E-BA70-E8DA163B5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0" name="Rectangle 97">
            <a:extLst>
              <a:ext uri="{FF2B5EF4-FFF2-40B4-BE49-F238E27FC236}">
                <a16:creationId xmlns:a16="http://schemas.microsoft.com/office/drawing/2014/main" id="{C5F54FD1-90C3-8D41-90A4-097ED98F52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1" name="Rectangle 98">
            <a:extLst>
              <a:ext uri="{FF2B5EF4-FFF2-40B4-BE49-F238E27FC236}">
                <a16:creationId xmlns:a16="http://schemas.microsoft.com/office/drawing/2014/main" id="{2793C01C-6713-D242-85A7-0CF8759C52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2" name="Rectangle 99">
            <a:extLst>
              <a:ext uri="{FF2B5EF4-FFF2-40B4-BE49-F238E27FC236}">
                <a16:creationId xmlns:a16="http://schemas.microsoft.com/office/drawing/2014/main" id="{65092D2A-9612-AC43-9EC2-424DCB4F5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3" name="Rectangle 100">
            <a:extLst>
              <a:ext uri="{FF2B5EF4-FFF2-40B4-BE49-F238E27FC236}">
                <a16:creationId xmlns:a16="http://schemas.microsoft.com/office/drawing/2014/main" id="{50E07A08-ACE2-C64C-8872-9E306B9F91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4" name="Rectangle 101">
            <a:extLst>
              <a:ext uri="{FF2B5EF4-FFF2-40B4-BE49-F238E27FC236}">
                <a16:creationId xmlns:a16="http://schemas.microsoft.com/office/drawing/2014/main" id="{AD18D0FD-3906-1544-B37F-44C517A72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5" name="Line 102">
            <a:extLst>
              <a:ext uri="{FF2B5EF4-FFF2-40B4-BE49-F238E27FC236}">
                <a16:creationId xmlns:a16="http://schemas.microsoft.com/office/drawing/2014/main" id="{B5D5C7D3-3424-DA45-ACC5-6CE1041C320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036" name="Rectangle 103">
            <a:extLst>
              <a:ext uri="{FF2B5EF4-FFF2-40B4-BE49-F238E27FC236}">
                <a16:creationId xmlns:a16="http://schemas.microsoft.com/office/drawing/2014/main" id="{86FBB9F3-21C2-3A44-9A35-BAA0726D34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7" name="Rectangle 104">
            <a:extLst>
              <a:ext uri="{FF2B5EF4-FFF2-40B4-BE49-F238E27FC236}">
                <a16:creationId xmlns:a16="http://schemas.microsoft.com/office/drawing/2014/main" id="{D297EB73-15EF-1942-B71D-A49D47DBA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8" name="Rectangle 105">
            <a:extLst>
              <a:ext uri="{FF2B5EF4-FFF2-40B4-BE49-F238E27FC236}">
                <a16:creationId xmlns:a16="http://schemas.microsoft.com/office/drawing/2014/main" id="{FF00A96F-CD88-1940-B5C7-CA7ACCD9D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39" name="Rectangle 106">
            <a:extLst>
              <a:ext uri="{FF2B5EF4-FFF2-40B4-BE49-F238E27FC236}">
                <a16:creationId xmlns:a16="http://schemas.microsoft.com/office/drawing/2014/main" id="{DFCEDCF7-26C1-8F4E-BCC7-D1FDFA389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0" name="Rectangle 107">
            <a:extLst>
              <a:ext uri="{FF2B5EF4-FFF2-40B4-BE49-F238E27FC236}">
                <a16:creationId xmlns:a16="http://schemas.microsoft.com/office/drawing/2014/main" id="{1A356C53-6A2F-3A4C-BF1B-51C14B118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1" name="Rectangle 108">
            <a:extLst>
              <a:ext uri="{FF2B5EF4-FFF2-40B4-BE49-F238E27FC236}">
                <a16:creationId xmlns:a16="http://schemas.microsoft.com/office/drawing/2014/main" id="{CFF4CE2F-7C58-6B4A-8557-9FFEEEC08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2" name="Rectangle 109">
            <a:extLst>
              <a:ext uri="{FF2B5EF4-FFF2-40B4-BE49-F238E27FC236}">
                <a16:creationId xmlns:a16="http://schemas.microsoft.com/office/drawing/2014/main" id="{43F9A2A1-E8CF-D24F-B6BC-CC5C2BBBE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3" name="Rectangle 110">
            <a:extLst>
              <a:ext uri="{FF2B5EF4-FFF2-40B4-BE49-F238E27FC236}">
                <a16:creationId xmlns:a16="http://schemas.microsoft.com/office/drawing/2014/main" id="{846678AA-892D-E74B-A06F-E49A8F9A8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4" name="Freeform 111">
            <a:extLst>
              <a:ext uri="{FF2B5EF4-FFF2-40B4-BE49-F238E27FC236}">
                <a16:creationId xmlns:a16="http://schemas.microsoft.com/office/drawing/2014/main" id="{FE751C1A-3C33-FE4D-8B10-96FF0C6C8641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5" name="Freeform 112">
            <a:extLst>
              <a:ext uri="{FF2B5EF4-FFF2-40B4-BE49-F238E27FC236}">
                <a16:creationId xmlns:a16="http://schemas.microsoft.com/office/drawing/2014/main" id="{E8577111-6609-4842-8258-FE2939A6DFB0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6" name="Freeform 113">
            <a:extLst>
              <a:ext uri="{FF2B5EF4-FFF2-40B4-BE49-F238E27FC236}">
                <a16:creationId xmlns:a16="http://schemas.microsoft.com/office/drawing/2014/main" id="{ABDBD756-A763-FB40-9B29-DA3FD1B117AF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7" name="Freeform 114">
            <a:extLst>
              <a:ext uri="{FF2B5EF4-FFF2-40B4-BE49-F238E27FC236}">
                <a16:creationId xmlns:a16="http://schemas.microsoft.com/office/drawing/2014/main" id="{FBCF9DC6-3437-D64C-B7F3-0DC0A9DE63D9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048" name="Rectangle 115">
            <a:extLst>
              <a:ext uri="{FF2B5EF4-FFF2-40B4-BE49-F238E27FC236}">
                <a16:creationId xmlns:a16="http://schemas.microsoft.com/office/drawing/2014/main" id="{4F600E59-B52E-C949-A22F-7B230460C0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6049" name="AutoShape 119">
            <a:extLst>
              <a:ext uri="{FF2B5EF4-FFF2-40B4-BE49-F238E27FC236}">
                <a16:creationId xmlns:a16="http://schemas.microsoft.com/office/drawing/2014/main" id="{60C86E6D-AA9E-6B4A-9487-F75A8566E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050" name="AutoShape 121">
            <a:extLst>
              <a:ext uri="{FF2B5EF4-FFF2-40B4-BE49-F238E27FC236}">
                <a16:creationId xmlns:a16="http://schemas.microsoft.com/office/drawing/2014/main" id="{4F723784-8381-D840-B41E-92AFF0111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051" name="Title 1">
            <a:extLst>
              <a:ext uri="{FF2B5EF4-FFF2-40B4-BE49-F238E27FC236}">
                <a16:creationId xmlns:a16="http://schemas.microsoft.com/office/drawing/2014/main" id="{47C330DE-1CAA-B84B-B75E-79CC4495F28C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6052" name="TextBox 125">
            <a:extLst>
              <a:ext uri="{FF2B5EF4-FFF2-40B4-BE49-F238E27FC236}">
                <a16:creationId xmlns:a16="http://schemas.microsoft.com/office/drawing/2014/main" id="{24441ED9-B5CA-C64E-89AE-1B3BEB2142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</p:spTree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Line 4">
            <a:extLst>
              <a:ext uri="{FF2B5EF4-FFF2-40B4-BE49-F238E27FC236}">
                <a16:creationId xmlns:a16="http://schemas.microsoft.com/office/drawing/2014/main" id="{70446C43-EBF7-784D-9CCF-321D19B0F3A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78" name="Freeform 5">
            <a:extLst>
              <a:ext uri="{FF2B5EF4-FFF2-40B4-BE49-F238E27FC236}">
                <a16:creationId xmlns:a16="http://schemas.microsoft.com/office/drawing/2014/main" id="{98B5F71D-F597-3746-AF83-B939025C3A5C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79" name="Line 6">
            <a:extLst>
              <a:ext uri="{FF2B5EF4-FFF2-40B4-BE49-F238E27FC236}">
                <a16:creationId xmlns:a16="http://schemas.microsoft.com/office/drawing/2014/main" id="{F5BA1D2F-16F1-DC48-BEAF-E04E86E5FA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0" name="Freeform 8">
            <a:extLst>
              <a:ext uri="{FF2B5EF4-FFF2-40B4-BE49-F238E27FC236}">
                <a16:creationId xmlns:a16="http://schemas.microsoft.com/office/drawing/2014/main" id="{2DE75736-37C3-754B-B3C8-1F2A619A0579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1" name="Line 9">
            <a:extLst>
              <a:ext uri="{FF2B5EF4-FFF2-40B4-BE49-F238E27FC236}">
                <a16:creationId xmlns:a16="http://schemas.microsoft.com/office/drawing/2014/main" id="{C167E561-D834-884E-99B5-38A457A9C7B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2" name="Freeform 10">
            <a:extLst>
              <a:ext uri="{FF2B5EF4-FFF2-40B4-BE49-F238E27FC236}">
                <a16:creationId xmlns:a16="http://schemas.microsoft.com/office/drawing/2014/main" id="{1CBA0021-5539-F646-A87A-E6E5A519A09C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3" name="Line 11">
            <a:extLst>
              <a:ext uri="{FF2B5EF4-FFF2-40B4-BE49-F238E27FC236}">
                <a16:creationId xmlns:a16="http://schemas.microsoft.com/office/drawing/2014/main" id="{96BB8B3A-BC48-F14A-AC04-C2A229CB782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4" name="Line 14">
            <a:extLst>
              <a:ext uri="{FF2B5EF4-FFF2-40B4-BE49-F238E27FC236}">
                <a16:creationId xmlns:a16="http://schemas.microsoft.com/office/drawing/2014/main" id="{A094BFFD-BE11-6E43-B79A-5603D5313E74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5" name="Line 15">
            <a:extLst>
              <a:ext uri="{FF2B5EF4-FFF2-40B4-BE49-F238E27FC236}">
                <a16:creationId xmlns:a16="http://schemas.microsoft.com/office/drawing/2014/main" id="{1F2CCDC2-5C2E-6949-A546-B685E0051027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6" name="Line 16">
            <a:extLst>
              <a:ext uri="{FF2B5EF4-FFF2-40B4-BE49-F238E27FC236}">
                <a16:creationId xmlns:a16="http://schemas.microsoft.com/office/drawing/2014/main" id="{01723D4C-D86B-3B45-8D8E-18ADA0EADF8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7" name="Freeform 17">
            <a:extLst>
              <a:ext uri="{FF2B5EF4-FFF2-40B4-BE49-F238E27FC236}">
                <a16:creationId xmlns:a16="http://schemas.microsoft.com/office/drawing/2014/main" id="{EA72EFB1-8B5E-BB40-B1B9-9383636BA08E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8" name="Freeform 18">
            <a:extLst>
              <a:ext uri="{FF2B5EF4-FFF2-40B4-BE49-F238E27FC236}">
                <a16:creationId xmlns:a16="http://schemas.microsoft.com/office/drawing/2014/main" id="{FB52A16F-CAD3-C544-A815-83C0612A67B7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89" name="Freeform 19">
            <a:extLst>
              <a:ext uri="{FF2B5EF4-FFF2-40B4-BE49-F238E27FC236}">
                <a16:creationId xmlns:a16="http://schemas.microsoft.com/office/drawing/2014/main" id="{1D37A829-F677-C34E-8D77-23EA3F268D71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0" name="Freeform 20">
            <a:extLst>
              <a:ext uri="{FF2B5EF4-FFF2-40B4-BE49-F238E27FC236}">
                <a16:creationId xmlns:a16="http://schemas.microsoft.com/office/drawing/2014/main" id="{39D238B0-B20E-E94B-B826-5DB63CC255C0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1" name="Freeform 21">
            <a:extLst>
              <a:ext uri="{FF2B5EF4-FFF2-40B4-BE49-F238E27FC236}">
                <a16:creationId xmlns:a16="http://schemas.microsoft.com/office/drawing/2014/main" id="{01B3FF95-17AD-A240-A486-C432E5142F7E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2" name="Freeform 22">
            <a:extLst>
              <a:ext uri="{FF2B5EF4-FFF2-40B4-BE49-F238E27FC236}">
                <a16:creationId xmlns:a16="http://schemas.microsoft.com/office/drawing/2014/main" id="{F9F3C092-6E43-5A40-829F-6540EBECDBB3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3" name="Rectangle 23">
            <a:extLst>
              <a:ext uri="{FF2B5EF4-FFF2-40B4-BE49-F238E27FC236}">
                <a16:creationId xmlns:a16="http://schemas.microsoft.com/office/drawing/2014/main" id="{4660D449-E12F-8841-A0C1-4F748878E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6994" name="Freeform 24">
            <a:extLst>
              <a:ext uri="{FF2B5EF4-FFF2-40B4-BE49-F238E27FC236}">
                <a16:creationId xmlns:a16="http://schemas.microsoft.com/office/drawing/2014/main" id="{247FB9F7-0510-F748-94B8-638833FBB560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5" name="Line 25">
            <a:extLst>
              <a:ext uri="{FF2B5EF4-FFF2-40B4-BE49-F238E27FC236}">
                <a16:creationId xmlns:a16="http://schemas.microsoft.com/office/drawing/2014/main" id="{595C4238-AC04-4C47-B3A1-69754D86490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6" name="Freeform 26">
            <a:extLst>
              <a:ext uri="{FF2B5EF4-FFF2-40B4-BE49-F238E27FC236}">
                <a16:creationId xmlns:a16="http://schemas.microsoft.com/office/drawing/2014/main" id="{0E1AC133-A63B-1F4F-A1C4-6B8FBEE54D48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7" name="Line 27">
            <a:extLst>
              <a:ext uri="{FF2B5EF4-FFF2-40B4-BE49-F238E27FC236}">
                <a16:creationId xmlns:a16="http://schemas.microsoft.com/office/drawing/2014/main" id="{D5A741BD-6B98-8947-91C1-9FEF4C61ABF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6998" name="Freeform 28">
            <a:extLst>
              <a:ext uri="{FF2B5EF4-FFF2-40B4-BE49-F238E27FC236}">
                <a16:creationId xmlns:a16="http://schemas.microsoft.com/office/drawing/2014/main" id="{07BFB331-4165-1F40-82FB-B8BB8F160661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6999" name="Line 29">
            <a:extLst>
              <a:ext uri="{FF2B5EF4-FFF2-40B4-BE49-F238E27FC236}">
                <a16:creationId xmlns:a16="http://schemas.microsoft.com/office/drawing/2014/main" id="{46279033-E460-B34B-BCAF-E76A843533F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0" name="Line 30">
            <a:extLst>
              <a:ext uri="{FF2B5EF4-FFF2-40B4-BE49-F238E27FC236}">
                <a16:creationId xmlns:a16="http://schemas.microsoft.com/office/drawing/2014/main" id="{407E5248-9F85-3743-B9F4-65E0FA1A25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1" name="Rectangle 31">
            <a:extLst>
              <a:ext uri="{FF2B5EF4-FFF2-40B4-BE49-F238E27FC236}">
                <a16:creationId xmlns:a16="http://schemas.microsoft.com/office/drawing/2014/main" id="{A503DE52-934D-9242-A98B-C3EA087EF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02" name="Freeform 32">
            <a:extLst>
              <a:ext uri="{FF2B5EF4-FFF2-40B4-BE49-F238E27FC236}">
                <a16:creationId xmlns:a16="http://schemas.microsoft.com/office/drawing/2014/main" id="{17178E51-C26D-C645-939C-15B1D4BDE83A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03" name="Line 33">
            <a:extLst>
              <a:ext uri="{FF2B5EF4-FFF2-40B4-BE49-F238E27FC236}">
                <a16:creationId xmlns:a16="http://schemas.microsoft.com/office/drawing/2014/main" id="{BAC17D41-7792-744E-8027-4E6FC892DBC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4" name="Line 34">
            <a:extLst>
              <a:ext uri="{FF2B5EF4-FFF2-40B4-BE49-F238E27FC236}">
                <a16:creationId xmlns:a16="http://schemas.microsoft.com/office/drawing/2014/main" id="{74449158-A997-2049-8D96-207802694D0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5" name="Line 35">
            <a:extLst>
              <a:ext uri="{FF2B5EF4-FFF2-40B4-BE49-F238E27FC236}">
                <a16:creationId xmlns:a16="http://schemas.microsoft.com/office/drawing/2014/main" id="{F700047A-BE58-4D4C-AECE-8A0D4B6344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6" name="Rectangle 36">
            <a:extLst>
              <a:ext uri="{FF2B5EF4-FFF2-40B4-BE49-F238E27FC236}">
                <a16:creationId xmlns:a16="http://schemas.microsoft.com/office/drawing/2014/main" id="{49179D69-8E5D-A841-8FDC-B4861746A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07" name="Line 37">
            <a:extLst>
              <a:ext uri="{FF2B5EF4-FFF2-40B4-BE49-F238E27FC236}">
                <a16:creationId xmlns:a16="http://schemas.microsoft.com/office/drawing/2014/main" id="{D0D54AB3-F101-0343-950C-3DCC3F72481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8" name="Line 38">
            <a:extLst>
              <a:ext uri="{FF2B5EF4-FFF2-40B4-BE49-F238E27FC236}">
                <a16:creationId xmlns:a16="http://schemas.microsoft.com/office/drawing/2014/main" id="{F0EE8A3D-5EEF-E846-A2C0-33111B03F2A9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09" name="Freeform 40">
            <a:extLst>
              <a:ext uri="{FF2B5EF4-FFF2-40B4-BE49-F238E27FC236}">
                <a16:creationId xmlns:a16="http://schemas.microsoft.com/office/drawing/2014/main" id="{96C54E83-7A92-5841-B390-385E58FF9187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0" name="Freeform 41">
            <a:extLst>
              <a:ext uri="{FF2B5EF4-FFF2-40B4-BE49-F238E27FC236}">
                <a16:creationId xmlns:a16="http://schemas.microsoft.com/office/drawing/2014/main" id="{3D9F8A1B-1256-2646-8D7B-48C79AA40238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1" name="Freeform 42">
            <a:extLst>
              <a:ext uri="{FF2B5EF4-FFF2-40B4-BE49-F238E27FC236}">
                <a16:creationId xmlns:a16="http://schemas.microsoft.com/office/drawing/2014/main" id="{253C3B12-E76A-1D45-9FCE-AB7DB908D2E2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2" name="Freeform 43">
            <a:extLst>
              <a:ext uri="{FF2B5EF4-FFF2-40B4-BE49-F238E27FC236}">
                <a16:creationId xmlns:a16="http://schemas.microsoft.com/office/drawing/2014/main" id="{C482E850-03F6-4D4E-B14C-0BF12DBBAFBA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3" name="Line 44">
            <a:extLst>
              <a:ext uri="{FF2B5EF4-FFF2-40B4-BE49-F238E27FC236}">
                <a16:creationId xmlns:a16="http://schemas.microsoft.com/office/drawing/2014/main" id="{D9AC569E-86F3-E144-AEF3-F0C9A1D3B8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14" name="Rectangle 45">
            <a:extLst>
              <a:ext uri="{FF2B5EF4-FFF2-40B4-BE49-F238E27FC236}">
                <a16:creationId xmlns:a16="http://schemas.microsoft.com/office/drawing/2014/main" id="{07C66A31-EFA9-7343-81C1-00E930DC09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5" name="Rectangle 46">
            <a:extLst>
              <a:ext uri="{FF2B5EF4-FFF2-40B4-BE49-F238E27FC236}">
                <a16:creationId xmlns:a16="http://schemas.microsoft.com/office/drawing/2014/main" id="{A52F0AD2-6A4E-D840-B60C-40A637E131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6" name="Rectangle 47">
            <a:extLst>
              <a:ext uri="{FF2B5EF4-FFF2-40B4-BE49-F238E27FC236}">
                <a16:creationId xmlns:a16="http://schemas.microsoft.com/office/drawing/2014/main" id="{6FAE37C7-EB9B-FA45-B50A-9500CF03C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7" name="Rectangle 48">
            <a:extLst>
              <a:ext uri="{FF2B5EF4-FFF2-40B4-BE49-F238E27FC236}">
                <a16:creationId xmlns:a16="http://schemas.microsoft.com/office/drawing/2014/main" id="{3AC529FF-B6F4-9241-ABEB-B4670A7D86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8" name="Rectangle 49">
            <a:extLst>
              <a:ext uri="{FF2B5EF4-FFF2-40B4-BE49-F238E27FC236}">
                <a16:creationId xmlns:a16="http://schemas.microsoft.com/office/drawing/2014/main" id="{8A948D18-451A-C74F-9736-82FCB6D51D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19" name="Rectangle 50">
            <a:extLst>
              <a:ext uri="{FF2B5EF4-FFF2-40B4-BE49-F238E27FC236}">
                <a16:creationId xmlns:a16="http://schemas.microsoft.com/office/drawing/2014/main" id="{1A4F6686-D816-2448-9CE9-7E83F571F9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0" name="Rectangle 51">
            <a:extLst>
              <a:ext uri="{FF2B5EF4-FFF2-40B4-BE49-F238E27FC236}">
                <a16:creationId xmlns:a16="http://schemas.microsoft.com/office/drawing/2014/main" id="{73A006E7-3024-6947-97D0-957FEC65D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1" name="Rectangle 52">
            <a:extLst>
              <a:ext uri="{FF2B5EF4-FFF2-40B4-BE49-F238E27FC236}">
                <a16:creationId xmlns:a16="http://schemas.microsoft.com/office/drawing/2014/main" id="{07DFCB3F-EE10-AA4A-B73D-C113784F2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2" name="Rectangle 53">
            <a:extLst>
              <a:ext uri="{FF2B5EF4-FFF2-40B4-BE49-F238E27FC236}">
                <a16:creationId xmlns:a16="http://schemas.microsoft.com/office/drawing/2014/main" id="{80DD6F55-3DB3-8B4D-A80A-B0FF309A7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3" name="Rectangle 54">
            <a:extLst>
              <a:ext uri="{FF2B5EF4-FFF2-40B4-BE49-F238E27FC236}">
                <a16:creationId xmlns:a16="http://schemas.microsoft.com/office/drawing/2014/main" id="{25724445-7A26-A24E-AD50-99AD416F0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4" name="Rectangle 55">
            <a:extLst>
              <a:ext uri="{FF2B5EF4-FFF2-40B4-BE49-F238E27FC236}">
                <a16:creationId xmlns:a16="http://schemas.microsoft.com/office/drawing/2014/main" id="{84594619-0B53-E64B-8FA4-91CD5263A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5" name="Rectangle 56">
            <a:extLst>
              <a:ext uri="{FF2B5EF4-FFF2-40B4-BE49-F238E27FC236}">
                <a16:creationId xmlns:a16="http://schemas.microsoft.com/office/drawing/2014/main" id="{15145B5C-5BCA-8448-A8F5-673D3CD7E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6" name="Rectangle 57">
            <a:extLst>
              <a:ext uri="{FF2B5EF4-FFF2-40B4-BE49-F238E27FC236}">
                <a16:creationId xmlns:a16="http://schemas.microsoft.com/office/drawing/2014/main" id="{E8FA2EEF-763E-034C-81BD-13CB99E029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7" name="Rectangle 58">
            <a:extLst>
              <a:ext uri="{FF2B5EF4-FFF2-40B4-BE49-F238E27FC236}">
                <a16:creationId xmlns:a16="http://schemas.microsoft.com/office/drawing/2014/main" id="{1E5593DA-1803-3B42-A9B3-F4F9106FF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8" name="Rectangle 59">
            <a:extLst>
              <a:ext uri="{FF2B5EF4-FFF2-40B4-BE49-F238E27FC236}">
                <a16:creationId xmlns:a16="http://schemas.microsoft.com/office/drawing/2014/main" id="{D2AF32C1-44FB-DF47-B7BA-0A988CE76B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29" name="Rectangle 60">
            <a:extLst>
              <a:ext uri="{FF2B5EF4-FFF2-40B4-BE49-F238E27FC236}">
                <a16:creationId xmlns:a16="http://schemas.microsoft.com/office/drawing/2014/main" id="{6565C00B-72EB-3A49-8C9A-B43DAC2665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30" name="Line 62">
            <a:extLst>
              <a:ext uri="{FF2B5EF4-FFF2-40B4-BE49-F238E27FC236}">
                <a16:creationId xmlns:a16="http://schemas.microsoft.com/office/drawing/2014/main" id="{AE424D77-F4B8-D84D-87A7-83774288615D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1" name="Line 63">
            <a:extLst>
              <a:ext uri="{FF2B5EF4-FFF2-40B4-BE49-F238E27FC236}">
                <a16:creationId xmlns:a16="http://schemas.microsoft.com/office/drawing/2014/main" id="{A6229A3F-CD29-6F4A-90E4-D67CE462F03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7032" name="Group 122">
            <a:extLst>
              <a:ext uri="{FF2B5EF4-FFF2-40B4-BE49-F238E27FC236}">
                <a16:creationId xmlns:a16="http://schemas.microsoft.com/office/drawing/2014/main" id="{FBF82BFD-B5CE-D343-8040-BEE8F45C52DC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7083" name="Freeform 64">
              <a:extLst>
                <a:ext uri="{FF2B5EF4-FFF2-40B4-BE49-F238E27FC236}">
                  <a16:creationId xmlns:a16="http://schemas.microsoft.com/office/drawing/2014/main" id="{D81CE351-6A68-164A-B836-06A51B09F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4" name="Freeform 65">
              <a:extLst>
                <a:ext uri="{FF2B5EF4-FFF2-40B4-BE49-F238E27FC236}">
                  <a16:creationId xmlns:a16="http://schemas.microsoft.com/office/drawing/2014/main" id="{7B00283F-D4F9-EF4B-9402-532E06DF2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5" name="Freeform 66">
              <a:extLst>
                <a:ext uri="{FF2B5EF4-FFF2-40B4-BE49-F238E27FC236}">
                  <a16:creationId xmlns:a16="http://schemas.microsoft.com/office/drawing/2014/main" id="{955B4071-84C7-A049-B67A-F741FE2F5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6" name="Freeform 67">
              <a:extLst>
                <a:ext uri="{FF2B5EF4-FFF2-40B4-BE49-F238E27FC236}">
                  <a16:creationId xmlns:a16="http://schemas.microsoft.com/office/drawing/2014/main" id="{802DCBE1-F460-054A-8FE6-D1C318157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7" name="Freeform 68">
              <a:extLst>
                <a:ext uri="{FF2B5EF4-FFF2-40B4-BE49-F238E27FC236}">
                  <a16:creationId xmlns:a16="http://schemas.microsoft.com/office/drawing/2014/main" id="{A243A068-CEF8-2947-960E-A05F0320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7088" name="Freeform 69">
              <a:extLst>
                <a:ext uri="{FF2B5EF4-FFF2-40B4-BE49-F238E27FC236}">
                  <a16:creationId xmlns:a16="http://schemas.microsoft.com/office/drawing/2014/main" id="{7C259C49-960C-6F47-9AC4-542F1ABBA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7033" name="Freeform 70">
            <a:extLst>
              <a:ext uri="{FF2B5EF4-FFF2-40B4-BE49-F238E27FC236}">
                <a16:creationId xmlns:a16="http://schemas.microsoft.com/office/drawing/2014/main" id="{34F89323-7CD8-634F-A88A-11B0C1780FC8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4" name="Freeform 71">
            <a:extLst>
              <a:ext uri="{FF2B5EF4-FFF2-40B4-BE49-F238E27FC236}">
                <a16:creationId xmlns:a16="http://schemas.microsoft.com/office/drawing/2014/main" id="{AFBCFF8E-2787-F643-9E51-8585D77E0AC0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5" name="Freeform 72">
            <a:extLst>
              <a:ext uri="{FF2B5EF4-FFF2-40B4-BE49-F238E27FC236}">
                <a16:creationId xmlns:a16="http://schemas.microsoft.com/office/drawing/2014/main" id="{1ED35DCB-359D-9A4B-93E0-25FDE3EC1B99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6" name="Freeform 76">
            <a:extLst>
              <a:ext uri="{FF2B5EF4-FFF2-40B4-BE49-F238E27FC236}">
                <a16:creationId xmlns:a16="http://schemas.microsoft.com/office/drawing/2014/main" id="{B1AA64D1-B185-1B48-96CC-8D247F068524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7" name="Line 77">
            <a:extLst>
              <a:ext uri="{FF2B5EF4-FFF2-40B4-BE49-F238E27FC236}">
                <a16:creationId xmlns:a16="http://schemas.microsoft.com/office/drawing/2014/main" id="{2515CB2A-B341-4847-950F-B7A0533B5D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8" name="Freeform 78">
            <a:extLst>
              <a:ext uri="{FF2B5EF4-FFF2-40B4-BE49-F238E27FC236}">
                <a16:creationId xmlns:a16="http://schemas.microsoft.com/office/drawing/2014/main" id="{08F48DF9-6F1E-5D42-B32B-B9A805FE5014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39" name="Line 79">
            <a:extLst>
              <a:ext uri="{FF2B5EF4-FFF2-40B4-BE49-F238E27FC236}">
                <a16:creationId xmlns:a16="http://schemas.microsoft.com/office/drawing/2014/main" id="{01D55369-19A8-D844-946B-27D576873CC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0" name="Line 82">
            <a:extLst>
              <a:ext uri="{FF2B5EF4-FFF2-40B4-BE49-F238E27FC236}">
                <a16:creationId xmlns:a16="http://schemas.microsoft.com/office/drawing/2014/main" id="{3F7B7382-7C88-B040-891E-F314F28209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1" name="Line 83">
            <a:extLst>
              <a:ext uri="{FF2B5EF4-FFF2-40B4-BE49-F238E27FC236}">
                <a16:creationId xmlns:a16="http://schemas.microsoft.com/office/drawing/2014/main" id="{A0EBFE4E-712E-DC4A-8865-2D1EFEC375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2" name="Freeform 85">
            <a:extLst>
              <a:ext uri="{FF2B5EF4-FFF2-40B4-BE49-F238E27FC236}">
                <a16:creationId xmlns:a16="http://schemas.microsoft.com/office/drawing/2014/main" id="{5C69A300-2C03-3F47-87B4-480EF6F3EB9A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3" name="Freeform 86">
            <a:extLst>
              <a:ext uri="{FF2B5EF4-FFF2-40B4-BE49-F238E27FC236}">
                <a16:creationId xmlns:a16="http://schemas.microsoft.com/office/drawing/2014/main" id="{E2A86DB9-4196-1146-ACB3-95B3EA8C7464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4" name="Freeform 87">
            <a:extLst>
              <a:ext uri="{FF2B5EF4-FFF2-40B4-BE49-F238E27FC236}">
                <a16:creationId xmlns:a16="http://schemas.microsoft.com/office/drawing/2014/main" id="{150ABE8A-4FCF-1644-9BB3-77BB8371E2A5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5" name="Freeform 88">
            <a:extLst>
              <a:ext uri="{FF2B5EF4-FFF2-40B4-BE49-F238E27FC236}">
                <a16:creationId xmlns:a16="http://schemas.microsoft.com/office/drawing/2014/main" id="{65715E3D-D92A-7942-9BBA-0F549C20FEA5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6" name="Freeform 89">
            <a:extLst>
              <a:ext uri="{FF2B5EF4-FFF2-40B4-BE49-F238E27FC236}">
                <a16:creationId xmlns:a16="http://schemas.microsoft.com/office/drawing/2014/main" id="{63CEC019-43FB-5C41-8CC2-6B9CADA9278E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7" name="Line 90">
            <a:extLst>
              <a:ext uri="{FF2B5EF4-FFF2-40B4-BE49-F238E27FC236}">
                <a16:creationId xmlns:a16="http://schemas.microsoft.com/office/drawing/2014/main" id="{CB4B7778-499B-8E4F-AFBA-FF5F936D0CC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8" name="Line 91">
            <a:extLst>
              <a:ext uri="{FF2B5EF4-FFF2-40B4-BE49-F238E27FC236}">
                <a16:creationId xmlns:a16="http://schemas.microsoft.com/office/drawing/2014/main" id="{04DC93F9-5254-6046-804C-DB048D81A6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49" name="Line 92">
            <a:extLst>
              <a:ext uri="{FF2B5EF4-FFF2-40B4-BE49-F238E27FC236}">
                <a16:creationId xmlns:a16="http://schemas.microsoft.com/office/drawing/2014/main" id="{4B498E2D-68D0-DB45-8C15-7FF6E34FA4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0" name="Line 93">
            <a:extLst>
              <a:ext uri="{FF2B5EF4-FFF2-40B4-BE49-F238E27FC236}">
                <a16:creationId xmlns:a16="http://schemas.microsoft.com/office/drawing/2014/main" id="{D78BA5DB-EEA6-FE44-BABA-0528FA39583F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1" name="Line 94">
            <a:extLst>
              <a:ext uri="{FF2B5EF4-FFF2-40B4-BE49-F238E27FC236}">
                <a16:creationId xmlns:a16="http://schemas.microsoft.com/office/drawing/2014/main" id="{BCAD063E-8B62-6742-99CC-F0B76A03825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2" name="Freeform 95">
            <a:extLst>
              <a:ext uri="{FF2B5EF4-FFF2-40B4-BE49-F238E27FC236}">
                <a16:creationId xmlns:a16="http://schemas.microsoft.com/office/drawing/2014/main" id="{981AAF8C-A33A-004F-AC19-9F0431BB3539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53" name="Rectangle 96">
            <a:extLst>
              <a:ext uri="{FF2B5EF4-FFF2-40B4-BE49-F238E27FC236}">
                <a16:creationId xmlns:a16="http://schemas.microsoft.com/office/drawing/2014/main" id="{E86E8964-D71C-5D49-A574-C8B932A5E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4" name="Rectangle 97">
            <a:extLst>
              <a:ext uri="{FF2B5EF4-FFF2-40B4-BE49-F238E27FC236}">
                <a16:creationId xmlns:a16="http://schemas.microsoft.com/office/drawing/2014/main" id="{DC8F9857-3609-0C49-9036-8772FEF644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5" name="Rectangle 98">
            <a:extLst>
              <a:ext uri="{FF2B5EF4-FFF2-40B4-BE49-F238E27FC236}">
                <a16:creationId xmlns:a16="http://schemas.microsoft.com/office/drawing/2014/main" id="{7244702E-A485-5242-9A2B-FB28CC3EE2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6" name="Rectangle 99">
            <a:extLst>
              <a:ext uri="{FF2B5EF4-FFF2-40B4-BE49-F238E27FC236}">
                <a16:creationId xmlns:a16="http://schemas.microsoft.com/office/drawing/2014/main" id="{E93A36EE-C1A5-9C45-92DD-774B0185F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7" name="Rectangle 100">
            <a:extLst>
              <a:ext uri="{FF2B5EF4-FFF2-40B4-BE49-F238E27FC236}">
                <a16:creationId xmlns:a16="http://schemas.microsoft.com/office/drawing/2014/main" id="{18B4481F-9FF1-3D43-9761-3C2785F41D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8" name="Rectangle 101">
            <a:extLst>
              <a:ext uri="{FF2B5EF4-FFF2-40B4-BE49-F238E27FC236}">
                <a16:creationId xmlns:a16="http://schemas.microsoft.com/office/drawing/2014/main" id="{803AC2B7-55B3-1542-96EA-FDC7E2B526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59" name="Line 102">
            <a:extLst>
              <a:ext uri="{FF2B5EF4-FFF2-40B4-BE49-F238E27FC236}">
                <a16:creationId xmlns:a16="http://schemas.microsoft.com/office/drawing/2014/main" id="{17F28B8C-215F-AA4B-90B7-ACD5FDF6635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7060" name="Rectangle 103">
            <a:extLst>
              <a:ext uri="{FF2B5EF4-FFF2-40B4-BE49-F238E27FC236}">
                <a16:creationId xmlns:a16="http://schemas.microsoft.com/office/drawing/2014/main" id="{ECBAE45C-8BAE-1041-9761-743E96F6FF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1" name="Rectangle 104">
            <a:extLst>
              <a:ext uri="{FF2B5EF4-FFF2-40B4-BE49-F238E27FC236}">
                <a16:creationId xmlns:a16="http://schemas.microsoft.com/office/drawing/2014/main" id="{4358FC32-0725-194A-AD57-71EC3FC7D6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2" name="Rectangle 105">
            <a:extLst>
              <a:ext uri="{FF2B5EF4-FFF2-40B4-BE49-F238E27FC236}">
                <a16:creationId xmlns:a16="http://schemas.microsoft.com/office/drawing/2014/main" id="{D0B89C4C-5F1D-9F48-BF96-B64C62AE05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3" name="Rectangle 106">
            <a:extLst>
              <a:ext uri="{FF2B5EF4-FFF2-40B4-BE49-F238E27FC236}">
                <a16:creationId xmlns:a16="http://schemas.microsoft.com/office/drawing/2014/main" id="{372E2959-1360-AD4C-8958-45CC122F84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4" name="Rectangle 107">
            <a:extLst>
              <a:ext uri="{FF2B5EF4-FFF2-40B4-BE49-F238E27FC236}">
                <a16:creationId xmlns:a16="http://schemas.microsoft.com/office/drawing/2014/main" id="{C9B31990-7A3B-9842-ABFF-99070788AD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5" name="Rectangle 108">
            <a:extLst>
              <a:ext uri="{FF2B5EF4-FFF2-40B4-BE49-F238E27FC236}">
                <a16:creationId xmlns:a16="http://schemas.microsoft.com/office/drawing/2014/main" id="{509AB96B-6A40-4B40-9C95-E3736C679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6" name="Rectangle 109">
            <a:extLst>
              <a:ext uri="{FF2B5EF4-FFF2-40B4-BE49-F238E27FC236}">
                <a16:creationId xmlns:a16="http://schemas.microsoft.com/office/drawing/2014/main" id="{7781D81D-6FC9-AC41-8074-2C3FFE1FD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7" name="Rectangle 110">
            <a:extLst>
              <a:ext uri="{FF2B5EF4-FFF2-40B4-BE49-F238E27FC236}">
                <a16:creationId xmlns:a16="http://schemas.microsoft.com/office/drawing/2014/main" id="{B078D3FA-8085-1C4C-AA6F-147C9C4C9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68" name="Freeform 111">
            <a:extLst>
              <a:ext uri="{FF2B5EF4-FFF2-40B4-BE49-F238E27FC236}">
                <a16:creationId xmlns:a16="http://schemas.microsoft.com/office/drawing/2014/main" id="{DBA85361-CC9F-7648-9FF3-E7357DC539FF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69" name="Freeform 112">
            <a:extLst>
              <a:ext uri="{FF2B5EF4-FFF2-40B4-BE49-F238E27FC236}">
                <a16:creationId xmlns:a16="http://schemas.microsoft.com/office/drawing/2014/main" id="{5B79446D-9110-0144-AB3C-38AEC09BEEF3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0" name="Freeform 113">
            <a:extLst>
              <a:ext uri="{FF2B5EF4-FFF2-40B4-BE49-F238E27FC236}">
                <a16:creationId xmlns:a16="http://schemas.microsoft.com/office/drawing/2014/main" id="{93BA6969-7898-D843-911D-6B44CEC84205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1" name="Freeform 114">
            <a:extLst>
              <a:ext uri="{FF2B5EF4-FFF2-40B4-BE49-F238E27FC236}">
                <a16:creationId xmlns:a16="http://schemas.microsoft.com/office/drawing/2014/main" id="{3BEB4569-E16D-E747-A978-6D8D8531859D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7072" name="Rectangle 115">
            <a:extLst>
              <a:ext uri="{FF2B5EF4-FFF2-40B4-BE49-F238E27FC236}">
                <a16:creationId xmlns:a16="http://schemas.microsoft.com/office/drawing/2014/main" id="{B9DAC5A2-BC46-844C-8231-C31455164C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7073" name="AutoShape 119">
            <a:extLst>
              <a:ext uri="{FF2B5EF4-FFF2-40B4-BE49-F238E27FC236}">
                <a16:creationId xmlns:a16="http://schemas.microsoft.com/office/drawing/2014/main" id="{6D40206B-B9AE-CB40-9558-84E63A525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74" name="AutoShape 121">
            <a:extLst>
              <a:ext uri="{FF2B5EF4-FFF2-40B4-BE49-F238E27FC236}">
                <a16:creationId xmlns:a16="http://schemas.microsoft.com/office/drawing/2014/main" id="{4A063325-BE4A-8D4D-B8BA-809DFBB282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7075" name="Title 1">
            <a:extLst>
              <a:ext uri="{FF2B5EF4-FFF2-40B4-BE49-F238E27FC236}">
                <a16:creationId xmlns:a16="http://schemas.microsoft.com/office/drawing/2014/main" id="{BB3F7BBB-9578-9C4B-9E91-CC60FBF31A75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7076" name="TextBox 125">
            <a:extLst>
              <a:ext uri="{FF2B5EF4-FFF2-40B4-BE49-F238E27FC236}">
                <a16:creationId xmlns:a16="http://schemas.microsoft.com/office/drawing/2014/main" id="{15477E67-D541-9C40-AE7A-7F530075AF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  <p:cxnSp>
        <p:nvCxnSpPr>
          <p:cNvPr id="127077" name="Straight Connector 107">
            <a:extLst>
              <a:ext uri="{FF2B5EF4-FFF2-40B4-BE49-F238E27FC236}">
                <a16:creationId xmlns:a16="http://schemas.microsoft.com/office/drawing/2014/main" id="{EB19FBE0-8D70-D445-BCE8-8E28E73776E3}"/>
              </a:ext>
            </a:extLst>
          </p:cNvPr>
          <p:cNvCxnSpPr>
            <a:cxnSpLocks/>
          </p:cNvCxnSpPr>
          <p:nvPr/>
        </p:nvCxnSpPr>
        <p:spPr bwMode="auto">
          <a:xfrm>
            <a:off x="4397376" y="4308475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78" name="Straight Connector 109">
            <a:extLst>
              <a:ext uri="{FF2B5EF4-FFF2-40B4-BE49-F238E27FC236}">
                <a16:creationId xmlns:a16="http://schemas.microsoft.com/office/drawing/2014/main" id="{8709AFD9-78C4-D04E-8ED4-94AA430D529E}"/>
              </a:ext>
            </a:extLst>
          </p:cNvPr>
          <p:cNvCxnSpPr>
            <a:cxnSpLocks/>
          </p:cNvCxnSpPr>
          <p:nvPr/>
        </p:nvCxnSpPr>
        <p:spPr bwMode="auto">
          <a:xfrm>
            <a:off x="2682875" y="4741863"/>
            <a:ext cx="77628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79" name="Straight Connector 110">
            <a:extLst>
              <a:ext uri="{FF2B5EF4-FFF2-40B4-BE49-F238E27FC236}">
                <a16:creationId xmlns:a16="http://schemas.microsoft.com/office/drawing/2014/main" id="{A48F693C-85E6-6547-B750-1961A0C40742}"/>
              </a:ext>
            </a:extLst>
          </p:cNvPr>
          <p:cNvCxnSpPr>
            <a:cxnSpLocks/>
          </p:cNvCxnSpPr>
          <p:nvPr/>
        </p:nvCxnSpPr>
        <p:spPr bwMode="auto">
          <a:xfrm>
            <a:off x="5629275" y="4156075"/>
            <a:ext cx="243363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80" name="Straight Connector 111">
            <a:extLst>
              <a:ext uri="{FF2B5EF4-FFF2-40B4-BE49-F238E27FC236}">
                <a16:creationId xmlns:a16="http://schemas.microsoft.com/office/drawing/2014/main" id="{7451B8FD-FA2E-4C43-A99C-2FD4D9C9F879}"/>
              </a:ext>
            </a:extLst>
          </p:cNvPr>
          <p:cNvCxnSpPr>
            <a:cxnSpLocks/>
          </p:cNvCxnSpPr>
          <p:nvPr/>
        </p:nvCxnSpPr>
        <p:spPr bwMode="auto">
          <a:xfrm>
            <a:off x="4125913" y="4613275"/>
            <a:ext cx="3286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7081" name="Straight Connector 112">
            <a:extLst>
              <a:ext uri="{FF2B5EF4-FFF2-40B4-BE49-F238E27FC236}">
                <a16:creationId xmlns:a16="http://schemas.microsoft.com/office/drawing/2014/main" id="{B1CDD165-A919-1B47-877F-FDCC3F96C335}"/>
              </a:ext>
            </a:extLst>
          </p:cNvPr>
          <p:cNvCxnSpPr>
            <a:cxnSpLocks/>
          </p:cNvCxnSpPr>
          <p:nvPr/>
        </p:nvCxnSpPr>
        <p:spPr bwMode="auto">
          <a:xfrm flipV="1">
            <a:off x="4427538" y="4283075"/>
            <a:ext cx="0" cy="31750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7082" name="TextBox 116">
            <a:extLst>
              <a:ext uri="{FF2B5EF4-FFF2-40B4-BE49-F238E27FC236}">
                <a16:creationId xmlns:a16="http://schemas.microsoft.com/office/drawing/2014/main" id="{3B51E29B-E8C6-E643-9F50-A320F1CB1E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18200" y="3633788"/>
            <a:ext cx="40513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 gate delays through this route</a:t>
            </a:r>
          </a:p>
        </p:txBody>
      </p:sp>
    </p:spTree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Line 4">
            <a:extLst>
              <a:ext uri="{FF2B5EF4-FFF2-40B4-BE49-F238E27FC236}">
                <a16:creationId xmlns:a16="http://schemas.microsoft.com/office/drawing/2014/main" id="{322C81E5-8250-7B4F-B1FD-F3301631CFEB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4" y="4000500"/>
            <a:ext cx="231933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2" name="Freeform 5">
            <a:extLst>
              <a:ext uri="{FF2B5EF4-FFF2-40B4-BE49-F238E27FC236}">
                <a16:creationId xmlns:a16="http://schemas.microsoft.com/office/drawing/2014/main" id="{04EDCD93-7D03-594B-A5CC-D2181942F70B}"/>
              </a:ext>
            </a:extLst>
          </p:cNvPr>
          <p:cNvSpPr>
            <a:spLocks/>
          </p:cNvSpPr>
          <p:nvPr/>
        </p:nvSpPr>
        <p:spPr bwMode="auto">
          <a:xfrm>
            <a:off x="5619751" y="5033964"/>
            <a:ext cx="168275" cy="1587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3" name="Line 6">
            <a:extLst>
              <a:ext uri="{FF2B5EF4-FFF2-40B4-BE49-F238E27FC236}">
                <a16:creationId xmlns:a16="http://schemas.microsoft.com/office/drawing/2014/main" id="{E29ED7B5-297F-5F4F-90FA-34D97AB8E9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19751" y="5033964"/>
            <a:ext cx="168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4" name="Freeform 8">
            <a:extLst>
              <a:ext uri="{FF2B5EF4-FFF2-40B4-BE49-F238E27FC236}">
                <a16:creationId xmlns:a16="http://schemas.microsoft.com/office/drawing/2014/main" id="{79CE8A9F-D446-AC49-936D-5D07131B2919}"/>
              </a:ext>
            </a:extLst>
          </p:cNvPr>
          <p:cNvSpPr>
            <a:spLocks/>
          </p:cNvSpPr>
          <p:nvPr/>
        </p:nvSpPr>
        <p:spPr bwMode="auto">
          <a:xfrm>
            <a:off x="4733926" y="520223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5" name="Line 9">
            <a:extLst>
              <a:ext uri="{FF2B5EF4-FFF2-40B4-BE49-F238E27FC236}">
                <a16:creationId xmlns:a16="http://schemas.microsoft.com/office/drawing/2014/main" id="{706A3674-9113-9C43-843D-8E9DDE0D69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520223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6" name="Freeform 10">
            <a:extLst>
              <a:ext uri="{FF2B5EF4-FFF2-40B4-BE49-F238E27FC236}">
                <a16:creationId xmlns:a16="http://schemas.microsoft.com/office/drawing/2014/main" id="{5331E3D3-DB0D-7D4A-9CF2-C279C194FEB8}"/>
              </a:ext>
            </a:extLst>
          </p:cNvPr>
          <p:cNvSpPr>
            <a:spLocks/>
          </p:cNvSpPr>
          <p:nvPr/>
        </p:nvSpPr>
        <p:spPr bwMode="auto">
          <a:xfrm>
            <a:off x="4733926" y="4886325"/>
            <a:ext cx="295275" cy="1588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7" name="Line 11">
            <a:extLst>
              <a:ext uri="{FF2B5EF4-FFF2-40B4-BE49-F238E27FC236}">
                <a16:creationId xmlns:a16="http://schemas.microsoft.com/office/drawing/2014/main" id="{88DCB6A5-358F-A146-B85E-550315DDBC9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733926" y="4886325"/>
            <a:ext cx="2952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8" name="Line 14">
            <a:extLst>
              <a:ext uri="{FF2B5EF4-FFF2-40B4-BE49-F238E27FC236}">
                <a16:creationId xmlns:a16="http://schemas.microsoft.com/office/drawing/2014/main" id="{AA2964BA-D11F-1D47-9E67-0CD991DB0C8B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443414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09" name="Line 15">
            <a:extLst>
              <a:ext uri="{FF2B5EF4-FFF2-40B4-BE49-F238E27FC236}">
                <a16:creationId xmlns:a16="http://schemas.microsoft.com/office/drawing/2014/main" id="{7D9D35D4-A9CD-CE49-B16A-582321B5F411}"/>
              </a:ext>
            </a:extLst>
          </p:cNvPr>
          <p:cNvSpPr>
            <a:spLocks noChangeShapeType="1"/>
          </p:cNvSpPr>
          <p:nvPr/>
        </p:nvSpPr>
        <p:spPr bwMode="auto">
          <a:xfrm>
            <a:off x="3236914" y="4738689"/>
            <a:ext cx="2317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0" name="Line 16">
            <a:extLst>
              <a:ext uri="{FF2B5EF4-FFF2-40B4-BE49-F238E27FC236}">
                <a16:creationId xmlns:a16="http://schemas.microsoft.com/office/drawing/2014/main" id="{912F515B-8AA9-D945-8267-EB10A5BFF5C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4591050"/>
            <a:ext cx="1476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1" name="Freeform 17">
            <a:extLst>
              <a:ext uri="{FF2B5EF4-FFF2-40B4-BE49-F238E27FC236}">
                <a16:creationId xmlns:a16="http://schemas.microsoft.com/office/drawing/2014/main" id="{46B0F0E5-B01A-0B4A-8C67-44B9D62E9271}"/>
              </a:ext>
            </a:extLst>
          </p:cNvPr>
          <p:cNvSpPr>
            <a:spLocks/>
          </p:cNvSpPr>
          <p:nvPr/>
        </p:nvSpPr>
        <p:spPr bwMode="auto">
          <a:xfrm>
            <a:off x="3516313" y="4343401"/>
            <a:ext cx="628650" cy="250825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1" y="0"/>
                </a:lnTo>
                <a:lnTo>
                  <a:pt x="59" y="0"/>
                </a:lnTo>
                <a:lnTo>
                  <a:pt x="85" y="0"/>
                </a:lnTo>
                <a:lnTo>
                  <a:pt x="111" y="0"/>
                </a:lnTo>
                <a:lnTo>
                  <a:pt x="133" y="0"/>
                </a:lnTo>
                <a:lnTo>
                  <a:pt x="156" y="0"/>
                </a:lnTo>
                <a:lnTo>
                  <a:pt x="176" y="0"/>
                </a:lnTo>
                <a:lnTo>
                  <a:pt x="194" y="0"/>
                </a:lnTo>
                <a:lnTo>
                  <a:pt x="210" y="0"/>
                </a:lnTo>
                <a:lnTo>
                  <a:pt x="226" y="0"/>
                </a:lnTo>
                <a:lnTo>
                  <a:pt x="241" y="0"/>
                </a:lnTo>
                <a:lnTo>
                  <a:pt x="254" y="0"/>
                </a:lnTo>
                <a:lnTo>
                  <a:pt x="266" y="0"/>
                </a:lnTo>
                <a:lnTo>
                  <a:pt x="277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7" y="0"/>
                </a:lnTo>
                <a:lnTo>
                  <a:pt x="322" y="0"/>
                </a:lnTo>
                <a:lnTo>
                  <a:pt x="327" y="0"/>
                </a:lnTo>
                <a:lnTo>
                  <a:pt x="333" y="0"/>
                </a:lnTo>
                <a:lnTo>
                  <a:pt x="335" y="0"/>
                </a:lnTo>
                <a:lnTo>
                  <a:pt x="339" y="1"/>
                </a:lnTo>
                <a:lnTo>
                  <a:pt x="342" y="1"/>
                </a:lnTo>
                <a:lnTo>
                  <a:pt x="345" y="1"/>
                </a:lnTo>
                <a:lnTo>
                  <a:pt x="347" y="1"/>
                </a:lnTo>
                <a:lnTo>
                  <a:pt x="350" y="1"/>
                </a:lnTo>
                <a:lnTo>
                  <a:pt x="353" y="1"/>
                </a:lnTo>
                <a:lnTo>
                  <a:pt x="354" y="1"/>
                </a:lnTo>
                <a:lnTo>
                  <a:pt x="357" y="1"/>
                </a:lnTo>
                <a:lnTo>
                  <a:pt x="358" y="1"/>
                </a:lnTo>
                <a:lnTo>
                  <a:pt x="361" y="1"/>
                </a:lnTo>
                <a:lnTo>
                  <a:pt x="363" y="1"/>
                </a:lnTo>
                <a:lnTo>
                  <a:pt x="365" y="2"/>
                </a:lnTo>
                <a:lnTo>
                  <a:pt x="366" y="2"/>
                </a:lnTo>
                <a:lnTo>
                  <a:pt x="368" y="2"/>
                </a:lnTo>
                <a:lnTo>
                  <a:pt x="370" y="2"/>
                </a:lnTo>
                <a:lnTo>
                  <a:pt x="371" y="2"/>
                </a:lnTo>
                <a:lnTo>
                  <a:pt x="372" y="2"/>
                </a:lnTo>
                <a:lnTo>
                  <a:pt x="374" y="2"/>
                </a:lnTo>
                <a:lnTo>
                  <a:pt x="375" y="2"/>
                </a:lnTo>
                <a:lnTo>
                  <a:pt x="376" y="2"/>
                </a:lnTo>
                <a:lnTo>
                  <a:pt x="378" y="2"/>
                </a:lnTo>
                <a:lnTo>
                  <a:pt x="379" y="2"/>
                </a:lnTo>
                <a:lnTo>
                  <a:pt x="380" y="2"/>
                </a:lnTo>
                <a:lnTo>
                  <a:pt x="382" y="4"/>
                </a:lnTo>
                <a:lnTo>
                  <a:pt x="383" y="4"/>
                </a:lnTo>
                <a:lnTo>
                  <a:pt x="384" y="4"/>
                </a:lnTo>
                <a:lnTo>
                  <a:pt x="386" y="4"/>
                </a:lnTo>
                <a:lnTo>
                  <a:pt x="387" y="4"/>
                </a:lnTo>
                <a:lnTo>
                  <a:pt x="388" y="4"/>
                </a:lnTo>
                <a:lnTo>
                  <a:pt x="390" y="4"/>
                </a:lnTo>
                <a:lnTo>
                  <a:pt x="391" y="4"/>
                </a:lnTo>
                <a:lnTo>
                  <a:pt x="392" y="5"/>
                </a:lnTo>
                <a:lnTo>
                  <a:pt x="394" y="5"/>
                </a:lnTo>
                <a:lnTo>
                  <a:pt x="395" y="5"/>
                </a:lnTo>
                <a:lnTo>
                  <a:pt x="396" y="5"/>
                </a:lnTo>
                <a:lnTo>
                  <a:pt x="398" y="5"/>
                </a:lnTo>
                <a:lnTo>
                  <a:pt x="400" y="5"/>
                </a:lnTo>
                <a:lnTo>
                  <a:pt x="402" y="6"/>
                </a:lnTo>
                <a:lnTo>
                  <a:pt x="403" y="6"/>
                </a:lnTo>
                <a:lnTo>
                  <a:pt x="406" y="6"/>
                </a:lnTo>
                <a:lnTo>
                  <a:pt x="408" y="6"/>
                </a:lnTo>
                <a:lnTo>
                  <a:pt x="410" y="6"/>
                </a:lnTo>
                <a:lnTo>
                  <a:pt x="412" y="8"/>
                </a:lnTo>
                <a:lnTo>
                  <a:pt x="414" y="8"/>
                </a:lnTo>
                <a:lnTo>
                  <a:pt x="415" y="8"/>
                </a:lnTo>
                <a:lnTo>
                  <a:pt x="416" y="8"/>
                </a:lnTo>
                <a:lnTo>
                  <a:pt x="418" y="8"/>
                </a:lnTo>
                <a:lnTo>
                  <a:pt x="419" y="9"/>
                </a:lnTo>
                <a:lnTo>
                  <a:pt x="420" y="9"/>
                </a:lnTo>
                <a:lnTo>
                  <a:pt x="422" y="9"/>
                </a:lnTo>
                <a:lnTo>
                  <a:pt x="423" y="9"/>
                </a:lnTo>
                <a:lnTo>
                  <a:pt x="424" y="9"/>
                </a:lnTo>
                <a:lnTo>
                  <a:pt x="426" y="9"/>
                </a:lnTo>
                <a:lnTo>
                  <a:pt x="427" y="10"/>
                </a:lnTo>
                <a:lnTo>
                  <a:pt x="428" y="10"/>
                </a:lnTo>
                <a:lnTo>
                  <a:pt x="430" y="10"/>
                </a:lnTo>
                <a:lnTo>
                  <a:pt x="431" y="10"/>
                </a:lnTo>
                <a:lnTo>
                  <a:pt x="432" y="10"/>
                </a:lnTo>
                <a:lnTo>
                  <a:pt x="434" y="12"/>
                </a:lnTo>
                <a:lnTo>
                  <a:pt x="435" y="12"/>
                </a:lnTo>
                <a:lnTo>
                  <a:pt x="436" y="12"/>
                </a:lnTo>
                <a:lnTo>
                  <a:pt x="439" y="13"/>
                </a:lnTo>
                <a:lnTo>
                  <a:pt x="440" y="13"/>
                </a:lnTo>
                <a:lnTo>
                  <a:pt x="442" y="13"/>
                </a:lnTo>
                <a:lnTo>
                  <a:pt x="443" y="14"/>
                </a:lnTo>
                <a:lnTo>
                  <a:pt x="444" y="14"/>
                </a:lnTo>
                <a:lnTo>
                  <a:pt x="447" y="16"/>
                </a:lnTo>
                <a:lnTo>
                  <a:pt x="448" y="16"/>
                </a:lnTo>
                <a:lnTo>
                  <a:pt x="451" y="17"/>
                </a:lnTo>
                <a:lnTo>
                  <a:pt x="454" y="17"/>
                </a:lnTo>
                <a:lnTo>
                  <a:pt x="455" y="18"/>
                </a:lnTo>
                <a:lnTo>
                  <a:pt x="458" y="18"/>
                </a:lnTo>
                <a:lnTo>
                  <a:pt x="460" y="20"/>
                </a:lnTo>
                <a:lnTo>
                  <a:pt x="463" y="20"/>
                </a:lnTo>
                <a:lnTo>
                  <a:pt x="464" y="21"/>
                </a:lnTo>
                <a:lnTo>
                  <a:pt x="467" y="21"/>
                </a:lnTo>
                <a:lnTo>
                  <a:pt x="468" y="22"/>
                </a:lnTo>
                <a:lnTo>
                  <a:pt x="469" y="22"/>
                </a:lnTo>
                <a:lnTo>
                  <a:pt x="471" y="24"/>
                </a:lnTo>
                <a:lnTo>
                  <a:pt x="472" y="24"/>
                </a:lnTo>
                <a:lnTo>
                  <a:pt x="475" y="24"/>
                </a:lnTo>
                <a:lnTo>
                  <a:pt x="476" y="25"/>
                </a:lnTo>
                <a:lnTo>
                  <a:pt x="477" y="25"/>
                </a:lnTo>
                <a:lnTo>
                  <a:pt x="479" y="26"/>
                </a:lnTo>
                <a:lnTo>
                  <a:pt x="480" y="26"/>
                </a:lnTo>
                <a:lnTo>
                  <a:pt x="481" y="26"/>
                </a:lnTo>
                <a:lnTo>
                  <a:pt x="483" y="28"/>
                </a:lnTo>
                <a:lnTo>
                  <a:pt x="484" y="28"/>
                </a:lnTo>
                <a:lnTo>
                  <a:pt x="485" y="28"/>
                </a:lnTo>
                <a:lnTo>
                  <a:pt x="487" y="29"/>
                </a:lnTo>
                <a:lnTo>
                  <a:pt x="488" y="29"/>
                </a:lnTo>
                <a:lnTo>
                  <a:pt x="489" y="30"/>
                </a:lnTo>
                <a:lnTo>
                  <a:pt x="491" y="30"/>
                </a:lnTo>
                <a:lnTo>
                  <a:pt x="492" y="32"/>
                </a:lnTo>
                <a:lnTo>
                  <a:pt x="493" y="32"/>
                </a:lnTo>
                <a:lnTo>
                  <a:pt x="495" y="33"/>
                </a:lnTo>
                <a:lnTo>
                  <a:pt x="496" y="33"/>
                </a:lnTo>
                <a:lnTo>
                  <a:pt x="497" y="34"/>
                </a:lnTo>
                <a:lnTo>
                  <a:pt x="500" y="36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8" y="40"/>
                </a:lnTo>
                <a:lnTo>
                  <a:pt x="509" y="40"/>
                </a:lnTo>
                <a:lnTo>
                  <a:pt x="512" y="41"/>
                </a:lnTo>
                <a:lnTo>
                  <a:pt x="513" y="42"/>
                </a:lnTo>
                <a:lnTo>
                  <a:pt x="515" y="42"/>
                </a:lnTo>
                <a:lnTo>
                  <a:pt x="516" y="43"/>
                </a:lnTo>
                <a:lnTo>
                  <a:pt x="517" y="43"/>
                </a:lnTo>
                <a:lnTo>
                  <a:pt x="519" y="45"/>
                </a:lnTo>
                <a:lnTo>
                  <a:pt x="520" y="45"/>
                </a:lnTo>
                <a:lnTo>
                  <a:pt x="521" y="46"/>
                </a:lnTo>
                <a:lnTo>
                  <a:pt x="523" y="46"/>
                </a:lnTo>
                <a:lnTo>
                  <a:pt x="524" y="47"/>
                </a:lnTo>
                <a:lnTo>
                  <a:pt x="525" y="47"/>
                </a:lnTo>
                <a:lnTo>
                  <a:pt x="527" y="49"/>
                </a:lnTo>
                <a:lnTo>
                  <a:pt x="528" y="49"/>
                </a:lnTo>
                <a:lnTo>
                  <a:pt x="529" y="50"/>
                </a:lnTo>
                <a:lnTo>
                  <a:pt x="531" y="50"/>
                </a:lnTo>
                <a:lnTo>
                  <a:pt x="532" y="51"/>
                </a:lnTo>
                <a:lnTo>
                  <a:pt x="533" y="53"/>
                </a:lnTo>
                <a:lnTo>
                  <a:pt x="535" y="53"/>
                </a:lnTo>
                <a:lnTo>
                  <a:pt x="536" y="54"/>
                </a:lnTo>
                <a:lnTo>
                  <a:pt x="537" y="54"/>
                </a:lnTo>
                <a:lnTo>
                  <a:pt x="539" y="55"/>
                </a:lnTo>
                <a:lnTo>
                  <a:pt x="540" y="55"/>
                </a:lnTo>
                <a:lnTo>
                  <a:pt x="541" y="57"/>
                </a:lnTo>
                <a:lnTo>
                  <a:pt x="543" y="57"/>
                </a:lnTo>
                <a:lnTo>
                  <a:pt x="544" y="58"/>
                </a:lnTo>
                <a:lnTo>
                  <a:pt x="545" y="59"/>
                </a:lnTo>
                <a:lnTo>
                  <a:pt x="548" y="59"/>
                </a:lnTo>
                <a:lnTo>
                  <a:pt x="549" y="61"/>
                </a:lnTo>
                <a:lnTo>
                  <a:pt x="552" y="62"/>
                </a:lnTo>
                <a:lnTo>
                  <a:pt x="553" y="63"/>
                </a:lnTo>
                <a:lnTo>
                  <a:pt x="554" y="63"/>
                </a:lnTo>
                <a:lnTo>
                  <a:pt x="556" y="65"/>
                </a:lnTo>
                <a:lnTo>
                  <a:pt x="557" y="66"/>
                </a:lnTo>
                <a:lnTo>
                  <a:pt x="558" y="66"/>
                </a:lnTo>
                <a:lnTo>
                  <a:pt x="560" y="67"/>
                </a:lnTo>
                <a:lnTo>
                  <a:pt x="561" y="67"/>
                </a:lnTo>
                <a:lnTo>
                  <a:pt x="562" y="69"/>
                </a:lnTo>
                <a:lnTo>
                  <a:pt x="564" y="69"/>
                </a:lnTo>
                <a:lnTo>
                  <a:pt x="565" y="70"/>
                </a:lnTo>
                <a:lnTo>
                  <a:pt x="566" y="70"/>
                </a:lnTo>
                <a:lnTo>
                  <a:pt x="566" y="71"/>
                </a:lnTo>
                <a:lnTo>
                  <a:pt x="568" y="71"/>
                </a:lnTo>
                <a:lnTo>
                  <a:pt x="569" y="73"/>
                </a:lnTo>
                <a:lnTo>
                  <a:pt x="570" y="73"/>
                </a:lnTo>
                <a:lnTo>
                  <a:pt x="572" y="74"/>
                </a:lnTo>
                <a:lnTo>
                  <a:pt x="573" y="75"/>
                </a:lnTo>
                <a:lnTo>
                  <a:pt x="574" y="75"/>
                </a:lnTo>
                <a:lnTo>
                  <a:pt x="576" y="77"/>
                </a:lnTo>
                <a:lnTo>
                  <a:pt x="577" y="77"/>
                </a:lnTo>
                <a:lnTo>
                  <a:pt x="578" y="78"/>
                </a:lnTo>
                <a:lnTo>
                  <a:pt x="580" y="79"/>
                </a:lnTo>
                <a:lnTo>
                  <a:pt x="581" y="79"/>
                </a:lnTo>
                <a:lnTo>
                  <a:pt x="582" y="81"/>
                </a:lnTo>
                <a:lnTo>
                  <a:pt x="584" y="82"/>
                </a:lnTo>
                <a:lnTo>
                  <a:pt x="585" y="82"/>
                </a:lnTo>
                <a:lnTo>
                  <a:pt x="586" y="83"/>
                </a:lnTo>
                <a:lnTo>
                  <a:pt x="588" y="85"/>
                </a:lnTo>
                <a:lnTo>
                  <a:pt x="589" y="85"/>
                </a:lnTo>
                <a:lnTo>
                  <a:pt x="590" y="86"/>
                </a:lnTo>
                <a:lnTo>
                  <a:pt x="592" y="87"/>
                </a:lnTo>
                <a:lnTo>
                  <a:pt x="593" y="87"/>
                </a:lnTo>
                <a:lnTo>
                  <a:pt x="594" y="89"/>
                </a:lnTo>
                <a:lnTo>
                  <a:pt x="596" y="89"/>
                </a:lnTo>
                <a:lnTo>
                  <a:pt x="597" y="90"/>
                </a:lnTo>
                <a:lnTo>
                  <a:pt x="598" y="91"/>
                </a:lnTo>
                <a:lnTo>
                  <a:pt x="600" y="91"/>
                </a:lnTo>
                <a:lnTo>
                  <a:pt x="600" y="93"/>
                </a:lnTo>
                <a:lnTo>
                  <a:pt x="601" y="93"/>
                </a:lnTo>
                <a:lnTo>
                  <a:pt x="602" y="94"/>
                </a:lnTo>
                <a:lnTo>
                  <a:pt x="604" y="94"/>
                </a:lnTo>
                <a:lnTo>
                  <a:pt x="604" y="95"/>
                </a:lnTo>
                <a:lnTo>
                  <a:pt x="605" y="95"/>
                </a:lnTo>
                <a:lnTo>
                  <a:pt x="606" y="97"/>
                </a:lnTo>
                <a:lnTo>
                  <a:pt x="608" y="98"/>
                </a:lnTo>
                <a:lnTo>
                  <a:pt x="609" y="98"/>
                </a:lnTo>
                <a:lnTo>
                  <a:pt x="609" y="99"/>
                </a:lnTo>
                <a:lnTo>
                  <a:pt x="610" y="99"/>
                </a:lnTo>
                <a:lnTo>
                  <a:pt x="612" y="101"/>
                </a:lnTo>
                <a:lnTo>
                  <a:pt x="613" y="102"/>
                </a:lnTo>
                <a:lnTo>
                  <a:pt x="614" y="102"/>
                </a:lnTo>
                <a:lnTo>
                  <a:pt x="614" y="103"/>
                </a:lnTo>
                <a:lnTo>
                  <a:pt x="616" y="105"/>
                </a:lnTo>
                <a:lnTo>
                  <a:pt x="617" y="105"/>
                </a:lnTo>
                <a:lnTo>
                  <a:pt x="618" y="106"/>
                </a:lnTo>
                <a:lnTo>
                  <a:pt x="620" y="107"/>
                </a:lnTo>
                <a:lnTo>
                  <a:pt x="621" y="107"/>
                </a:lnTo>
                <a:lnTo>
                  <a:pt x="621" y="109"/>
                </a:lnTo>
                <a:lnTo>
                  <a:pt x="622" y="109"/>
                </a:lnTo>
                <a:lnTo>
                  <a:pt x="622" y="110"/>
                </a:lnTo>
                <a:lnTo>
                  <a:pt x="624" y="110"/>
                </a:lnTo>
                <a:lnTo>
                  <a:pt x="625" y="111"/>
                </a:lnTo>
                <a:lnTo>
                  <a:pt x="626" y="111"/>
                </a:lnTo>
                <a:lnTo>
                  <a:pt x="626" y="113"/>
                </a:lnTo>
                <a:lnTo>
                  <a:pt x="628" y="113"/>
                </a:lnTo>
                <a:lnTo>
                  <a:pt x="628" y="114"/>
                </a:lnTo>
                <a:lnTo>
                  <a:pt x="629" y="114"/>
                </a:lnTo>
                <a:lnTo>
                  <a:pt x="630" y="115"/>
                </a:lnTo>
                <a:lnTo>
                  <a:pt x="632" y="115"/>
                </a:lnTo>
                <a:lnTo>
                  <a:pt x="632" y="117"/>
                </a:lnTo>
                <a:lnTo>
                  <a:pt x="633" y="117"/>
                </a:lnTo>
                <a:lnTo>
                  <a:pt x="634" y="118"/>
                </a:lnTo>
                <a:lnTo>
                  <a:pt x="636" y="119"/>
                </a:lnTo>
                <a:lnTo>
                  <a:pt x="637" y="119"/>
                </a:lnTo>
                <a:lnTo>
                  <a:pt x="638" y="121"/>
                </a:lnTo>
                <a:lnTo>
                  <a:pt x="640" y="122"/>
                </a:lnTo>
                <a:lnTo>
                  <a:pt x="641" y="122"/>
                </a:lnTo>
                <a:lnTo>
                  <a:pt x="642" y="123"/>
                </a:lnTo>
                <a:lnTo>
                  <a:pt x="644" y="125"/>
                </a:lnTo>
                <a:lnTo>
                  <a:pt x="645" y="125"/>
                </a:lnTo>
                <a:lnTo>
                  <a:pt x="645" y="126"/>
                </a:lnTo>
                <a:lnTo>
                  <a:pt x="646" y="126"/>
                </a:lnTo>
                <a:lnTo>
                  <a:pt x="647" y="127"/>
                </a:lnTo>
                <a:lnTo>
                  <a:pt x="649" y="127"/>
                </a:lnTo>
                <a:lnTo>
                  <a:pt x="649" y="129"/>
                </a:lnTo>
                <a:lnTo>
                  <a:pt x="650" y="129"/>
                </a:lnTo>
                <a:lnTo>
                  <a:pt x="650" y="130"/>
                </a:lnTo>
                <a:lnTo>
                  <a:pt x="651" y="130"/>
                </a:lnTo>
                <a:lnTo>
                  <a:pt x="651" y="131"/>
                </a:lnTo>
                <a:lnTo>
                  <a:pt x="653" y="131"/>
                </a:lnTo>
                <a:lnTo>
                  <a:pt x="654" y="133"/>
                </a:lnTo>
                <a:lnTo>
                  <a:pt x="655" y="134"/>
                </a:lnTo>
                <a:lnTo>
                  <a:pt x="657" y="135"/>
                </a:lnTo>
                <a:lnTo>
                  <a:pt x="658" y="136"/>
                </a:lnTo>
                <a:lnTo>
                  <a:pt x="659" y="136"/>
                </a:lnTo>
                <a:lnTo>
                  <a:pt x="659" y="138"/>
                </a:lnTo>
                <a:lnTo>
                  <a:pt x="661" y="139"/>
                </a:lnTo>
                <a:lnTo>
                  <a:pt x="662" y="140"/>
                </a:lnTo>
                <a:lnTo>
                  <a:pt x="663" y="142"/>
                </a:lnTo>
                <a:lnTo>
                  <a:pt x="665" y="143"/>
                </a:lnTo>
                <a:lnTo>
                  <a:pt x="666" y="144"/>
                </a:lnTo>
                <a:lnTo>
                  <a:pt x="667" y="146"/>
                </a:lnTo>
                <a:lnTo>
                  <a:pt x="669" y="147"/>
                </a:lnTo>
                <a:lnTo>
                  <a:pt x="670" y="148"/>
                </a:lnTo>
                <a:lnTo>
                  <a:pt x="671" y="150"/>
                </a:lnTo>
                <a:lnTo>
                  <a:pt x="671" y="151"/>
                </a:lnTo>
                <a:lnTo>
                  <a:pt x="673" y="152"/>
                </a:lnTo>
                <a:lnTo>
                  <a:pt x="674" y="152"/>
                </a:lnTo>
                <a:lnTo>
                  <a:pt x="675" y="154"/>
                </a:lnTo>
                <a:lnTo>
                  <a:pt x="675" y="155"/>
                </a:lnTo>
                <a:lnTo>
                  <a:pt x="677" y="155"/>
                </a:lnTo>
                <a:lnTo>
                  <a:pt x="677" y="156"/>
                </a:lnTo>
                <a:lnTo>
                  <a:pt x="678" y="158"/>
                </a:lnTo>
                <a:lnTo>
                  <a:pt x="679" y="158"/>
                </a:lnTo>
                <a:lnTo>
                  <a:pt x="679" y="159"/>
                </a:lnTo>
                <a:lnTo>
                  <a:pt x="681" y="159"/>
                </a:lnTo>
                <a:lnTo>
                  <a:pt x="681" y="160"/>
                </a:lnTo>
                <a:lnTo>
                  <a:pt x="682" y="162"/>
                </a:lnTo>
                <a:lnTo>
                  <a:pt x="683" y="163"/>
                </a:lnTo>
                <a:lnTo>
                  <a:pt x="683" y="164"/>
                </a:lnTo>
                <a:lnTo>
                  <a:pt x="685" y="164"/>
                </a:lnTo>
                <a:lnTo>
                  <a:pt x="686" y="166"/>
                </a:lnTo>
                <a:lnTo>
                  <a:pt x="686" y="167"/>
                </a:lnTo>
                <a:lnTo>
                  <a:pt x="687" y="168"/>
                </a:lnTo>
                <a:lnTo>
                  <a:pt x="689" y="168"/>
                </a:lnTo>
                <a:lnTo>
                  <a:pt x="689" y="170"/>
                </a:lnTo>
                <a:lnTo>
                  <a:pt x="690" y="171"/>
                </a:lnTo>
                <a:lnTo>
                  <a:pt x="691" y="172"/>
                </a:lnTo>
                <a:lnTo>
                  <a:pt x="693" y="174"/>
                </a:lnTo>
                <a:lnTo>
                  <a:pt x="694" y="175"/>
                </a:lnTo>
                <a:lnTo>
                  <a:pt x="695" y="178"/>
                </a:lnTo>
                <a:lnTo>
                  <a:pt x="697" y="179"/>
                </a:lnTo>
                <a:lnTo>
                  <a:pt x="698" y="180"/>
                </a:lnTo>
                <a:lnTo>
                  <a:pt x="699" y="183"/>
                </a:lnTo>
                <a:lnTo>
                  <a:pt x="701" y="184"/>
                </a:lnTo>
                <a:lnTo>
                  <a:pt x="702" y="186"/>
                </a:lnTo>
                <a:lnTo>
                  <a:pt x="703" y="187"/>
                </a:lnTo>
                <a:lnTo>
                  <a:pt x="705" y="188"/>
                </a:lnTo>
                <a:lnTo>
                  <a:pt x="706" y="190"/>
                </a:lnTo>
                <a:lnTo>
                  <a:pt x="707" y="191"/>
                </a:lnTo>
                <a:lnTo>
                  <a:pt x="707" y="192"/>
                </a:lnTo>
                <a:lnTo>
                  <a:pt x="709" y="194"/>
                </a:lnTo>
                <a:lnTo>
                  <a:pt x="710" y="195"/>
                </a:lnTo>
                <a:lnTo>
                  <a:pt x="710" y="196"/>
                </a:lnTo>
                <a:lnTo>
                  <a:pt x="711" y="198"/>
                </a:lnTo>
                <a:lnTo>
                  <a:pt x="713" y="198"/>
                </a:lnTo>
                <a:lnTo>
                  <a:pt x="713" y="199"/>
                </a:lnTo>
                <a:lnTo>
                  <a:pt x="714" y="200"/>
                </a:lnTo>
                <a:lnTo>
                  <a:pt x="715" y="202"/>
                </a:lnTo>
                <a:lnTo>
                  <a:pt x="717" y="203"/>
                </a:lnTo>
                <a:lnTo>
                  <a:pt x="717" y="204"/>
                </a:lnTo>
                <a:lnTo>
                  <a:pt x="718" y="206"/>
                </a:lnTo>
                <a:lnTo>
                  <a:pt x="719" y="207"/>
                </a:lnTo>
                <a:lnTo>
                  <a:pt x="721" y="208"/>
                </a:lnTo>
                <a:lnTo>
                  <a:pt x="722" y="210"/>
                </a:lnTo>
                <a:lnTo>
                  <a:pt x="722" y="211"/>
                </a:lnTo>
                <a:lnTo>
                  <a:pt x="723" y="214"/>
                </a:lnTo>
                <a:lnTo>
                  <a:pt x="725" y="215"/>
                </a:lnTo>
                <a:lnTo>
                  <a:pt x="726" y="216"/>
                </a:lnTo>
                <a:lnTo>
                  <a:pt x="727" y="218"/>
                </a:lnTo>
                <a:lnTo>
                  <a:pt x="729" y="220"/>
                </a:lnTo>
                <a:lnTo>
                  <a:pt x="730" y="222"/>
                </a:lnTo>
                <a:lnTo>
                  <a:pt x="731" y="224"/>
                </a:lnTo>
                <a:lnTo>
                  <a:pt x="733" y="226"/>
                </a:lnTo>
                <a:lnTo>
                  <a:pt x="734" y="228"/>
                </a:lnTo>
                <a:lnTo>
                  <a:pt x="735" y="229"/>
                </a:lnTo>
                <a:lnTo>
                  <a:pt x="737" y="232"/>
                </a:lnTo>
                <a:lnTo>
                  <a:pt x="738" y="233"/>
                </a:lnTo>
                <a:lnTo>
                  <a:pt x="739" y="235"/>
                </a:lnTo>
                <a:lnTo>
                  <a:pt x="740" y="236"/>
                </a:lnTo>
                <a:lnTo>
                  <a:pt x="740" y="237"/>
                </a:lnTo>
                <a:lnTo>
                  <a:pt x="742" y="239"/>
                </a:lnTo>
                <a:lnTo>
                  <a:pt x="743" y="240"/>
                </a:lnTo>
                <a:lnTo>
                  <a:pt x="744" y="241"/>
                </a:lnTo>
                <a:lnTo>
                  <a:pt x="744" y="243"/>
                </a:lnTo>
                <a:lnTo>
                  <a:pt x="746" y="244"/>
                </a:lnTo>
                <a:lnTo>
                  <a:pt x="746" y="245"/>
                </a:lnTo>
                <a:lnTo>
                  <a:pt x="747" y="247"/>
                </a:lnTo>
                <a:lnTo>
                  <a:pt x="748" y="247"/>
                </a:lnTo>
                <a:lnTo>
                  <a:pt x="748" y="248"/>
                </a:lnTo>
                <a:lnTo>
                  <a:pt x="750" y="249"/>
                </a:lnTo>
                <a:lnTo>
                  <a:pt x="750" y="251"/>
                </a:lnTo>
                <a:lnTo>
                  <a:pt x="751" y="252"/>
                </a:lnTo>
                <a:lnTo>
                  <a:pt x="752" y="253"/>
                </a:lnTo>
                <a:lnTo>
                  <a:pt x="752" y="255"/>
                </a:lnTo>
                <a:lnTo>
                  <a:pt x="754" y="256"/>
                </a:lnTo>
                <a:lnTo>
                  <a:pt x="755" y="257"/>
                </a:lnTo>
                <a:lnTo>
                  <a:pt x="756" y="259"/>
                </a:lnTo>
                <a:lnTo>
                  <a:pt x="756" y="260"/>
                </a:lnTo>
                <a:lnTo>
                  <a:pt x="758" y="261"/>
                </a:lnTo>
                <a:lnTo>
                  <a:pt x="759" y="263"/>
                </a:lnTo>
                <a:lnTo>
                  <a:pt x="760" y="265"/>
                </a:lnTo>
                <a:lnTo>
                  <a:pt x="762" y="267"/>
                </a:lnTo>
                <a:lnTo>
                  <a:pt x="763" y="269"/>
                </a:lnTo>
                <a:lnTo>
                  <a:pt x="766" y="271"/>
                </a:lnTo>
                <a:lnTo>
                  <a:pt x="767" y="273"/>
                </a:lnTo>
                <a:lnTo>
                  <a:pt x="768" y="276"/>
                </a:lnTo>
                <a:lnTo>
                  <a:pt x="770" y="277"/>
                </a:lnTo>
                <a:lnTo>
                  <a:pt x="771" y="279"/>
                </a:lnTo>
                <a:lnTo>
                  <a:pt x="772" y="281"/>
                </a:lnTo>
                <a:lnTo>
                  <a:pt x="774" y="283"/>
                </a:lnTo>
                <a:lnTo>
                  <a:pt x="775" y="284"/>
                </a:lnTo>
                <a:lnTo>
                  <a:pt x="775" y="285"/>
                </a:lnTo>
                <a:lnTo>
                  <a:pt x="776" y="287"/>
                </a:lnTo>
                <a:lnTo>
                  <a:pt x="778" y="288"/>
                </a:lnTo>
                <a:lnTo>
                  <a:pt x="778" y="289"/>
                </a:lnTo>
                <a:lnTo>
                  <a:pt x="779" y="291"/>
                </a:lnTo>
                <a:lnTo>
                  <a:pt x="780" y="292"/>
                </a:lnTo>
                <a:lnTo>
                  <a:pt x="782" y="293"/>
                </a:lnTo>
                <a:lnTo>
                  <a:pt x="782" y="295"/>
                </a:lnTo>
                <a:lnTo>
                  <a:pt x="783" y="296"/>
                </a:lnTo>
                <a:lnTo>
                  <a:pt x="783" y="297"/>
                </a:lnTo>
                <a:lnTo>
                  <a:pt x="784" y="297"/>
                </a:lnTo>
                <a:lnTo>
                  <a:pt x="784" y="299"/>
                </a:lnTo>
                <a:lnTo>
                  <a:pt x="786" y="300"/>
                </a:lnTo>
                <a:lnTo>
                  <a:pt x="786" y="301"/>
                </a:lnTo>
                <a:lnTo>
                  <a:pt x="787" y="303"/>
                </a:lnTo>
                <a:lnTo>
                  <a:pt x="788" y="304"/>
                </a:lnTo>
                <a:lnTo>
                  <a:pt x="788" y="305"/>
                </a:lnTo>
                <a:lnTo>
                  <a:pt x="790" y="307"/>
                </a:lnTo>
                <a:lnTo>
                  <a:pt x="791" y="308"/>
                </a:lnTo>
                <a:lnTo>
                  <a:pt x="791" y="311"/>
                </a:lnTo>
                <a:lnTo>
                  <a:pt x="792" y="312"/>
                </a:lnTo>
                <a:lnTo>
                  <a:pt x="794" y="313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2" name="Freeform 18">
            <a:extLst>
              <a:ext uri="{FF2B5EF4-FFF2-40B4-BE49-F238E27FC236}">
                <a16:creationId xmlns:a16="http://schemas.microsoft.com/office/drawing/2014/main" id="{F6D69C2D-4288-ED4F-A7A7-D13459BD0BB9}"/>
              </a:ext>
            </a:extLst>
          </p:cNvPr>
          <p:cNvSpPr>
            <a:spLocks/>
          </p:cNvSpPr>
          <p:nvPr/>
        </p:nvSpPr>
        <p:spPr bwMode="auto">
          <a:xfrm>
            <a:off x="3516313" y="4595814"/>
            <a:ext cx="628650" cy="250825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1" y="315"/>
                </a:lnTo>
                <a:lnTo>
                  <a:pt x="59" y="315"/>
                </a:lnTo>
                <a:lnTo>
                  <a:pt x="85" y="315"/>
                </a:lnTo>
                <a:lnTo>
                  <a:pt x="111" y="315"/>
                </a:lnTo>
                <a:lnTo>
                  <a:pt x="133" y="315"/>
                </a:lnTo>
                <a:lnTo>
                  <a:pt x="156" y="315"/>
                </a:lnTo>
                <a:lnTo>
                  <a:pt x="176" y="315"/>
                </a:lnTo>
                <a:lnTo>
                  <a:pt x="194" y="315"/>
                </a:lnTo>
                <a:lnTo>
                  <a:pt x="210" y="315"/>
                </a:lnTo>
                <a:lnTo>
                  <a:pt x="226" y="315"/>
                </a:lnTo>
                <a:lnTo>
                  <a:pt x="241" y="315"/>
                </a:lnTo>
                <a:lnTo>
                  <a:pt x="254" y="315"/>
                </a:lnTo>
                <a:lnTo>
                  <a:pt x="266" y="315"/>
                </a:lnTo>
                <a:lnTo>
                  <a:pt x="277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0" y="315"/>
                </a:lnTo>
                <a:lnTo>
                  <a:pt x="317" y="315"/>
                </a:lnTo>
                <a:lnTo>
                  <a:pt x="322" y="315"/>
                </a:lnTo>
                <a:lnTo>
                  <a:pt x="327" y="315"/>
                </a:lnTo>
                <a:lnTo>
                  <a:pt x="333" y="315"/>
                </a:lnTo>
                <a:lnTo>
                  <a:pt x="335" y="315"/>
                </a:lnTo>
                <a:lnTo>
                  <a:pt x="339" y="315"/>
                </a:lnTo>
                <a:lnTo>
                  <a:pt x="342" y="315"/>
                </a:lnTo>
                <a:lnTo>
                  <a:pt x="345" y="315"/>
                </a:lnTo>
                <a:lnTo>
                  <a:pt x="347" y="315"/>
                </a:lnTo>
                <a:lnTo>
                  <a:pt x="350" y="314"/>
                </a:lnTo>
                <a:lnTo>
                  <a:pt x="353" y="314"/>
                </a:lnTo>
                <a:lnTo>
                  <a:pt x="354" y="314"/>
                </a:lnTo>
                <a:lnTo>
                  <a:pt x="357" y="314"/>
                </a:lnTo>
                <a:lnTo>
                  <a:pt x="358" y="314"/>
                </a:lnTo>
                <a:lnTo>
                  <a:pt x="361" y="314"/>
                </a:lnTo>
                <a:lnTo>
                  <a:pt x="363" y="314"/>
                </a:lnTo>
                <a:lnTo>
                  <a:pt x="365" y="314"/>
                </a:lnTo>
                <a:lnTo>
                  <a:pt x="366" y="314"/>
                </a:lnTo>
                <a:lnTo>
                  <a:pt x="368" y="314"/>
                </a:lnTo>
                <a:lnTo>
                  <a:pt x="370" y="312"/>
                </a:lnTo>
                <a:lnTo>
                  <a:pt x="371" y="312"/>
                </a:lnTo>
                <a:lnTo>
                  <a:pt x="372" y="312"/>
                </a:lnTo>
                <a:lnTo>
                  <a:pt x="374" y="312"/>
                </a:lnTo>
                <a:lnTo>
                  <a:pt x="375" y="312"/>
                </a:lnTo>
                <a:lnTo>
                  <a:pt x="376" y="312"/>
                </a:lnTo>
                <a:lnTo>
                  <a:pt x="378" y="312"/>
                </a:lnTo>
                <a:lnTo>
                  <a:pt x="379" y="312"/>
                </a:lnTo>
                <a:lnTo>
                  <a:pt x="380" y="312"/>
                </a:lnTo>
                <a:lnTo>
                  <a:pt x="382" y="312"/>
                </a:lnTo>
                <a:lnTo>
                  <a:pt x="383" y="312"/>
                </a:lnTo>
                <a:lnTo>
                  <a:pt x="384" y="311"/>
                </a:lnTo>
                <a:lnTo>
                  <a:pt x="386" y="311"/>
                </a:lnTo>
                <a:lnTo>
                  <a:pt x="387" y="311"/>
                </a:lnTo>
                <a:lnTo>
                  <a:pt x="388" y="311"/>
                </a:lnTo>
                <a:lnTo>
                  <a:pt x="390" y="311"/>
                </a:lnTo>
                <a:lnTo>
                  <a:pt x="391" y="311"/>
                </a:lnTo>
                <a:lnTo>
                  <a:pt x="392" y="311"/>
                </a:lnTo>
                <a:lnTo>
                  <a:pt x="394" y="311"/>
                </a:lnTo>
                <a:lnTo>
                  <a:pt x="395" y="310"/>
                </a:lnTo>
                <a:lnTo>
                  <a:pt x="396" y="310"/>
                </a:lnTo>
                <a:lnTo>
                  <a:pt x="398" y="310"/>
                </a:lnTo>
                <a:lnTo>
                  <a:pt x="400" y="310"/>
                </a:lnTo>
                <a:lnTo>
                  <a:pt x="402" y="310"/>
                </a:lnTo>
                <a:lnTo>
                  <a:pt x="403" y="308"/>
                </a:lnTo>
                <a:lnTo>
                  <a:pt x="406" y="308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4" y="307"/>
                </a:lnTo>
                <a:lnTo>
                  <a:pt x="415" y="307"/>
                </a:lnTo>
                <a:lnTo>
                  <a:pt x="416" y="307"/>
                </a:lnTo>
                <a:lnTo>
                  <a:pt x="418" y="307"/>
                </a:lnTo>
                <a:lnTo>
                  <a:pt x="419" y="307"/>
                </a:lnTo>
                <a:lnTo>
                  <a:pt x="420" y="307"/>
                </a:lnTo>
                <a:lnTo>
                  <a:pt x="422" y="306"/>
                </a:lnTo>
                <a:lnTo>
                  <a:pt x="423" y="306"/>
                </a:lnTo>
                <a:lnTo>
                  <a:pt x="424" y="306"/>
                </a:lnTo>
                <a:lnTo>
                  <a:pt x="426" y="306"/>
                </a:lnTo>
                <a:lnTo>
                  <a:pt x="427" y="306"/>
                </a:lnTo>
                <a:lnTo>
                  <a:pt x="428" y="306"/>
                </a:lnTo>
                <a:lnTo>
                  <a:pt x="430" y="304"/>
                </a:lnTo>
                <a:lnTo>
                  <a:pt x="431" y="304"/>
                </a:lnTo>
                <a:lnTo>
                  <a:pt x="432" y="304"/>
                </a:lnTo>
                <a:lnTo>
                  <a:pt x="434" y="304"/>
                </a:lnTo>
                <a:lnTo>
                  <a:pt x="434" y="303"/>
                </a:lnTo>
                <a:lnTo>
                  <a:pt x="435" y="303"/>
                </a:lnTo>
                <a:lnTo>
                  <a:pt x="436" y="303"/>
                </a:lnTo>
                <a:lnTo>
                  <a:pt x="439" y="303"/>
                </a:lnTo>
                <a:lnTo>
                  <a:pt x="440" y="302"/>
                </a:lnTo>
                <a:lnTo>
                  <a:pt x="442" y="302"/>
                </a:lnTo>
                <a:lnTo>
                  <a:pt x="443" y="300"/>
                </a:lnTo>
                <a:lnTo>
                  <a:pt x="444" y="300"/>
                </a:lnTo>
                <a:lnTo>
                  <a:pt x="447" y="300"/>
                </a:lnTo>
                <a:lnTo>
                  <a:pt x="448" y="299"/>
                </a:lnTo>
                <a:lnTo>
                  <a:pt x="451" y="299"/>
                </a:lnTo>
                <a:lnTo>
                  <a:pt x="454" y="298"/>
                </a:lnTo>
                <a:lnTo>
                  <a:pt x="455" y="296"/>
                </a:lnTo>
                <a:lnTo>
                  <a:pt x="458" y="296"/>
                </a:lnTo>
                <a:lnTo>
                  <a:pt x="460" y="295"/>
                </a:lnTo>
                <a:lnTo>
                  <a:pt x="463" y="295"/>
                </a:lnTo>
                <a:lnTo>
                  <a:pt x="464" y="294"/>
                </a:lnTo>
                <a:lnTo>
                  <a:pt x="467" y="294"/>
                </a:lnTo>
                <a:lnTo>
                  <a:pt x="468" y="294"/>
                </a:lnTo>
                <a:lnTo>
                  <a:pt x="469" y="292"/>
                </a:lnTo>
                <a:lnTo>
                  <a:pt x="471" y="292"/>
                </a:lnTo>
                <a:lnTo>
                  <a:pt x="472" y="291"/>
                </a:lnTo>
                <a:lnTo>
                  <a:pt x="475" y="291"/>
                </a:lnTo>
                <a:lnTo>
                  <a:pt x="476" y="291"/>
                </a:lnTo>
                <a:lnTo>
                  <a:pt x="477" y="290"/>
                </a:lnTo>
                <a:lnTo>
                  <a:pt x="479" y="290"/>
                </a:lnTo>
                <a:lnTo>
                  <a:pt x="480" y="288"/>
                </a:lnTo>
                <a:lnTo>
                  <a:pt x="481" y="288"/>
                </a:lnTo>
                <a:lnTo>
                  <a:pt x="483" y="288"/>
                </a:lnTo>
                <a:lnTo>
                  <a:pt x="484" y="287"/>
                </a:lnTo>
                <a:lnTo>
                  <a:pt x="485" y="287"/>
                </a:lnTo>
                <a:lnTo>
                  <a:pt x="487" y="286"/>
                </a:lnTo>
                <a:lnTo>
                  <a:pt x="488" y="286"/>
                </a:lnTo>
                <a:lnTo>
                  <a:pt x="489" y="286"/>
                </a:lnTo>
                <a:lnTo>
                  <a:pt x="491" y="285"/>
                </a:lnTo>
                <a:lnTo>
                  <a:pt x="492" y="285"/>
                </a:lnTo>
                <a:lnTo>
                  <a:pt x="493" y="283"/>
                </a:lnTo>
                <a:lnTo>
                  <a:pt x="495" y="283"/>
                </a:lnTo>
                <a:lnTo>
                  <a:pt x="496" y="282"/>
                </a:lnTo>
                <a:lnTo>
                  <a:pt x="497" y="281"/>
                </a:lnTo>
                <a:lnTo>
                  <a:pt x="500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8" y="277"/>
                </a:lnTo>
                <a:lnTo>
                  <a:pt x="509" y="275"/>
                </a:lnTo>
                <a:lnTo>
                  <a:pt x="512" y="274"/>
                </a:lnTo>
                <a:lnTo>
                  <a:pt x="513" y="274"/>
                </a:lnTo>
                <a:lnTo>
                  <a:pt x="515" y="273"/>
                </a:lnTo>
                <a:lnTo>
                  <a:pt x="516" y="271"/>
                </a:lnTo>
                <a:lnTo>
                  <a:pt x="517" y="271"/>
                </a:lnTo>
                <a:lnTo>
                  <a:pt x="519" y="270"/>
                </a:lnTo>
                <a:lnTo>
                  <a:pt x="520" y="270"/>
                </a:lnTo>
                <a:lnTo>
                  <a:pt x="521" y="269"/>
                </a:lnTo>
                <a:lnTo>
                  <a:pt x="523" y="269"/>
                </a:lnTo>
                <a:lnTo>
                  <a:pt x="524" y="267"/>
                </a:lnTo>
                <a:lnTo>
                  <a:pt x="525" y="267"/>
                </a:lnTo>
                <a:lnTo>
                  <a:pt x="527" y="267"/>
                </a:lnTo>
                <a:lnTo>
                  <a:pt x="527" y="266"/>
                </a:lnTo>
                <a:lnTo>
                  <a:pt x="528" y="266"/>
                </a:lnTo>
                <a:lnTo>
                  <a:pt x="529" y="265"/>
                </a:lnTo>
                <a:lnTo>
                  <a:pt x="531" y="265"/>
                </a:lnTo>
                <a:lnTo>
                  <a:pt x="532" y="265"/>
                </a:lnTo>
                <a:lnTo>
                  <a:pt x="532" y="263"/>
                </a:lnTo>
                <a:lnTo>
                  <a:pt x="533" y="263"/>
                </a:lnTo>
                <a:lnTo>
                  <a:pt x="535" y="262"/>
                </a:lnTo>
                <a:lnTo>
                  <a:pt x="536" y="262"/>
                </a:lnTo>
                <a:lnTo>
                  <a:pt x="537" y="261"/>
                </a:lnTo>
                <a:lnTo>
                  <a:pt x="539" y="261"/>
                </a:lnTo>
                <a:lnTo>
                  <a:pt x="540" y="259"/>
                </a:lnTo>
                <a:lnTo>
                  <a:pt x="541" y="259"/>
                </a:lnTo>
                <a:lnTo>
                  <a:pt x="543" y="258"/>
                </a:lnTo>
                <a:lnTo>
                  <a:pt x="544" y="257"/>
                </a:lnTo>
                <a:lnTo>
                  <a:pt x="545" y="257"/>
                </a:lnTo>
                <a:lnTo>
                  <a:pt x="548" y="255"/>
                </a:lnTo>
                <a:lnTo>
                  <a:pt x="549" y="254"/>
                </a:lnTo>
                <a:lnTo>
                  <a:pt x="552" y="253"/>
                </a:lnTo>
                <a:lnTo>
                  <a:pt x="553" y="251"/>
                </a:lnTo>
                <a:lnTo>
                  <a:pt x="554" y="251"/>
                </a:lnTo>
                <a:lnTo>
                  <a:pt x="556" y="250"/>
                </a:lnTo>
                <a:lnTo>
                  <a:pt x="557" y="249"/>
                </a:lnTo>
                <a:lnTo>
                  <a:pt x="558" y="249"/>
                </a:lnTo>
                <a:lnTo>
                  <a:pt x="560" y="247"/>
                </a:lnTo>
                <a:lnTo>
                  <a:pt x="561" y="247"/>
                </a:lnTo>
                <a:lnTo>
                  <a:pt x="562" y="246"/>
                </a:lnTo>
                <a:lnTo>
                  <a:pt x="564" y="246"/>
                </a:lnTo>
                <a:lnTo>
                  <a:pt x="565" y="245"/>
                </a:lnTo>
                <a:lnTo>
                  <a:pt x="566" y="245"/>
                </a:lnTo>
                <a:lnTo>
                  <a:pt x="568" y="243"/>
                </a:lnTo>
                <a:lnTo>
                  <a:pt x="569" y="243"/>
                </a:lnTo>
                <a:lnTo>
                  <a:pt x="569" y="242"/>
                </a:lnTo>
                <a:lnTo>
                  <a:pt x="570" y="242"/>
                </a:lnTo>
                <a:lnTo>
                  <a:pt x="572" y="242"/>
                </a:lnTo>
                <a:lnTo>
                  <a:pt x="572" y="241"/>
                </a:lnTo>
                <a:lnTo>
                  <a:pt x="573" y="241"/>
                </a:lnTo>
                <a:lnTo>
                  <a:pt x="574" y="239"/>
                </a:lnTo>
                <a:lnTo>
                  <a:pt x="576" y="238"/>
                </a:lnTo>
                <a:lnTo>
                  <a:pt x="577" y="238"/>
                </a:lnTo>
                <a:lnTo>
                  <a:pt x="578" y="237"/>
                </a:lnTo>
                <a:lnTo>
                  <a:pt x="580" y="235"/>
                </a:lnTo>
                <a:lnTo>
                  <a:pt x="581" y="235"/>
                </a:lnTo>
                <a:lnTo>
                  <a:pt x="582" y="234"/>
                </a:lnTo>
                <a:lnTo>
                  <a:pt x="584" y="233"/>
                </a:lnTo>
                <a:lnTo>
                  <a:pt x="585" y="233"/>
                </a:lnTo>
                <a:lnTo>
                  <a:pt x="586" y="231"/>
                </a:lnTo>
                <a:lnTo>
                  <a:pt x="588" y="230"/>
                </a:lnTo>
                <a:lnTo>
                  <a:pt x="589" y="230"/>
                </a:lnTo>
                <a:lnTo>
                  <a:pt x="590" y="229"/>
                </a:lnTo>
                <a:lnTo>
                  <a:pt x="592" y="227"/>
                </a:lnTo>
                <a:lnTo>
                  <a:pt x="593" y="227"/>
                </a:lnTo>
                <a:lnTo>
                  <a:pt x="594" y="226"/>
                </a:lnTo>
                <a:lnTo>
                  <a:pt x="596" y="226"/>
                </a:lnTo>
                <a:lnTo>
                  <a:pt x="597" y="225"/>
                </a:lnTo>
                <a:lnTo>
                  <a:pt x="598" y="223"/>
                </a:lnTo>
                <a:lnTo>
                  <a:pt x="600" y="223"/>
                </a:lnTo>
                <a:lnTo>
                  <a:pt x="601" y="222"/>
                </a:lnTo>
                <a:lnTo>
                  <a:pt x="602" y="222"/>
                </a:lnTo>
                <a:lnTo>
                  <a:pt x="602" y="221"/>
                </a:lnTo>
                <a:lnTo>
                  <a:pt x="604" y="221"/>
                </a:lnTo>
                <a:lnTo>
                  <a:pt x="604" y="219"/>
                </a:lnTo>
                <a:lnTo>
                  <a:pt x="605" y="219"/>
                </a:lnTo>
                <a:lnTo>
                  <a:pt x="606" y="218"/>
                </a:lnTo>
                <a:lnTo>
                  <a:pt x="608" y="218"/>
                </a:lnTo>
                <a:lnTo>
                  <a:pt x="608" y="217"/>
                </a:lnTo>
                <a:lnTo>
                  <a:pt x="609" y="217"/>
                </a:lnTo>
                <a:lnTo>
                  <a:pt x="609" y="215"/>
                </a:lnTo>
                <a:lnTo>
                  <a:pt x="610" y="215"/>
                </a:lnTo>
                <a:lnTo>
                  <a:pt x="612" y="214"/>
                </a:lnTo>
                <a:lnTo>
                  <a:pt x="613" y="213"/>
                </a:lnTo>
                <a:lnTo>
                  <a:pt x="614" y="213"/>
                </a:lnTo>
                <a:lnTo>
                  <a:pt x="614" y="211"/>
                </a:lnTo>
                <a:lnTo>
                  <a:pt x="616" y="210"/>
                </a:lnTo>
                <a:lnTo>
                  <a:pt x="617" y="210"/>
                </a:lnTo>
                <a:lnTo>
                  <a:pt x="618" y="209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2" y="206"/>
                </a:lnTo>
                <a:lnTo>
                  <a:pt x="624" y="205"/>
                </a:lnTo>
                <a:lnTo>
                  <a:pt x="625" y="205"/>
                </a:lnTo>
                <a:lnTo>
                  <a:pt x="625" y="203"/>
                </a:lnTo>
                <a:lnTo>
                  <a:pt x="626" y="203"/>
                </a:lnTo>
                <a:lnTo>
                  <a:pt x="626" y="202"/>
                </a:lnTo>
                <a:lnTo>
                  <a:pt x="628" y="202"/>
                </a:lnTo>
                <a:lnTo>
                  <a:pt x="629" y="201"/>
                </a:lnTo>
                <a:lnTo>
                  <a:pt x="630" y="201"/>
                </a:lnTo>
                <a:lnTo>
                  <a:pt x="630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4" y="198"/>
                </a:lnTo>
                <a:lnTo>
                  <a:pt x="634" y="197"/>
                </a:lnTo>
                <a:lnTo>
                  <a:pt x="636" y="197"/>
                </a:lnTo>
                <a:lnTo>
                  <a:pt x="637" y="195"/>
                </a:lnTo>
                <a:lnTo>
                  <a:pt x="638" y="195"/>
                </a:lnTo>
                <a:lnTo>
                  <a:pt x="638" y="194"/>
                </a:lnTo>
                <a:lnTo>
                  <a:pt x="640" y="193"/>
                </a:lnTo>
                <a:lnTo>
                  <a:pt x="641" y="193"/>
                </a:lnTo>
                <a:lnTo>
                  <a:pt x="642" y="192"/>
                </a:lnTo>
                <a:lnTo>
                  <a:pt x="644" y="192"/>
                </a:lnTo>
                <a:lnTo>
                  <a:pt x="645" y="190"/>
                </a:lnTo>
                <a:lnTo>
                  <a:pt x="646" y="189"/>
                </a:lnTo>
                <a:lnTo>
                  <a:pt x="647" y="189"/>
                </a:lnTo>
                <a:lnTo>
                  <a:pt x="647" y="188"/>
                </a:lnTo>
                <a:lnTo>
                  <a:pt x="649" y="188"/>
                </a:lnTo>
                <a:lnTo>
                  <a:pt x="649" y="186"/>
                </a:lnTo>
                <a:lnTo>
                  <a:pt x="650" y="186"/>
                </a:lnTo>
                <a:lnTo>
                  <a:pt x="651" y="185"/>
                </a:lnTo>
                <a:lnTo>
                  <a:pt x="653" y="184"/>
                </a:lnTo>
                <a:lnTo>
                  <a:pt x="654" y="182"/>
                </a:lnTo>
                <a:lnTo>
                  <a:pt x="655" y="182"/>
                </a:lnTo>
                <a:lnTo>
                  <a:pt x="655" y="181"/>
                </a:lnTo>
                <a:lnTo>
                  <a:pt x="657" y="181"/>
                </a:lnTo>
                <a:lnTo>
                  <a:pt x="657" y="180"/>
                </a:lnTo>
                <a:lnTo>
                  <a:pt x="658" y="178"/>
                </a:lnTo>
                <a:lnTo>
                  <a:pt x="659" y="178"/>
                </a:lnTo>
                <a:lnTo>
                  <a:pt x="659" y="177"/>
                </a:lnTo>
                <a:lnTo>
                  <a:pt x="661" y="176"/>
                </a:lnTo>
                <a:lnTo>
                  <a:pt x="662" y="176"/>
                </a:lnTo>
                <a:lnTo>
                  <a:pt x="662" y="174"/>
                </a:lnTo>
                <a:lnTo>
                  <a:pt x="663" y="173"/>
                </a:lnTo>
                <a:lnTo>
                  <a:pt x="665" y="172"/>
                </a:lnTo>
                <a:lnTo>
                  <a:pt x="666" y="170"/>
                </a:lnTo>
                <a:lnTo>
                  <a:pt x="667" y="169"/>
                </a:lnTo>
                <a:lnTo>
                  <a:pt x="669" y="168"/>
                </a:lnTo>
                <a:lnTo>
                  <a:pt x="670" y="166"/>
                </a:lnTo>
                <a:lnTo>
                  <a:pt x="671" y="165"/>
                </a:lnTo>
                <a:lnTo>
                  <a:pt x="673" y="164"/>
                </a:lnTo>
                <a:lnTo>
                  <a:pt x="674" y="162"/>
                </a:lnTo>
                <a:lnTo>
                  <a:pt x="675" y="161"/>
                </a:lnTo>
                <a:lnTo>
                  <a:pt x="677" y="160"/>
                </a:lnTo>
                <a:lnTo>
                  <a:pt x="677" y="158"/>
                </a:lnTo>
                <a:lnTo>
                  <a:pt x="678" y="158"/>
                </a:lnTo>
                <a:lnTo>
                  <a:pt x="679" y="157"/>
                </a:lnTo>
                <a:lnTo>
                  <a:pt x="679" y="156"/>
                </a:lnTo>
                <a:lnTo>
                  <a:pt x="681" y="156"/>
                </a:lnTo>
                <a:lnTo>
                  <a:pt x="681" y="154"/>
                </a:lnTo>
                <a:lnTo>
                  <a:pt x="682" y="154"/>
                </a:lnTo>
                <a:lnTo>
                  <a:pt x="682" y="153"/>
                </a:lnTo>
                <a:lnTo>
                  <a:pt x="683" y="152"/>
                </a:lnTo>
                <a:lnTo>
                  <a:pt x="685" y="150"/>
                </a:lnTo>
                <a:lnTo>
                  <a:pt x="686" y="149"/>
                </a:lnTo>
                <a:lnTo>
                  <a:pt x="687" y="148"/>
                </a:lnTo>
                <a:lnTo>
                  <a:pt x="689" y="146"/>
                </a:lnTo>
                <a:lnTo>
                  <a:pt x="689" y="145"/>
                </a:lnTo>
                <a:lnTo>
                  <a:pt x="690" y="144"/>
                </a:lnTo>
                <a:lnTo>
                  <a:pt x="691" y="142"/>
                </a:lnTo>
                <a:lnTo>
                  <a:pt x="693" y="141"/>
                </a:lnTo>
                <a:lnTo>
                  <a:pt x="694" y="140"/>
                </a:lnTo>
                <a:lnTo>
                  <a:pt x="695" y="138"/>
                </a:lnTo>
                <a:lnTo>
                  <a:pt x="697" y="136"/>
                </a:lnTo>
                <a:lnTo>
                  <a:pt x="698" y="134"/>
                </a:lnTo>
                <a:lnTo>
                  <a:pt x="699" y="133"/>
                </a:lnTo>
                <a:lnTo>
                  <a:pt x="701" y="130"/>
                </a:lnTo>
                <a:lnTo>
                  <a:pt x="702" y="129"/>
                </a:lnTo>
                <a:lnTo>
                  <a:pt x="703" y="128"/>
                </a:lnTo>
                <a:lnTo>
                  <a:pt x="705" y="126"/>
                </a:lnTo>
                <a:lnTo>
                  <a:pt x="706" y="125"/>
                </a:lnTo>
                <a:lnTo>
                  <a:pt x="707" y="124"/>
                </a:lnTo>
                <a:lnTo>
                  <a:pt x="707" y="122"/>
                </a:lnTo>
                <a:lnTo>
                  <a:pt x="709" y="121"/>
                </a:lnTo>
                <a:lnTo>
                  <a:pt x="710" y="120"/>
                </a:lnTo>
                <a:lnTo>
                  <a:pt x="711" y="118"/>
                </a:lnTo>
                <a:lnTo>
                  <a:pt x="713" y="117"/>
                </a:lnTo>
                <a:lnTo>
                  <a:pt x="713" y="116"/>
                </a:lnTo>
                <a:lnTo>
                  <a:pt x="714" y="114"/>
                </a:lnTo>
                <a:lnTo>
                  <a:pt x="715" y="114"/>
                </a:lnTo>
                <a:lnTo>
                  <a:pt x="715" y="113"/>
                </a:lnTo>
                <a:lnTo>
                  <a:pt x="717" y="112"/>
                </a:lnTo>
                <a:lnTo>
                  <a:pt x="717" y="110"/>
                </a:lnTo>
                <a:lnTo>
                  <a:pt x="718" y="110"/>
                </a:lnTo>
                <a:lnTo>
                  <a:pt x="719" y="109"/>
                </a:lnTo>
                <a:lnTo>
                  <a:pt x="719" y="108"/>
                </a:lnTo>
                <a:lnTo>
                  <a:pt x="721" y="106"/>
                </a:lnTo>
                <a:lnTo>
                  <a:pt x="722" y="105"/>
                </a:lnTo>
                <a:lnTo>
                  <a:pt x="722" y="104"/>
                </a:lnTo>
                <a:lnTo>
                  <a:pt x="723" y="102"/>
                </a:lnTo>
                <a:lnTo>
                  <a:pt x="725" y="101"/>
                </a:lnTo>
                <a:lnTo>
                  <a:pt x="726" y="99"/>
                </a:lnTo>
                <a:lnTo>
                  <a:pt x="727" y="97"/>
                </a:lnTo>
                <a:lnTo>
                  <a:pt x="729" y="96"/>
                </a:lnTo>
                <a:lnTo>
                  <a:pt x="730" y="93"/>
                </a:lnTo>
                <a:lnTo>
                  <a:pt x="731" y="91"/>
                </a:lnTo>
                <a:lnTo>
                  <a:pt x="733" y="89"/>
                </a:lnTo>
                <a:lnTo>
                  <a:pt x="734" y="87"/>
                </a:lnTo>
                <a:lnTo>
                  <a:pt x="735" y="85"/>
                </a:lnTo>
                <a:lnTo>
                  <a:pt x="737" y="84"/>
                </a:lnTo>
                <a:lnTo>
                  <a:pt x="738" y="81"/>
                </a:lnTo>
                <a:lnTo>
                  <a:pt x="739" y="80"/>
                </a:lnTo>
                <a:lnTo>
                  <a:pt x="740" y="79"/>
                </a:lnTo>
                <a:lnTo>
                  <a:pt x="740" y="77"/>
                </a:lnTo>
                <a:lnTo>
                  <a:pt x="742" y="76"/>
                </a:lnTo>
                <a:lnTo>
                  <a:pt x="743" y="75"/>
                </a:lnTo>
                <a:lnTo>
                  <a:pt x="744" y="73"/>
                </a:lnTo>
                <a:lnTo>
                  <a:pt x="744" y="72"/>
                </a:lnTo>
                <a:lnTo>
                  <a:pt x="746" y="71"/>
                </a:lnTo>
                <a:lnTo>
                  <a:pt x="747" y="69"/>
                </a:lnTo>
                <a:lnTo>
                  <a:pt x="748" y="68"/>
                </a:lnTo>
                <a:lnTo>
                  <a:pt x="748" y="67"/>
                </a:lnTo>
                <a:lnTo>
                  <a:pt x="750" y="65"/>
                </a:lnTo>
                <a:lnTo>
                  <a:pt x="750" y="64"/>
                </a:lnTo>
                <a:lnTo>
                  <a:pt x="751" y="64"/>
                </a:lnTo>
                <a:lnTo>
                  <a:pt x="752" y="63"/>
                </a:lnTo>
                <a:lnTo>
                  <a:pt x="752" y="61"/>
                </a:lnTo>
                <a:lnTo>
                  <a:pt x="754" y="60"/>
                </a:lnTo>
                <a:lnTo>
                  <a:pt x="755" y="59"/>
                </a:lnTo>
                <a:lnTo>
                  <a:pt x="756" y="57"/>
                </a:lnTo>
                <a:lnTo>
                  <a:pt x="756" y="55"/>
                </a:lnTo>
                <a:lnTo>
                  <a:pt x="758" y="53"/>
                </a:lnTo>
                <a:lnTo>
                  <a:pt x="759" y="52"/>
                </a:lnTo>
                <a:lnTo>
                  <a:pt x="760" y="51"/>
                </a:lnTo>
                <a:lnTo>
                  <a:pt x="762" y="48"/>
                </a:lnTo>
                <a:lnTo>
                  <a:pt x="763" y="45"/>
                </a:lnTo>
                <a:lnTo>
                  <a:pt x="766" y="44"/>
                </a:lnTo>
                <a:lnTo>
                  <a:pt x="767" y="41"/>
                </a:lnTo>
                <a:lnTo>
                  <a:pt x="768" y="40"/>
                </a:lnTo>
                <a:lnTo>
                  <a:pt x="770" y="37"/>
                </a:lnTo>
                <a:lnTo>
                  <a:pt x="771" y="36"/>
                </a:lnTo>
                <a:lnTo>
                  <a:pt x="772" y="35"/>
                </a:lnTo>
                <a:lnTo>
                  <a:pt x="774" y="32"/>
                </a:lnTo>
                <a:lnTo>
                  <a:pt x="775" y="31"/>
                </a:lnTo>
                <a:lnTo>
                  <a:pt x="775" y="29"/>
                </a:lnTo>
                <a:lnTo>
                  <a:pt x="776" y="28"/>
                </a:lnTo>
                <a:lnTo>
                  <a:pt x="778" y="27"/>
                </a:lnTo>
                <a:lnTo>
                  <a:pt x="778" y="25"/>
                </a:lnTo>
                <a:lnTo>
                  <a:pt x="779" y="24"/>
                </a:lnTo>
                <a:lnTo>
                  <a:pt x="780" y="24"/>
                </a:lnTo>
                <a:lnTo>
                  <a:pt x="780" y="23"/>
                </a:lnTo>
                <a:lnTo>
                  <a:pt x="782" y="21"/>
                </a:lnTo>
                <a:lnTo>
                  <a:pt x="782" y="20"/>
                </a:lnTo>
                <a:lnTo>
                  <a:pt x="783" y="19"/>
                </a:lnTo>
                <a:lnTo>
                  <a:pt x="784" y="17"/>
                </a:lnTo>
                <a:lnTo>
                  <a:pt x="784" y="16"/>
                </a:lnTo>
                <a:lnTo>
                  <a:pt x="786" y="15"/>
                </a:lnTo>
                <a:lnTo>
                  <a:pt x="787" y="13"/>
                </a:lnTo>
                <a:lnTo>
                  <a:pt x="787" y="12"/>
                </a:lnTo>
                <a:lnTo>
                  <a:pt x="788" y="11"/>
                </a:lnTo>
                <a:lnTo>
                  <a:pt x="788" y="9"/>
                </a:lnTo>
                <a:lnTo>
                  <a:pt x="790" y="8"/>
                </a:lnTo>
                <a:lnTo>
                  <a:pt x="791" y="7"/>
                </a:lnTo>
                <a:lnTo>
                  <a:pt x="791" y="5"/>
                </a:lnTo>
                <a:lnTo>
                  <a:pt x="792" y="3"/>
                </a:lnTo>
                <a:lnTo>
                  <a:pt x="794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3" name="Freeform 19">
            <a:extLst>
              <a:ext uri="{FF2B5EF4-FFF2-40B4-BE49-F238E27FC236}">
                <a16:creationId xmlns:a16="http://schemas.microsoft.com/office/drawing/2014/main" id="{61F71596-BBA6-784A-BDF5-1AC784730A21}"/>
              </a:ext>
            </a:extLst>
          </p:cNvPr>
          <p:cNvSpPr>
            <a:spLocks/>
          </p:cNvSpPr>
          <p:nvPr/>
        </p:nvSpPr>
        <p:spPr bwMode="auto">
          <a:xfrm>
            <a:off x="3509963" y="4343401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7" y="13"/>
                </a:lnTo>
                <a:lnTo>
                  <a:pt x="8" y="16"/>
                </a:lnTo>
                <a:lnTo>
                  <a:pt x="10" y="17"/>
                </a:lnTo>
                <a:lnTo>
                  <a:pt x="11" y="20"/>
                </a:lnTo>
                <a:lnTo>
                  <a:pt x="12" y="22"/>
                </a:lnTo>
                <a:lnTo>
                  <a:pt x="14" y="24"/>
                </a:lnTo>
                <a:lnTo>
                  <a:pt x="15" y="26"/>
                </a:lnTo>
                <a:lnTo>
                  <a:pt x="16" y="28"/>
                </a:lnTo>
                <a:lnTo>
                  <a:pt x="16" y="30"/>
                </a:lnTo>
                <a:lnTo>
                  <a:pt x="18" y="32"/>
                </a:lnTo>
                <a:lnTo>
                  <a:pt x="19" y="33"/>
                </a:lnTo>
                <a:lnTo>
                  <a:pt x="19" y="34"/>
                </a:lnTo>
                <a:lnTo>
                  <a:pt x="20" y="36"/>
                </a:lnTo>
                <a:lnTo>
                  <a:pt x="20" y="37"/>
                </a:lnTo>
                <a:lnTo>
                  <a:pt x="22" y="38"/>
                </a:lnTo>
                <a:lnTo>
                  <a:pt x="22" y="40"/>
                </a:lnTo>
                <a:lnTo>
                  <a:pt x="23" y="41"/>
                </a:lnTo>
                <a:lnTo>
                  <a:pt x="23" y="42"/>
                </a:lnTo>
                <a:lnTo>
                  <a:pt x="24" y="43"/>
                </a:lnTo>
                <a:lnTo>
                  <a:pt x="24" y="45"/>
                </a:lnTo>
                <a:lnTo>
                  <a:pt x="24" y="46"/>
                </a:lnTo>
                <a:lnTo>
                  <a:pt x="26" y="47"/>
                </a:lnTo>
                <a:lnTo>
                  <a:pt x="26" y="49"/>
                </a:lnTo>
                <a:lnTo>
                  <a:pt x="27" y="50"/>
                </a:lnTo>
                <a:lnTo>
                  <a:pt x="27" y="51"/>
                </a:lnTo>
                <a:lnTo>
                  <a:pt x="28" y="53"/>
                </a:lnTo>
                <a:lnTo>
                  <a:pt x="28" y="54"/>
                </a:lnTo>
                <a:lnTo>
                  <a:pt x="30" y="55"/>
                </a:lnTo>
                <a:lnTo>
                  <a:pt x="30" y="58"/>
                </a:lnTo>
                <a:lnTo>
                  <a:pt x="31" y="59"/>
                </a:lnTo>
                <a:lnTo>
                  <a:pt x="31" y="61"/>
                </a:lnTo>
                <a:lnTo>
                  <a:pt x="32" y="63"/>
                </a:lnTo>
                <a:lnTo>
                  <a:pt x="32" y="65"/>
                </a:lnTo>
                <a:lnTo>
                  <a:pt x="34" y="66"/>
                </a:lnTo>
                <a:lnTo>
                  <a:pt x="34" y="67"/>
                </a:lnTo>
                <a:lnTo>
                  <a:pt x="35" y="69"/>
                </a:lnTo>
                <a:lnTo>
                  <a:pt x="35" y="70"/>
                </a:lnTo>
                <a:lnTo>
                  <a:pt x="35" y="71"/>
                </a:lnTo>
                <a:lnTo>
                  <a:pt x="36" y="73"/>
                </a:lnTo>
                <a:lnTo>
                  <a:pt x="36" y="74"/>
                </a:lnTo>
                <a:lnTo>
                  <a:pt x="38" y="75"/>
                </a:lnTo>
                <a:lnTo>
                  <a:pt x="38" y="77"/>
                </a:lnTo>
                <a:lnTo>
                  <a:pt x="39" y="78"/>
                </a:lnTo>
                <a:lnTo>
                  <a:pt x="39" y="79"/>
                </a:lnTo>
                <a:lnTo>
                  <a:pt x="39" y="81"/>
                </a:lnTo>
                <a:lnTo>
                  <a:pt x="40" y="82"/>
                </a:lnTo>
                <a:lnTo>
                  <a:pt x="40" y="83"/>
                </a:lnTo>
                <a:lnTo>
                  <a:pt x="42" y="85"/>
                </a:lnTo>
                <a:lnTo>
                  <a:pt x="42" y="86"/>
                </a:lnTo>
                <a:lnTo>
                  <a:pt x="42" y="87"/>
                </a:lnTo>
                <a:lnTo>
                  <a:pt x="43" y="89"/>
                </a:lnTo>
                <a:lnTo>
                  <a:pt x="43" y="90"/>
                </a:lnTo>
                <a:lnTo>
                  <a:pt x="44" y="93"/>
                </a:lnTo>
                <a:lnTo>
                  <a:pt x="44" y="94"/>
                </a:lnTo>
                <a:lnTo>
                  <a:pt x="46" y="95"/>
                </a:lnTo>
                <a:lnTo>
                  <a:pt x="46" y="98"/>
                </a:lnTo>
                <a:lnTo>
                  <a:pt x="47" y="99"/>
                </a:lnTo>
                <a:lnTo>
                  <a:pt x="47" y="102"/>
                </a:lnTo>
                <a:lnTo>
                  <a:pt x="48" y="103"/>
                </a:lnTo>
                <a:lnTo>
                  <a:pt x="50" y="106"/>
                </a:lnTo>
                <a:lnTo>
                  <a:pt x="50" y="109"/>
                </a:lnTo>
                <a:lnTo>
                  <a:pt x="51" y="110"/>
                </a:lnTo>
                <a:lnTo>
                  <a:pt x="51" y="111"/>
                </a:lnTo>
                <a:lnTo>
                  <a:pt x="52" y="113"/>
                </a:lnTo>
                <a:lnTo>
                  <a:pt x="52" y="115"/>
                </a:lnTo>
                <a:lnTo>
                  <a:pt x="54" y="117"/>
                </a:lnTo>
                <a:lnTo>
                  <a:pt x="54" y="118"/>
                </a:lnTo>
                <a:lnTo>
                  <a:pt x="54" y="119"/>
                </a:lnTo>
                <a:lnTo>
                  <a:pt x="55" y="121"/>
                </a:lnTo>
                <a:lnTo>
                  <a:pt x="55" y="122"/>
                </a:lnTo>
                <a:lnTo>
                  <a:pt x="56" y="123"/>
                </a:lnTo>
                <a:lnTo>
                  <a:pt x="56" y="125"/>
                </a:lnTo>
                <a:lnTo>
                  <a:pt x="56" y="126"/>
                </a:lnTo>
                <a:lnTo>
                  <a:pt x="56" y="127"/>
                </a:lnTo>
                <a:lnTo>
                  <a:pt x="58" y="129"/>
                </a:lnTo>
                <a:lnTo>
                  <a:pt x="58" y="130"/>
                </a:lnTo>
                <a:lnTo>
                  <a:pt x="59" y="131"/>
                </a:lnTo>
                <a:lnTo>
                  <a:pt x="59" y="133"/>
                </a:lnTo>
                <a:lnTo>
                  <a:pt x="59" y="134"/>
                </a:lnTo>
                <a:lnTo>
                  <a:pt x="60" y="135"/>
                </a:lnTo>
                <a:lnTo>
                  <a:pt x="60" y="136"/>
                </a:lnTo>
                <a:lnTo>
                  <a:pt x="60" y="139"/>
                </a:lnTo>
                <a:lnTo>
                  <a:pt x="62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4" y="150"/>
                </a:lnTo>
                <a:lnTo>
                  <a:pt x="64" y="152"/>
                </a:lnTo>
                <a:lnTo>
                  <a:pt x="66" y="154"/>
                </a:lnTo>
                <a:lnTo>
                  <a:pt x="66" y="156"/>
                </a:lnTo>
                <a:lnTo>
                  <a:pt x="67" y="158"/>
                </a:lnTo>
                <a:lnTo>
                  <a:pt x="67" y="159"/>
                </a:lnTo>
                <a:lnTo>
                  <a:pt x="68" y="162"/>
                </a:lnTo>
                <a:lnTo>
                  <a:pt x="68" y="163"/>
                </a:lnTo>
                <a:lnTo>
                  <a:pt x="68" y="164"/>
                </a:lnTo>
                <a:lnTo>
                  <a:pt x="70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1" y="171"/>
                </a:lnTo>
                <a:lnTo>
                  <a:pt x="71" y="172"/>
                </a:lnTo>
                <a:lnTo>
                  <a:pt x="71" y="174"/>
                </a:lnTo>
                <a:lnTo>
                  <a:pt x="72" y="175"/>
                </a:lnTo>
                <a:lnTo>
                  <a:pt x="72" y="176"/>
                </a:lnTo>
                <a:lnTo>
                  <a:pt x="72" y="178"/>
                </a:lnTo>
                <a:lnTo>
                  <a:pt x="74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6" y="188"/>
                </a:lnTo>
                <a:lnTo>
                  <a:pt x="76" y="190"/>
                </a:lnTo>
                <a:lnTo>
                  <a:pt x="78" y="192"/>
                </a:lnTo>
                <a:lnTo>
                  <a:pt x="78" y="194"/>
                </a:lnTo>
                <a:lnTo>
                  <a:pt x="79" y="196"/>
                </a:lnTo>
                <a:lnTo>
                  <a:pt x="79" y="198"/>
                </a:lnTo>
                <a:lnTo>
                  <a:pt x="80" y="200"/>
                </a:lnTo>
                <a:lnTo>
                  <a:pt x="80" y="203"/>
                </a:lnTo>
                <a:lnTo>
                  <a:pt x="82" y="204"/>
                </a:lnTo>
                <a:lnTo>
                  <a:pt x="82" y="206"/>
                </a:lnTo>
                <a:lnTo>
                  <a:pt x="82" y="208"/>
                </a:lnTo>
                <a:lnTo>
                  <a:pt x="83" y="210"/>
                </a:lnTo>
                <a:lnTo>
                  <a:pt x="83" y="211"/>
                </a:lnTo>
                <a:lnTo>
                  <a:pt x="83" y="212"/>
                </a:lnTo>
                <a:lnTo>
                  <a:pt x="84" y="214"/>
                </a:lnTo>
                <a:lnTo>
                  <a:pt x="84" y="215"/>
                </a:lnTo>
                <a:lnTo>
                  <a:pt x="84" y="216"/>
                </a:lnTo>
                <a:lnTo>
                  <a:pt x="84" y="218"/>
                </a:lnTo>
                <a:lnTo>
                  <a:pt x="86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7" y="224"/>
                </a:lnTo>
                <a:lnTo>
                  <a:pt x="87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8" y="235"/>
                </a:lnTo>
                <a:lnTo>
                  <a:pt x="88" y="236"/>
                </a:lnTo>
                <a:lnTo>
                  <a:pt x="88" y="237"/>
                </a:lnTo>
                <a:lnTo>
                  <a:pt x="88" y="239"/>
                </a:lnTo>
                <a:lnTo>
                  <a:pt x="88" y="241"/>
                </a:lnTo>
                <a:lnTo>
                  <a:pt x="88" y="243"/>
                </a:lnTo>
                <a:lnTo>
                  <a:pt x="88" y="244"/>
                </a:lnTo>
                <a:lnTo>
                  <a:pt x="88" y="247"/>
                </a:lnTo>
                <a:lnTo>
                  <a:pt x="88" y="248"/>
                </a:lnTo>
                <a:lnTo>
                  <a:pt x="88" y="249"/>
                </a:lnTo>
                <a:lnTo>
                  <a:pt x="90" y="251"/>
                </a:lnTo>
                <a:lnTo>
                  <a:pt x="90" y="252"/>
                </a:lnTo>
                <a:lnTo>
                  <a:pt x="90" y="253"/>
                </a:lnTo>
                <a:lnTo>
                  <a:pt x="90" y="255"/>
                </a:lnTo>
                <a:lnTo>
                  <a:pt x="90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1" y="264"/>
                </a:lnTo>
                <a:lnTo>
                  <a:pt x="91" y="265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2" y="273"/>
                </a:lnTo>
                <a:lnTo>
                  <a:pt x="92" y="275"/>
                </a:lnTo>
                <a:lnTo>
                  <a:pt x="92" y="276"/>
                </a:lnTo>
                <a:lnTo>
                  <a:pt x="92" y="277"/>
                </a:lnTo>
                <a:lnTo>
                  <a:pt x="92" y="279"/>
                </a:lnTo>
                <a:lnTo>
                  <a:pt x="93" y="279"/>
                </a:lnTo>
                <a:lnTo>
                  <a:pt x="93" y="280"/>
                </a:lnTo>
                <a:lnTo>
                  <a:pt x="93" y="281"/>
                </a:lnTo>
                <a:lnTo>
                  <a:pt x="93" y="283"/>
                </a:lnTo>
                <a:lnTo>
                  <a:pt x="93" y="284"/>
                </a:lnTo>
                <a:lnTo>
                  <a:pt x="93" y="285"/>
                </a:lnTo>
                <a:lnTo>
                  <a:pt x="93" y="287"/>
                </a:lnTo>
                <a:lnTo>
                  <a:pt x="95" y="287"/>
                </a:lnTo>
                <a:lnTo>
                  <a:pt x="95" y="288"/>
                </a:lnTo>
                <a:lnTo>
                  <a:pt x="95" y="289"/>
                </a:lnTo>
                <a:lnTo>
                  <a:pt x="95" y="291"/>
                </a:lnTo>
                <a:lnTo>
                  <a:pt x="95" y="292"/>
                </a:lnTo>
                <a:lnTo>
                  <a:pt x="95" y="293"/>
                </a:lnTo>
                <a:lnTo>
                  <a:pt x="95" y="295"/>
                </a:lnTo>
                <a:lnTo>
                  <a:pt x="95" y="296"/>
                </a:lnTo>
                <a:lnTo>
                  <a:pt x="95" y="297"/>
                </a:lnTo>
                <a:lnTo>
                  <a:pt x="95" y="299"/>
                </a:lnTo>
                <a:lnTo>
                  <a:pt x="93" y="300"/>
                </a:lnTo>
                <a:lnTo>
                  <a:pt x="93" y="303"/>
                </a:lnTo>
                <a:lnTo>
                  <a:pt x="93" y="304"/>
                </a:lnTo>
                <a:lnTo>
                  <a:pt x="93" y="305"/>
                </a:lnTo>
                <a:lnTo>
                  <a:pt x="93" y="308"/>
                </a:lnTo>
                <a:lnTo>
                  <a:pt x="93" y="309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4" name="Freeform 20">
            <a:extLst>
              <a:ext uri="{FF2B5EF4-FFF2-40B4-BE49-F238E27FC236}">
                <a16:creationId xmlns:a16="http://schemas.microsoft.com/office/drawing/2014/main" id="{4D5F2290-B3BF-E44C-821D-F04B768A9273}"/>
              </a:ext>
            </a:extLst>
          </p:cNvPr>
          <p:cNvSpPr>
            <a:spLocks/>
          </p:cNvSpPr>
          <p:nvPr/>
        </p:nvSpPr>
        <p:spPr bwMode="auto">
          <a:xfrm>
            <a:off x="3509963" y="4594226"/>
            <a:ext cx="74612" cy="252413"/>
          </a:xfrm>
          <a:custGeom>
            <a:avLst/>
            <a:gdLst>
              <a:gd name="T0" fmla="*/ 2147483646 w 95"/>
              <a:gd name="T1" fmla="*/ 2147483646 h 317"/>
              <a:gd name="T2" fmla="*/ 2147483646 w 95"/>
              <a:gd name="T3" fmla="*/ 2147483646 h 317"/>
              <a:gd name="T4" fmla="*/ 2147483646 w 95"/>
              <a:gd name="T5" fmla="*/ 2147483646 h 317"/>
              <a:gd name="T6" fmla="*/ 2147483646 w 95"/>
              <a:gd name="T7" fmla="*/ 2147483646 h 317"/>
              <a:gd name="T8" fmla="*/ 2147483646 w 95"/>
              <a:gd name="T9" fmla="*/ 2147483646 h 317"/>
              <a:gd name="T10" fmla="*/ 2147483646 w 95"/>
              <a:gd name="T11" fmla="*/ 2147483646 h 317"/>
              <a:gd name="T12" fmla="*/ 2147483646 w 95"/>
              <a:gd name="T13" fmla="*/ 2147483646 h 317"/>
              <a:gd name="T14" fmla="*/ 2147483646 w 95"/>
              <a:gd name="T15" fmla="*/ 2147483646 h 317"/>
              <a:gd name="T16" fmla="*/ 2147483646 w 95"/>
              <a:gd name="T17" fmla="*/ 2147483646 h 317"/>
              <a:gd name="T18" fmla="*/ 2147483646 w 95"/>
              <a:gd name="T19" fmla="*/ 2147483646 h 317"/>
              <a:gd name="T20" fmla="*/ 2147483646 w 95"/>
              <a:gd name="T21" fmla="*/ 2147483646 h 317"/>
              <a:gd name="T22" fmla="*/ 2147483646 w 95"/>
              <a:gd name="T23" fmla="*/ 2147483646 h 317"/>
              <a:gd name="T24" fmla="*/ 2147483646 w 95"/>
              <a:gd name="T25" fmla="*/ 2147483646 h 317"/>
              <a:gd name="T26" fmla="*/ 2147483646 w 95"/>
              <a:gd name="T27" fmla="*/ 2147483646 h 317"/>
              <a:gd name="T28" fmla="*/ 2147483646 w 95"/>
              <a:gd name="T29" fmla="*/ 2147483646 h 317"/>
              <a:gd name="T30" fmla="*/ 2147483646 w 95"/>
              <a:gd name="T31" fmla="*/ 2147483646 h 317"/>
              <a:gd name="T32" fmla="*/ 2147483646 w 95"/>
              <a:gd name="T33" fmla="*/ 2147483646 h 317"/>
              <a:gd name="T34" fmla="*/ 2147483646 w 95"/>
              <a:gd name="T35" fmla="*/ 2147483646 h 317"/>
              <a:gd name="T36" fmla="*/ 2147483646 w 95"/>
              <a:gd name="T37" fmla="*/ 2147483646 h 317"/>
              <a:gd name="T38" fmla="*/ 2147483646 w 95"/>
              <a:gd name="T39" fmla="*/ 2147483646 h 317"/>
              <a:gd name="T40" fmla="*/ 2147483646 w 95"/>
              <a:gd name="T41" fmla="*/ 2147483646 h 317"/>
              <a:gd name="T42" fmla="*/ 2147483646 w 95"/>
              <a:gd name="T43" fmla="*/ 2147483646 h 317"/>
              <a:gd name="T44" fmla="*/ 2147483646 w 95"/>
              <a:gd name="T45" fmla="*/ 2147483646 h 317"/>
              <a:gd name="T46" fmla="*/ 2147483646 w 95"/>
              <a:gd name="T47" fmla="*/ 2147483646 h 317"/>
              <a:gd name="T48" fmla="*/ 2147483646 w 95"/>
              <a:gd name="T49" fmla="*/ 2147483646 h 317"/>
              <a:gd name="T50" fmla="*/ 2147483646 w 95"/>
              <a:gd name="T51" fmla="*/ 2147483646 h 317"/>
              <a:gd name="T52" fmla="*/ 2147483646 w 95"/>
              <a:gd name="T53" fmla="*/ 2147483646 h 317"/>
              <a:gd name="T54" fmla="*/ 2147483646 w 95"/>
              <a:gd name="T55" fmla="*/ 2147483646 h 317"/>
              <a:gd name="T56" fmla="*/ 2147483646 w 95"/>
              <a:gd name="T57" fmla="*/ 2147483646 h 317"/>
              <a:gd name="T58" fmla="*/ 2147483646 w 95"/>
              <a:gd name="T59" fmla="*/ 2147483646 h 317"/>
              <a:gd name="T60" fmla="*/ 2147483646 w 95"/>
              <a:gd name="T61" fmla="*/ 2147483646 h 317"/>
              <a:gd name="T62" fmla="*/ 2147483646 w 95"/>
              <a:gd name="T63" fmla="*/ 2147483646 h 317"/>
              <a:gd name="T64" fmla="*/ 2147483646 w 95"/>
              <a:gd name="T65" fmla="*/ 2147483646 h 317"/>
              <a:gd name="T66" fmla="*/ 2147483646 w 95"/>
              <a:gd name="T67" fmla="*/ 2147483646 h 317"/>
              <a:gd name="T68" fmla="*/ 2147483646 w 95"/>
              <a:gd name="T69" fmla="*/ 2147483646 h 317"/>
              <a:gd name="T70" fmla="*/ 2147483646 w 95"/>
              <a:gd name="T71" fmla="*/ 2147483646 h 317"/>
              <a:gd name="T72" fmla="*/ 2147483646 w 95"/>
              <a:gd name="T73" fmla="*/ 2147483646 h 317"/>
              <a:gd name="T74" fmla="*/ 2147483646 w 95"/>
              <a:gd name="T75" fmla="*/ 2147483646 h 317"/>
              <a:gd name="T76" fmla="*/ 2147483646 w 95"/>
              <a:gd name="T77" fmla="*/ 2147483646 h 317"/>
              <a:gd name="T78" fmla="*/ 2147483646 w 95"/>
              <a:gd name="T79" fmla="*/ 2147483646 h 317"/>
              <a:gd name="T80" fmla="*/ 2147483646 w 95"/>
              <a:gd name="T81" fmla="*/ 2147483646 h 317"/>
              <a:gd name="T82" fmla="*/ 2147483646 w 95"/>
              <a:gd name="T83" fmla="*/ 2147483646 h 317"/>
              <a:gd name="T84" fmla="*/ 2147483646 w 95"/>
              <a:gd name="T85" fmla="*/ 2147483646 h 317"/>
              <a:gd name="T86" fmla="*/ 2147483646 w 95"/>
              <a:gd name="T87" fmla="*/ 2147483646 h 317"/>
              <a:gd name="T88" fmla="*/ 2147483646 w 95"/>
              <a:gd name="T89" fmla="*/ 2147483646 h 317"/>
              <a:gd name="T90" fmla="*/ 2147483646 w 95"/>
              <a:gd name="T91" fmla="*/ 2147483646 h 317"/>
              <a:gd name="T92" fmla="*/ 2147483646 w 95"/>
              <a:gd name="T93" fmla="*/ 2147483646 h 317"/>
              <a:gd name="T94" fmla="*/ 2147483646 w 95"/>
              <a:gd name="T95" fmla="*/ 2147483646 h 317"/>
              <a:gd name="T96" fmla="*/ 2147483646 w 95"/>
              <a:gd name="T97" fmla="*/ 2147483646 h 317"/>
              <a:gd name="T98" fmla="*/ 2147483646 w 95"/>
              <a:gd name="T99" fmla="*/ 2147483646 h 317"/>
              <a:gd name="T100" fmla="*/ 2147483646 w 95"/>
              <a:gd name="T101" fmla="*/ 2147483646 h 317"/>
              <a:gd name="T102" fmla="*/ 2147483646 w 95"/>
              <a:gd name="T103" fmla="*/ 2147483646 h 317"/>
              <a:gd name="T104" fmla="*/ 2147483646 w 95"/>
              <a:gd name="T105" fmla="*/ 2147483646 h 317"/>
              <a:gd name="T106" fmla="*/ 2147483646 w 95"/>
              <a:gd name="T107" fmla="*/ 2147483646 h 317"/>
              <a:gd name="T108" fmla="*/ 2147483646 w 95"/>
              <a:gd name="T109" fmla="*/ 2147483646 h 317"/>
              <a:gd name="T110" fmla="*/ 2147483646 w 95"/>
              <a:gd name="T111" fmla="*/ 2147483646 h 317"/>
              <a:gd name="T112" fmla="*/ 2147483646 w 95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5"/>
              <a:gd name="T172" fmla="*/ 0 h 317"/>
              <a:gd name="T173" fmla="*/ 95 w 95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5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7" y="305"/>
                </a:lnTo>
                <a:lnTo>
                  <a:pt x="8" y="302"/>
                </a:lnTo>
                <a:lnTo>
                  <a:pt x="10" y="300"/>
                </a:lnTo>
                <a:lnTo>
                  <a:pt x="11" y="297"/>
                </a:lnTo>
                <a:lnTo>
                  <a:pt x="12" y="294"/>
                </a:lnTo>
                <a:lnTo>
                  <a:pt x="14" y="293"/>
                </a:lnTo>
                <a:lnTo>
                  <a:pt x="15" y="290"/>
                </a:lnTo>
                <a:lnTo>
                  <a:pt x="16" y="289"/>
                </a:lnTo>
                <a:lnTo>
                  <a:pt x="16" y="288"/>
                </a:lnTo>
                <a:lnTo>
                  <a:pt x="18" y="285"/>
                </a:lnTo>
                <a:lnTo>
                  <a:pt x="19" y="284"/>
                </a:lnTo>
                <a:lnTo>
                  <a:pt x="19" y="283"/>
                </a:lnTo>
                <a:lnTo>
                  <a:pt x="20" y="281"/>
                </a:lnTo>
                <a:lnTo>
                  <a:pt x="20" y="280"/>
                </a:lnTo>
                <a:lnTo>
                  <a:pt x="22" y="279"/>
                </a:lnTo>
                <a:lnTo>
                  <a:pt x="22" y="277"/>
                </a:lnTo>
                <a:lnTo>
                  <a:pt x="23" y="276"/>
                </a:lnTo>
                <a:lnTo>
                  <a:pt x="23" y="275"/>
                </a:lnTo>
                <a:lnTo>
                  <a:pt x="24" y="273"/>
                </a:lnTo>
                <a:lnTo>
                  <a:pt x="24" y="272"/>
                </a:lnTo>
                <a:lnTo>
                  <a:pt x="26" y="271"/>
                </a:lnTo>
                <a:lnTo>
                  <a:pt x="26" y="269"/>
                </a:lnTo>
                <a:lnTo>
                  <a:pt x="27" y="268"/>
                </a:lnTo>
                <a:lnTo>
                  <a:pt x="27" y="265"/>
                </a:lnTo>
                <a:lnTo>
                  <a:pt x="28" y="264"/>
                </a:lnTo>
                <a:lnTo>
                  <a:pt x="28" y="263"/>
                </a:lnTo>
                <a:lnTo>
                  <a:pt x="30" y="261"/>
                </a:lnTo>
                <a:lnTo>
                  <a:pt x="30" y="259"/>
                </a:lnTo>
                <a:lnTo>
                  <a:pt x="31" y="257"/>
                </a:lnTo>
                <a:lnTo>
                  <a:pt x="31" y="256"/>
                </a:lnTo>
                <a:lnTo>
                  <a:pt x="32" y="255"/>
                </a:lnTo>
                <a:lnTo>
                  <a:pt x="32" y="252"/>
                </a:lnTo>
                <a:lnTo>
                  <a:pt x="34" y="251"/>
                </a:lnTo>
                <a:lnTo>
                  <a:pt x="34" y="249"/>
                </a:lnTo>
                <a:lnTo>
                  <a:pt x="35" y="248"/>
                </a:lnTo>
                <a:lnTo>
                  <a:pt x="35" y="247"/>
                </a:lnTo>
                <a:lnTo>
                  <a:pt x="36" y="245"/>
                </a:lnTo>
                <a:lnTo>
                  <a:pt x="36" y="244"/>
                </a:lnTo>
                <a:lnTo>
                  <a:pt x="36" y="243"/>
                </a:lnTo>
                <a:lnTo>
                  <a:pt x="38" y="241"/>
                </a:lnTo>
                <a:lnTo>
                  <a:pt x="38" y="240"/>
                </a:lnTo>
                <a:lnTo>
                  <a:pt x="39" y="239"/>
                </a:lnTo>
                <a:lnTo>
                  <a:pt x="39" y="237"/>
                </a:lnTo>
                <a:lnTo>
                  <a:pt x="39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3"/>
                </a:lnTo>
                <a:lnTo>
                  <a:pt x="42" y="232"/>
                </a:lnTo>
                <a:lnTo>
                  <a:pt x="42" y="231"/>
                </a:lnTo>
                <a:lnTo>
                  <a:pt x="42" y="229"/>
                </a:lnTo>
                <a:lnTo>
                  <a:pt x="43" y="228"/>
                </a:lnTo>
                <a:lnTo>
                  <a:pt x="43" y="227"/>
                </a:lnTo>
                <a:lnTo>
                  <a:pt x="44" y="225"/>
                </a:lnTo>
                <a:lnTo>
                  <a:pt x="44" y="223"/>
                </a:lnTo>
                <a:lnTo>
                  <a:pt x="46" y="221"/>
                </a:lnTo>
                <a:lnTo>
                  <a:pt x="46" y="220"/>
                </a:lnTo>
                <a:lnTo>
                  <a:pt x="47" y="217"/>
                </a:lnTo>
                <a:lnTo>
                  <a:pt x="47" y="215"/>
                </a:lnTo>
                <a:lnTo>
                  <a:pt x="48" y="213"/>
                </a:lnTo>
                <a:lnTo>
                  <a:pt x="50" y="211"/>
                </a:lnTo>
                <a:lnTo>
                  <a:pt x="50" y="209"/>
                </a:lnTo>
                <a:lnTo>
                  <a:pt x="51" y="207"/>
                </a:lnTo>
                <a:lnTo>
                  <a:pt x="51" y="205"/>
                </a:lnTo>
                <a:lnTo>
                  <a:pt x="52" y="204"/>
                </a:lnTo>
                <a:lnTo>
                  <a:pt x="52" y="203"/>
                </a:lnTo>
                <a:lnTo>
                  <a:pt x="54" y="201"/>
                </a:lnTo>
                <a:lnTo>
                  <a:pt x="54" y="200"/>
                </a:lnTo>
                <a:lnTo>
                  <a:pt x="54" y="199"/>
                </a:lnTo>
                <a:lnTo>
                  <a:pt x="55" y="197"/>
                </a:lnTo>
                <a:lnTo>
                  <a:pt x="55" y="196"/>
                </a:lnTo>
                <a:lnTo>
                  <a:pt x="55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6" y="190"/>
                </a:lnTo>
                <a:lnTo>
                  <a:pt x="58" y="190"/>
                </a:lnTo>
                <a:lnTo>
                  <a:pt x="58" y="188"/>
                </a:lnTo>
                <a:lnTo>
                  <a:pt x="58" y="187"/>
                </a:lnTo>
                <a:lnTo>
                  <a:pt x="59" y="186"/>
                </a:lnTo>
                <a:lnTo>
                  <a:pt x="59" y="184"/>
                </a:lnTo>
                <a:lnTo>
                  <a:pt x="59" y="183"/>
                </a:lnTo>
                <a:lnTo>
                  <a:pt x="60" y="182"/>
                </a:lnTo>
                <a:lnTo>
                  <a:pt x="60" y="180"/>
                </a:lnTo>
                <a:lnTo>
                  <a:pt x="60" y="179"/>
                </a:lnTo>
                <a:lnTo>
                  <a:pt x="62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4" y="167"/>
                </a:lnTo>
                <a:lnTo>
                  <a:pt x="64" y="164"/>
                </a:lnTo>
                <a:lnTo>
                  <a:pt x="66" y="163"/>
                </a:lnTo>
                <a:lnTo>
                  <a:pt x="66" y="160"/>
                </a:lnTo>
                <a:lnTo>
                  <a:pt x="67" y="159"/>
                </a:lnTo>
                <a:lnTo>
                  <a:pt x="67" y="158"/>
                </a:lnTo>
                <a:lnTo>
                  <a:pt x="68" y="156"/>
                </a:lnTo>
                <a:lnTo>
                  <a:pt x="68" y="154"/>
                </a:lnTo>
                <a:lnTo>
                  <a:pt x="68" y="152"/>
                </a:lnTo>
                <a:lnTo>
                  <a:pt x="70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2" y="142"/>
                </a:lnTo>
                <a:lnTo>
                  <a:pt x="72" y="140"/>
                </a:lnTo>
                <a:lnTo>
                  <a:pt x="72" y="139"/>
                </a:lnTo>
                <a:lnTo>
                  <a:pt x="74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6" y="128"/>
                </a:lnTo>
                <a:lnTo>
                  <a:pt x="76" y="127"/>
                </a:lnTo>
                <a:lnTo>
                  <a:pt x="78" y="126"/>
                </a:lnTo>
                <a:lnTo>
                  <a:pt x="78" y="123"/>
                </a:lnTo>
                <a:lnTo>
                  <a:pt x="79" y="120"/>
                </a:lnTo>
                <a:lnTo>
                  <a:pt x="79" y="119"/>
                </a:lnTo>
                <a:lnTo>
                  <a:pt x="80" y="116"/>
                </a:lnTo>
                <a:lnTo>
                  <a:pt x="80" y="115"/>
                </a:lnTo>
                <a:lnTo>
                  <a:pt x="82" y="112"/>
                </a:lnTo>
                <a:lnTo>
                  <a:pt x="82" y="111"/>
                </a:lnTo>
                <a:lnTo>
                  <a:pt x="82" y="110"/>
                </a:lnTo>
                <a:lnTo>
                  <a:pt x="83" y="107"/>
                </a:lnTo>
                <a:lnTo>
                  <a:pt x="83" y="106"/>
                </a:lnTo>
                <a:lnTo>
                  <a:pt x="83" y="104"/>
                </a:lnTo>
                <a:lnTo>
                  <a:pt x="84" y="103"/>
                </a:lnTo>
                <a:lnTo>
                  <a:pt x="84" y="102"/>
                </a:lnTo>
                <a:lnTo>
                  <a:pt x="84" y="101"/>
                </a:lnTo>
                <a:lnTo>
                  <a:pt x="84" y="99"/>
                </a:lnTo>
                <a:lnTo>
                  <a:pt x="86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7" y="93"/>
                </a:lnTo>
                <a:lnTo>
                  <a:pt x="87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8" y="82"/>
                </a:lnTo>
                <a:lnTo>
                  <a:pt x="88" y="81"/>
                </a:lnTo>
                <a:lnTo>
                  <a:pt x="88" y="79"/>
                </a:lnTo>
                <a:lnTo>
                  <a:pt x="88" y="78"/>
                </a:lnTo>
                <a:lnTo>
                  <a:pt x="88" y="75"/>
                </a:lnTo>
                <a:lnTo>
                  <a:pt x="88" y="74"/>
                </a:lnTo>
                <a:lnTo>
                  <a:pt x="88" y="73"/>
                </a:lnTo>
                <a:lnTo>
                  <a:pt x="88" y="70"/>
                </a:lnTo>
                <a:lnTo>
                  <a:pt x="88" y="69"/>
                </a:lnTo>
                <a:lnTo>
                  <a:pt x="88" y="67"/>
                </a:lnTo>
                <a:lnTo>
                  <a:pt x="90" y="66"/>
                </a:lnTo>
                <a:lnTo>
                  <a:pt x="90" y="65"/>
                </a:lnTo>
                <a:lnTo>
                  <a:pt x="90" y="63"/>
                </a:lnTo>
                <a:lnTo>
                  <a:pt x="90" y="62"/>
                </a:lnTo>
                <a:lnTo>
                  <a:pt x="90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1" y="53"/>
                </a:lnTo>
                <a:lnTo>
                  <a:pt x="91" y="51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2" y="43"/>
                </a:lnTo>
                <a:lnTo>
                  <a:pt x="92" y="42"/>
                </a:lnTo>
                <a:lnTo>
                  <a:pt x="92" y="41"/>
                </a:lnTo>
                <a:lnTo>
                  <a:pt x="92" y="39"/>
                </a:lnTo>
                <a:lnTo>
                  <a:pt x="92" y="38"/>
                </a:lnTo>
                <a:lnTo>
                  <a:pt x="93" y="38"/>
                </a:lnTo>
                <a:lnTo>
                  <a:pt x="93" y="37"/>
                </a:lnTo>
                <a:lnTo>
                  <a:pt x="93" y="35"/>
                </a:lnTo>
                <a:lnTo>
                  <a:pt x="93" y="34"/>
                </a:lnTo>
                <a:lnTo>
                  <a:pt x="93" y="33"/>
                </a:lnTo>
                <a:lnTo>
                  <a:pt x="93" y="31"/>
                </a:lnTo>
                <a:lnTo>
                  <a:pt x="95" y="30"/>
                </a:lnTo>
                <a:lnTo>
                  <a:pt x="95" y="29"/>
                </a:lnTo>
                <a:lnTo>
                  <a:pt x="95" y="27"/>
                </a:lnTo>
                <a:lnTo>
                  <a:pt x="95" y="26"/>
                </a:lnTo>
                <a:lnTo>
                  <a:pt x="95" y="25"/>
                </a:lnTo>
                <a:lnTo>
                  <a:pt x="95" y="23"/>
                </a:lnTo>
                <a:lnTo>
                  <a:pt x="95" y="22"/>
                </a:lnTo>
                <a:lnTo>
                  <a:pt x="95" y="21"/>
                </a:lnTo>
                <a:lnTo>
                  <a:pt x="95" y="19"/>
                </a:lnTo>
                <a:lnTo>
                  <a:pt x="95" y="18"/>
                </a:lnTo>
                <a:lnTo>
                  <a:pt x="93" y="17"/>
                </a:lnTo>
                <a:lnTo>
                  <a:pt x="93" y="15"/>
                </a:lnTo>
                <a:lnTo>
                  <a:pt x="93" y="13"/>
                </a:lnTo>
                <a:lnTo>
                  <a:pt x="93" y="11"/>
                </a:lnTo>
                <a:lnTo>
                  <a:pt x="93" y="10"/>
                </a:lnTo>
                <a:lnTo>
                  <a:pt x="93" y="7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5" name="Freeform 21">
            <a:extLst>
              <a:ext uri="{FF2B5EF4-FFF2-40B4-BE49-F238E27FC236}">
                <a16:creationId xmlns:a16="http://schemas.microsoft.com/office/drawing/2014/main" id="{7D45F4DE-55E4-1640-85A8-3E592D6B9C56}"/>
              </a:ext>
            </a:extLst>
          </p:cNvPr>
          <p:cNvSpPr>
            <a:spLocks/>
          </p:cNvSpPr>
          <p:nvPr/>
        </p:nvSpPr>
        <p:spPr bwMode="auto">
          <a:xfrm>
            <a:off x="3425826" y="4343401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2" y="4"/>
                </a:lnTo>
                <a:lnTo>
                  <a:pt x="4" y="6"/>
                </a:lnTo>
                <a:lnTo>
                  <a:pt x="6" y="9"/>
                </a:lnTo>
                <a:lnTo>
                  <a:pt x="8" y="13"/>
                </a:lnTo>
                <a:lnTo>
                  <a:pt x="9" y="16"/>
                </a:lnTo>
                <a:lnTo>
                  <a:pt x="10" y="17"/>
                </a:lnTo>
                <a:lnTo>
                  <a:pt x="11" y="20"/>
                </a:lnTo>
                <a:lnTo>
                  <a:pt x="13" y="22"/>
                </a:lnTo>
                <a:lnTo>
                  <a:pt x="14" y="24"/>
                </a:lnTo>
                <a:lnTo>
                  <a:pt x="15" y="26"/>
                </a:lnTo>
                <a:lnTo>
                  <a:pt x="15" y="28"/>
                </a:lnTo>
                <a:lnTo>
                  <a:pt x="17" y="30"/>
                </a:lnTo>
                <a:lnTo>
                  <a:pt x="18" y="32"/>
                </a:lnTo>
                <a:lnTo>
                  <a:pt x="18" y="33"/>
                </a:lnTo>
                <a:lnTo>
                  <a:pt x="19" y="34"/>
                </a:lnTo>
                <a:lnTo>
                  <a:pt x="19" y="36"/>
                </a:lnTo>
                <a:lnTo>
                  <a:pt x="21" y="37"/>
                </a:lnTo>
                <a:lnTo>
                  <a:pt x="21" y="38"/>
                </a:lnTo>
                <a:lnTo>
                  <a:pt x="22" y="40"/>
                </a:lnTo>
                <a:lnTo>
                  <a:pt x="22" y="41"/>
                </a:lnTo>
                <a:lnTo>
                  <a:pt x="23" y="42"/>
                </a:lnTo>
                <a:lnTo>
                  <a:pt x="23" y="43"/>
                </a:lnTo>
                <a:lnTo>
                  <a:pt x="25" y="45"/>
                </a:lnTo>
                <a:lnTo>
                  <a:pt x="25" y="46"/>
                </a:lnTo>
                <a:lnTo>
                  <a:pt x="25" y="47"/>
                </a:lnTo>
                <a:lnTo>
                  <a:pt x="26" y="49"/>
                </a:lnTo>
                <a:lnTo>
                  <a:pt x="26" y="50"/>
                </a:lnTo>
                <a:lnTo>
                  <a:pt x="27" y="51"/>
                </a:lnTo>
                <a:lnTo>
                  <a:pt x="27" y="53"/>
                </a:lnTo>
                <a:lnTo>
                  <a:pt x="29" y="54"/>
                </a:lnTo>
                <a:lnTo>
                  <a:pt x="29" y="55"/>
                </a:lnTo>
                <a:lnTo>
                  <a:pt x="30" y="58"/>
                </a:lnTo>
                <a:lnTo>
                  <a:pt x="30" y="59"/>
                </a:lnTo>
                <a:lnTo>
                  <a:pt x="31" y="61"/>
                </a:lnTo>
                <a:lnTo>
                  <a:pt x="33" y="63"/>
                </a:lnTo>
                <a:lnTo>
                  <a:pt x="33" y="65"/>
                </a:lnTo>
                <a:lnTo>
                  <a:pt x="33" y="66"/>
                </a:lnTo>
                <a:lnTo>
                  <a:pt x="34" y="67"/>
                </a:lnTo>
                <a:lnTo>
                  <a:pt x="34" y="69"/>
                </a:lnTo>
                <a:lnTo>
                  <a:pt x="35" y="70"/>
                </a:lnTo>
                <a:lnTo>
                  <a:pt x="35" y="71"/>
                </a:lnTo>
                <a:lnTo>
                  <a:pt x="35" y="73"/>
                </a:lnTo>
                <a:lnTo>
                  <a:pt x="37" y="73"/>
                </a:lnTo>
                <a:lnTo>
                  <a:pt x="37" y="74"/>
                </a:lnTo>
                <a:lnTo>
                  <a:pt x="37" y="75"/>
                </a:lnTo>
                <a:lnTo>
                  <a:pt x="38" y="77"/>
                </a:lnTo>
                <a:lnTo>
                  <a:pt x="38" y="78"/>
                </a:lnTo>
                <a:lnTo>
                  <a:pt x="39" y="79"/>
                </a:lnTo>
                <a:lnTo>
                  <a:pt x="39" y="81"/>
                </a:lnTo>
                <a:lnTo>
                  <a:pt x="39" y="82"/>
                </a:lnTo>
                <a:lnTo>
                  <a:pt x="41" y="82"/>
                </a:lnTo>
                <a:lnTo>
                  <a:pt x="41" y="83"/>
                </a:lnTo>
                <a:lnTo>
                  <a:pt x="41" y="85"/>
                </a:lnTo>
                <a:lnTo>
                  <a:pt x="42" y="86"/>
                </a:lnTo>
                <a:lnTo>
                  <a:pt x="42" y="87"/>
                </a:lnTo>
                <a:lnTo>
                  <a:pt x="42" y="89"/>
                </a:lnTo>
                <a:lnTo>
                  <a:pt x="43" y="90"/>
                </a:lnTo>
                <a:lnTo>
                  <a:pt x="43" y="93"/>
                </a:lnTo>
                <a:lnTo>
                  <a:pt x="45" y="94"/>
                </a:lnTo>
                <a:lnTo>
                  <a:pt x="45" y="95"/>
                </a:lnTo>
                <a:lnTo>
                  <a:pt x="46" y="98"/>
                </a:lnTo>
                <a:lnTo>
                  <a:pt x="46" y="99"/>
                </a:lnTo>
                <a:lnTo>
                  <a:pt x="47" y="102"/>
                </a:lnTo>
                <a:lnTo>
                  <a:pt x="49" y="103"/>
                </a:lnTo>
                <a:lnTo>
                  <a:pt x="49" y="106"/>
                </a:lnTo>
                <a:lnTo>
                  <a:pt x="50" y="109"/>
                </a:lnTo>
                <a:lnTo>
                  <a:pt x="50" y="110"/>
                </a:lnTo>
                <a:lnTo>
                  <a:pt x="51" y="111"/>
                </a:lnTo>
                <a:lnTo>
                  <a:pt x="51" y="113"/>
                </a:lnTo>
                <a:lnTo>
                  <a:pt x="53" y="115"/>
                </a:lnTo>
                <a:lnTo>
                  <a:pt x="53" y="117"/>
                </a:lnTo>
                <a:lnTo>
                  <a:pt x="53" y="118"/>
                </a:lnTo>
                <a:lnTo>
                  <a:pt x="54" y="119"/>
                </a:lnTo>
                <a:lnTo>
                  <a:pt x="54" y="121"/>
                </a:lnTo>
                <a:lnTo>
                  <a:pt x="55" y="122"/>
                </a:lnTo>
                <a:lnTo>
                  <a:pt x="55" y="123"/>
                </a:lnTo>
                <a:lnTo>
                  <a:pt x="55" y="125"/>
                </a:lnTo>
                <a:lnTo>
                  <a:pt x="57" y="126"/>
                </a:lnTo>
                <a:lnTo>
                  <a:pt x="57" y="127"/>
                </a:lnTo>
                <a:lnTo>
                  <a:pt x="57" y="129"/>
                </a:lnTo>
                <a:lnTo>
                  <a:pt x="58" y="130"/>
                </a:lnTo>
                <a:lnTo>
                  <a:pt x="58" y="131"/>
                </a:lnTo>
                <a:lnTo>
                  <a:pt x="59" y="133"/>
                </a:lnTo>
                <a:lnTo>
                  <a:pt x="59" y="134"/>
                </a:lnTo>
                <a:lnTo>
                  <a:pt x="59" y="135"/>
                </a:lnTo>
                <a:lnTo>
                  <a:pt x="59" y="136"/>
                </a:lnTo>
                <a:lnTo>
                  <a:pt x="61" y="139"/>
                </a:lnTo>
                <a:lnTo>
                  <a:pt x="61" y="140"/>
                </a:lnTo>
                <a:lnTo>
                  <a:pt x="62" y="142"/>
                </a:lnTo>
                <a:lnTo>
                  <a:pt x="62" y="143"/>
                </a:lnTo>
                <a:lnTo>
                  <a:pt x="63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2"/>
                </a:lnTo>
                <a:lnTo>
                  <a:pt x="66" y="154"/>
                </a:lnTo>
                <a:lnTo>
                  <a:pt x="66" y="156"/>
                </a:lnTo>
                <a:lnTo>
                  <a:pt x="66" y="158"/>
                </a:lnTo>
                <a:lnTo>
                  <a:pt x="67" y="159"/>
                </a:lnTo>
                <a:lnTo>
                  <a:pt x="67" y="162"/>
                </a:lnTo>
                <a:lnTo>
                  <a:pt x="69" y="163"/>
                </a:lnTo>
                <a:lnTo>
                  <a:pt x="69" y="164"/>
                </a:lnTo>
                <a:lnTo>
                  <a:pt x="69" y="166"/>
                </a:lnTo>
                <a:lnTo>
                  <a:pt x="70" y="167"/>
                </a:lnTo>
                <a:lnTo>
                  <a:pt x="70" y="168"/>
                </a:lnTo>
                <a:lnTo>
                  <a:pt x="70" y="170"/>
                </a:lnTo>
                <a:lnTo>
                  <a:pt x="70" y="171"/>
                </a:lnTo>
                <a:lnTo>
                  <a:pt x="71" y="172"/>
                </a:lnTo>
                <a:lnTo>
                  <a:pt x="71" y="174"/>
                </a:lnTo>
                <a:lnTo>
                  <a:pt x="73" y="175"/>
                </a:lnTo>
                <a:lnTo>
                  <a:pt x="73" y="176"/>
                </a:lnTo>
                <a:lnTo>
                  <a:pt x="73" y="178"/>
                </a:lnTo>
                <a:lnTo>
                  <a:pt x="73" y="179"/>
                </a:lnTo>
                <a:lnTo>
                  <a:pt x="74" y="180"/>
                </a:lnTo>
                <a:lnTo>
                  <a:pt x="74" y="182"/>
                </a:lnTo>
                <a:lnTo>
                  <a:pt x="74" y="183"/>
                </a:lnTo>
                <a:lnTo>
                  <a:pt x="75" y="184"/>
                </a:lnTo>
                <a:lnTo>
                  <a:pt x="75" y="186"/>
                </a:lnTo>
                <a:lnTo>
                  <a:pt x="75" y="187"/>
                </a:lnTo>
                <a:lnTo>
                  <a:pt x="77" y="188"/>
                </a:lnTo>
                <a:lnTo>
                  <a:pt x="77" y="190"/>
                </a:lnTo>
                <a:lnTo>
                  <a:pt x="77" y="192"/>
                </a:lnTo>
                <a:lnTo>
                  <a:pt x="78" y="194"/>
                </a:lnTo>
                <a:lnTo>
                  <a:pt x="78" y="196"/>
                </a:lnTo>
                <a:lnTo>
                  <a:pt x="79" y="198"/>
                </a:lnTo>
                <a:lnTo>
                  <a:pt x="79" y="200"/>
                </a:lnTo>
                <a:lnTo>
                  <a:pt x="81" y="203"/>
                </a:lnTo>
                <a:lnTo>
                  <a:pt x="81" y="204"/>
                </a:lnTo>
                <a:lnTo>
                  <a:pt x="82" y="206"/>
                </a:lnTo>
                <a:lnTo>
                  <a:pt x="82" y="208"/>
                </a:lnTo>
                <a:lnTo>
                  <a:pt x="82" y="210"/>
                </a:lnTo>
                <a:lnTo>
                  <a:pt x="83" y="211"/>
                </a:lnTo>
                <a:lnTo>
                  <a:pt x="83" y="212"/>
                </a:lnTo>
                <a:lnTo>
                  <a:pt x="83" y="214"/>
                </a:lnTo>
                <a:lnTo>
                  <a:pt x="85" y="215"/>
                </a:lnTo>
                <a:lnTo>
                  <a:pt x="85" y="216"/>
                </a:lnTo>
                <a:lnTo>
                  <a:pt x="85" y="218"/>
                </a:lnTo>
                <a:lnTo>
                  <a:pt x="85" y="219"/>
                </a:lnTo>
                <a:lnTo>
                  <a:pt x="86" y="220"/>
                </a:lnTo>
                <a:lnTo>
                  <a:pt x="86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7" y="227"/>
                </a:lnTo>
                <a:lnTo>
                  <a:pt x="87" y="228"/>
                </a:lnTo>
                <a:lnTo>
                  <a:pt x="87" y="229"/>
                </a:lnTo>
                <a:lnTo>
                  <a:pt x="87" y="231"/>
                </a:lnTo>
                <a:lnTo>
                  <a:pt x="87" y="232"/>
                </a:lnTo>
                <a:lnTo>
                  <a:pt x="87" y="233"/>
                </a:lnTo>
                <a:lnTo>
                  <a:pt x="87" y="235"/>
                </a:lnTo>
                <a:lnTo>
                  <a:pt x="87" y="236"/>
                </a:lnTo>
                <a:lnTo>
                  <a:pt x="87" y="237"/>
                </a:lnTo>
                <a:lnTo>
                  <a:pt x="87" y="239"/>
                </a:lnTo>
                <a:lnTo>
                  <a:pt x="89" y="241"/>
                </a:lnTo>
                <a:lnTo>
                  <a:pt x="89" y="243"/>
                </a:lnTo>
                <a:lnTo>
                  <a:pt x="89" y="244"/>
                </a:lnTo>
                <a:lnTo>
                  <a:pt x="89" y="247"/>
                </a:lnTo>
                <a:lnTo>
                  <a:pt x="89" y="248"/>
                </a:lnTo>
                <a:lnTo>
                  <a:pt x="89" y="249"/>
                </a:lnTo>
                <a:lnTo>
                  <a:pt x="89" y="251"/>
                </a:lnTo>
                <a:lnTo>
                  <a:pt x="89" y="252"/>
                </a:lnTo>
                <a:lnTo>
                  <a:pt x="89" y="253"/>
                </a:lnTo>
                <a:lnTo>
                  <a:pt x="89" y="255"/>
                </a:lnTo>
                <a:lnTo>
                  <a:pt x="89" y="256"/>
                </a:lnTo>
                <a:lnTo>
                  <a:pt x="90" y="257"/>
                </a:lnTo>
                <a:lnTo>
                  <a:pt x="90" y="259"/>
                </a:lnTo>
                <a:lnTo>
                  <a:pt x="90" y="260"/>
                </a:lnTo>
                <a:lnTo>
                  <a:pt x="90" y="261"/>
                </a:lnTo>
                <a:lnTo>
                  <a:pt x="90" y="263"/>
                </a:lnTo>
                <a:lnTo>
                  <a:pt x="90" y="264"/>
                </a:lnTo>
                <a:lnTo>
                  <a:pt x="90" y="265"/>
                </a:lnTo>
                <a:lnTo>
                  <a:pt x="90" y="267"/>
                </a:lnTo>
                <a:lnTo>
                  <a:pt x="91" y="267"/>
                </a:lnTo>
                <a:lnTo>
                  <a:pt x="91" y="268"/>
                </a:lnTo>
                <a:lnTo>
                  <a:pt x="91" y="269"/>
                </a:lnTo>
                <a:lnTo>
                  <a:pt x="91" y="271"/>
                </a:lnTo>
                <a:lnTo>
                  <a:pt x="91" y="272"/>
                </a:lnTo>
                <a:lnTo>
                  <a:pt x="91" y="273"/>
                </a:lnTo>
                <a:lnTo>
                  <a:pt x="93" y="273"/>
                </a:lnTo>
                <a:lnTo>
                  <a:pt x="93" y="275"/>
                </a:lnTo>
                <a:lnTo>
                  <a:pt x="93" y="276"/>
                </a:lnTo>
                <a:lnTo>
                  <a:pt x="93" y="277"/>
                </a:lnTo>
                <a:lnTo>
                  <a:pt x="93" y="279"/>
                </a:lnTo>
                <a:lnTo>
                  <a:pt x="93" y="280"/>
                </a:lnTo>
                <a:lnTo>
                  <a:pt x="94" y="281"/>
                </a:lnTo>
                <a:lnTo>
                  <a:pt x="94" y="283"/>
                </a:lnTo>
                <a:lnTo>
                  <a:pt x="94" y="284"/>
                </a:lnTo>
                <a:lnTo>
                  <a:pt x="94" y="285"/>
                </a:lnTo>
                <a:lnTo>
                  <a:pt x="94" y="287"/>
                </a:lnTo>
                <a:lnTo>
                  <a:pt x="94" y="288"/>
                </a:lnTo>
                <a:lnTo>
                  <a:pt x="94" y="289"/>
                </a:lnTo>
                <a:lnTo>
                  <a:pt x="94" y="291"/>
                </a:lnTo>
                <a:lnTo>
                  <a:pt x="94" y="292"/>
                </a:lnTo>
                <a:lnTo>
                  <a:pt x="94" y="293"/>
                </a:lnTo>
                <a:lnTo>
                  <a:pt x="94" y="295"/>
                </a:lnTo>
                <a:lnTo>
                  <a:pt x="94" y="296"/>
                </a:lnTo>
                <a:lnTo>
                  <a:pt x="94" y="297"/>
                </a:lnTo>
                <a:lnTo>
                  <a:pt x="94" y="299"/>
                </a:lnTo>
                <a:lnTo>
                  <a:pt x="94" y="300"/>
                </a:lnTo>
                <a:lnTo>
                  <a:pt x="94" y="303"/>
                </a:lnTo>
                <a:lnTo>
                  <a:pt x="94" y="304"/>
                </a:lnTo>
                <a:lnTo>
                  <a:pt x="94" y="305"/>
                </a:lnTo>
                <a:lnTo>
                  <a:pt x="94" y="308"/>
                </a:lnTo>
                <a:lnTo>
                  <a:pt x="94" y="309"/>
                </a:lnTo>
                <a:lnTo>
                  <a:pt x="94" y="312"/>
                </a:lnTo>
                <a:lnTo>
                  <a:pt x="94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6" name="Freeform 22">
            <a:extLst>
              <a:ext uri="{FF2B5EF4-FFF2-40B4-BE49-F238E27FC236}">
                <a16:creationId xmlns:a16="http://schemas.microsoft.com/office/drawing/2014/main" id="{B9AFBC44-793F-F944-A22C-964BACFA6906}"/>
              </a:ext>
            </a:extLst>
          </p:cNvPr>
          <p:cNvSpPr>
            <a:spLocks/>
          </p:cNvSpPr>
          <p:nvPr/>
        </p:nvSpPr>
        <p:spPr bwMode="auto">
          <a:xfrm>
            <a:off x="3425826" y="4594226"/>
            <a:ext cx="74613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2" y="314"/>
                </a:lnTo>
                <a:lnTo>
                  <a:pt x="4" y="310"/>
                </a:lnTo>
                <a:lnTo>
                  <a:pt x="6" y="308"/>
                </a:lnTo>
                <a:lnTo>
                  <a:pt x="8" y="305"/>
                </a:lnTo>
                <a:lnTo>
                  <a:pt x="9" y="302"/>
                </a:lnTo>
                <a:lnTo>
                  <a:pt x="10" y="300"/>
                </a:lnTo>
                <a:lnTo>
                  <a:pt x="11" y="297"/>
                </a:lnTo>
                <a:lnTo>
                  <a:pt x="13" y="294"/>
                </a:lnTo>
                <a:lnTo>
                  <a:pt x="14" y="293"/>
                </a:lnTo>
                <a:lnTo>
                  <a:pt x="15" y="290"/>
                </a:lnTo>
                <a:lnTo>
                  <a:pt x="15" y="289"/>
                </a:lnTo>
                <a:lnTo>
                  <a:pt x="17" y="288"/>
                </a:lnTo>
                <a:lnTo>
                  <a:pt x="18" y="285"/>
                </a:lnTo>
                <a:lnTo>
                  <a:pt x="18" y="284"/>
                </a:lnTo>
                <a:lnTo>
                  <a:pt x="19" y="283"/>
                </a:lnTo>
                <a:lnTo>
                  <a:pt x="19" y="281"/>
                </a:lnTo>
                <a:lnTo>
                  <a:pt x="21" y="280"/>
                </a:lnTo>
                <a:lnTo>
                  <a:pt x="21" y="279"/>
                </a:lnTo>
                <a:lnTo>
                  <a:pt x="22" y="277"/>
                </a:lnTo>
                <a:lnTo>
                  <a:pt x="22" y="276"/>
                </a:lnTo>
                <a:lnTo>
                  <a:pt x="23" y="275"/>
                </a:lnTo>
                <a:lnTo>
                  <a:pt x="23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1"/>
                </a:lnTo>
                <a:lnTo>
                  <a:pt x="26" y="269"/>
                </a:lnTo>
                <a:lnTo>
                  <a:pt x="26" y="268"/>
                </a:lnTo>
                <a:lnTo>
                  <a:pt x="27" y="265"/>
                </a:lnTo>
                <a:lnTo>
                  <a:pt x="27" y="264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7"/>
                </a:lnTo>
                <a:lnTo>
                  <a:pt x="31" y="256"/>
                </a:lnTo>
                <a:lnTo>
                  <a:pt x="33" y="255"/>
                </a:lnTo>
                <a:lnTo>
                  <a:pt x="33" y="252"/>
                </a:lnTo>
                <a:lnTo>
                  <a:pt x="33" y="251"/>
                </a:lnTo>
                <a:lnTo>
                  <a:pt x="34" y="249"/>
                </a:lnTo>
                <a:lnTo>
                  <a:pt x="34" y="248"/>
                </a:lnTo>
                <a:lnTo>
                  <a:pt x="35" y="247"/>
                </a:lnTo>
                <a:lnTo>
                  <a:pt x="35" y="245"/>
                </a:lnTo>
                <a:lnTo>
                  <a:pt x="37" y="244"/>
                </a:lnTo>
                <a:lnTo>
                  <a:pt x="37" y="243"/>
                </a:lnTo>
                <a:lnTo>
                  <a:pt x="37" y="241"/>
                </a:lnTo>
                <a:lnTo>
                  <a:pt x="38" y="241"/>
                </a:lnTo>
                <a:lnTo>
                  <a:pt x="38" y="240"/>
                </a:lnTo>
                <a:lnTo>
                  <a:pt x="38" y="239"/>
                </a:lnTo>
                <a:lnTo>
                  <a:pt x="39" y="237"/>
                </a:lnTo>
                <a:lnTo>
                  <a:pt x="39" y="236"/>
                </a:lnTo>
                <a:lnTo>
                  <a:pt x="41" y="235"/>
                </a:lnTo>
                <a:lnTo>
                  <a:pt x="41" y="233"/>
                </a:lnTo>
                <a:lnTo>
                  <a:pt x="41" y="232"/>
                </a:lnTo>
                <a:lnTo>
                  <a:pt x="42" y="231"/>
                </a:lnTo>
                <a:lnTo>
                  <a:pt x="42" y="229"/>
                </a:lnTo>
                <a:lnTo>
                  <a:pt x="42" y="228"/>
                </a:lnTo>
                <a:lnTo>
                  <a:pt x="43" y="227"/>
                </a:lnTo>
                <a:lnTo>
                  <a:pt x="43" y="225"/>
                </a:lnTo>
                <a:lnTo>
                  <a:pt x="45" y="223"/>
                </a:lnTo>
                <a:lnTo>
                  <a:pt x="45" y="221"/>
                </a:lnTo>
                <a:lnTo>
                  <a:pt x="46" y="220"/>
                </a:lnTo>
                <a:lnTo>
                  <a:pt x="46" y="217"/>
                </a:lnTo>
                <a:lnTo>
                  <a:pt x="47" y="215"/>
                </a:lnTo>
                <a:lnTo>
                  <a:pt x="49" y="213"/>
                </a:lnTo>
                <a:lnTo>
                  <a:pt x="49" y="211"/>
                </a:lnTo>
                <a:lnTo>
                  <a:pt x="50" y="209"/>
                </a:lnTo>
                <a:lnTo>
                  <a:pt x="50" y="207"/>
                </a:lnTo>
                <a:lnTo>
                  <a:pt x="51" y="205"/>
                </a:lnTo>
                <a:lnTo>
                  <a:pt x="51" y="204"/>
                </a:lnTo>
                <a:lnTo>
                  <a:pt x="53" y="203"/>
                </a:lnTo>
                <a:lnTo>
                  <a:pt x="53" y="201"/>
                </a:lnTo>
                <a:lnTo>
                  <a:pt x="53" y="200"/>
                </a:lnTo>
                <a:lnTo>
                  <a:pt x="54" y="199"/>
                </a:lnTo>
                <a:lnTo>
                  <a:pt x="54" y="197"/>
                </a:lnTo>
                <a:lnTo>
                  <a:pt x="55" y="196"/>
                </a:lnTo>
                <a:lnTo>
                  <a:pt x="55" y="195"/>
                </a:lnTo>
                <a:lnTo>
                  <a:pt x="55" y="194"/>
                </a:lnTo>
                <a:lnTo>
                  <a:pt x="55" y="192"/>
                </a:lnTo>
                <a:lnTo>
                  <a:pt x="57" y="191"/>
                </a:lnTo>
                <a:lnTo>
                  <a:pt x="57" y="190"/>
                </a:lnTo>
                <a:lnTo>
                  <a:pt x="58" y="188"/>
                </a:lnTo>
                <a:lnTo>
                  <a:pt x="58" y="187"/>
                </a:lnTo>
                <a:lnTo>
                  <a:pt x="58" y="186"/>
                </a:lnTo>
                <a:lnTo>
                  <a:pt x="59" y="184"/>
                </a:lnTo>
                <a:lnTo>
                  <a:pt x="59" y="183"/>
                </a:lnTo>
                <a:lnTo>
                  <a:pt x="59" y="182"/>
                </a:lnTo>
                <a:lnTo>
                  <a:pt x="59" y="180"/>
                </a:lnTo>
                <a:lnTo>
                  <a:pt x="61" y="179"/>
                </a:lnTo>
                <a:lnTo>
                  <a:pt x="61" y="176"/>
                </a:lnTo>
                <a:lnTo>
                  <a:pt x="62" y="175"/>
                </a:lnTo>
                <a:lnTo>
                  <a:pt x="62" y="174"/>
                </a:lnTo>
                <a:lnTo>
                  <a:pt x="63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4"/>
                </a:lnTo>
                <a:lnTo>
                  <a:pt x="66" y="163"/>
                </a:lnTo>
                <a:lnTo>
                  <a:pt x="66" y="160"/>
                </a:lnTo>
                <a:lnTo>
                  <a:pt x="66" y="159"/>
                </a:lnTo>
                <a:lnTo>
                  <a:pt x="67" y="158"/>
                </a:lnTo>
                <a:lnTo>
                  <a:pt x="67" y="156"/>
                </a:lnTo>
                <a:lnTo>
                  <a:pt x="69" y="154"/>
                </a:lnTo>
                <a:lnTo>
                  <a:pt x="69" y="152"/>
                </a:lnTo>
                <a:lnTo>
                  <a:pt x="69" y="151"/>
                </a:lnTo>
                <a:lnTo>
                  <a:pt x="70" y="150"/>
                </a:lnTo>
                <a:lnTo>
                  <a:pt x="70" y="148"/>
                </a:lnTo>
                <a:lnTo>
                  <a:pt x="70" y="147"/>
                </a:lnTo>
                <a:lnTo>
                  <a:pt x="71" y="146"/>
                </a:lnTo>
                <a:lnTo>
                  <a:pt x="71" y="144"/>
                </a:lnTo>
                <a:lnTo>
                  <a:pt x="71" y="143"/>
                </a:lnTo>
                <a:lnTo>
                  <a:pt x="73" y="142"/>
                </a:lnTo>
                <a:lnTo>
                  <a:pt x="73" y="140"/>
                </a:lnTo>
                <a:lnTo>
                  <a:pt x="73" y="139"/>
                </a:lnTo>
                <a:lnTo>
                  <a:pt x="74" y="138"/>
                </a:lnTo>
                <a:lnTo>
                  <a:pt x="74" y="136"/>
                </a:lnTo>
                <a:lnTo>
                  <a:pt x="74" y="135"/>
                </a:lnTo>
                <a:lnTo>
                  <a:pt x="75" y="134"/>
                </a:lnTo>
                <a:lnTo>
                  <a:pt x="75" y="132"/>
                </a:lnTo>
                <a:lnTo>
                  <a:pt x="75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6"/>
                </a:lnTo>
                <a:lnTo>
                  <a:pt x="78" y="123"/>
                </a:lnTo>
                <a:lnTo>
                  <a:pt x="78" y="120"/>
                </a:lnTo>
                <a:lnTo>
                  <a:pt x="79" y="119"/>
                </a:lnTo>
                <a:lnTo>
                  <a:pt x="79" y="116"/>
                </a:lnTo>
                <a:lnTo>
                  <a:pt x="81" y="115"/>
                </a:lnTo>
                <a:lnTo>
                  <a:pt x="81" y="112"/>
                </a:lnTo>
                <a:lnTo>
                  <a:pt x="82" y="111"/>
                </a:lnTo>
                <a:lnTo>
                  <a:pt x="82" y="110"/>
                </a:lnTo>
                <a:lnTo>
                  <a:pt x="82" y="107"/>
                </a:lnTo>
                <a:lnTo>
                  <a:pt x="83" y="106"/>
                </a:lnTo>
                <a:lnTo>
                  <a:pt x="83" y="104"/>
                </a:lnTo>
                <a:lnTo>
                  <a:pt x="83" y="103"/>
                </a:lnTo>
                <a:lnTo>
                  <a:pt x="85" y="102"/>
                </a:lnTo>
                <a:lnTo>
                  <a:pt x="85" y="101"/>
                </a:lnTo>
                <a:lnTo>
                  <a:pt x="85" y="99"/>
                </a:lnTo>
                <a:lnTo>
                  <a:pt x="86" y="98"/>
                </a:lnTo>
                <a:lnTo>
                  <a:pt x="86" y="97"/>
                </a:lnTo>
                <a:lnTo>
                  <a:pt x="86" y="95"/>
                </a:lnTo>
                <a:lnTo>
                  <a:pt x="86" y="94"/>
                </a:lnTo>
                <a:lnTo>
                  <a:pt x="86" y="93"/>
                </a:lnTo>
                <a:lnTo>
                  <a:pt x="86" y="91"/>
                </a:lnTo>
                <a:lnTo>
                  <a:pt x="87" y="90"/>
                </a:lnTo>
                <a:lnTo>
                  <a:pt x="87" y="89"/>
                </a:lnTo>
                <a:lnTo>
                  <a:pt x="87" y="87"/>
                </a:lnTo>
                <a:lnTo>
                  <a:pt x="87" y="86"/>
                </a:lnTo>
                <a:lnTo>
                  <a:pt x="87" y="85"/>
                </a:lnTo>
                <a:lnTo>
                  <a:pt x="87" y="83"/>
                </a:lnTo>
                <a:lnTo>
                  <a:pt x="87" y="82"/>
                </a:lnTo>
                <a:lnTo>
                  <a:pt x="87" y="81"/>
                </a:lnTo>
                <a:lnTo>
                  <a:pt x="87" y="79"/>
                </a:lnTo>
                <a:lnTo>
                  <a:pt x="87" y="78"/>
                </a:lnTo>
                <a:lnTo>
                  <a:pt x="89" y="75"/>
                </a:lnTo>
                <a:lnTo>
                  <a:pt x="89" y="74"/>
                </a:lnTo>
                <a:lnTo>
                  <a:pt x="89" y="73"/>
                </a:lnTo>
                <a:lnTo>
                  <a:pt x="89" y="70"/>
                </a:lnTo>
                <a:lnTo>
                  <a:pt x="89" y="69"/>
                </a:lnTo>
                <a:lnTo>
                  <a:pt x="89" y="67"/>
                </a:lnTo>
                <a:lnTo>
                  <a:pt x="89" y="66"/>
                </a:lnTo>
                <a:lnTo>
                  <a:pt x="89" y="65"/>
                </a:lnTo>
                <a:lnTo>
                  <a:pt x="89" y="63"/>
                </a:lnTo>
                <a:lnTo>
                  <a:pt x="89" y="62"/>
                </a:lnTo>
                <a:lnTo>
                  <a:pt x="89" y="61"/>
                </a:lnTo>
                <a:lnTo>
                  <a:pt x="90" y="59"/>
                </a:lnTo>
                <a:lnTo>
                  <a:pt x="90" y="58"/>
                </a:lnTo>
                <a:lnTo>
                  <a:pt x="90" y="57"/>
                </a:lnTo>
                <a:lnTo>
                  <a:pt x="90" y="55"/>
                </a:lnTo>
                <a:lnTo>
                  <a:pt x="90" y="54"/>
                </a:lnTo>
                <a:lnTo>
                  <a:pt x="90" y="53"/>
                </a:lnTo>
                <a:lnTo>
                  <a:pt x="90" y="51"/>
                </a:lnTo>
                <a:lnTo>
                  <a:pt x="90" y="50"/>
                </a:lnTo>
                <a:lnTo>
                  <a:pt x="91" y="50"/>
                </a:lnTo>
                <a:lnTo>
                  <a:pt x="91" y="49"/>
                </a:lnTo>
                <a:lnTo>
                  <a:pt x="91" y="47"/>
                </a:lnTo>
                <a:lnTo>
                  <a:pt x="91" y="46"/>
                </a:lnTo>
                <a:lnTo>
                  <a:pt x="91" y="45"/>
                </a:lnTo>
                <a:lnTo>
                  <a:pt x="91" y="43"/>
                </a:lnTo>
                <a:lnTo>
                  <a:pt x="93" y="43"/>
                </a:lnTo>
                <a:lnTo>
                  <a:pt x="93" y="42"/>
                </a:lnTo>
                <a:lnTo>
                  <a:pt x="93" y="41"/>
                </a:lnTo>
                <a:lnTo>
                  <a:pt x="93" y="39"/>
                </a:lnTo>
                <a:lnTo>
                  <a:pt x="93" y="38"/>
                </a:lnTo>
                <a:lnTo>
                  <a:pt x="93" y="37"/>
                </a:lnTo>
                <a:lnTo>
                  <a:pt x="94" y="35"/>
                </a:lnTo>
                <a:lnTo>
                  <a:pt x="94" y="34"/>
                </a:lnTo>
                <a:lnTo>
                  <a:pt x="94" y="33"/>
                </a:lnTo>
                <a:lnTo>
                  <a:pt x="94" y="31"/>
                </a:lnTo>
                <a:lnTo>
                  <a:pt x="94" y="30"/>
                </a:lnTo>
                <a:lnTo>
                  <a:pt x="94" y="29"/>
                </a:lnTo>
                <a:lnTo>
                  <a:pt x="94" y="27"/>
                </a:lnTo>
                <a:lnTo>
                  <a:pt x="94" y="26"/>
                </a:lnTo>
                <a:lnTo>
                  <a:pt x="94" y="25"/>
                </a:lnTo>
                <a:lnTo>
                  <a:pt x="94" y="23"/>
                </a:lnTo>
                <a:lnTo>
                  <a:pt x="94" y="22"/>
                </a:lnTo>
                <a:lnTo>
                  <a:pt x="94" y="21"/>
                </a:lnTo>
                <a:lnTo>
                  <a:pt x="94" y="19"/>
                </a:lnTo>
                <a:lnTo>
                  <a:pt x="94" y="18"/>
                </a:lnTo>
                <a:lnTo>
                  <a:pt x="94" y="17"/>
                </a:lnTo>
                <a:lnTo>
                  <a:pt x="94" y="15"/>
                </a:lnTo>
                <a:lnTo>
                  <a:pt x="94" y="13"/>
                </a:lnTo>
                <a:lnTo>
                  <a:pt x="94" y="11"/>
                </a:lnTo>
                <a:lnTo>
                  <a:pt x="94" y="10"/>
                </a:lnTo>
                <a:lnTo>
                  <a:pt x="94" y="7"/>
                </a:lnTo>
                <a:lnTo>
                  <a:pt x="94" y="5"/>
                </a:lnTo>
                <a:lnTo>
                  <a:pt x="94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17" name="Rectangle 23">
            <a:extLst>
              <a:ext uri="{FF2B5EF4-FFF2-40B4-BE49-F238E27FC236}">
                <a16:creationId xmlns:a16="http://schemas.microsoft.com/office/drawing/2014/main" id="{D4F75022-98A6-A44F-9093-C65A042B9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36913" y="2354263"/>
            <a:ext cx="906462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18" name="Freeform 24">
            <a:extLst>
              <a:ext uri="{FF2B5EF4-FFF2-40B4-BE49-F238E27FC236}">
                <a16:creationId xmlns:a16="http://schemas.microsoft.com/office/drawing/2014/main" id="{9144C045-7C6E-AC47-B756-033BF3295C1A}"/>
              </a:ext>
            </a:extLst>
          </p:cNvPr>
          <p:cNvSpPr>
            <a:spLocks/>
          </p:cNvSpPr>
          <p:nvPr/>
        </p:nvSpPr>
        <p:spPr bwMode="auto">
          <a:xfrm>
            <a:off x="3089276" y="2481263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19" name="Line 25">
            <a:extLst>
              <a:ext uri="{FF2B5EF4-FFF2-40B4-BE49-F238E27FC236}">
                <a16:creationId xmlns:a16="http://schemas.microsoft.com/office/drawing/2014/main" id="{422B47F5-D132-C444-951C-B0C5D2C36F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501900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0" name="Freeform 26">
            <a:extLst>
              <a:ext uri="{FF2B5EF4-FFF2-40B4-BE49-F238E27FC236}">
                <a16:creationId xmlns:a16="http://schemas.microsoft.com/office/drawing/2014/main" id="{725452EC-56D0-8345-B41C-A2F991194679}"/>
              </a:ext>
            </a:extLst>
          </p:cNvPr>
          <p:cNvSpPr>
            <a:spLocks/>
          </p:cNvSpPr>
          <p:nvPr/>
        </p:nvSpPr>
        <p:spPr bwMode="auto">
          <a:xfrm>
            <a:off x="3089276" y="2776538"/>
            <a:ext cx="125413" cy="42862"/>
          </a:xfrm>
          <a:custGeom>
            <a:avLst/>
            <a:gdLst>
              <a:gd name="T0" fmla="*/ 0 w 160"/>
              <a:gd name="T1" fmla="*/ 2147483646 h 54"/>
              <a:gd name="T2" fmla="*/ 2147483646 w 160"/>
              <a:gd name="T3" fmla="*/ 2147483646 h 54"/>
              <a:gd name="T4" fmla="*/ 0 w 160"/>
              <a:gd name="T5" fmla="*/ 0 h 54"/>
              <a:gd name="T6" fmla="*/ 0 w 160"/>
              <a:gd name="T7" fmla="*/ 2147483646 h 54"/>
              <a:gd name="T8" fmla="*/ 0 w 160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4"/>
              <a:gd name="T17" fmla="*/ 160 w 160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4">
                <a:moveTo>
                  <a:pt x="0" y="54"/>
                </a:moveTo>
                <a:lnTo>
                  <a:pt x="160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1" name="Line 27">
            <a:extLst>
              <a:ext uri="{FF2B5EF4-FFF2-40B4-BE49-F238E27FC236}">
                <a16:creationId xmlns:a16="http://schemas.microsoft.com/office/drawing/2014/main" id="{7B002EC9-CB1A-AC40-94D3-529A3EFB8E6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4" y="2797175"/>
            <a:ext cx="420687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2" name="Freeform 28">
            <a:extLst>
              <a:ext uri="{FF2B5EF4-FFF2-40B4-BE49-F238E27FC236}">
                <a16:creationId xmlns:a16="http://schemas.microsoft.com/office/drawing/2014/main" id="{8F1ABB46-82E1-4242-83B8-60CC7F03EF17}"/>
              </a:ext>
            </a:extLst>
          </p:cNvPr>
          <p:cNvSpPr>
            <a:spLocks/>
          </p:cNvSpPr>
          <p:nvPr/>
        </p:nvSpPr>
        <p:spPr bwMode="auto">
          <a:xfrm>
            <a:off x="4881563" y="2481263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3" name="Line 29">
            <a:extLst>
              <a:ext uri="{FF2B5EF4-FFF2-40B4-BE49-F238E27FC236}">
                <a16:creationId xmlns:a16="http://schemas.microsoft.com/office/drawing/2014/main" id="{38C4773A-E070-C74E-88AA-27A092D852B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501900"/>
            <a:ext cx="717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4" name="Line 30">
            <a:extLst>
              <a:ext uri="{FF2B5EF4-FFF2-40B4-BE49-F238E27FC236}">
                <a16:creationId xmlns:a16="http://schemas.microsoft.com/office/drawing/2014/main" id="{9F588B96-A84A-F048-BF83-A303C4E733D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143375" y="2797175"/>
            <a:ext cx="2382838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5" name="Rectangle 31">
            <a:extLst>
              <a:ext uri="{FF2B5EF4-FFF2-40B4-BE49-F238E27FC236}">
                <a16:creationId xmlns:a16="http://schemas.microsoft.com/office/drawing/2014/main" id="{F32EB4F8-AB89-344C-BE1D-57EE414A9B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2058988"/>
            <a:ext cx="906463" cy="590550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26" name="Freeform 32">
            <a:extLst>
              <a:ext uri="{FF2B5EF4-FFF2-40B4-BE49-F238E27FC236}">
                <a16:creationId xmlns:a16="http://schemas.microsoft.com/office/drawing/2014/main" id="{BEA1D626-65B2-A648-BF90-547996E9C5FB}"/>
              </a:ext>
            </a:extLst>
          </p:cNvPr>
          <p:cNvSpPr>
            <a:spLocks/>
          </p:cNvSpPr>
          <p:nvPr/>
        </p:nvSpPr>
        <p:spPr bwMode="auto">
          <a:xfrm>
            <a:off x="4881563" y="2185988"/>
            <a:ext cx="127000" cy="42862"/>
          </a:xfrm>
          <a:custGeom>
            <a:avLst/>
            <a:gdLst>
              <a:gd name="T0" fmla="*/ 0 w 159"/>
              <a:gd name="T1" fmla="*/ 2147483646 h 54"/>
              <a:gd name="T2" fmla="*/ 2147483646 w 159"/>
              <a:gd name="T3" fmla="*/ 2147483646 h 54"/>
              <a:gd name="T4" fmla="*/ 0 w 159"/>
              <a:gd name="T5" fmla="*/ 0 h 54"/>
              <a:gd name="T6" fmla="*/ 0 w 159"/>
              <a:gd name="T7" fmla="*/ 2147483646 h 54"/>
              <a:gd name="T8" fmla="*/ 0 w 159"/>
              <a:gd name="T9" fmla="*/ 2147483646 h 5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4"/>
              <a:gd name="T17" fmla="*/ 159 w 159"/>
              <a:gd name="T18" fmla="*/ 54 h 5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4">
                <a:moveTo>
                  <a:pt x="0" y="54"/>
                </a:moveTo>
                <a:lnTo>
                  <a:pt x="159" y="27"/>
                </a:lnTo>
                <a:lnTo>
                  <a:pt x="0" y="0"/>
                </a:lnTo>
                <a:lnTo>
                  <a:pt x="0" y="27"/>
                </a:lnTo>
                <a:lnTo>
                  <a:pt x="0" y="54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27" name="Line 33">
            <a:extLst>
              <a:ext uri="{FF2B5EF4-FFF2-40B4-BE49-F238E27FC236}">
                <a16:creationId xmlns:a16="http://schemas.microsoft.com/office/drawing/2014/main" id="{8B1CAA4D-C22E-254B-9A0B-20308C1AC63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46363" y="2206625"/>
            <a:ext cx="2214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8" name="Line 34">
            <a:extLst>
              <a:ext uri="{FF2B5EF4-FFF2-40B4-BE49-F238E27FC236}">
                <a16:creationId xmlns:a16="http://schemas.microsoft.com/office/drawing/2014/main" id="{CC39BF05-14F8-974D-A529-7E98E52B991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206625"/>
            <a:ext cx="20891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29" name="Line 35">
            <a:extLst>
              <a:ext uri="{FF2B5EF4-FFF2-40B4-BE49-F238E27FC236}">
                <a16:creationId xmlns:a16="http://schemas.microsoft.com/office/drawing/2014/main" id="{DB7035B2-E119-4947-AADA-83362B2E67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35663" y="2501900"/>
            <a:ext cx="5905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0" name="Rectangle 36">
            <a:extLst>
              <a:ext uri="{FF2B5EF4-FFF2-40B4-BE49-F238E27FC236}">
                <a16:creationId xmlns:a16="http://schemas.microsoft.com/office/drawing/2014/main" id="{E0CB18AD-8384-944B-BD31-D4725BC09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826" y="255746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31" name="Line 37">
            <a:extLst>
              <a:ext uri="{FF2B5EF4-FFF2-40B4-BE49-F238E27FC236}">
                <a16:creationId xmlns:a16="http://schemas.microsoft.com/office/drawing/2014/main" id="{3373D4B8-AE96-F649-90BB-B837E010F0A4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501900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2" name="Line 38">
            <a:extLst>
              <a:ext uri="{FF2B5EF4-FFF2-40B4-BE49-F238E27FC236}">
                <a16:creationId xmlns:a16="http://schemas.microsoft.com/office/drawing/2014/main" id="{C05F978C-3F90-7148-947C-95C8C7FFF88A}"/>
              </a:ext>
            </a:extLst>
          </p:cNvPr>
          <p:cNvSpPr>
            <a:spLocks noChangeShapeType="1"/>
          </p:cNvSpPr>
          <p:nvPr/>
        </p:nvSpPr>
        <p:spPr bwMode="auto">
          <a:xfrm>
            <a:off x="6526213" y="27971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3" name="Freeform 40">
            <a:extLst>
              <a:ext uri="{FF2B5EF4-FFF2-40B4-BE49-F238E27FC236}">
                <a16:creationId xmlns:a16="http://schemas.microsoft.com/office/drawing/2014/main" id="{DADF04B6-A88D-154D-B816-6DAEB971DEDF}"/>
              </a:ext>
            </a:extLst>
          </p:cNvPr>
          <p:cNvSpPr>
            <a:spLocks/>
          </p:cNvSpPr>
          <p:nvPr/>
        </p:nvSpPr>
        <p:spPr bwMode="auto">
          <a:xfrm>
            <a:off x="6805614" y="2400301"/>
            <a:ext cx="631825" cy="250825"/>
          </a:xfrm>
          <a:custGeom>
            <a:avLst/>
            <a:gdLst>
              <a:gd name="T0" fmla="*/ 2147483646 w 794"/>
              <a:gd name="T1" fmla="*/ 0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7" y="0"/>
                </a:lnTo>
                <a:lnTo>
                  <a:pt x="240" y="0"/>
                </a:lnTo>
                <a:lnTo>
                  <a:pt x="253" y="1"/>
                </a:lnTo>
                <a:lnTo>
                  <a:pt x="265" y="1"/>
                </a:lnTo>
                <a:lnTo>
                  <a:pt x="276" y="1"/>
                </a:lnTo>
                <a:lnTo>
                  <a:pt x="287" y="1"/>
                </a:lnTo>
                <a:lnTo>
                  <a:pt x="296" y="1"/>
                </a:lnTo>
                <a:lnTo>
                  <a:pt x="304" y="1"/>
                </a:lnTo>
                <a:lnTo>
                  <a:pt x="311" y="1"/>
                </a:lnTo>
                <a:lnTo>
                  <a:pt x="317" y="1"/>
                </a:lnTo>
                <a:lnTo>
                  <a:pt x="322" y="1"/>
                </a:lnTo>
                <a:lnTo>
                  <a:pt x="328" y="1"/>
                </a:lnTo>
                <a:lnTo>
                  <a:pt x="332" y="1"/>
                </a:lnTo>
                <a:lnTo>
                  <a:pt x="336" y="1"/>
                </a:lnTo>
                <a:lnTo>
                  <a:pt x="338" y="1"/>
                </a:lnTo>
                <a:lnTo>
                  <a:pt x="342" y="1"/>
                </a:lnTo>
                <a:lnTo>
                  <a:pt x="345" y="1"/>
                </a:lnTo>
                <a:lnTo>
                  <a:pt x="348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3"/>
                </a:lnTo>
                <a:lnTo>
                  <a:pt x="358" y="3"/>
                </a:lnTo>
                <a:lnTo>
                  <a:pt x="360" y="3"/>
                </a:lnTo>
                <a:lnTo>
                  <a:pt x="362" y="3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4" y="4"/>
                </a:lnTo>
                <a:lnTo>
                  <a:pt x="376" y="4"/>
                </a:lnTo>
                <a:lnTo>
                  <a:pt x="377" y="4"/>
                </a:lnTo>
                <a:lnTo>
                  <a:pt x="378" y="4"/>
                </a:lnTo>
                <a:lnTo>
                  <a:pt x="380" y="4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5"/>
                </a:lnTo>
                <a:lnTo>
                  <a:pt x="388" y="5"/>
                </a:lnTo>
                <a:lnTo>
                  <a:pt x="389" y="5"/>
                </a:lnTo>
                <a:lnTo>
                  <a:pt x="390" y="5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8" y="7"/>
                </a:lnTo>
                <a:lnTo>
                  <a:pt x="400" y="7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8"/>
                </a:lnTo>
                <a:lnTo>
                  <a:pt x="410" y="8"/>
                </a:lnTo>
                <a:lnTo>
                  <a:pt x="412" y="8"/>
                </a:lnTo>
                <a:lnTo>
                  <a:pt x="413" y="8"/>
                </a:lnTo>
                <a:lnTo>
                  <a:pt x="415" y="9"/>
                </a:lnTo>
                <a:lnTo>
                  <a:pt x="417" y="9"/>
                </a:lnTo>
                <a:lnTo>
                  <a:pt x="418" y="9"/>
                </a:lnTo>
                <a:lnTo>
                  <a:pt x="419" y="9"/>
                </a:lnTo>
                <a:lnTo>
                  <a:pt x="421" y="9"/>
                </a:lnTo>
                <a:lnTo>
                  <a:pt x="422" y="9"/>
                </a:lnTo>
                <a:lnTo>
                  <a:pt x="423" y="11"/>
                </a:lnTo>
                <a:lnTo>
                  <a:pt x="425" y="11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2"/>
                </a:lnTo>
                <a:lnTo>
                  <a:pt x="431" y="12"/>
                </a:lnTo>
                <a:lnTo>
                  <a:pt x="433" y="12"/>
                </a:lnTo>
                <a:lnTo>
                  <a:pt x="434" y="12"/>
                </a:lnTo>
                <a:lnTo>
                  <a:pt x="435" y="13"/>
                </a:lnTo>
                <a:lnTo>
                  <a:pt x="437" y="13"/>
                </a:lnTo>
                <a:lnTo>
                  <a:pt x="438" y="13"/>
                </a:lnTo>
                <a:lnTo>
                  <a:pt x="439" y="15"/>
                </a:lnTo>
                <a:lnTo>
                  <a:pt x="441" y="15"/>
                </a:lnTo>
                <a:lnTo>
                  <a:pt x="442" y="15"/>
                </a:lnTo>
                <a:lnTo>
                  <a:pt x="445" y="16"/>
                </a:lnTo>
                <a:lnTo>
                  <a:pt x="446" y="16"/>
                </a:lnTo>
                <a:lnTo>
                  <a:pt x="449" y="17"/>
                </a:lnTo>
                <a:lnTo>
                  <a:pt x="450" y="17"/>
                </a:lnTo>
                <a:lnTo>
                  <a:pt x="453" y="19"/>
                </a:lnTo>
                <a:lnTo>
                  <a:pt x="455" y="19"/>
                </a:lnTo>
                <a:lnTo>
                  <a:pt x="458" y="20"/>
                </a:lnTo>
                <a:lnTo>
                  <a:pt x="459" y="20"/>
                </a:lnTo>
                <a:lnTo>
                  <a:pt x="462" y="21"/>
                </a:lnTo>
                <a:lnTo>
                  <a:pt x="465" y="21"/>
                </a:lnTo>
                <a:lnTo>
                  <a:pt x="466" y="23"/>
                </a:lnTo>
                <a:lnTo>
                  <a:pt x="467" y="23"/>
                </a:lnTo>
                <a:lnTo>
                  <a:pt x="470" y="24"/>
                </a:lnTo>
                <a:lnTo>
                  <a:pt x="471" y="24"/>
                </a:lnTo>
                <a:lnTo>
                  <a:pt x="473" y="24"/>
                </a:lnTo>
                <a:lnTo>
                  <a:pt x="474" y="25"/>
                </a:lnTo>
                <a:lnTo>
                  <a:pt x="475" y="25"/>
                </a:lnTo>
                <a:lnTo>
                  <a:pt x="477" y="25"/>
                </a:lnTo>
                <a:lnTo>
                  <a:pt x="478" y="27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9"/>
                </a:lnTo>
                <a:lnTo>
                  <a:pt x="486" y="29"/>
                </a:lnTo>
                <a:lnTo>
                  <a:pt x="487" y="31"/>
                </a:lnTo>
                <a:lnTo>
                  <a:pt x="489" y="31"/>
                </a:lnTo>
                <a:lnTo>
                  <a:pt x="490" y="32"/>
                </a:lnTo>
                <a:lnTo>
                  <a:pt x="491" y="32"/>
                </a:lnTo>
                <a:lnTo>
                  <a:pt x="493" y="33"/>
                </a:lnTo>
                <a:lnTo>
                  <a:pt x="494" y="33"/>
                </a:lnTo>
                <a:lnTo>
                  <a:pt x="495" y="35"/>
                </a:lnTo>
                <a:lnTo>
                  <a:pt x="498" y="35"/>
                </a:lnTo>
                <a:lnTo>
                  <a:pt x="499" y="36"/>
                </a:lnTo>
                <a:lnTo>
                  <a:pt x="501" y="37"/>
                </a:lnTo>
                <a:lnTo>
                  <a:pt x="503" y="37"/>
                </a:lnTo>
                <a:lnTo>
                  <a:pt x="505" y="39"/>
                </a:lnTo>
                <a:lnTo>
                  <a:pt x="507" y="40"/>
                </a:lnTo>
                <a:lnTo>
                  <a:pt x="510" y="41"/>
                </a:lnTo>
                <a:lnTo>
                  <a:pt x="511" y="41"/>
                </a:lnTo>
                <a:lnTo>
                  <a:pt x="512" y="43"/>
                </a:lnTo>
                <a:lnTo>
                  <a:pt x="514" y="44"/>
                </a:lnTo>
                <a:lnTo>
                  <a:pt x="516" y="44"/>
                </a:lnTo>
                <a:lnTo>
                  <a:pt x="518" y="45"/>
                </a:lnTo>
                <a:lnTo>
                  <a:pt x="519" y="45"/>
                </a:lnTo>
                <a:lnTo>
                  <a:pt x="520" y="47"/>
                </a:lnTo>
                <a:lnTo>
                  <a:pt x="522" y="47"/>
                </a:lnTo>
                <a:lnTo>
                  <a:pt x="523" y="48"/>
                </a:lnTo>
                <a:lnTo>
                  <a:pt x="524" y="49"/>
                </a:lnTo>
                <a:lnTo>
                  <a:pt x="526" y="49"/>
                </a:lnTo>
                <a:lnTo>
                  <a:pt x="527" y="51"/>
                </a:lnTo>
                <a:lnTo>
                  <a:pt x="528" y="51"/>
                </a:lnTo>
                <a:lnTo>
                  <a:pt x="530" y="52"/>
                </a:lnTo>
                <a:lnTo>
                  <a:pt x="531" y="52"/>
                </a:lnTo>
                <a:lnTo>
                  <a:pt x="532" y="53"/>
                </a:lnTo>
                <a:lnTo>
                  <a:pt x="534" y="53"/>
                </a:lnTo>
                <a:lnTo>
                  <a:pt x="534" y="55"/>
                </a:lnTo>
                <a:lnTo>
                  <a:pt x="535" y="55"/>
                </a:lnTo>
                <a:lnTo>
                  <a:pt x="536" y="56"/>
                </a:lnTo>
                <a:lnTo>
                  <a:pt x="538" y="56"/>
                </a:lnTo>
                <a:lnTo>
                  <a:pt x="539" y="57"/>
                </a:lnTo>
                <a:lnTo>
                  <a:pt x="540" y="57"/>
                </a:lnTo>
                <a:lnTo>
                  <a:pt x="542" y="59"/>
                </a:lnTo>
                <a:lnTo>
                  <a:pt x="543" y="59"/>
                </a:lnTo>
                <a:lnTo>
                  <a:pt x="546" y="60"/>
                </a:lnTo>
                <a:lnTo>
                  <a:pt x="547" y="61"/>
                </a:lnTo>
                <a:lnTo>
                  <a:pt x="548" y="63"/>
                </a:lnTo>
                <a:lnTo>
                  <a:pt x="551" y="63"/>
                </a:lnTo>
                <a:lnTo>
                  <a:pt x="552" y="64"/>
                </a:lnTo>
                <a:lnTo>
                  <a:pt x="554" y="65"/>
                </a:lnTo>
                <a:lnTo>
                  <a:pt x="556" y="66"/>
                </a:lnTo>
                <a:lnTo>
                  <a:pt x="558" y="66"/>
                </a:lnTo>
                <a:lnTo>
                  <a:pt x="559" y="68"/>
                </a:lnTo>
                <a:lnTo>
                  <a:pt x="560" y="68"/>
                </a:lnTo>
                <a:lnTo>
                  <a:pt x="562" y="69"/>
                </a:lnTo>
                <a:lnTo>
                  <a:pt x="563" y="69"/>
                </a:lnTo>
                <a:lnTo>
                  <a:pt x="563" y="70"/>
                </a:lnTo>
                <a:lnTo>
                  <a:pt x="564" y="70"/>
                </a:lnTo>
                <a:lnTo>
                  <a:pt x="566" y="72"/>
                </a:lnTo>
                <a:lnTo>
                  <a:pt x="567" y="72"/>
                </a:lnTo>
                <a:lnTo>
                  <a:pt x="567" y="73"/>
                </a:lnTo>
                <a:lnTo>
                  <a:pt x="568" y="73"/>
                </a:lnTo>
                <a:lnTo>
                  <a:pt x="570" y="73"/>
                </a:lnTo>
                <a:lnTo>
                  <a:pt x="570" y="74"/>
                </a:lnTo>
                <a:lnTo>
                  <a:pt x="571" y="74"/>
                </a:lnTo>
                <a:lnTo>
                  <a:pt x="572" y="76"/>
                </a:lnTo>
                <a:lnTo>
                  <a:pt x="574" y="76"/>
                </a:lnTo>
                <a:lnTo>
                  <a:pt x="575" y="77"/>
                </a:lnTo>
                <a:lnTo>
                  <a:pt x="576" y="78"/>
                </a:lnTo>
                <a:lnTo>
                  <a:pt x="578" y="78"/>
                </a:lnTo>
                <a:lnTo>
                  <a:pt x="579" y="80"/>
                </a:lnTo>
                <a:lnTo>
                  <a:pt x="580" y="80"/>
                </a:lnTo>
                <a:lnTo>
                  <a:pt x="580" y="81"/>
                </a:lnTo>
                <a:lnTo>
                  <a:pt x="582" y="82"/>
                </a:lnTo>
                <a:lnTo>
                  <a:pt x="583" y="82"/>
                </a:lnTo>
                <a:lnTo>
                  <a:pt x="586" y="84"/>
                </a:lnTo>
                <a:lnTo>
                  <a:pt x="587" y="85"/>
                </a:lnTo>
                <a:lnTo>
                  <a:pt x="588" y="85"/>
                </a:lnTo>
                <a:lnTo>
                  <a:pt x="590" y="86"/>
                </a:lnTo>
                <a:lnTo>
                  <a:pt x="591" y="88"/>
                </a:lnTo>
                <a:lnTo>
                  <a:pt x="592" y="88"/>
                </a:lnTo>
                <a:lnTo>
                  <a:pt x="594" y="89"/>
                </a:lnTo>
                <a:lnTo>
                  <a:pt x="595" y="90"/>
                </a:lnTo>
                <a:lnTo>
                  <a:pt x="596" y="90"/>
                </a:lnTo>
                <a:lnTo>
                  <a:pt x="598" y="92"/>
                </a:lnTo>
                <a:lnTo>
                  <a:pt x="599" y="93"/>
                </a:lnTo>
                <a:lnTo>
                  <a:pt x="600" y="93"/>
                </a:lnTo>
                <a:lnTo>
                  <a:pt x="601" y="94"/>
                </a:lnTo>
                <a:lnTo>
                  <a:pt x="603" y="96"/>
                </a:lnTo>
                <a:lnTo>
                  <a:pt x="604" y="96"/>
                </a:lnTo>
                <a:lnTo>
                  <a:pt x="604" y="97"/>
                </a:lnTo>
                <a:lnTo>
                  <a:pt x="605" y="97"/>
                </a:lnTo>
                <a:lnTo>
                  <a:pt x="607" y="98"/>
                </a:lnTo>
                <a:lnTo>
                  <a:pt x="608" y="98"/>
                </a:lnTo>
                <a:lnTo>
                  <a:pt x="608" y="100"/>
                </a:lnTo>
                <a:lnTo>
                  <a:pt x="609" y="100"/>
                </a:lnTo>
                <a:lnTo>
                  <a:pt x="609" y="101"/>
                </a:lnTo>
                <a:lnTo>
                  <a:pt x="611" y="101"/>
                </a:lnTo>
                <a:lnTo>
                  <a:pt x="612" y="102"/>
                </a:lnTo>
                <a:lnTo>
                  <a:pt x="613" y="104"/>
                </a:lnTo>
                <a:lnTo>
                  <a:pt x="615" y="105"/>
                </a:lnTo>
                <a:lnTo>
                  <a:pt x="616" y="105"/>
                </a:lnTo>
                <a:lnTo>
                  <a:pt x="616" y="106"/>
                </a:lnTo>
                <a:lnTo>
                  <a:pt x="617" y="106"/>
                </a:lnTo>
                <a:lnTo>
                  <a:pt x="619" y="108"/>
                </a:lnTo>
                <a:lnTo>
                  <a:pt x="620" y="109"/>
                </a:lnTo>
                <a:lnTo>
                  <a:pt x="621" y="109"/>
                </a:lnTo>
                <a:lnTo>
                  <a:pt x="621" y="110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7" y="114"/>
                </a:lnTo>
                <a:lnTo>
                  <a:pt x="628" y="114"/>
                </a:lnTo>
                <a:lnTo>
                  <a:pt x="629" y="116"/>
                </a:lnTo>
                <a:lnTo>
                  <a:pt x="631" y="117"/>
                </a:lnTo>
                <a:lnTo>
                  <a:pt x="632" y="117"/>
                </a:lnTo>
                <a:lnTo>
                  <a:pt x="632" y="118"/>
                </a:lnTo>
                <a:lnTo>
                  <a:pt x="633" y="118"/>
                </a:lnTo>
                <a:lnTo>
                  <a:pt x="635" y="120"/>
                </a:lnTo>
                <a:lnTo>
                  <a:pt x="636" y="121"/>
                </a:lnTo>
                <a:lnTo>
                  <a:pt x="637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1" y="125"/>
                </a:lnTo>
                <a:lnTo>
                  <a:pt x="643" y="125"/>
                </a:lnTo>
                <a:lnTo>
                  <a:pt x="644" y="126"/>
                </a:lnTo>
                <a:lnTo>
                  <a:pt x="645" y="126"/>
                </a:lnTo>
                <a:lnTo>
                  <a:pt x="645" y="128"/>
                </a:lnTo>
                <a:lnTo>
                  <a:pt x="647" y="128"/>
                </a:lnTo>
                <a:lnTo>
                  <a:pt x="648" y="129"/>
                </a:lnTo>
                <a:lnTo>
                  <a:pt x="649" y="129"/>
                </a:lnTo>
                <a:lnTo>
                  <a:pt x="649" y="130"/>
                </a:lnTo>
                <a:lnTo>
                  <a:pt x="651" y="130"/>
                </a:lnTo>
                <a:lnTo>
                  <a:pt x="651" y="132"/>
                </a:lnTo>
                <a:lnTo>
                  <a:pt x="652" y="132"/>
                </a:lnTo>
                <a:lnTo>
                  <a:pt x="653" y="133"/>
                </a:lnTo>
                <a:lnTo>
                  <a:pt x="655" y="134"/>
                </a:lnTo>
                <a:lnTo>
                  <a:pt x="656" y="136"/>
                </a:lnTo>
                <a:lnTo>
                  <a:pt x="657" y="137"/>
                </a:lnTo>
                <a:lnTo>
                  <a:pt x="659" y="138"/>
                </a:lnTo>
                <a:lnTo>
                  <a:pt x="660" y="140"/>
                </a:lnTo>
                <a:lnTo>
                  <a:pt x="661" y="141"/>
                </a:lnTo>
                <a:lnTo>
                  <a:pt x="663" y="142"/>
                </a:lnTo>
                <a:lnTo>
                  <a:pt x="664" y="144"/>
                </a:lnTo>
                <a:lnTo>
                  <a:pt x="665" y="145"/>
                </a:lnTo>
                <a:lnTo>
                  <a:pt x="667" y="146"/>
                </a:lnTo>
                <a:lnTo>
                  <a:pt x="668" y="148"/>
                </a:lnTo>
                <a:lnTo>
                  <a:pt x="669" y="149"/>
                </a:lnTo>
                <a:lnTo>
                  <a:pt x="671" y="150"/>
                </a:lnTo>
                <a:lnTo>
                  <a:pt x="672" y="152"/>
                </a:lnTo>
                <a:lnTo>
                  <a:pt x="673" y="153"/>
                </a:lnTo>
                <a:lnTo>
                  <a:pt x="673" y="154"/>
                </a:lnTo>
                <a:lnTo>
                  <a:pt x="675" y="154"/>
                </a:lnTo>
                <a:lnTo>
                  <a:pt x="676" y="156"/>
                </a:lnTo>
                <a:lnTo>
                  <a:pt x="676" y="157"/>
                </a:lnTo>
                <a:lnTo>
                  <a:pt x="677" y="157"/>
                </a:lnTo>
                <a:lnTo>
                  <a:pt x="677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4" y="166"/>
                </a:lnTo>
                <a:lnTo>
                  <a:pt x="685" y="166"/>
                </a:lnTo>
                <a:lnTo>
                  <a:pt x="687" y="167"/>
                </a:lnTo>
                <a:lnTo>
                  <a:pt x="687" y="169"/>
                </a:lnTo>
                <a:lnTo>
                  <a:pt x="688" y="170"/>
                </a:lnTo>
                <a:lnTo>
                  <a:pt x="689" y="171"/>
                </a:lnTo>
                <a:lnTo>
                  <a:pt x="691" y="173"/>
                </a:lnTo>
                <a:lnTo>
                  <a:pt x="691" y="174"/>
                </a:lnTo>
                <a:lnTo>
                  <a:pt x="692" y="175"/>
                </a:lnTo>
                <a:lnTo>
                  <a:pt x="693" y="177"/>
                </a:lnTo>
                <a:lnTo>
                  <a:pt x="695" y="178"/>
                </a:lnTo>
                <a:lnTo>
                  <a:pt x="696" y="179"/>
                </a:lnTo>
                <a:lnTo>
                  <a:pt x="697" y="182"/>
                </a:lnTo>
                <a:lnTo>
                  <a:pt x="700" y="183"/>
                </a:lnTo>
                <a:lnTo>
                  <a:pt x="701" y="185"/>
                </a:lnTo>
                <a:lnTo>
                  <a:pt x="702" y="186"/>
                </a:lnTo>
                <a:lnTo>
                  <a:pt x="704" y="189"/>
                </a:lnTo>
                <a:lnTo>
                  <a:pt x="704" y="190"/>
                </a:lnTo>
                <a:lnTo>
                  <a:pt x="705" y="191"/>
                </a:lnTo>
                <a:lnTo>
                  <a:pt x="706" y="193"/>
                </a:lnTo>
                <a:lnTo>
                  <a:pt x="708" y="194"/>
                </a:lnTo>
                <a:lnTo>
                  <a:pt x="709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2" y="199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4" y="203"/>
                </a:lnTo>
                <a:lnTo>
                  <a:pt x="716" y="205"/>
                </a:lnTo>
                <a:lnTo>
                  <a:pt x="717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0" y="210"/>
                </a:lnTo>
                <a:lnTo>
                  <a:pt x="721" y="211"/>
                </a:lnTo>
                <a:lnTo>
                  <a:pt x="722" y="213"/>
                </a:lnTo>
                <a:lnTo>
                  <a:pt x="724" y="214"/>
                </a:lnTo>
                <a:lnTo>
                  <a:pt x="724" y="215"/>
                </a:lnTo>
                <a:lnTo>
                  <a:pt x="725" y="217"/>
                </a:lnTo>
                <a:lnTo>
                  <a:pt x="726" y="219"/>
                </a:lnTo>
                <a:lnTo>
                  <a:pt x="728" y="221"/>
                </a:lnTo>
                <a:lnTo>
                  <a:pt x="729" y="223"/>
                </a:lnTo>
                <a:lnTo>
                  <a:pt x="730" y="225"/>
                </a:lnTo>
                <a:lnTo>
                  <a:pt x="733" y="227"/>
                </a:lnTo>
                <a:lnTo>
                  <a:pt x="734" y="229"/>
                </a:lnTo>
                <a:lnTo>
                  <a:pt x="736" y="231"/>
                </a:lnTo>
                <a:lnTo>
                  <a:pt x="737" y="233"/>
                </a:lnTo>
                <a:lnTo>
                  <a:pt x="737" y="234"/>
                </a:lnTo>
                <a:lnTo>
                  <a:pt x="738" y="235"/>
                </a:lnTo>
                <a:lnTo>
                  <a:pt x="740" y="238"/>
                </a:lnTo>
                <a:lnTo>
                  <a:pt x="741" y="239"/>
                </a:lnTo>
                <a:lnTo>
                  <a:pt x="742" y="241"/>
                </a:lnTo>
                <a:lnTo>
                  <a:pt x="742" y="242"/>
                </a:lnTo>
                <a:lnTo>
                  <a:pt x="744" y="242"/>
                </a:lnTo>
                <a:lnTo>
                  <a:pt x="745" y="243"/>
                </a:lnTo>
                <a:lnTo>
                  <a:pt x="745" y="245"/>
                </a:lnTo>
                <a:lnTo>
                  <a:pt x="746" y="246"/>
                </a:lnTo>
                <a:lnTo>
                  <a:pt x="746" y="247"/>
                </a:lnTo>
                <a:lnTo>
                  <a:pt x="748" y="249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4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3"/>
                </a:lnTo>
                <a:lnTo>
                  <a:pt x="760" y="264"/>
                </a:lnTo>
                <a:lnTo>
                  <a:pt x="761" y="266"/>
                </a:lnTo>
                <a:lnTo>
                  <a:pt x="762" y="268"/>
                </a:lnTo>
                <a:lnTo>
                  <a:pt x="764" y="270"/>
                </a:lnTo>
                <a:lnTo>
                  <a:pt x="765" y="272"/>
                </a:lnTo>
                <a:lnTo>
                  <a:pt x="766" y="274"/>
                </a:lnTo>
                <a:lnTo>
                  <a:pt x="768" y="276"/>
                </a:lnTo>
                <a:lnTo>
                  <a:pt x="769" y="279"/>
                </a:lnTo>
                <a:lnTo>
                  <a:pt x="770" y="280"/>
                </a:lnTo>
                <a:lnTo>
                  <a:pt x="772" y="282"/>
                </a:lnTo>
                <a:lnTo>
                  <a:pt x="773" y="283"/>
                </a:lnTo>
                <a:lnTo>
                  <a:pt x="774" y="286"/>
                </a:lnTo>
                <a:lnTo>
                  <a:pt x="776" y="287"/>
                </a:lnTo>
                <a:lnTo>
                  <a:pt x="776" y="288"/>
                </a:lnTo>
                <a:lnTo>
                  <a:pt x="777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2"/>
                </a:lnTo>
                <a:lnTo>
                  <a:pt x="786" y="303"/>
                </a:lnTo>
                <a:lnTo>
                  <a:pt x="788" y="304"/>
                </a:lnTo>
                <a:lnTo>
                  <a:pt x="788" y="306"/>
                </a:lnTo>
                <a:lnTo>
                  <a:pt x="789" y="307"/>
                </a:lnTo>
                <a:lnTo>
                  <a:pt x="789" y="308"/>
                </a:lnTo>
                <a:lnTo>
                  <a:pt x="790" y="310"/>
                </a:lnTo>
                <a:lnTo>
                  <a:pt x="791" y="311"/>
                </a:lnTo>
                <a:lnTo>
                  <a:pt x="791" y="312"/>
                </a:lnTo>
                <a:lnTo>
                  <a:pt x="793" y="315"/>
                </a:lnTo>
                <a:lnTo>
                  <a:pt x="794" y="316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4" name="Freeform 41">
            <a:extLst>
              <a:ext uri="{FF2B5EF4-FFF2-40B4-BE49-F238E27FC236}">
                <a16:creationId xmlns:a16="http://schemas.microsoft.com/office/drawing/2014/main" id="{6DEFB898-295A-8849-8F60-B13D6C2AB929}"/>
              </a:ext>
            </a:extLst>
          </p:cNvPr>
          <p:cNvSpPr>
            <a:spLocks/>
          </p:cNvSpPr>
          <p:nvPr/>
        </p:nvSpPr>
        <p:spPr bwMode="auto">
          <a:xfrm>
            <a:off x="6805614" y="2652714"/>
            <a:ext cx="631825" cy="250825"/>
          </a:xfrm>
          <a:custGeom>
            <a:avLst/>
            <a:gdLst>
              <a:gd name="T0" fmla="*/ 2147483646 w 794"/>
              <a:gd name="T1" fmla="*/ 2147483646 h 316"/>
              <a:gd name="T2" fmla="*/ 2147483646 w 794"/>
              <a:gd name="T3" fmla="*/ 2147483646 h 316"/>
              <a:gd name="T4" fmla="*/ 2147483646 w 794"/>
              <a:gd name="T5" fmla="*/ 2147483646 h 316"/>
              <a:gd name="T6" fmla="*/ 2147483646 w 794"/>
              <a:gd name="T7" fmla="*/ 2147483646 h 316"/>
              <a:gd name="T8" fmla="*/ 2147483646 w 794"/>
              <a:gd name="T9" fmla="*/ 2147483646 h 316"/>
              <a:gd name="T10" fmla="*/ 2147483646 w 794"/>
              <a:gd name="T11" fmla="*/ 2147483646 h 316"/>
              <a:gd name="T12" fmla="*/ 2147483646 w 794"/>
              <a:gd name="T13" fmla="*/ 2147483646 h 316"/>
              <a:gd name="T14" fmla="*/ 2147483646 w 794"/>
              <a:gd name="T15" fmla="*/ 2147483646 h 316"/>
              <a:gd name="T16" fmla="*/ 2147483646 w 794"/>
              <a:gd name="T17" fmla="*/ 2147483646 h 316"/>
              <a:gd name="T18" fmla="*/ 2147483646 w 794"/>
              <a:gd name="T19" fmla="*/ 2147483646 h 316"/>
              <a:gd name="T20" fmla="*/ 2147483646 w 794"/>
              <a:gd name="T21" fmla="*/ 2147483646 h 316"/>
              <a:gd name="T22" fmla="*/ 2147483646 w 794"/>
              <a:gd name="T23" fmla="*/ 2147483646 h 316"/>
              <a:gd name="T24" fmla="*/ 2147483646 w 794"/>
              <a:gd name="T25" fmla="*/ 2147483646 h 316"/>
              <a:gd name="T26" fmla="*/ 2147483646 w 794"/>
              <a:gd name="T27" fmla="*/ 2147483646 h 316"/>
              <a:gd name="T28" fmla="*/ 2147483646 w 794"/>
              <a:gd name="T29" fmla="*/ 2147483646 h 316"/>
              <a:gd name="T30" fmla="*/ 2147483646 w 794"/>
              <a:gd name="T31" fmla="*/ 2147483646 h 316"/>
              <a:gd name="T32" fmla="*/ 2147483646 w 794"/>
              <a:gd name="T33" fmla="*/ 2147483646 h 316"/>
              <a:gd name="T34" fmla="*/ 2147483646 w 794"/>
              <a:gd name="T35" fmla="*/ 2147483646 h 316"/>
              <a:gd name="T36" fmla="*/ 2147483646 w 794"/>
              <a:gd name="T37" fmla="*/ 2147483646 h 316"/>
              <a:gd name="T38" fmla="*/ 2147483646 w 794"/>
              <a:gd name="T39" fmla="*/ 2147483646 h 316"/>
              <a:gd name="T40" fmla="*/ 2147483646 w 794"/>
              <a:gd name="T41" fmla="*/ 2147483646 h 316"/>
              <a:gd name="T42" fmla="*/ 2147483646 w 794"/>
              <a:gd name="T43" fmla="*/ 2147483646 h 316"/>
              <a:gd name="T44" fmla="*/ 2147483646 w 794"/>
              <a:gd name="T45" fmla="*/ 2147483646 h 316"/>
              <a:gd name="T46" fmla="*/ 2147483646 w 794"/>
              <a:gd name="T47" fmla="*/ 2147483646 h 316"/>
              <a:gd name="T48" fmla="*/ 2147483646 w 794"/>
              <a:gd name="T49" fmla="*/ 2147483646 h 316"/>
              <a:gd name="T50" fmla="*/ 2147483646 w 794"/>
              <a:gd name="T51" fmla="*/ 2147483646 h 316"/>
              <a:gd name="T52" fmla="*/ 2147483646 w 794"/>
              <a:gd name="T53" fmla="*/ 2147483646 h 316"/>
              <a:gd name="T54" fmla="*/ 2147483646 w 794"/>
              <a:gd name="T55" fmla="*/ 2147483646 h 316"/>
              <a:gd name="T56" fmla="*/ 2147483646 w 794"/>
              <a:gd name="T57" fmla="*/ 2147483646 h 316"/>
              <a:gd name="T58" fmla="*/ 2147483646 w 794"/>
              <a:gd name="T59" fmla="*/ 2147483646 h 316"/>
              <a:gd name="T60" fmla="*/ 2147483646 w 794"/>
              <a:gd name="T61" fmla="*/ 2147483646 h 316"/>
              <a:gd name="T62" fmla="*/ 2147483646 w 794"/>
              <a:gd name="T63" fmla="*/ 2147483646 h 316"/>
              <a:gd name="T64" fmla="*/ 2147483646 w 794"/>
              <a:gd name="T65" fmla="*/ 2147483646 h 316"/>
              <a:gd name="T66" fmla="*/ 2147483646 w 794"/>
              <a:gd name="T67" fmla="*/ 2147483646 h 316"/>
              <a:gd name="T68" fmla="*/ 2147483646 w 794"/>
              <a:gd name="T69" fmla="*/ 2147483646 h 316"/>
              <a:gd name="T70" fmla="*/ 2147483646 w 794"/>
              <a:gd name="T71" fmla="*/ 2147483646 h 316"/>
              <a:gd name="T72" fmla="*/ 2147483646 w 794"/>
              <a:gd name="T73" fmla="*/ 2147483646 h 316"/>
              <a:gd name="T74" fmla="*/ 2147483646 w 794"/>
              <a:gd name="T75" fmla="*/ 2147483646 h 316"/>
              <a:gd name="T76" fmla="*/ 2147483646 w 794"/>
              <a:gd name="T77" fmla="*/ 2147483646 h 316"/>
              <a:gd name="T78" fmla="*/ 2147483646 w 794"/>
              <a:gd name="T79" fmla="*/ 2147483646 h 316"/>
              <a:gd name="T80" fmla="*/ 2147483646 w 794"/>
              <a:gd name="T81" fmla="*/ 2147483646 h 316"/>
              <a:gd name="T82" fmla="*/ 2147483646 w 794"/>
              <a:gd name="T83" fmla="*/ 2147483646 h 316"/>
              <a:gd name="T84" fmla="*/ 2147483646 w 794"/>
              <a:gd name="T85" fmla="*/ 2147483646 h 316"/>
              <a:gd name="T86" fmla="*/ 2147483646 w 794"/>
              <a:gd name="T87" fmla="*/ 2147483646 h 316"/>
              <a:gd name="T88" fmla="*/ 2147483646 w 794"/>
              <a:gd name="T89" fmla="*/ 2147483646 h 316"/>
              <a:gd name="T90" fmla="*/ 2147483646 w 794"/>
              <a:gd name="T91" fmla="*/ 2147483646 h 316"/>
              <a:gd name="T92" fmla="*/ 2147483646 w 794"/>
              <a:gd name="T93" fmla="*/ 2147483646 h 316"/>
              <a:gd name="T94" fmla="*/ 2147483646 w 794"/>
              <a:gd name="T95" fmla="*/ 2147483646 h 316"/>
              <a:gd name="T96" fmla="*/ 2147483646 w 794"/>
              <a:gd name="T97" fmla="*/ 2147483646 h 316"/>
              <a:gd name="T98" fmla="*/ 2147483646 w 794"/>
              <a:gd name="T99" fmla="*/ 2147483646 h 316"/>
              <a:gd name="T100" fmla="*/ 2147483646 w 794"/>
              <a:gd name="T101" fmla="*/ 2147483646 h 316"/>
              <a:gd name="T102" fmla="*/ 2147483646 w 794"/>
              <a:gd name="T103" fmla="*/ 2147483646 h 316"/>
              <a:gd name="T104" fmla="*/ 2147483646 w 794"/>
              <a:gd name="T105" fmla="*/ 2147483646 h 316"/>
              <a:gd name="T106" fmla="*/ 2147483646 w 794"/>
              <a:gd name="T107" fmla="*/ 2147483646 h 316"/>
              <a:gd name="T108" fmla="*/ 2147483646 w 794"/>
              <a:gd name="T109" fmla="*/ 2147483646 h 316"/>
              <a:gd name="T110" fmla="*/ 2147483646 w 794"/>
              <a:gd name="T111" fmla="*/ 2147483646 h 316"/>
              <a:gd name="T112" fmla="*/ 2147483646 w 794"/>
              <a:gd name="T113" fmla="*/ 2147483646 h 316"/>
              <a:gd name="T114" fmla="*/ 2147483646 w 794"/>
              <a:gd name="T115" fmla="*/ 2147483646 h 316"/>
              <a:gd name="T116" fmla="*/ 2147483646 w 794"/>
              <a:gd name="T117" fmla="*/ 2147483646 h 316"/>
              <a:gd name="T118" fmla="*/ 2147483646 w 794"/>
              <a:gd name="T119" fmla="*/ 2147483646 h 316"/>
              <a:gd name="T120" fmla="*/ 2147483646 w 794"/>
              <a:gd name="T121" fmla="*/ 2147483646 h 31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6"/>
              <a:gd name="T185" fmla="*/ 794 w 794"/>
              <a:gd name="T186" fmla="*/ 316 h 31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6">
                <a:moveTo>
                  <a:pt x="0" y="316"/>
                </a:moveTo>
                <a:lnTo>
                  <a:pt x="30" y="316"/>
                </a:lnTo>
                <a:lnTo>
                  <a:pt x="59" y="316"/>
                </a:lnTo>
                <a:lnTo>
                  <a:pt x="86" y="316"/>
                </a:lnTo>
                <a:lnTo>
                  <a:pt x="110" y="316"/>
                </a:lnTo>
                <a:lnTo>
                  <a:pt x="134" y="316"/>
                </a:lnTo>
                <a:lnTo>
                  <a:pt x="155" y="316"/>
                </a:lnTo>
                <a:lnTo>
                  <a:pt x="175" y="316"/>
                </a:lnTo>
                <a:lnTo>
                  <a:pt x="194" y="316"/>
                </a:lnTo>
                <a:lnTo>
                  <a:pt x="211" y="316"/>
                </a:lnTo>
                <a:lnTo>
                  <a:pt x="227" y="316"/>
                </a:lnTo>
                <a:lnTo>
                  <a:pt x="240" y="316"/>
                </a:lnTo>
                <a:lnTo>
                  <a:pt x="253" y="316"/>
                </a:lnTo>
                <a:lnTo>
                  <a:pt x="265" y="316"/>
                </a:lnTo>
                <a:lnTo>
                  <a:pt x="276" y="316"/>
                </a:lnTo>
                <a:lnTo>
                  <a:pt x="287" y="316"/>
                </a:lnTo>
                <a:lnTo>
                  <a:pt x="296" y="314"/>
                </a:lnTo>
                <a:lnTo>
                  <a:pt x="304" y="314"/>
                </a:lnTo>
                <a:lnTo>
                  <a:pt x="311" y="314"/>
                </a:lnTo>
                <a:lnTo>
                  <a:pt x="317" y="314"/>
                </a:lnTo>
                <a:lnTo>
                  <a:pt x="322" y="314"/>
                </a:lnTo>
                <a:lnTo>
                  <a:pt x="328" y="314"/>
                </a:lnTo>
                <a:lnTo>
                  <a:pt x="332" y="314"/>
                </a:lnTo>
                <a:lnTo>
                  <a:pt x="336" y="314"/>
                </a:lnTo>
                <a:lnTo>
                  <a:pt x="338" y="314"/>
                </a:lnTo>
                <a:lnTo>
                  <a:pt x="342" y="314"/>
                </a:lnTo>
                <a:lnTo>
                  <a:pt x="345" y="314"/>
                </a:lnTo>
                <a:lnTo>
                  <a:pt x="348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8" y="313"/>
                </a:lnTo>
                <a:lnTo>
                  <a:pt x="360" y="313"/>
                </a:lnTo>
                <a:lnTo>
                  <a:pt x="362" y="313"/>
                </a:lnTo>
                <a:lnTo>
                  <a:pt x="364" y="313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4" y="313"/>
                </a:lnTo>
                <a:lnTo>
                  <a:pt x="376" y="313"/>
                </a:lnTo>
                <a:lnTo>
                  <a:pt x="376" y="312"/>
                </a:lnTo>
                <a:lnTo>
                  <a:pt x="377" y="312"/>
                </a:lnTo>
                <a:lnTo>
                  <a:pt x="378" y="312"/>
                </a:lnTo>
                <a:lnTo>
                  <a:pt x="380" y="312"/>
                </a:lnTo>
                <a:lnTo>
                  <a:pt x="381" y="312"/>
                </a:lnTo>
                <a:lnTo>
                  <a:pt x="382" y="312"/>
                </a:lnTo>
                <a:lnTo>
                  <a:pt x="384" y="312"/>
                </a:lnTo>
                <a:lnTo>
                  <a:pt x="385" y="312"/>
                </a:lnTo>
                <a:lnTo>
                  <a:pt x="386" y="312"/>
                </a:lnTo>
                <a:lnTo>
                  <a:pt x="388" y="312"/>
                </a:lnTo>
                <a:lnTo>
                  <a:pt x="389" y="310"/>
                </a:lnTo>
                <a:lnTo>
                  <a:pt x="390" y="310"/>
                </a:lnTo>
                <a:lnTo>
                  <a:pt x="392" y="310"/>
                </a:lnTo>
                <a:lnTo>
                  <a:pt x="393" y="310"/>
                </a:lnTo>
                <a:lnTo>
                  <a:pt x="394" y="310"/>
                </a:lnTo>
                <a:lnTo>
                  <a:pt x="396" y="310"/>
                </a:lnTo>
                <a:lnTo>
                  <a:pt x="398" y="309"/>
                </a:lnTo>
                <a:lnTo>
                  <a:pt x="400" y="309"/>
                </a:lnTo>
                <a:lnTo>
                  <a:pt x="401" y="309"/>
                </a:lnTo>
                <a:lnTo>
                  <a:pt x="404" y="309"/>
                </a:lnTo>
                <a:lnTo>
                  <a:pt x="405" y="309"/>
                </a:lnTo>
                <a:lnTo>
                  <a:pt x="408" y="308"/>
                </a:lnTo>
                <a:lnTo>
                  <a:pt x="410" y="308"/>
                </a:lnTo>
                <a:lnTo>
                  <a:pt x="412" y="308"/>
                </a:lnTo>
                <a:lnTo>
                  <a:pt x="413" y="308"/>
                </a:lnTo>
                <a:lnTo>
                  <a:pt x="415" y="308"/>
                </a:lnTo>
                <a:lnTo>
                  <a:pt x="417" y="307"/>
                </a:lnTo>
                <a:lnTo>
                  <a:pt x="418" y="307"/>
                </a:lnTo>
                <a:lnTo>
                  <a:pt x="419" y="307"/>
                </a:lnTo>
                <a:lnTo>
                  <a:pt x="421" y="307"/>
                </a:lnTo>
                <a:lnTo>
                  <a:pt x="422" y="307"/>
                </a:lnTo>
                <a:lnTo>
                  <a:pt x="423" y="307"/>
                </a:lnTo>
                <a:lnTo>
                  <a:pt x="425" y="305"/>
                </a:lnTo>
                <a:lnTo>
                  <a:pt x="426" y="305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4"/>
                </a:lnTo>
                <a:lnTo>
                  <a:pt x="433" y="304"/>
                </a:lnTo>
                <a:lnTo>
                  <a:pt x="434" y="304"/>
                </a:lnTo>
                <a:lnTo>
                  <a:pt x="435" y="304"/>
                </a:lnTo>
                <a:lnTo>
                  <a:pt x="437" y="303"/>
                </a:lnTo>
                <a:lnTo>
                  <a:pt x="438" y="303"/>
                </a:lnTo>
                <a:lnTo>
                  <a:pt x="439" y="303"/>
                </a:lnTo>
                <a:lnTo>
                  <a:pt x="441" y="301"/>
                </a:lnTo>
                <a:lnTo>
                  <a:pt x="442" y="301"/>
                </a:lnTo>
                <a:lnTo>
                  <a:pt x="445" y="301"/>
                </a:lnTo>
                <a:lnTo>
                  <a:pt x="446" y="300"/>
                </a:lnTo>
                <a:lnTo>
                  <a:pt x="449" y="300"/>
                </a:lnTo>
                <a:lnTo>
                  <a:pt x="450" y="299"/>
                </a:lnTo>
                <a:lnTo>
                  <a:pt x="453" y="299"/>
                </a:lnTo>
                <a:lnTo>
                  <a:pt x="455" y="297"/>
                </a:lnTo>
                <a:lnTo>
                  <a:pt x="458" y="296"/>
                </a:lnTo>
                <a:lnTo>
                  <a:pt x="459" y="296"/>
                </a:lnTo>
                <a:lnTo>
                  <a:pt x="462" y="295"/>
                </a:lnTo>
                <a:lnTo>
                  <a:pt x="465" y="295"/>
                </a:lnTo>
                <a:lnTo>
                  <a:pt x="466" y="293"/>
                </a:lnTo>
                <a:lnTo>
                  <a:pt x="467" y="293"/>
                </a:lnTo>
                <a:lnTo>
                  <a:pt x="470" y="293"/>
                </a:lnTo>
                <a:lnTo>
                  <a:pt x="471" y="292"/>
                </a:lnTo>
                <a:lnTo>
                  <a:pt x="473" y="292"/>
                </a:lnTo>
                <a:lnTo>
                  <a:pt x="474" y="291"/>
                </a:lnTo>
                <a:lnTo>
                  <a:pt x="475" y="291"/>
                </a:lnTo>
                <a:lnTo>
                  <a:pt x="477" y="291"/>
                </a:lnTo>
                <a:lnTo>
                  <a:pt x="478" y="289"/>
                </a:lnTo>
                <a:lnTo>
                  <a:pt x="479" y="289"/>
                </a:lnTo>
                <a:lnTo>
                  <a:pt x="481" y="289"/>
                </a:lnTo>
                <a:lnTo>
                  <a:pt x="482" y="288"/>
                </a:lnTo>
                <a:lnTo>
                  <a:pt x="483" y="288"/>
                </a:lnTo>
                <a:lnTo>
                  <a:pt x="485" y="287"/>
                </a:lnTo>
                <a:lnTo>
                  <a:pt x="486" y="287"/>
                </a:lnTo>
                <a:lnTo>
                  <a:pt x="487" y="285"/>
                </a:lnTo>
                <a:lnTo>
                  <a:pt x="489" y="285"/>
                </a:lnTo>
                <a:lnTo>
                  <a:pt x="490" y="285"/>
                </a:lnTo>
                <a:lnTo>
                  <a:pt x="491" y="284"/>
                </a:lnTo>
                <a:lnTo>
                  <a:pt x="493" y="284"/>
                </a:lnTo>
                <a:lnTo>
                  <a:pt x="494" y="283"/>
                </a:lnTo>
                <a:lnTo>
                  <a:pt x="495" y="281"/>
                </a:lnTo>
                <a:lnTo>
                  <a:pt x="498" y="281"/>
                </a:lnTo>
                <a:lnTo>
                  <a:pt x="499" y="280"/>
                </a:lnTo>
                <a:lnTo>
                  <a:pt x="501" y="280"/>
                </a:lnTo>
                <a:lnTo>
                  <a:pt x="503" y="279"/>
                </a:lnTo>
                <a:lnTo>
                  <a:pt x="505" y="277"/>
                </a:lnTo>
                <a:lnTo>
                  <a:pt x="507" y="276"/>
                </a:lnTo>
                <a:lnTo>
                  <a:pt x="510" y="275"/>
                </a:lnTo>
                <a:lnTo>
                  <a:pt x="511" y="275"/>
                </a:lnTo>
                <a:lnTo>
                  <a:pt x="512" y="273"/>
                </a:lnTo>
                <a:lnTo>
                  <a:pt x="514" y="272"/>
                </a:lnTo>
                <a:lnTo>
                  <a:pt x="516" y="272"/>
                </a:lnTo>
                <a:lnTo>
                  <a:pt x="518" y="271"/>
                </a:lnTo>
                <a:lnTo>
                  <a:pt x="519" y="271"/>
                </a:lnTo>
                <a:lnTo>
                  <a:pt x="520" y="269"/>
                </a:lnTo>
                <a:lnTo>
                  <a:pt x="522" y="269"/>
                </a:lnTo>
                <a:lnTo>
                  <a:pt x="523" y="268"/>
                </a:lnTo>
                <a:lnTo>
                  <a:pt x="524" y="267"/>
                </a:lnTo>
                <a:lnTo>
                  <a:pt x="526" y="267"/>
                </a:lnTo>
                <a:lnTo>
                  <a:pt x="527" y="267"/>
                </a:lnTo>
                <a:lnTo>
                  <a:pt x="528" y="265"/>
                </a:lnTo>
                <a:lnTo>
                  <a:pt x="530" y="264"/>
                </a:lnTo>
                <a:lnTo>
                  <a:pt x="531" y="264"/>
                </a:lnTo>
                <a:lnTo>
                  <a:pt x="532" y="264"/>
                </a:lnTo>
                <a:lnTo>
                  <a:pt x="534" y="263"/>
                </a:lnTo>
                <a:lnTo>
                  <a:pt x="535" y="261"/>
                </a:lnTo>
                <a:lnTo>
                  <a:pt x="536" y="261"/>
                </a:lnTo>
                <a:lnTo>
                  <a:pt x="538" y="260"/>
                </a:lnTo>
                <a:lnTo>
                  <a:pt x="539" y="260"/>
                </a:lnTo>
                <a:lnTo>
                  <a:pt x="540" y="259"/>
                </a:lnTo>
                <a:lnTo>
                  <a:pt x="542" y="257"/>
                </a:lnTo>
                <a:lnTo>
                  <a:pt x="543" y="257"/>
                </a:lnTo>
                <a:lnTo>
                  <a:pt x="546" y="256"/>
                </a:lnTo>
                <a:lnTo>
                  <a:pt x="547" y="255"/>
                </a:lnTo>
                <a:lnTo>
                  <a:pt x="548" y="253"/>
                </a:lnTo>
                <a:lnTo>
                  <a:pt x="551" y="253"/>
                </a:lnTo>
                <a:lnTo>
                  <a:pt x="552" y="252"/>
                </a:lnTo>
                <a:lnTo>
                  <a:pt x="554" y="251"/>
                </a:lnTo>
                <a:lnTo>
                  <a:pt x="556" y="251"/>
                </a:lnTo>
                <a:lnTo>
                  <a:pt x="558" y="249"/>
                </a:lnTo>
                <a:lnTo>
                  <a:pt x="559" y="248"/>
                </a:lnTo>
                <a:lnTo>
                  <a:pt x="560" y="248"/>
                </a:lnTo>
                <a:lnTo>
                  <a:pt x="562" y="247"/>
                </a:lnTo>
                <a:lnTo>
                  <a:pt x="563" y="247"/>
                </a:lnTo>
                <a:lnTo>
                  <a:pt x="563" y="245"/>
                </a:lnTo>
                <a:lnTo>
                  <a:pt x="564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3"/>
                </a:lnTo>
                <a:lnTo>
                  <a:pt x="570" y="243"/>
                </a:lnTo>
                <a:lnTo>
                  <a:pt x="570" y="241"/>
                </a:lnTo>
                <a:lnTo>
                  <a:pt x="571" y="241"/>
                </a:lnTo>
                <a:lnTo>
                  <a:pt x="572" y="241"/>
                </a:lnTo>
                <a:lnTo>
                  <a:pt x="572" y="240"/>
                </a:lnTo>
                <a:lnTo>
                  <a:pt x="574" y="240"/>
                </a:lnTo>
                <a:lnTo>
                  <a:pt x="575" y="239"/>
                </a:lnTo>
                <a:lnTo>
                  <a:pt x="576" y="237"/>
                </a:lnTo>
                <a:lnTo>
                  <a:pt x="578" y="237"/>
                </a:lnTo>
                <a:lnTo>
                  <a:pt x="579" y="236"/>
                </a:lnTo>
                <a:lnTo>
                  <a:pt x="580" y="236"/>
                </a:lnTo>
                <a:lnTo>
                  <a:pt x="580" y="235"/>
                </a:lnTo>
                <a:lnTo>
                  <a:pt x="582" y="235"/>
                </a:lnTo>
                <a:lnTo>
                  <a:pt x="583" y="233"/>
                </a:lnTo>
                <a:lnTo>
                  <a:pt x="586" y="232"/>
                </a:lnTo>
                <a:lnTo>
                  <a:pt x="587" y="232"/>
                </a:lnTo>
                <a:lnTo>
                  <a:pt x="588" y="231"/>
                </a:lnTo>
                <a:lnTo>
                  <a:pt x="590" y="229"/>
                </a:lnTo>
                <a:lnTo>
                  <a:pt x="591" y="229"/>
                </a:lnTo>
                <a:lnTo>
                  <a:pt x="592" y="228"/>
                </a:lnTo>
                <a:lnTo>
                  <a:pt x="594" y="227"/>
                </a:lnTo>
                <a:lnTo>
                  <a:pt x="595" y="225"/>
                </a:lnTo>
                <a:lnTo>
                  <a:pt x="596" y="225"/>
                </a:lnTo>
                <a:lnTo>
                  <a:pt x="598" y="224"/>
                </a:lnTo>
                <a:lnTo>
                  <a:pt x="599" y="223"/>
                </a:lnTo>
                <a:lnTo>
                  <a:pt x="600" y="223"/>
                </a:lnTo>
                <a:lnTo>
                  <a:pt x="601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5" y="219"/>
                </a:lnTo>
                <a:lnTo>
                  <a:pt x="607" y="217"/>
                </a:lnTo>
                <a:lnTo>
                  <a:pt x="608" y="217"/>
                </a:lnTo>
                <a:lnTo>
                  <a:pt x="608" y="216"/>
                </a:lnTo>
                <a:lnTo>
                  <a:pt x="609" y="216"/>
                </a:lnTo>
                <a:lnTo>
                  <a:pt x="609" y="215"/>
                </a:lnTo>
                <a:lnTo>
                  <a:pt x="611" y="215"/>
                </a:lnTo>
                <a:lnTo>
                  <a:pt x="612" y="213"/>
                </a:lnTo>
                <a:lnTo>
                  <a:pt x="613" y="212"/>
                </a:lnTo>
                <a:lnTo>
                  <a:pt x="615" y="212"/>
                </a:lnTo>
                <a:lnTo>
                  <a:pt x="616" y="211"/>
                </a:lnTo>
                <a:lnTo>
                  <a:pt x="616" y="210"/>
                </a:lnTo>
                <a:lnTo>
                  <a:pt x="617" y="210"/>
                </a:lnTo>
                <a:lnTo>
                  <a:pt x="619" y="208"/>
                </a:lnTo>
                <a:lnTo>
                  <a:pt x="620" y="207"/>
                </a:lnTo>
                <a:lnTo>
                  <a:pt x="621" y="207"/>
                </a:lnTo>
                <a:lnTo>
                  <a:pt x="621" y="206"/>
                </a:lnTo>
                <a:lnTo>
                  <a:pt x="623" y="206"/>
                </a:lnTo>
                <a:lnTo>
                  <a:pt x="624" y="204"/>
                </a:lnTo>
                <a:lnTo>
                  <a:pt x="625" y="204"/>
                </a:lnTo>
                <a:lnTo>
                  <a:pt x="625" y="203"/>
                </a:lnTo>
                <a:lnTo>
                  <a:pt x="627" y="203"/>
                </a:lnTo>
                <a:lnTo>
                  <a:pt x="627" y="202"/>
                </a:lnTo>
                <a:lnTo>
                  <a:pt x="628" y="202"/>
                </a:lnTo>
                <a:lnTo>
                  <a:pt x="629" y="200"/>
                </a:lnTo>
                <a:lnTo>
                  <a:pt x="631" y="200"/>
                </a:lnTo>
                <a:lnTo>
                  <a:pt x="631" y="199"/>
                </a:lnTo>
                <a:lnTo>
                  <a:pt x="632" y="199"/>
                </a:lnTo>
                <a:lnTo>
                  <a:pt x="632" y="198"/>
                </a:lnTo>
                <a:lnTo>
                  <a:pt x="633" y="198"/>
                </a:lnTo>
                <a:lnTo>
                  <a:pt x="635" y="198"/>
                </a:lnTo>
                <a:lnTo>
                  <a:pt x="635" y="196"/>
                </a:lnTo>
                <a:lnTo>
                  <a:pt x="636" y="196"/>
                </a:lnTo>
                <a:lnTo>
                  <a:pt x="637" y="195"/>
                </a:lnTo>
                <a:lnTo>
                  <a:pt x="639" y="194"/>
                </a:lnTo>
                <a:lnTo>
                  <a:pt x="640" y="194"/>
                </a:lnTo>
                <a:lnTo>
                  <a:pt x="641" y="192"/>
                </a:lnTo>
                <a:lnTo>
                  <a:pt x="643" y="191"/>
                </a:lnTo>
                <a:lnTo>
                  <a:pt x="644" y="191"/>
                </a:lnTo>
                <a:lnTo>
                  <a:pt x="645" y="190"/>
                </a:lnTo>
                <a:lnTo>
                  <a:pt x="647" y="188"/>
                </a:lnTo>
                <a:lnTo>
                  <a:pt x="648" y="188"/>
                </a:lnTo>
                <a:lnTo>
                  <a:pt x="648" y="187"/>
                </a:lnTo>
                <a:lnTo>
                  <a:pt x="649" y="187"/>
                </a:lnTo>
                <a:lnTo>
                  <a:pt x="649" y="186"/>
                </a:lnTo>
                <a:lnTo>
                  <a:pt x="651" y="186"/>
                </a:lnTo>
                <a:lnTo>
                  <a:pt x="652" y="184"/>
                </a:lnTo>
                <a:lnTo>
                  <a:pt x="653" y="183"/>
                </a:lnTo>
                <a:lnTo>
                  <a:pt x="655" y="183"/>
                </a:lnTo>
                <a:lnTo>
                  <a:pt x="655" y="182"/>
                </a:lnTo>
                <a:lnTo>
                  <a:pt x="656" y="182"/>
                </a:lnTo>
                <a:lnTo>
                  <a:pt x="656" y="180"/>
                </a:lnTo>
                <a:lnTo>
                  <a:pt x="657" y="180"/>
                </a:lnTo>
                <a:lnTo>
                  <a:pt x="657" y="179"/>
                </a:lnTo>
                <a:lnTo>
                  <a:pt x="659" y="178"/>
                </a:lnTo>
                <a:lnTo>
                  <a:pt x="660" y="178"/>
                </a:lnTo>
                <a:lnTo>
                  <a:pt x="660" y="176"/>
                </a:lnTo>
                <a:lnTo>
                  <a:pt x="661" y="175"/>
                </a:lnTo>
                <a:lnTo>
                  <a:pt x="663" y="174"/>
                </a:lnTo>
                <a:lnTo>
                  <a:pt x="664" y="174"/>
                </a:lnTo>
                <a:lnTo>
                  <a:pt x="664" y="172"/>
                </a:lnTo>
                <a:lnTo>
                  <a:pt x="665" y="171"/>
                </a:lnTo>
                <a:lnTo>
                  <a:pt x="667" y="170"/>
                </a:lnTo>
                <a:lnTo>
                  <a:pt x="668" y="168"/>
                </a:lnTo>
                <a:lnTo>
                  <a:pt x="669" y="167"/>
                </a:lnTo>
                <a:lnTo>
                  <a:pt x="671" y="166"/>
                </a:lnTo>
                <a:lnTo>
                  <a:pt x="672" y="164"/>
                </a:lnTo>
                <a:lnTo>
                  <a:pt x="673" y="163"/>
                </a:lnTo>
                <a:lnTo>
                  <a:pt x="673" y="162"/>
                </a:lnTo>
                <a:lnTo>
                  <a:pt x="675" y="162"/>
                </a:lnTo>
                <a:lnTo>
                  <a:pt x="676" y="160"/>
                </a:lnTo>
                <a:lnTo>
                  <a:pt x="676" y="159"/>
                </a:lnTo>
                <a:lnTo>
                  <a:pt x="677" y="159"/>
                </a:lnTo>
                <a:lnTo>
                  <a:pt x="677" y="158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5"/>
                </a:lnTo>
                <a:lnTo>
                  <a:pt x="681" y="154"/>
                </a:lnTo>
                <a:lnTo>
                  <a:pt x="683" y="152"/>
                </a:lnTo>
                <a:lnTo>
                  <a:pt x="684" y="151"/>
                </a:lnTo>
                <a:lnTo>
                  <a:pt x="684" y="150"/>
                </a:lnTo>
                <a:lnTo>
                  <a:pt x="685" y="150"/>
                </a:lnTo>
                <a:lnTo>
                  <a:pt x="687" y="148"/>
                </a:lnTo>
                <a:lnTo>
                  <a:pt x="687" y="147"/>
                </a:lnTo>
                <a:lnTo>
                  <a:pt x="688" y="146"/>
                </a:lnTo>
                <a:lnTo>
                  <a:pt x="689" y="144"/>
                </a:lnTo>
                <a:lnTo>
                  <a:pt x="691" y="143"/>
                </a:lnTo>
                <a:lnTo>
                  <a:pt x="691" y="142"/>
                </a:lnTo>
                <a:lnTo>
                  <a:pt x="692" y="140"/>
                </a:lnTo>
                <a:lnTo>
                  <a:pt x="693" y="139"/>
                </a:lnTo>
                <a:lnTo>
                  <a:pt x="695" y="138"/>
                </a:lnTo>
                <a:lnTo>
                  <a:pt x="696" y="136"/>
                </a:lnTo>
                <a:lnTo>
                  <a:pt x="697" y="134"/>
                </a:lnTo>
                <a:lnTo>
                  <a:pt x="700" y="132"/>
                </a:lnTo>
                <a:lnTo>
                  <a:pt x="701" y="131"/>
                </a:lnTo>
                <a:lnTo>
                  <a:pt x="702" y="130"/>
                </a:lnTo>
                <a:lnTo>
                  <a:pt x="704" y="127"/>
                </a:lnTo>
                <a:lnTo>
                  <a:pt x="704" y="126"/>
                </a:lnTo>
                <a:lnTo>
                  <a:pt x="705" y="124"/>
                </a:lnTo>
                <a:lnTo>
                  <a:pt x="706" y="123"/>
                </a:lnTo>
                <a:lnTo>
                  <a:pt x="708" y="122"/>
                </a:lnTo>
                <a:lnTo>
                  <a:pt x="709" y="122"/>
                </a:lnTo>
                <a:lnTo>
                  <a:pt x="709" y="120"/>
                </a:lnTo>
                <a:lnTo>
                  <a:pt x="710" y="119"/>
                </a:lnTo>
                <a:lnTo>
                  <a:pt x="712" y="118"/>
                </a:lnTo>
                <a:lnTo>
                  <a:pt x="712" y="117"/>
                </a:lnTo>
                <a:lnTo>
                  <a:pt x="713" y="117"/>
                </a:lnTo>
                <a:lnTo>
                  <a:pt x="713" y="115"/>
                </a:lnTo>
                <a:lnTo>
                  <a:pt x="714" y="114"/>
                </a:lnTo>
                <a:lnTo>
                  <a:pt x="714" y="113"/>
                </a:lnTo>
                <a:lnTo>
                  <a:pt x="716" y="113"/>
                </a:lnTo>
                <a:lnTo>
                  <a:pt x="717" y="111"/>
                </a:lnTo>
                <a:lnTo>
                  <a:pt x="717" y="110"/>
                </a:lnTo>
                <a:lnTo>
                  <a:pt x="718" y="109"/>
                </a:lnTo>
                <a:lnTo>
                  <a:pt x="720" y="107"/>
                </a:lnTo>
                <a:lnTo>
                  <a:pt x="720" y="106"/>
                </a:lnTo>
                <a:lnTo>
                  <a:pt x="721" y="105"/>
                </a:lnTo>
                <a:lnTo>
                  <a:pt x="722" y="103"/>
                </a:lnTo>
                <a:lnTo>
                  <a:pt x="724" y="102"/>
                </a:lnTo>
                <a:lnTo>
                  <a:pt x="724" y="101"/>
                </a:lnTo>
                <a:lnTo>
                  <a:pt x="725" y="99"/>
                </a:lnTo>
                <a:lnTo>
                  <a:pt x="726" y="97"/>
                </a:lnTo>
                <a:lnTo>
                  <a:pt x="728" y="95"/>
                </a:lnTo>
                <a:lnTo>
                  <a:pt x="729" y="94"/>
                </a:lnTo>
                <a:lnTo>
                  <a:pt x="730" y="91"/>
                </a:lnTo>
                <a:lnTo>
                  <a:pt x="733" y="89"/>
                </a:lnTo>
                <a:lnTo>
                  <a:pt x="734" y="87"/>
                </a:lnTo>
                <a:lnTo>
                  <a:pt x="736" y="86"/>
                </a:lnTo>
                <a:lnTo>
                  <a:pt x="737" y="83"/>
                </a:lnTo>
                <a:lnTo>
                  <a:pt x="737" y="82"/>
                </a:lnTo>
                <a:lnTo>
                  <a:pt x="738" y="81"/>
                </a:lnTo>
                <a:lnTo>
                  <a:pt x="740" y="79"/>
                </a:lnTo>
                <a:lnTo>
                  <a:pt x="741" y="78"/>
                </a:lnTo>
                <a:lnTo>
                  <a:pt x="742" y="77"/>
                </a:lnTo>
                <a:lnTo>
                  <a:pt x="742" y="75"/>
                </a:lnTo>
                <a:lnTo>
                  <a:pt x="744" y="74"/>
                </a:lnTo>
                <a:lnTo>
                  <a:pt x="745" y="73"/>
                </a:lnTo>
                <a:lnTo>
                  <a:pt x="745" y="71"/>
                </a:lnTo>
                <a:lnTo>
                  <a:pt x="746" y="70"/>
                </a:lnTo>
                <a:lnTo>
                  <a:pt x="746" y="69"/>
                </a:lnTo>
                <a:lnTo>
                  <a:pt x="748" y="67"/>
                </a:lnTo>
                <a:lnTo>
                  <a:pt x="749" y="67"/>
                </a:lnTo>
                <a:lnTo>
                  <a:pt x="749" y="66"/>
                </a:lnTo>
                <a:lnTo>
                  <a:pt x="750" y="65"/>
                </a:lnTo>
                <a:lnTo>
                  <a:pt x="750" y="63"/>
                </a:lnTo>
                <a:lnTo>
                  <a:pt x="752" y="62"/>
                </a:lnTo>
                <a:lnTo>
                  <a:pt x="753" y="61"/>
                </a:lnTo>
                <a:lnTo>
                  <a:pt x="754" y="59"/>
                </a:lnTo>
                <a:lnTo>
                  <a:pt x="754" y="58"/>
                </a:lnTo>
                <a:lnTo>
                  <a:pt x="756" y="57"/>
                </a:lnTo>
                <a:lnTo>
                  <a:pt x="757" y="55"/>
                </a:lnTo>
                <a:lnTo>
                  <a:pt x="758" y="54"/>
                </a:lnTo>
                <a:lnTo>
                  <a:pt x="760" y="51"/>
                </a:lnTo>
                <a:lnTo>
                  <a:pt x="761" y="50"/>
                </a:lnTo>
                <a:lnTo>
                  <a:pt x="762" y="49"/>
                </a:lnTo>
                <a:lnTo>
                  <a:pt x="764" y="46"/>
                </a:lnTo>
                <a:lnTo>
                  <a:pt x="765" y="43"/>
                </a:lnTo>
                <a:lnTo>
                  <a:pt x="766" y="42"/>
                </a:lnTo>
                <a:lnTo>
                  <a:pt x="768" y="39"/>
                </a:lnTo>
                <a:lnTo>
                  <a:pt x="769" y="38"/>
                </a:lnTo>
                <a:lnTo>
                  <a:pt x="770" y="35"/>
                </a:lnTo>
                <a:lnTo>
                  <a:pt x="772" y="34"/>
                </a:lnTo>
                <a:lnTo>
                  <a:pt x="773" y="33"/>
                </a:lnTo>
                <a:lnTo>
                  <a:pt x="774" y="31"/>
                </a:lnTo>
                <a:lnTo>
                  <a:pt x="776" y="30"/>
                </a:lnTo>
                <a:lnTo>
                  <a:pt x="776" y="29"/>
                </a:lnTo>
                <a:lnTo>
                  <a:pt x="777" y="27"/>
                </a:lnTo>
                <a:lnTo>
                  <a:pt x="778" y="26"/>
                </a:lnTo>
                <a:lnTo>
                  <a:pt x="778" y="25"/>
                </a:lnTo>
                <a:lnTo>
                  <a:pt x="780" y="24"/>
                </a:lnTo>
                <a:lnTo>
                  <a:pt x="781" y="22"/>
                </a:lnTo>
                <a:lnTo>
                  <a:pt x="781" y="21"/>
                </a:lnTo>
                <a:lnTo>
                  <a:pt x="782" y="21"/>
                </a:lnTo>
                <a:lnTo>
                  <a:pt x="782" y="20"/>
                </a:lnTo>
                <a:lnTo>
                  <a:pt x="784" y="18"/>
                </a:lnTo>
                <a:lnTo>
                  <a:pt x="784" y="17"/>
                </a:lnTo>
                <a:lnTo>
                  <a:pt x="785" y="17"/>
                </a:lnTo>
                <a:lnTo>
                  <a:pt x="785" y="16"/>
                </a:lnTo>
                <a:lnTo>
                  <a:pt x="786" y="14"/>
                </a:lnTo>
                <a:lnTo>
                  <a:pt x="786" y="13"/>
                </a:lnTo>
                <a:lnTo>
                  <a:pt x="788" y="12"/>
                </a:lnTo>
                <a:lnTo>
                  <a:pt x="788" y="10"/>
                </a:lnTo>
                <a:lnTo>
                  <a:pt x="789" y="9"/>
                </a:lnTo>
                <a:lnTo>
                  <a:pt x="789" y="8"/>
                </a:lnTo>
                <a:lnTo>
                  <a:pt x="790" y="6"/>
                </a:lnTo>
                <a:lnTo>
                  <a:pt x="791" y="5"/>
                </a:lnTo>
                <a:lnTo>
                  <a:pt x="791" y="4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5" name="Freeform 42">
            <a:extLst>
              <a:ext uri="{FF2B5EF4-FFF2-40B4-BE49-F238E27FC236}">
                <a16:creationId xmlns:a16="http://schemas.microsoft.com/office/drawing/2014/main" id="{F45A5DD8-8D26-8C48-BDB4-F9003DE95C17}"/>
              </a:ext>
            </a:extLst>
          </p:cNvPr>
          <p:cNvSpPr>
            <a:spLocks/>
          </p:cNvSpPr>
          <p:nvPr/>
        </p:nvSpPr>
        <p:spPr bwMode="auto">
          <a:xfrm>
            <a:off x="6799263" y="2400301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0"/>
                </a:moveTo>
                <a:lnTo>
                  <a:pt x="2" y="4"/>
                </a:lnTo>
                <a:lnTo>
                  <a:pt x="4" y="8"/>
                </a:lnTo>
                <a:lnTo>
                  <a:pt x="5" y="11"/>
                </a:lnTo>
                <a:lnTo>
                  <a:pt x="8" y="13"/>
                </a:lnTo>
                <a:lnTo>
                  <a:pt x="9" y="16"/>
                </a:lnTo>
                <a:lnTo>
                  <a:pt x="10" y="19"/>
                </a:lnTo>
                <a:lnTo>
                  <a:pt x="12" y="21"/>
                </a:lnTo>
                <a:lnTo>
                  <a:pt x="13" y="23"/>
                </a:lnTo>
                <a:lnTo>
                  <a:pt x="14" y="25"/>
                </a:lnTo>
                <a:lnTo>
                  <a:pt x="14" y="27"/>
                </a:lnTo>
                <a:lnTo>
                  <a:pt x="16" y="29"/>
                </a:lnTo>
                <a:lnTo>
                  <a:pt x="17" y="31"/>
                </a:lnTo>
                <a:lnTo>
                  <a:pt x="17" y="32"/>
                </a:lnTo>
                <a:lnTo>
                  <a:pt x="18" y="33"/>
                </a:lnTo>
                <a:lnTo>
                  <a:pt x="20" y="35"/>
                </a:lnTo>
                <a:lnTo>
                  <a:pt x="20" y="37"/>
                </a:lnTo>
                <a:lnTo>
                  <a:pt x="21" y="39"/>
                </a:lnTo>
                <a:lnTo>
                  <a:pt x="22" y="40"/>
                </a:lnTo>
                <a:lnTo>
                  <a:pt x="22" y="41"/>
                </a:lnTo>
                <a:lnTo>
                  <a:pt x="24" y="43"/>
                </a:lnTo>
                <a:lnTo>
                  <a:pt x="24" y="44"/>
                </a:lnTo>
                <a:lnTo>
                  <a:pt x="24" y="45"/>
                </a:lnTo>
                <a:lnTo>
                  <a:pt x="25" y="47"/>
                </a:lnTo>
                <a:lnTo>
                  <a:pt x="25" y="48"/>
                </a:lnTo>
                <a:lnTo>
                  <a:pt x="26" y="49"/>
                </a:lnTo>
                <a:lnTo>
                  <a:pt x="26" y="51"/>
                </a:lnTo>
                <a:lnTo>
                  <a:pt x="28" y="52"/>
                </a:lnTo>
                <a:lnTo>
                  <a:pt x="28" y="53"/>
                </a:lnTo>
                <a:lnTo>
                  <a:pt x="29" y="56"/>
                </a:lnTo>
                <a:lnTo>
                  <a:pt x="29" y="57"/>
                </a:lnTo>
                <a:lnTo>
                  <a:pt x="30" y="59"/>
                </a:lnTo>
                <a:lnTo>
                  <a:pt x="30" y="61"/>
                </a:lnTo>
                <a:lnTo>
                  <a:pt x="32" y="63"/>
                </a:lnTo>
                <a:lnTo>
                  <a:pt x="32" y="64"/>
                </a:lnTo>
                <a:lnTo>
                  <a:pt x="33" y="65"/>
                </a:lnTo>
                <a:lnTo>
                  <a:pt x="33" y="66"/>
                </a:lnTo>
                <a:lnTo>
                  <a:pt x="34" y="68"/>
                </a:lnTo>
                <a:lnTo>
                  <a:pt x="34" y="69"/>
                </a:lnTo>
                <a:lnTo>
                  <a:pt x="34" y="70"/>
                </a:lnTo>
                <a:lnTo>
                  <a:pt x="36" y="72"/>
                </a:lnTo>
                <a:lnTo>
                  <a:pt x="36" y="73"/>
                </a:lnTo>
                <a:lnTo>
                  <a:pt x="36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2" y="92"/>
                </a:lnTo>
                <a:lnTo>
                  <a:pt x="44" y="93"/>
                </a:lnTo>
                <a:lnTo>
                  <a:pt x="44" y="94"/>
                </a:lnTo>
                <a:lnTo>
                  <a:pt x="45" y="97"/>
                </a:lnTo>
                <a:lnTo>
                  <a:pt x="45" y="98"/>
                </a:lnTo>
                <a:lnTo>
                  <a:pt x="46" y="101"/>
                </a:lnTo>
                <a:lnTo>
                  <a:pt x="48" y="102"/>
                </a:lnTo>
                <a:lnTo>
                  <a:pt x="48" y="105"/>
                </a:lnTo>
                <a:lnTo>
                  <a:pt x="49" y="108"/>
                </a:lnTo>
                <a:lnTo>
                  <a:pt x="49" y="109"/>
                </a:lnTo>
                <a:lnTo>
                  <a:pt x="50" y="110"/>
                </a:lnTo>
                <a:lnTo>
                  <a:pt x="51" y="113"/>
                </a:lnTo>
                <a:lnTo>
                  <a:pt x="51" y="114"/>
                </a:lnTo>
                <a:lnTo>
                  <a:pt x="51" y="116"/>
                </a:lnTo>
                <a:lnTo>
                  <a:pt x="53" y="117"/>
                </a:lnTo>
                <a:lnTo>
                  <a:pt x="53" y="118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5" y="124"/>
                </a:lnTo>
                <a:lnTo>
                  <a:pt x="55" y="125"/>
                </a:lnTo>
                <a:lnTo>
                  <a:pt x="55" y="126"/>
                </a:lnTo>
                <a:lnTo>
                  <a:pt x="57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2"/>
                </a:lnTo>
                <a:lnTo>
                  <a:pt x="58" y="133"/>
                </a:lnTo>
                <a:lnTo>
                  <a:pt x="58" y="134"/>
                </a:lnTo>
                <a:lnTo>
                  <a:pt x="59" y="136"/>
                </a:lnTo>
                <a:lnTo>
                  <a:pt x="59" y="137"/>
                </a:lnTo>
                <a:lnTo>
                  <a:pt x="59" y="138"/>
                </a:lnTo>
                <a:lnTo>
                  <a:pt x="61" y="140"/>
                </a:lnTo>
                <a:lnTo>
                  <a:pt x="61" y="141"/>
                </a:lnTo>
                <a:lnTo>
                  <a:pt x="61" y="144"/>
                </a:lnTo>
                <a:lnTo>
                  <a:pt x="62" y="145"/>
                </a:lnTo>
                <a:lnTo>
                  <a:pt x="62" y="146"/>
                </a:lnTo>
                <a:lnTo>
                  <a:pt x="63" y="149"/>
                </a:lnTo>
                <a:lnTo>
                  <a:pt x="63" y="152"/>
                </a:lnTo>
                <a:lnTo>
                  <a:pt x="65" y="153"/>
                </a:lnTo>
                <a:lnTo>
                  <a:pt x="65" y="156"/>
                </a:lnTo>
                <a:lnTo>
                  <a:pt x="66" y="157"/>
                </a:lnTo>
                <a:lnTo>
                  <a:pt x="66" y="159"/>
                </a:lnTo>
                <a:lnTo>
                  <a:pt x="67" y="161"/>
                </a:lnTo>
                <a:lnTo>
                  <a:pt x="67" y="162"/>
                </a:lnTo>
                <a:lnTo>
                  <a:pt x="67" y="163"/>
                </a:lnTo>
                <a:lnTo>
                  <a:pt x="69" y="165"/>
                </a:lnTo>
                <a:lnTo>
                  <a:pt x="69" y="166"/>
                </a:lnTo>
                <a:lnTo>
                  <a:pt x="69" y="167"/>
                </a:lnTo>
                <a:lnTo>
                  <a:pt x="70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3" y="178"/>
                </a:lnTo>
                <a:lnTo>
                  <a:pt x="73" y="179"/>
                </a:lnTo>
                <a:lnTo>
                  <a:pt x="73" y="181"/>
                </a:lnTo>
                <a:lnTo>
                  <a:pt x="74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90"/>
                </a:lnTo>
                <a:lnTo>
                  <a:pt x="77" y="191"/>
                </a:lnTo>
                <a:lnTo>
                  <a:pt x="77" y="193"/>
                </a:lnTo>
                <a:lnTo>
                  <a:pt x="77" y="195"/>
                </a:lnTo>
                <a:lnTo>
                  <a:pt x="78" y="197"/>
                </a:lnTo>
                <a:lnTo>
                  <a:pt x="78" y="199"/>
                </a:lnTo>
                <a:lnTo>
                  <a:pt x="79" y="201"/>
                </a:lnTo>
                <a:lnTo>
                  <a:pt x="79" y="203"/>
                </a:lnTo>
                <a:lnTo>
                  <a:pt x="81" y="206"/>
                </a:lnTo>
                <a:lnTo>
                  <a:pt x="81" y="207"/>
                </a:lnTo>
                <a:lnTo>
                  <a:pt x="82" y="209"/>
                </a:lnTo>
                <a:lnTo>
                  <a:pt x="82" y="210"/>
                </a:lnTo>
                <a:lnTo>
                  <a:pt x="82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5"/>
                </a:lnTo>
                <a:lnTo>
                  <a:pt x="86" y="226"/>
                </a:lnTo>
                <a:lnTo>
                  <a:pt x="86" y="227"/>
                </a:lnTo>
                <a:lnTo>
                  <a:pt x="86" y="229"/>
                </a:lnTo>
                <a:lnTo>
                  <a:pt x="86" y="230"/>
                </a:lnTo>
                <a:lnTo>
                  <a:pt x="87" y="231"/>
                </a:lnTo>
                <a:lnTo>
                  <a:pt x="87" y="233"/>
                </a:lnTo>
                <a:lnTo>
                  <a:pt x="87" y="234"/>
                </a:lnTo>
                <a:lnTo>
                  <a:pt x="87" y="235"/>
                </a:lnTo>
                <a:lnTo>
                  <a:pt x="87" y="237"/>
                </a:lnTo>
                <a:lnTo>
                  <a:pt x="87" y="239"/>
                </a:lnTo>
                <a:lnTo>
                  <a:pt x="87" y="241"/>
                </a:lnTo>
                <a:lnTo>
                  <a:pt x="87" y="242"/>
                </a:lnTo>
                <a:lnTo>
                  <a:pt x="87" y="245"/>
                </a:lnTo>
                <a:lnTo>
                  <a:pt x="89" y="246"/>
                </a:lnTo>
                <a:lnTo>
                  <a:pt x="89" y="247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90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3"/>
                </a:lnTo>
                <a:lnTo>
                  <a:pt x="94" y="304"/>
                </a:lnTo>
                <a:lnTo>
                  <a:pt x="94" y="307"/>
                </a:lnTo>
                <a:lnTo>
                  <a:pt x="94" y="308"/>
                </a:lnTo>
                <a:lnTo>
                  <a:pt x="93" y="311"/>
                </a:lnTo>
                <a:lnTo>
                  <a:pt x="93" y="314"/>
                </a:lnTo>
                <a:lnTo>
                  <a:pt x="93" y="315"/>
                </a:lnTo>
                <a:lnTo>
                  <a:pt x="93" y="31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6" name="Freeform 43">
            <a:extLst>
              <a:ext uri="{FF2B5EF4-FFF2-40B4-BE49-F238E27FC236}">
                <a16:creationId xmlns:a16="http://schemas.microsoft.com/office/drawing/2014/main" id="{F1B0A150-FF98-CF4E-9816-28C8A93BAB04}"/>
              </a:ext>
            </a:extLst>
          </p:cNvPr>
          <p:cNvSpPr>
            <a:spLocks/>
          </p:cNvSpPr>
          <p:nvPr/>
        </p:nvSpPr>
        <p:spPr bwMode="auto">
          <a:xfrm>
            <a:off x="6799263" y="2651126"/>
            <a:ext cx="76200" cy="252413"/>
          </a:xfrm>
          <a:custGeom>
            <a:avLst/>
            <a:gdLst>
              <a:gd name="T0" fmla="*/ 2147483646 w 94"/>
              <a:gd name="T1" fmla="*/ 2147483646 h 318"/>
              <a:gd name="T2" fmla="*/ 2147483646 w 94"/>
              <a:gd name="T3" fmla="*/ 2147483646 h 318"/>
              <a:gd name="T4" fmla="*/ 2147483646 w 94"/>
              <a:gd name="T5" fmla="*/ 2147483646 h 318"/>
              <a:gd name="T6" fmla="*/ 2147483646 w 94"/>
              <a:gd name="T7" fmla="*/ 2147483646 h 318"/>
              <a:gd name="T8" fmla="*/ 2147483646 w 94"/>
              <a:gd name="T9" fmla="*/ 2147483646 h 318"/>
              <a:gd name="T10" fmla="*/ 2147483646 w 94"/>
              <a:gd name="T11" fmla="*/ 2147483646 h 318"/>
              <a:gd name="T12" fmla="*/ 2147483646 w 94"/>
              <a:gd name="T13" fmla="*/ 2147483646 h 318"/>
              <a:gd name="T14" fmla="*/ 2147483646 w 94"/>
              <a:gd name="T15" fmla="*/ 2147483646 h 318"/>
              <a:gd name="T16" fmla="*/ 2147483646 w 94"/>
              <a:gd name="T17" fmla="*/ 2147483646 h 318"/>
              <a:gd name="T18" fmla="*/ 2147483646 w 94"/>
              <a:gd name="T19" fmla="*/ 2147483646 h 318"/>
              <a:gd name="T20" fmla="*/ 2147483646 w 94"/>
              <a:gd name="T21" fmla="*/ 2147483646 h 318"/>
              <a:gd name="T22" fmla="*/ 2147483646 w 94"/>
              <a:gd name="T23" fmla="*/ 2147483646 h 318"/>
              <a:gd name="T24" fmla="*/ 2147483646 w 94"/>
              <a:gd name="T25" fmla="*/ 2147483646 h 318"/>
              <a:gd name="T26" fmla="*/ 2147483646 w 94"/>
              <a:gd name="T27" fmla="*/ 2147483646 h 318"/>
              <a:gd name="T28" fmla="*/ 2147483646 w 94"/>
              <a:gd name="T29" fmla="*/ 2147483646 h 318"/>
              <a:gd name="T30" fmla="*/ 2147483646 w 94"/>
              <a:gd name="T31" fmla="*/ 2147483646 h 318"/>
              <a:gd name="T32" fmla="*/ 2147483646 w 94"/>
              <a:gd name="T33" fmla="*/ 2147483646 h 318"/>
              <a:gd name="T34" fmla="*/ 2147483646 w 94"/>
              <a:gd name="T35" fmla="*/ 2147483646 h 318"/>
              <a:gd name="T36" fmla="*/ 2147483646 w 94"/>
              <a:gd name="T37" fmla="*/ 2147483646 h 318"/>
              <a:gd name="T38" fmla="*/ 2147483646 w 94"/>
              <a:gd name="T39" fmla="*/ 2147483646 h 318"/>
              <a:gd name="T40" fmla="*/ 2147483646 w 94"/>
              <a:gd name="T41" fmla="*/ 2147483646 h 318"/>
              <a:gd name="T42" fmla="*/ 2147483646 w 94"/>
              <a:gd name="T43" fmla="*/ 2147483646 h 318"/>
              <a:gd name="T44" fmla="*/ 2147483646 w 94"/>
              <a:gd name="T45" fmla="*/ 2147483646 h 318"/>
              <a:gd name="T46" fmla="*/ 2147483646 w 94"/>
              <a:gd name="T47" fmla="*/ 2147483646 h 318"/>
              <a:gd name="T48" fmla="*/ 2147483646 w 94"/>
              <a:gd name="T49" fmla="*/ 2147483646 h 318"/>
              <a:gd name="T50" fmla="*/ 2147483646 w 94"/>
              <a:gd name="T51" fmla="*/ 2147483646 h 318"/>
              <a:gd name="T52" fmla="*/ 2147483646 w 94"/>
              <a:gd name="T53" fmla="*/ 2147483646 h 318"/>
              <a:gd name="T54" fmla="*/ 2147483646 w 94"/>
              <a:gd name="T55" fmla="*/ 2147483646 h 318"/>
              <a:gd name="T56" fmla="*/ 2147483646 w 94"/>
              <a:gd name="T57" fmla="*/ 2147483646 h 318"/>
              <a:gd name="T58" fmla="*/ 2147483646 w 94"/>
              <a:gd name="T59" fmla="*/ 2147483646 h 318"/>
              <a:gd name="T60" fmla="*/ 2147483646 w 94"/>
              <a:gd name="T61" fmla="*/ 2147483646 h 318"/>
              <a:gd name="T62" fmla="*/ 2147483646 w 94"/>
              <a:gd name="T63" fmla="*/ 2147483646 h 318"/>
              <a:gd name="T64" fmla="*/ 2147483646 w 94"/>
              <a:gd name="T65" fmla="*/ 2147483646 h 318"/>
              <a:gd name="T66" fmla="*/ 2147483646 w 94"/>
              <a:gd name="T67" fmla="*/ 2147483646 h 318"/>
              <a:gd name="T68" fmla="*/ 2147483646 w 94"/>
              <a:gd name="T69" fmla="*/ 2147483646 h 318"/>
              <a:gd name="T70" fmla="*/ 2147483646 w 94"/>
              <a:gd name="T71" fmla="*/ 2147483646 h 318"/>
              <a:gd name="T72" fmla="*/ 2147483646 w 94"/>
              <a:gd name="T73" fmla="*/ 2147483646 h 318"/>
              <a:gd name="T74" fmla="*/ 2147483646 w 94"/>
              <a:gd name="T75" fmla="*/ 2147483646 h 318"/>
              <a:gd name="T76" fmla="*/ 2147483646 w 94"/>
              <a:gd name="T77" fmla="*/ 2147483646 h 318"/>
              <a:gd name="T78" fmla="*/ 2147483646 w 94"/>
              <a:gd name="T79" fmla="*/ 2147483646 h 318"/>
              <a:gd name="T80" fmla="*/ 2147483646 w 94"/>
              <a:gd name="T81" fmla="*/ 2147483646 h 318"/>
              <a:gd name="T82" fmla="*/ 2147483646 w 94"/>
              <a:gd name="T83" fmla="*/ 2147483646 h 318"/>
              <a:gd name="T84" fmla="*/ 2147483646 w 94"/>
              <a:gd name="T85" fmla="*/ 2147483646 h 318"/>
              <a:gd name="T86" fmla="*/ 2147483646 w 94"/>
              <a:gd name="T87" fmla="*/ 2147483646 h 318"/>
              <a:gd name="T88" fmla="*/ 2147483646 w 94"/>
              <a:gd name="T89" fmla="*/ 2147483646 h 318"/>
              <a:gd name="T90" fmla="*/ 2147483646 w 94"/>
              <a:gd name="T91" fmla="*/ 2147483646 h 318"/>
              <a:gd name="T92" fmla="*/ 2147483646 w 94"/>
              <a:gd name="T93" fmla="*/ 2147483646 h 318"/>
              <a:gd name="T94" fmla="*/ 2147483646 w 94"/>
              <a:gd name="T95" fmla="*/ 2147483646 h 318"/>
              <a:gd name="T96" fmla="*/ 2147483646 w 94"/>
              <a:gd name="T97" fmla="*/ 2147483646 h 318"/>
              <a:gd name="T98" fmla="*/ 2147483646 w 94"/>
              <a:gd name="T99" fmla="*/ 2147483646 h 318"/>
              <a:gd name="T100" fmla="*/ 2147483646 w 94"/>
              <a:gd name="T101" fmla="*/ 2147483646 h 318"/>
              <a:gd name="T102" fmla="*/ 2147483646 w 94"/>
              <a:gd name="T103" fmla="*/ 2147483646 h 318"/>
              <a:gd name="T104" fmla="*/ 2147483646 w 94"/>
              <a:gd name="T105" fmla="*/ 2147483646 h 318"/>
              <a:gd name="T106" fmla="*/ 2147483646 w 94"/>
              <a:gd name="T107" fmla="*/ 2147483646 h 318"/>
              <a:gd name="T108" fmla="*/ 2147483646 w 94"/>
              <a:gd name="T109" fmla="*/ 2147483646 h 318"/>
              <a:gd name="T110" fmla="*/ 2147483646 w 94"/>
              <a:gd name="T111" fmla="*/ 2147483646 h 318"/>
              <a:gd name="T112" fmla="*/ 2147483646 w 94"/>
              <a:gd name="T113" fmla="*/ 2147483646 h 318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8"/>
              <a:gd name="T173" fmla="*/ 94 w 94"/>
              <a:gd name="T174" fmla="*/ 318 h 318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8">
                <a:moveTo>
                  <a:pt x="0" y="318"/>
                </a:moveTo>
                <a:lnTo>
                  <a:pt x="2" y="314"/>
                </a:lnTo>
                <a:lnTo>
                  <a:pt x="4" y="311"/>
                </a:lnTo>
                <a:lnTo>
                  <a:pt x="5" y="307"/>
                </a:lnTo>
                <a:lnTo>
                  <a:pt x="8" y="305"/>
                </a:lnTo>
                <a:lnTo>
                  <a:pt x="9" y="302"/>
                </a:lnTo>
                <a:lnTo>
                  <a:pt x="10" y="299"/>
                </a:lnTo>
                <a:lnTo>
                  <a:pt x="12" y="298"/>
                </a:lnTo>
                <a:lnTo>
                  <a:pt x="13" y="295"/>
                </a:lnTo>
                <a:lnTo>
                  <a:pt x="14" y="293"/>
                </a:lnTo>
                <a:lnTo>
                  <a:pt x="14" y="291"/>
                </a:lnTo>
                <a:lnTo>
                  <a:pt x="16" y="290"/>
                </a:lnTo>
                <a:lnTo>
                  <a:pt x="17" y="287"/>
                </a:lnTo>
                <a:lnTo>
                  <a:pt x="17" y="286"/>
                </a:lnTo>
                <a:lnTo>
                  <a:pt x="18" y="285"/>
                </a:lnTo>
                <a:lnTo>
                  <a:pt x="20" y="283"/>
                </a:lnTo>
                <a:lnTo>
                  <a:pt x="20" y="282"/>
                </a:lnTo>
                <a:lnTo>
                  <a:pt x="21" y="281"/>
                </a:lnTo>
                <a:lnTo>
                  <a:pt x="21" y="279"/>
                </a:lnTo>
                <a:lnTo>
                  <a:pt x="22" y="278"/>
                </a:lnTo>
                <a:lnTo>
                  <a:pt x="22" y="277"/>
                </a:lnTo>
                <a:lnTo>
                  <a:pt x="24" y="275"/>
                </a:lnTo>
                <a:lnTo>
                  <a:pt x="24" y="274"/>
                </a:lnTo>
                <a:lnTo>
                  <a:pt x="24" y="273"/>
                </a:lnTo>
                <a:lnTo>
                  <a:pt x="25" y="271"/>
                </a:lnTo>
                <a:lnTo>
                  <a:pt x="25" y="270"/>
                </a:lnTo>
                <a:lnTo>
                  <a:pt x="26" y="269"/>
                </a:lnTo>
                <a:lnTo>
                  <a:pt x="26" y="267"/>
                </a:lnTo>
                <a:lnTo>
                  <a:pt x="28" y="266"/>
                </a:lnTo>
                <a:lnTo>
                  <a:pt x="28" y="265"/>
                </a:lnTo>
                <a:lnTo>
                  <a:pt x="29" y="263"/>
                </a:lnTo>
                <a:lnTo>
                  <a:pt x="29" y="261"/>
                </a:lnTo>
                <a:lnTo>
                  <a:pt x="30" y="259"/>
                </a:lnTo>
                <a:lnTo>
                  <a:pt x="30" y="258"/>
                </a:lnTo>
                <a:lnTo>
                  <a:pt x="32" y="255"/>
                </a:lnTo>
                <a:lnTo>
                  <a:pt x="32" y="254"/>
                </a:lnTo>
                <a:lnTo>
                  <a:pt x="33" y="253"/>
                </a:lnTo>
                <a:lnTo>
                  <a:pt x="33" y="251"/>
                </a:lnTo>
                <a:lnTo>
                  <a:pt x="34" y="250"/>
                </a:lnTo>
                <a:lnTo>
                  <a:pt x="34" y="249"/>
                </a:lnTo>
                <a:lnTo>
                  <a:pt x="34" y="247"/>
                </a:lnTo>
                <a:lnTo>
                  <a:pt x="36" y="246"/>
                </a:lnTo>
                <a:lnTo>
                  <a:pt x="36" y="245"/>
                </a:lnTo>
                <a:lnTo>
                  <a:pt x="37" y="243"/>
                </a:lnTo>
                <a:lnTo>
                  <a:pt x="37" y="242"/>
                </a:lnTo>
                <a:lnTo>
                  <a:pt x="37" y="241"/>
                </a:lnTo>
                <a:lnTo>
                  <a:pt x="38" y="239"/>
                </a:lnTo>
                <a:lnTo>
                  <a:pt x="38" y="238"/>
                </a:lnTo>
                <a:lnTo>
                  <a:pt x="40" y="237"/>
                </a:lnTo>
                <a:lnTo>
                  <a:pt x="40" y="235"/>
                </a:lnTo>
                <a:lnTo>
                  <a:pt x="40" y="234"/>
                </a:lnTo>
                <a:lnTo>
                  <a:pt x="41" y="234"/>
                </a:lnTo>
                <a:lnTo>
                  <a:pt x="41" y="233"/>
                </a:lnTo>
                <a:lnTo>
                  <a:pt x="41" y="231"/>
                </a:lnTo>
                <a:lnTo>
                  <a:pt x="42" y="230"/>
                </a:lnTo>
                <a:lnTo>
                  <a:pt x="42" y="229"/>
                </a:lnTo>
                <a:lnTo>
                  <a:pt x="42" y="226"/>
                </a:lnTo>
                <a:lnTo>
                  <a:pt x="44" y="225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7"/>
                </a:lnTo>
                <a:lnTo>
                  <a:pt x="48" y="215"/>
                </a:lnTo>
                <a:lnTo>
                  <a:pt x="48" y="213"/>
                </a:lnTo>
                <a:lnTo>
                  <a:pt x="49" y="212"/>
                </a:lnTo>
                <a:lnTo>
                  <a:pt x="49" y="209"/>
                </a:lnTo>
                <a:lnTo>
                  <a:pt x="50" y="208"/>
                </a:lnTo>
                <a:lnTo>
                  <a:pt x="51" y="206"/>
                </a:lnTo>
                <a:lnTo>
                  <a:pt x="51" y="204"/>
                </a:lnTo>
                <a:lnTo>
                  <a:pt x="51" y="202"/>
                </a:lnTo>
                <a:lnTo>
                  <a:pt x="53" y="201"/>
                </a:lnTo>
                <a:lnTo>
                  <a:pt x="53" y="200"/>
                </a:lnTo>
                <a:lnTo>
                  <a:pt x="54" y="198"/>
                </a:lnTo>
                <a:lnTo>
                  <a:pt x="54" y="197"/>
                </a:lnTo>
                <a:lnTo>
                  <a:pt x="54" y="196"/>
                </a:lnTo>
                <a:lnTo>
                  <a:pt x="55" y="194"/>
                </a:lnTo>
                <a:lnTo>
                  <a:pt x="55" y="193"/>
                </a:lnTo>
                <a:lnTo>
                  <a:pt x="57" y="192"/>
                </a:lnTo>
                <a:lnTo>
                  <a:pt x="57" y="190"/>
                </a:lnTo>
                <a:lnTo>
                  <a:pt x="57" y="189"/>
                </a:lnTo>
                <a:lnTo>
                  <a:pt x="57" y="188"/>
                </a:lnTo>
                <a:lnTo>
                  <a:pt x="58" y="186"/>
                </a:lnTo>
                <a:lnTo>
                  <a:pt x="58" y="185"/>
                </a:lnTo>
                <a:lnTo>
                  <a:pt x="58" y="184"/>
                </a:lnTo>
                <a:lnTo>
                  <a:pt x="59" y="182"/>
                </a:lnTo>
                <a:lnTo>
                  <a:pt x="59" y="181"/>
                </a:lnTo>
                <a:lnTo>
                  <a:pt x="59" y="180"/>
                </a:lnTo>
                <a:lnTo>
                  <a:pt x="61" y="178"/>
                </a:lnTo>
                <a:lnTo>
                  <a:pt x="61" y="177"/>
                </a:lnTo>
                <a:lnTo>
                  <a:pt x="61" y="176"/>
                </a:lnTo>
                <a:lnTo>
                  <a:pt x="62" y="173"/>
                </a:lnTo>
                <a:lnTo>
                  <a:pt x="62" y="172"/>
                </a:lnTo>
                <a:lnTo>
                  <a:pt x="63" y="169"/>
                </a:lnTo>
                <a:lnTo>
                  <a:pt x="63" y="168"/>
                </a:lnTo>
                <a:lnTo>
                  <a:pt x="65" y="165"/>
                </a:lnTo>
                <a:lnTo>
                  <a:pt x="65" y="162"/>
                </a:lnTo>
                <a:lnTo>
                  <a:pt x="66" y="161"/>
                </a:lnTo>
                <a:lnTo>
                  <a:pt x="66" y="160"/>
                </a:lnTo>
                <a:lnTo>
                  <a:pt x="67" y="157"/>
                </a:lnTo>
                <a:lnTo>
                  <a:pt x="67" y="156"/>
                </a:lnTo>
                <a:lnTo>
                  <a:pt x="67" y="154"/>
                </a:lnTo>
                <a:lnTo>
                  <a:pt x="69" y="153"/>
                </a:lnTo>
                <a:lnTo>
                  <a:pt x="69" y="152"/>
                </a:lnTo>
                <a:lnTo>
                  <a:pt x="69" y="150"/>
                </a:lnTo>
                <a:lnTo>
                  <a:pt x="70" y="149"/>
                </a:lnTo>
                <a:lnTo>
                  <a:pt x="70" y="148"/>
                </a:lnTo>
                <a:lnTo>
                  <a:pt x="70" y="146"/>
                </a:lnTo>
                <a:lnTo>
                  <a:pt x="70" y="145"/>
                </a:lnTo>
                <a:lnTo>
                  <a:pt x="71" y="144"/>
                </a:lnTo>
                <a:lnTo>
                  <a:pt x="71" y="142"/>
                </a:lnTo>
                <a:lnTo>
                  <a:pt x="71" y="141"/>
                </a:lnTo>
                <a:lnTo>
                  <a:pt x="73" y="140"/>
                </a:lnTo>
                <a:lnTo>
                  <a:pt x="73" y="138"/>
                </a:lnTo>
                <a:lnTo>
                  <a:pt x="73" y="137"/>
                </a:lnTo>
                <a:lnTo>
                  <a:pt x="74" y="136"/>
                </a:lnTo>
                <a:lnTo>
                  <a:pt x="74" y="134"/>
                </a:lnTo>
                <a:lnTo>
                  <a:pt x="74" y="133"/>
                </a:lnTo>
                <a:lnTo>
                  <a:pt x="74" y="132"/>
                </a:lnTo>
                <a:lnTo>
                  <a:pt x="75" y="130"/>
                </a:lnTo>
                <a:lnTo>
                  <a:pt x="75" y="129"/>
                </a:lnTo>
                <a:lnTo>
                  <a:pt x="77" y="126"/>
                </a:lnTo>
                <a:lnTo>
                  <a:pt x="77" y="125"/>
                </a:lnTo>
                <a:lnTo>
                  <a:pt x="77" y="124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09"/>
                </a:lnTo>
                <a:lnTo>
                  <a:pt x="82" y="108"/>
                </a:lnTo>
                <a:lnTo>
                  <a:pt x="82" y="107"/>
                </a:lnTo>
                <a:lnTo>
                  <a:pt x="83" y="105"/>
                </a:lnTo>
                <a:lnTo>
                  <a:pt x="83" y="104"/>
                </a:lnTo>
                <a:lnTo>
                  <a:pt x="83" y="103"/>
                </a:lnTo>
                <a:lnTo>
                  <a:pt x="85" y="101"/>
                </a:lnTo>
                <a:lnTo>
                  <a:pt x="85" y="100"/>
                </a:lnTo>
                <a:lnTo>
                  <a:pt x="85" y="99"/>
                </a:lnTo>
                <a:lnTo>
                  <a:pt x="85" y="97"/>
                </a:lnTo>
                <a:lnTo>
                  <a:pt x="85" y="96"/>
                </a:lnTo>
                <a:lnTo>
                  <a:pt x="86" y="96"/>
                </a:lnTo>
                <a:lnTo>
                  <a:pt x="86" y="95"/>
                </a:lnTo>
                <a:lnTo>
                  <a:pt x="86" y="93"/>
                </a:lnTo>
                <a:lnTo>
                  <a:pt x="86" y="92"/>
                </a:lnTo>
                <a:lnTo>
                  <a:pt x="86" y="91"/>
                </a:lnTo>
                <a:lnTo>
                  <a:pt x="86" y="89"/>
                </a:lnTo>
                <a:lnTo>
                  <a:pt x="86" y="88"/>
                </a:lnTo>
                <a:lnTo>
                  <a:pt x="87" y="87"/>
                </a:lnTo>
                <a:lnTo>
                  <a:pt x="87" y="85"/>
                </a:lnTo>
                <a:lnTo>
                  <a:pt x="87" y="84"/>
                </a:lnTo>
                <a:lnTo>
                  <a:pt x="87" y="83"/>
                </a:lnTo>
                <a:lnTo>
                  <a:pt x="87" y="81"/>
                </a:lnTo>
                <a:lnTo>
                  <a:pt x="87" y="80"/>
                </a:lnTo>
                <a:lnTo>
                  <a:pt x="87" y="77"/>
                </a:lnTo>
                <a:lnTo>
                  <a:pt x="87" y="76"/>
                </a:lnTo>
                <a:lnTo>
                  <a:pt x="87" y="75"/>
                </a:lnTo>
                <a:lnTo>
                  <a:pt x="89" y="72"/>
                </a:lnTo>
                <a:lnTo>
                  <a:pt x="89" y="71"/>
                </a:lnTo>
                <a:lnTo>
                  <a:pt x="89" y="69"/>
                </a:lnTo>
                <a:lnTo>
                  <a:pt x="89" y="67"/>
                </a:lnTo>
                <a:lnTo>
                  <a:pt x="89" y="65"/>
                </a:lnTo>
                <a:lnTo>
                  <a:pt x="89" y="64"/>
                </a:lnTo>
                <a:lnTo>
                  <a:pt x="89" y="63"/>
                </a:lnTo>
                <a:lnTo>
                  <a:pt x="89" y="61"/>
                </a:lnTo>
                <a:lnTo>
                  <a:pt x="89" y="60"/>
                </a:lnTo>
                <a:lnTo>
                  <a:pt x="89" y="59"/>
                </a:lnTo>
                <a:lnTo>
                  <a:pt x="89" y="57"/>
                </a:lnTo>
                <a:lnTo>
                  <a:pt x="90" y="57"/>
                </a:lnTo>
                <a:lnTo>
                  <a:pt x="90" y="56"/>
                </a:lnTo>
                <a:lnTo>
                  <a:pt x="90" y="55"/>
                </a:lnTo>
                <a:lnTo>
                  <a:pt x="90" y="53"/>
                </a:lnTo>
                <a:lnTo>
                  <a:pt x="90" y="52"/>
                </a:lnTo>
                <a:lnTo>
                  <a:pt x="90" y="51"/>
                </a:lnTo>
                <a:lnTo>
                  <a:pt x="90" y="49"/>
                </a:lnTo>
                <a:lnTo>
                  <a:pt x="90" y="48"/>
                </a:lnTo>
                <a:lnTo>
                  <a:pt x="91" y="48"/>
                </a:lnTo>
                <a:lnTo>
                  <a:pt x="91" y="47"/>
                </a:lnTo>
                <a:lnTo>
                  <a:pt x="91" y="45"/>
                </a:lnTo>
                <a:lnTo>
                  <a:pt x="91" y="44"/>
                </a:lnTo>
                <a:lnTo>
                  <a:pt x="91" y="43"/>
                </a:lnTo>
                <a:lnTo>
                  <a:pt x="91" y="41"/>
                </a:lnTo>
                <a:lnTo>
                  <a:pt x="93" y="40"/>
                </a:lnTo>
                <a:lnTo>
                  <a:pt x="93" y="39"/>
                </a:lnTo>
                <a:lnTo>
                  <a:pt x="93" y="37"/>
                </a:lnTo>
                <a:lnTo>
                  <a:pt x="93" y="36"/>
                </a:lnTo>
                <a:lnTo>
                  <a:pt x="93" y="35"/>
                </a:lnTo>
                <a:lnTo>
                  <a:pt x="94" y="33"/>
                </a:lnTo>
                <a:lnTo>
                  <a:pt x="94" y="32"/>
                </a:lnTo>
                <a:lnTo>
                  <a:pt x="94" y="31"/>
                </a:lnTo>
                <a:lnTo>
                  <a:pt x="94" y="29"/>
                </a:lnTo>
                <a:lnTo>
                  <a:pt x="94" y="28"/>
                </a:lnTo>
                <a:lnTo>
                  <a:pt x="94" y="27"/>
                </a:lnTo>
                <a:lnTo>
                  <a:pt x="94" y="26"/>
                </a:lnTo>
                <a:lnTo>
                  <a:pt x="94" y="24"/>
                </a:lnTo>
                <a:lnTo>
                  <a:pt x="94" y="23"/>
                </a:lnTo>
                <a:lnTo>
                  <a:pt x="94" y="22"/>
                </a:lnTo>
                <a:lnTo>
                  <a:pt x="94" y="20"/>
                </a:lnTo>
                <a:lnTo>
                  <a:pt x="94" y="19"/>
                </a:lnTo>
                <a:lnTo>
                  <a:pt x="94" y="16"/>
                </a:lnTo>
                <a:lnTo>
                  <a:pt x="94" y="15"/>
                </a:lnTo>
                <a:lnTo>
                  <a:pt x="94" y="14"/>
                </a:lnTo>
                <a:lnTo>
                  <a:pt x="94" y="12"/>
                </a:lnTo>
                <a:lnTo>
                  <a:pt x="94" y="10"/>
                </a:lnTo>
                <a:lnTo>
                  <a:pt x="93" y="7"/>
                </a:lnTo>
                <a:lnTo>
                  <a:pt x="93" y="6"/>
                </a:lnTo>
                <a:lnTo>
                  <a:pt x="93" y="3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7" name="Line 44">
            <a:extLst>
              <a:ext uri="{FF2B5EF4-FFF2-40B4-BE49-F238E27FC236}">
                <a16:creationId xmlns:a16="http://schemas.microsoft.com/office/drawing/2014/main" id="{94919465-1607-024D-ADA6-3B8E134B512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437439" y="2649539"/>
            <a:ext cx="5873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38" name="Rectangle 45">
            <a:extLst>
              <a:ext uri="{FF2B5EF4-FFF2-40B4-BE49-F238E27FC236}">
                <a16:creationId xmlns:a16="http://schemas.microsoft.com/office/drawing/2014/main" id="{D7BCDA9B-01C0-B843-8D00-E02C94EAC2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1" y="2259013"/>
            <a:ext cx="278923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HA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39" name="Rectangle 46">
            <a:extLst>
              <a:ext uri="{FF2B5EF4-FFF2-40B4-BE49-F238E27FC236}">
                <a16:creationId xmlns:a16="http://schemas.microsoft.com/office/drawing/2014/main" id="{3AD18BA1-14CF-104A-8FD0-0232E4E8F5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4825" y="22844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0" name="Rectangle 47">
            <a:extLst>
              <a:ext uri="{FF2B5EF4-FFF2-40B4-BE49-F238E27FC236}">
                <a16:creationId xmlns:a16="http://schemas.microsoft.com/office/drawing/2014/main" id="{1B9DBEB2-E47B-3349-9439-701452DF71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0063" y="25796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1" name="Rectangle 48">
            <a:extLst>
              <a:ext uri="{FF2B5EF4-FFF2-40B4-BE49-F238E27FC236}">
                <a16:creationId xmlns:a16="http://schemas.microsoft.com/office/drawing/2014/main" id="{74CAB443-EC84-6B4A-8ABE-8E453F581F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8700" y="198596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2" name="Rectangle 49">
            <a:extLst>
              <a:ext uri="{FF2B5EF4-FFF2-40B4-BE49-F238E27FC236}">
                <a16:creationId xmlns:a16="http://schemas.microsoft.com/office/drawing/2014/main" id="{F2C3BAF5-CD14-4A48-AB20-7F5B29BB82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03938" y="22812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3" name="Rectangle 50">
            <a:extLst>
              <a:ext uri="{FF2B5EF4-FFF2-40B4-BE49-F238E27FC236}">
                <a16:creationId xmlns:a16="http://schemas.microsoft.com/office/drawing/2014/main" id="{DFACD097-0EBD-D647-A650-ACB687AB8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20637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4" name="Rectangle 51">
            <a:extLst>
              <a:ext uri="{FF2B5EF4-FFF2-40B4-BE49-F238E27FC236}">
                <a16:creationId xmlns:a16="http://schemas.microsoft.com/office/drawing/2014/main" id="{244038C6-0D38-9241-8A54-DA22D35AE1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21605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5" name="Rectangle 52">
            <a:extLst>
              <a:ext uri="{FF2B5EF4-FFF2-40B4-BE49-F238E27FC236}">
                <a16:creationId xmlns:a16="http://schemas.microsoft.com/office/drawing/2014/main" id="{5C0A152C-A06B-CF4A-9F5C-34151252C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38125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6" name="Rectangle 53">
            <a:extLst>
              <a:ext uri="{FF2B5EF4-FFF2-40B4-BE49-F238E27FC236}">
                <a16:creationId xmlns:a16="http://schemas.microsoft.com/office/drawing/2014/main" id="{D4F98738-16F8-FD4D-A271-9B018C417A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247808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7" name="Rectangle 54">
            <a:extLst>
              <a:ext uri="{FF2B5EF4-FFF2-40B4-BE49-F238E27FC236}">
                <a16:creationId xmlns:a16="http://schemas.microsoft.com/office/drawing/2014/main" id="{D7BD3A30-30AF-A04A-BC20-7BE4A9791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2662238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8" name="Rectangle 55">
            <a:extLst>
              <a:ext uri="{FF2B5EF4-FFF2-40B4-BE49-F238E27FC236}">
                <a16:creationId xmlns:a16="http://schemas.microsoft.com/office/drawing/2014/main" id="{FEE2D3C0-5F77-6E42-A90A-CF575D2DAD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27590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49" name="Rectangle 56">
            <a:extLst>
              <a:ext uri="{FF2B5EF4-FFF2-40B4-BE49-F238E27FC236}">
                <a16:creationId xmlns:a16="http://schemas.microsoft.com/office/drawing/2014/main" id="{132D824A-5C3F-DC44-B807-412A03FC0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25225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0" name="Rectangle 57">
            <a:extLst>
              <a:ext uri="{FF2B5EF4-FFF2-40B4-BE49-F238E27FC236}">
                <a16:creationId xmlns:a16="http://schemas.microsoft.com/office/drawing/2014/main" id="{8442860A-6E4E-7A4D-879B-47660B735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261937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1" name="Rectangle 58">
            <a:extLst>
              <a:ext uri="{FF2B5EF4-FFF2-40B4-BE49-F238E27FC236}">
                <a16:creationId xmlns:a16="http://schemas.microsoft.com/office/drawing/2014/main" id="{EBE07BBF-C888-5F42-873E-DE8AFAB22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26193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2" name="Rectangle 59">
            <a:extLst>
              <a:ext uri="{FF2B5EF4-FFF2-40B4-BE49-F238E27FC236}">
                <a16:creationId xmlns:a16="http://schemas.microsoft.com/office/drawing/2014/main" id="{90FD8486-31D2-8343-834C-ADBE98603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2619375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3" name="Rectangle 60">
            <a:extLst>
              <a:ext uri="{FF2B5EF4-FFF2-40B4-BE49-F238E27FC236}">
                <a16:creationId xmlns:a16="http://schemas.microsoft.com/office/drawing/2014/main" id="{9A7EABD9-1965-F94F-A0A9-A4C1E890F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01025" y="2073275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54" name="Line 62">
            <a:extLst>
              <a:ext uri="{FF2B5EF4-FFF2-40B4-BE49-F238E27FC236}">
                <a16:creationId xmlns:a16="http://schemas.microsoft.com/office/drawing/2014/main" id="{F48498F3-B8C7-2641-AEE2-B6C0C8D93832}"/>
              </a:ext>
            </a:extLst>
          </p:cNvPr>
          <p:cNvSpPr>
            <a:spLocks noChangeShapeType="1"/>
          </p:cNvSpPr>
          <p:nvPr/>
        </p:nvSpPr>
        <p:spPr bwMode="auto">
          <a:xfrm>
            <a:off x="4733926" y="4295775"/>
            <a:ext cx="231775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5" name="Line 63">
            <a:extLst>
              <a:ext uri="{FF2B5EF4-FFF2-40B4-BE49-F238E27FC236}">
                <a16:creationId xmlns:a16="http://schemas.microsoft.com/office/drawing/2014/main" id="{72C0810F-FEE5-6048-857D-C3AED29E08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640389" y="4148139"/>
            <a:ext cx="147637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8056" name="Group 122">
            <a:extLst>
              <a:ext uri="{FF2B5EF4-FFF2-40B4-BE49-F238E27FC236}">
                <a16:creationId xmlns:a16="http://schemas.microsoft.com/office/drawing/2014/main" id="{617877FD-3071-6648-AA16-C9CD0CF50F61}"/>
              </a:ext>
            </a:extLst>
          </p:cNvPr>
          <p:cNvGrpSpPr>
            <a:grpSpLocks/>
          </p:cNvGrpSpPr>
          <p:nvPr/>
        </p:nvGrpSpPr>
        <p:grpSpPr bwMode="auto">
          <a:xfrm>
            <a:off x="4924425" y="3895725"/>
            <a:ext cx="719138" cy="501650"/>
            <a:chOff x="2526" y="1741"/>
            <a:chExt cx="453" cy="316"/>
          </a:xfrm>
        </p:grpSpPr>
        <p:sp>
          <p:nvSpPr>
            <p:cNvPr id="128108" name="Freeform 64">
              <a:extLst>
                <a:ext uri="{FF2B5EF4-FFF2-40B4-BE49-F238E27FC236}">
                  <a16:creationId xmlns:a16="http://schemas.microsoft.com/office/drawing/2014/main" id="{01283E7B-2636-B841-8F10-F68F91422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741"/>
              <a:ext cx="397" cy="157"/>
            </a:xfrm>
            <a:custGeom>
              <a:avLst/>
              <a:gdLst>
                <a:gd name="T0" fmla="*/ 1 w 793"/>
                <a:gd name="T1" fmla="*/ 0 h 315"/>
                <a:gd name="T2" fmla="*/ 1 w 793"/>
                <a:gd name="T3" fmla="*/ 0 h 315"/>
                <a:gd name="T4" fmla="*/ 1 w 793"/>
                <a:gd name="T5" fmla="*/ 0 h 315"/>
                <a:gd name="T6" fmla="*/ 1 w 793"/>
                <a:gd name="T7" fmla="*/ 0 h 315"/>
                <a:gd name="T8" fmla="*/ 1 w 793"/>
                <a:gd name="T9" fmla="*/ 0 h 315"/>
                <a:gd name="T10" fmla="*/ 1 w 793"/>
                <a:gd name="T11" fmla="*/ 0 h 315"/>
                <a:gd name="T12" fmla="*/ 1 w 793"/>
                <a:gd name="T13" fmla="*/ 0 h 315"/>
                <a:gd name="T14" fmla="*/ 1 w 793"/>
                <a:gd name="T15" fmla="*/ 0 h 315"/>
                <a:gd name="T16" fmla="*/ 1 w 793"/>
                <a:gd name="T17" fmla="*/ 0 h 315"/>
                <a:gd name="T18" fmla="*/ 1 w 793"/>
                <a:gd name="T19" fmla="*/ 0 h 315"/>
                <a:gd name="T20" fmla="*/ 1 w 793"/>
                <a:gd name="T21" fmla="*/ 0 h 315"/>
                <a:gd name="T22" fmla="*/ 1 w 793"/>
                <a:gd name="T23" fmla="*/ 0 h 315"/>
                <a:gd name="T24" fmla="*/ 1 w 793"/>
                <a:gd name="T25" fmla="*/ 0 h 315"/>
                <a:gd name="T26" fmla="*/ 1 w 793"/>
                <a:gd name="T27" fmla="*/ 0 h 315"/>
                <a:gd name="T28" fmla="*/ 1 w 793"/>
                <a:gd name="T29" fmla="*/ 0 h 315"/>
                <a:gd name="T30" fmla="*/ 1 w 793"/>
                <a:gd name="T31" fmla="*/ 0 h 315"/>
                <a:gd name="T32" fmla="*/ 1 w 793"/>
                <a:gd name="T33" fmla="*/ 0 h 315"/>
                <a:gd name="T34" fmla="*/ 1 w 793"/>
                <a:gd name="T35" fmla="*/ 0 h 315"/>
                <a:gd name="T36" fmla="*/ 1 w 793"/>
                <a:gd name="T37" fmla="*/ 0 h 315"/>
                <a:gd name="T38" fmla="*/ 1 w 793"/>
                <a:gd name="T39" fmla="*/ 0 h 315"/>
                <a:gd name="T40" fmla="*/ 1 w 793"/>
                <a:gd name="T41" fmla="*/ 0 h 315"/>
                <a:gd name="T42" fmla="*/ 1 w 793"/>
                <a:gd name="T43" fmla="*/ 0 h 315"/>
                <a:gd name="T44" fmla="*/ 1 w 793"/>
                <a:gd name="T45" fmla="*/ 0 h 315"/>
                <a:gd name="T46" fmla="*/ 1 w 793"/>
                <a:gd name="T47" fmla="*/ 0 h 315"/>
                <a:gd name="T48" fmla="*/ 1 w 793"/>
                <a:gd name="T49" fmla="*/ 0 h 315"/>
                <a:gd name="T50" fmla="*/ 1 w 793"/>
                <a:gd name="T51" fmla="*/ 0 h 315"/>
                <a:gd name="T52" fmla="*/ 1 w 793"/>
                <a:gd name="T53" fmla="*/ 0 h 315"/>
                <a:gd name="T54" fmla="*/ 1 w 793"/>
                <a:gd name="T55" fmla="*/ 0 h 315"/>
                <a:gd name="T56" fmla="*/ 1 w 793"/>
                <a:gd name="T57" fmla="*/ 0 h 315"/>
                <a:gd name="T58" fmla="*/ 1 w 793"/>
                <a:gd name="T59" fmla="*/ 0 h 315"/>
                <a:gd name="T60" fmla="*/ 1 w 793"/>
                <a:gd name="T61" fmla="*/ 0 h 315"/>
                <a:gd name="T62" fmla="*/ 1 w 793"/>
                <a:gd name="T63" fmla="*/ 0 h 315"/>
                <a:gd name="T64" fmla="*/ 1 w 793"/>
                <a:gd name="T65" fmla="*/ 0 h 315"/>
                <a:gd name="T66" fmla="*/ 1 w 793"/>
                <a:gd name="T67" fmla="*/ 0 h 315"/>
                <a:gd name="T68" fmla="*/ 1 w 793"/>
                <a:gd name="T69" fmla="*/ 0 h 315"/>
                <a:gd name="T70" fmla="*/ 1 w 793"/>
                <a:gd name="T71" fmla="*/ 0 h 315"/>
                <a:gd name="T72" fmla="*/ 1 w 793"/>
                <a:gd name="T73" fmla="*/ 0 h 315"/>
                <a:gd name="T74" fmla="*/ 1 w 793"/>
                <a:gd name="T75" fmla="*/ 0 h 315"/>
                <a:gd name="T76" fmla="*/ 1 w 793"/>
                <a:gd name="T77" fmla="*/ 0 h 315"/>
                <a:gd name="T78" fmla="*/ 1 w 793"/>
                <a:gd name="T79" fmla="*/ 0 h 315"/>
                <a:gd name="T80" fmla="*/ 1 w 793"/>
                <a:gd name="T81" fmla="*/ 0 h 315"/>
                <a:gd name="T82" fmla="*/ 1 w 793"/>
                <a:gd name="T83" fmla="*/ 0 h 315"/>
                <a:gd name="T84" fmla="*/ 1 w 793"/>
                <a:gd name="T85" fmla="*/ 0 h 315"/>
                <a:gd name="T86" fmla="*/ 1 w 793"/>
                <a:gd name="T87" fmla="*/ 0 h 315"/>
                <a:gd name="T88" fmla="*/ 1 w 793"/>
                <a:gd name="T89" fmla="*/ 0 h 315"/>
                <a:gd name="T90" fmla="*/ 1 w 793"/>
                <a:gd name="T91" fmla="*/ 0 h 315"/>
                <a:gd name="T92" fmla="*/ 1 w 793"/>
                <a:gd name="T93" fmla="*/ 0 h 315"/>
                <a:gd name="T94" fmla="*/ 1 w 793"/>
                <a:gd name="T95" fmla="*/ 0 h 315"/>
                <a:gd name="T96" fmla="*/ 1 w 793"/>
                <a:gd name="T97" fmla="*/ 0 h 315"/>
                <a:gd name="T98" fmla="*/ 1 w 793"/>
                <a:gd name="T99" fmla="*/ 0 h 315"/>
                <a:gd name="T100" fmla="*/ 1 w 793"/>
                <a:gd name="T101" fmla="*/ 0 h 315"/>
                <a:gd name="T102" fmla="*/ 1 w 793"/>
                <a:gd name="T103" fmla="*/ 0 h 315"/>
                <a:gd name="T104" fmla="*/ 1 w 793"/>
                <a:gd name="T105" fmla="*/ 0 h 315"/>
                <a:gd name="T106" fmla="*/ 1 w 793"/>
                <a:gd name="T107" fmla="*/ 0 h 315"/>
                <a:gd name="T108" fmla="*/ 1 w 793"/>
                <a:gd name="T109" fmla="*/ 0 h 315"/>
                <a:gd name="T110" fmla="*/ 1 w 793"/>
                <a:gd name="T111" fmla="*/ 0 h 315"/>
                <a:gd name="T112" fmla="*/ 1 w 793"/>
                <a:gd name="T113" fmla="*/ 0 h 315"/>
                <a:gd name="T114" fmla="*/ 1 w 793"/>
                <a:gd name="T115" fmla="*/ 0 h 315"/>
                <a:gd name="T116" fmla="*/ 1 w 793"/>
                <a:gd name="T117" fmla="*/ 0 h 315"/>
                <a:gd name="T118" fmla="*/ 1 w 793"/>
                <a:gd name="T119" fmla="*/ 0 h 315"/>
                <a:gd name="T120" fmla="*/ 1 w 793"/>
                <a:gd name="T121" fmla="*/ 0 h 31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5"/>
                <a:gd name="T185" fmla="*/ 793 w 793"/>
                <a:gd name="T186" fmla="*/ 315 h 31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5">
                  <a:moveTo>
                    <a:pt x="0" y="0"/>
                  </a:moveTo>
                  <a:lnTo>
                    <a:pt x="31" y="0"/>
                  </a:lnTo>
                  <a:lnTo>
                    <a:pt x="59" y="0"/>
                  </a:lnTo>
                  <a:lnTo>
                    <a:pt x="85" y="0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4" y="0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0" y="0"/>
                  </a:lnTo>
                  <a:lnTo>
                    <a:pt x="226" y="0"/>
                  </a:lnTo>
                  <a:lnTo>
                    <a:pt x="241" y="0"/>
                  </a:lnTo>
                  <a:lnTo>
                    <a:pt x="254" y="0"/>
                  </a:lnTo>
                  <a:lnTo>
                    <a:pt x="266" y="0"/>
                  </a:lnTo>
                  <a:lnTo>
                    <a:pt x="276" y="0"/>
                  </a:lnTo>
                  <a:lnTo>
                    <a:pt x="286" y="0"/>
                  </a:lnTo>
                  <a:lnTo>
                    <a:pt x="295" y="0"/>
                  </a:lnTo>
                  <a:lnTo>
                    <a:pt x="303" y="0"/>
                  </a:lnTo>
                  <a:lnTo>
                    <a:pt x="310" y="0"/>
                  </a:lnTo>
                  <a:lnTo>
                    <a:pt x="316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5" y="0"/>
                  </a:lnTo>
                  <a:lnTo>
                    <a:pt x="339" y="0"/>
                  </a:lnTo>
                  <a:lnTo>
                    <a:pt x="342" y="0"/>
                  </a:lnTo>
                  <a:lnTo>
                    <a:pt x="344" y="0"/>
                  </a:lnTo>
                  <a:lnTo>
                    <a:pt x="347" y="1"/>
                  </a:lnTo>
                  <a:lnTo>
                    <a:pt x="349" y="1"/>
                  </a:lnTo>
                  <a:lnTo>
                    <a:pt x="351" y="1"/>
                  </a:lnTo>
                  <a:lnTo>
                    <a:pt x="353" y="1"/>
                  </a:lnTo>
                  <a:lnTo>
                    <a:pt x="355" y="1"/>
                  </a:lnTo>
                  <a:lnTo>
                    <a:pt x="357" y="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364" y="1"/>
                  </a:lnTo>
                  <a:lnTo>
                    <a:pt x="365" y="1"/>
                  </a:lnTo>
                  <a:lnTo>
                    <a:pt x="367" y="3"/>
                  </a:lnTo>
                  <a:lnTo>
                    <a:pt x="369" y="3"/>
                  </a:lnTo>
                  <a:lnTo>
                    <a:pt x="371" y="3"/>
                  </a:lnTo>
                  <a:lnTo>
                    <a:pt x="372" y="3"/>
                  </a:lnTo>
                  <a:lnTo>
                    <a:pt x="373" y="3"/>
                  </a:lnTo>
                  <a:lnTo>
                    <a:pt x="375" y="3"/>
                  </a:lnTo>
                  <a:lnTo>
                    <a:pt x="376" y="3"/>
                  </a:lnTo>
                  <a:lnTo>
                    <a:pt x="377" y="3"/>
                  </a:lnTo>
                  <a:lnTo>
                    <a:pt x="379" y="3"/>
                  </a:lnTo>
                  <a:lnTo>
                    <a:pt x="380" y="3"/>
                  </a:lnTo>
                  <a:lnTo>
                    <a:pt x="381" y="3"/>
                  </a:lnTo>
                  <a:lnTo>
                    <a:pt x="383" y="4"/>
                  </a:lnTo>
                  <a:lnTo>
                    <a:pt x="384" y="4"/>
                  </a:lnTo>
                  <a:lnTo>
                    <a:pt x="385" y="4"/>
                  </a:lnTo>
                  <a:lnTo>
                    <a:pt x="387" y="4"/>
                  </a:lnTo>
                  <a:lnTo>
                    <a:pt x="388" y="4"/>
                  </a:lnTo>
                  <a:lnTo>
                    <a:pt x="389" y="4"/>
                  </a:lnTo>
                  <a:lnTo>
                    <a:pt x="391" y="4"/>
                  </a:lnTo>
                  <a:lnTo>
                    <a:pt x="392" y="4"/>
                  </a:lnTo>
                  <a:lnTo>
                    <a:pt x="393" y="5"/>
                  </a:lnTo>
                  <a:lnTo>
                    <a:pt x="396" y="5"/>
                  </a:lnTo>
                  <a:lnTo>
                    <a:pt x="397" y="5"/>
                  </a:lnTo>
                  <a:lnTo>
                    <a:pt x="399" y="5"/>
                  </a:lnTo>
                  <a:lnTo>
                    <a:pt x="401" y="5"/>
                  </a:lnTo>
                  <a:lnTo>
                    <a:pt x="403" y="7"/>
                  </a:lnTo>
                  <a:lnTo>
                    <a:pt x="405" y="7"/>
                  </a:lnTo>
                  <a:lnTo>
                    <a:pt x="407" y="7"/>
                  </a:lnTo>
                  <a:lnTo>
                    <a:pt x="409" y="7"/>
                  </a:lnTo>
                  <a:lnTo>
                    <a:pt x="411" y="7"/>
                  </a:lnTo>
                  <a:lnTo>
                    <a:pt x="412" y="8"/>
                  </a:lnTo>
                  <a:lnTo>
                    <a:pt x="415" y="8"/>
                  </a:lnTo>
                  <a:lnTo>
                    <a:pt x="416" y="8"/>
                  </a:lnTo>
                  <a:lnTo>
                    <a:pt x="417" y="8"/>
                  </a:lnTo>
                  <a:lnTo>
                    <a:pt x="419" y="8"/>
                  </a:lnTo>
                  <a:lnTo>
                    <a:pt x="420" y="8"/>
                  </a:lnTo>
                  <a:lnTo>
                    <a:pt x="421" y="9"/>
                  </a:lnTo>
                  <a:lnTo>
                    <a:pt x="423" y="9"/>
                  </a:lnTo>
                  <a:lnTo>
                    <a:pt x="424" y="9"/>
                  </a:lnTo>
                  <a:lnTo>
                    <a:pt x="425" y="9"/>
                  </a:lnTo>
                  <a:lnTo>
                    <a:pt x="427" y="9"/>
                  </a:lnTo>
                  <a:lnTo>
                    <a:pt x="428" y="11"/>
                  </a:lnTo>
                  <a:lnTo>
                    <a:pt x="429" y="11"/>
                  </a:lnTo>
                  <a:lnTo>
                    <a:pt x="431" y="11"/>
                  </a:lnTo>
                  <a:lnTo>
                    <a:pt x="432" y="11"/>
                  </a:lnTo>
                  <a:lnTo>
                    <a:pt x="433" y="12"/>
                  </a:lnTo>
                  <a:lnTo>
                    <a:pt x="435" y="12"/>
                  </a:lnTo>
                  <a:lnTo>
                    <a:pt x="436" y="12"/>
                  </a:lnTo>
                  <a:lnTo>
                    <a:pt x="437" y="13"/>
                  </a:lnTo>
                  <a:lnTo>
                    <a:pt x="438" y="13"/>
                  </a:lnTo>
                  <a:lnTo>
                    <a:pt x="440" y="13"/>
                  </a:lnTo>
                  <a:lnTo>
                    <a:pt x="442" y="15"/>
                  </a:lnTo>
                  <a:lnTo>
                    <a:pt x="444" y="15"/>
                  </a:lnTo>
                  <a:lnTo>
                    <a:pt x="445" y="16"/>
                  </a:lnTo>
                  <a:lnTo>
                    <a:pt x="448" y="16"/>
                  </a:lnTo>
                  <a:lnTo>
                    <a:pt x="450" y="17"/>
                  </a:lnTo>
                  <a:lnTo>
                    <a:pt x="452" y="17"/>
                  </a:lnTo>
                  <a:lnTo>
                    <a:pt x="454" y="19"/>
                  </a:lnTo>
                  <a:lnTo>
                    <a:pt x="457" y="19"/>
                  </a:lnTo>
                  <a:lnTo>
                    <a:pt x="460" y="20"/>
                  </a:lnTo>
                  <a:lnTo>
                    <a:pt x="461" y="20"/>
                  </a:lnTo>
                  <a:lnTo>
                    <a:pt x="464" y="21"/>
                  </a:lnTo>
                  <a:lnTo>
                    <a:pt x="465" y="21"/>
                  </a:lnTo>
                  <a:lnTo>
                    <a:pt x="466" y="23"/>
                  </a:lnTo>
                  <a:lnTo>
                    <a:pt x="469" y="23"/>
                  </a:lnTo>
                  <a:lnTo>
                    <a:pt x="470" y="23"/>
                  </a:lnTo>
                  <a:lnTo>
                    <a:pt x="472" y="24"/>
                  </a:lnTo>
                  <a:lnTo>
                    <a:pt x="473" y="24"/>
                  </a:lnTo>
                  <a:lnTo>
                    <a:pt x="474" y="24"/>
                  </a:lnTo>
                  <a:lnTo>
                    <a:pt x="476" y="25"/>
                  </a:lnTo>
                  <a:lnTo>
                    <a:pt x="477" y="25"/>
                  </a:lnTo>
                  <a:lnTo>
                    <a:pt x="478" y="25"/>
                  </a:lnTo>
                  <a:lnTo>
                    <a:pt x="480" y="27"/>
                  </a:lnTo>
                  <a:lnTo>
                    <a:pt x="481" y="27"/>
                  </a:lnTo>
                  <a:lnTo>
                    <a:pt x="482" y="28"/>
                  </a:lnTo>
                  <a:lnTo>
                    <a:pt x="484" y="28"/>
                  </a:lnTo>
                  <a:lnTo>
                    <a:pt x="485" y="29"/>
                  </a:lnTo>
                  <a:lnTo>
                    <a:pt x="486" y="29"/>
                  </a:lnTo>
                  <a:lnTo>
                    <a:pt x="488" y="31"/>
                  </a:lnTo>
                  <a:lnTo>
                    <a:pt x="489" y="31"/>
                  </a:lnTo>
                  <a:lnTo>
                    <a:pt x="490" y="31"/>
                  </a:lnTo>
                  <a:lnTo>
                    <a:pt x="492" y="32"/>
                  </a:lnTo>
                  <a:lnTo>
                    <a:pt x="493" y="33"/>
                  </a:lnTo>
                  <a:lnTo>
                    <a:pt x="496" y="33"/>
                  </a:lnTo>
                  <a:lnTo>
                    <a:pt x="497" y="35"/>
                  </a:lnTo>
                  <a:lnTo>
                    <a:pt x="498" y="35"/>
                  </a:lnTo>
                  <a:lnTo>
                    <a:pt x="501" y="36"/>
                  </a:lnTo>
                  <a:lnTo>
                    <a:pt x="502" y="37"/>
                  </a:lnTo>
                  <a:lnTo>
                    <a:pt x="505" y="39"/>
                  </a:lnTo>
                  <a:lnTo>
                    <a:pt x="506" y="39"/>
                  </a:lnTo>
                  <a:lnTo>
                    <a:pt x="509" y="40"/>
                  </a:lnTo>
                  <a:lnTo>
                    <a:pt x="510" y="41"/>
                  </a:lnTo>
                  <a:lnTo>
                    <a:pt x="512" y="41"/>
                  </a:lnTo>
                  <a:lnTo>
                    <a:pt x="514" y="43"/>
                  </a:lnTo>
                  <a:lnTo>
                    <a:pt x="516" y="44"/>
                  </a:lnTo>
                  <a:lnTo>
                    <a:pt x="517" y="44"/>
                  </a:lnTo>
                  <a:lnTo>
                    <a:pt x="518" y="45"/>
                  </a:lnTo>
                  <a:lnTo>
                    <a:pt x="520" y="45"/>
                  </a:lnTo>
                  <a:lnTo>
                    <a:pt x="521" y="47"/>
                  </a:lnTo>
                  <a:lnTo>
                    <a:pt x="522" y="47"/>
                  </a:lnTo>
                  <a:lnTo>
                    <a:pt x="524" y="48"/>
                  </a:lnTo>
                  <a:lnTo>
                    <a:pt x="525" y="48"/>
                  </a:lnTo>
                  <a:lnTo>
                    <a:pt x="526" y="49"/>
                  </a:lnTo>
                  <a:lnTo>
                    <a:pt x="528" y="49"/>
                  </a:lnTo>
                  <a:lnTo>
                    <a:pt x="529" y="50"/>
                  </a:lnTo>
                  <a:lnTo>
                    <a:pt x="530" y="52"/>
                  </a:lnTo>
                  <a:lnTo>
                    <a:pt x="531" y="52"/>
                  </a:lnTo>
                  <a:lnTo>
                    <a:pt x="533" y="52"/>
                  </a:lnTo>
                  <a:lnTo>
                    <a:pt x="534" y="53"/>
                  </a:lnTo>
                  <a:lnTo>
                    <a:pt x="535" y="54"/>
                  </a:lnTo>
                  <a:lnTo>
                    <a:pt x="537" y="54"/>
                  </a:lnTo>
                  <a:lnTo>
                    <a:pt x="538" y="56"/>
                  </a:lnTo>
                  <a:lnTo>
                    <a:pt x="539" y="56"/>
                  </a:lnTo>
                  <a:lnTo>
                    <a:pt x="542" y="57"/>
                  </a:lnTo>
                  <a:lnTo>
                    <a:pt x="543" y="58"/>
                  </a:lnTo>
                  <a:lnTo>
                    <a:pt x="545" y="58"/>
                  </a:lnTo>
                  <a:lnTo>
                    <a:pt x="546" y="60"/>
                  </a:lnTo>
                  <a:lnTo>
                    <a:pt x="549" y="61"/>
                  </a:lnTo>
                  <a:lnTo>
                    <a:pt x="550" y="62"/>
                  </a:lnTo>
                  <a:lnTo>
                    <a:pt x="551" y="64"/>
                  </a:lnTo>
                  <a:lnTo>
                    <a:pt x="554" y="64"/>
                  </a:lnTo>
                  <a:lnTo>
                    <a:pt x="555" y="65"/>
                  </a:lnTo>
                  <a:lnTo>
                    <a:pt x="557" y="66"/>
                  </a:lnTo>
                  <a:lnTo>
                    <a:pt x="558" y="66"/>
                  </a:lnTo>
                  <a:lnTo>
                    <a:pt x="559" y="68"/>
                  </a:lnTo>
                  <a:lnTo>
                    <a:pt x="561" y="68"/>
                  </a:lnTo>
                  <a:lnTo>
                    <a:pt x="562" y="69"/>
                  </a:lnTo>
                  <a:lnTo>
                    <a:pt x="563" y="69"/>
                  </a:lnTo>
                  <a:lnTo>
                    <a:pt x="563" y="70"/>
                  </a:lnTo>
                  <a:lnTo>
                    <a:pt x="565" y="70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9" y="73"/>
                  </a:lnTo>
                  <a:lnTo>
                    <a:pt x="570" y="73"/>
                  </a:lnTo>
                  <a:lnTo>
                    <a:pt x="570" y="74"/>
                  </a:lnTo>
                  <a:lnTo>
                    <a:pt x="571" y="74"/>
                  </a:lnTo>
                  <a:lnTo>
                    <a:pt x="573" y="74"/>
                  </a:lnTo>
                  <a:lnTo>
                    <a:pt x="573" y="76"/>
                  </a:lnTo>
                  <a:lnTo>
                    <a:pt x="574" y="76"/>
                  </a:lnTo>
                  <a:lnTo>
                    <a:pt x="575" y="77"/>
                  </a:lnTo>
                  <a:lnTo>
                    <a:pt x="577" y="78"/>
                  </a:lnTo>
                  <a:lnTo>
                    <a:pt x="578" y="78"/>
                  </a:lnTo>
                  <a:lnTo>
                    <a:pt x="579" y="80"/>
                  </a:lnTo>
                  <a:lnTo>
                    <a:pt x="581" y="80"/>
                  </a:lnTo>
                  <a:lnTo>
                    <a:pt x="582" y="81"/>
                  </a:lnTo>
                  <a:lnTo>
                    <a:pt x="583" y="82"/>
                  </a:lnTo>
                  <a:lnTo>
                    <a:pt x="585" y="82"/>
                  </a:lnTo>
                  <a:lnTo>
                    <a:pt x="586" y="84"/>
                  </a:lnTo>
                  <a:lnTo>
                    <a:pt x="587" y="85"/>
                  </a:lnTo>
                  <a:lnTo>
                    <a:pt x="589" y="85"/>
                  </a:lnTo>
                  <a:lnTo>
                    <a:pt x="590" y="86"/>
                  </a:lnTo>
                  <a:lnTo>
                    <a:pt x="591" y="88"/>
                  </a:lnTo>
                  <a:lnTo>
                    <a:pt x="593" y="88"/>
                  </a:lnTo>
                  <a:lnTo>
                    <a:pt x="594" y="89"/>
                  </a:lnTo>
                  <a:lnTo>
                    <a:pt x="595" y="90"/>
                  </a:lnTo>
                  <a:lnTo>
                    <a:pt x="597" y="90"/>
                  </a:lnTo>
                  <a:lnTo>
                    <a:pt x="598" y="92"/>
                  </a:lnTo>
                  <a:lnTo>
                    <a:pt x="599" y="92"/>
                  </a:lnTo>
                  <a:lnTo>
                    <a:pt x="599" y="93"/>
                  </a:lnTo>
                  <a:lnTo>
                    <a:pt x="601" y="93"/>
                  </a:lnTo>
                  <a:lnTo>
                    <a:pt x="601" y="94"/>
                  </a:lnTo>
                  <a:lnTo>
                    <a:pt x="602" y="94"/>
                  </a:lnTo>
                  <a:lnTo>
                    <a:pt x="603" y="96"/>
                  </a:lnTo>
                  <a:lnTo>
                    <a:pt x="605" y="96"/>
                  </a:lnTo>
                  <a:lnTo>
                    <a:pt x="605" y="97"/>
                  </a:lnTo>
                  <a:lnTo>
                    <a:pt x="606" y="97"/>
                  </a:lnTo>
                  <a:lnTo>
                    <a:pt x="607" y="98"/>
                  </a:lnTo>
                  <a:lnTo>
                    <a:pt x="609" y="100"/>
                  </a:lnTo>
                  <a:lnTo>
                    <a:pt x="610" y="100"/>
                  </a:lnTo>
                  <a:lnTo>
                    <a:pt x="610" y="101"/>
                  </a:lnTo>
                  <a:lnTo>
                    <a:pt x="611" y="101"/>
                  </a:lnTo>
                  <a:lnTo>
                    <a:pt x="613" y="102"/>
                  </a:lnTo>
                  <a:lnTo>
                    <a:pt x="614" y="104"/>
                  </a:lnTo>
                  <a:lnTo>
                    <a:pt x="615" y="105"/>
                  </a:lnTo>
                  <a:lnTo>
                    <a:pt x="617" y="105"/>
                  </a:lnTo>
                  <a:lnTo>
                    <a:pt x="617" y="106"/>
                  </a:lnTo>
                  <a:lnTo>
                    <a:pt x="618" y="106"/>
                  </a:lnTo>
                  <a:lnTo>
                    <a:pt x="619" y="108"/>
                  </a:lnTo>
                  <a:lnTo>
                    <a:pt x="621" y="109"/>
                  </a:lnTo>
                  <a:lnTo>
                    <a:pt x="622" y="109"/>
                  </a:lnTo>
                  <a:lnTo>
                    <a:pt x="622" y="110"/>
                  </a:lnTo>
                  <a:lnTo>
                    <a:pt x="623" y="110"/>
                  </a:lnTo>
                  <a:lnTo>
                    <a:pt x="623" y="112"/>
                  </a:lnTo>
                  <a:lnTo>
                    <a:pt x="624" y="112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8" y="114"/>
                  </a:lnTo>
                  <a:lnTo>
                    <a:pt x="630" y="116"/>
                  </a:lnTo>
                  <a:lnTo>
                    <a:pt x="631" y="117"/>
                  </a:lnTo>
                  <a:lnTo>
                    <a:pt x="632" y="117"/>
                  </a:lnTo>
                  <a:lnTo>
                    <a:pt x="634" y="118"/>
                  </a:lnTo>
                  <a:lnTo>
                    <a:pt x="635" y="118"/>
                  </a:lnTo>
                  <a:lnTo>
                    <a:pt x="635" y="120"/>
                  </a:lnTo>
                  <a:lnTo>
                    <a:pt x="636" y="120"/>
                  </a:lnTo>
                  <a:lnTo>
                    <a:pt x="638" y="121"/>
                  </a:lnTo>
                  <a:lnTo>
                    <a:pt x="639" y="122"/>
                  </a:lnTo>
                  <a:lnTo>
                    <a:pt x="640" y="122"/>
                  </a:lnTo>
                  <a:lnTo>
                    <a:pt x="642" y="124"/>
                  </a:lnTo>
                  <a:lnTo>
                    <a:pt x="643" y="125"/>
                  </a:lnTo>
                  <a:lnTo>
                    <a:pt x="644" y="125"/>
                  </a:lnTo>
                  <a:lnTo>
                    <a:pt x="646" y="126"/>
                  </a:lnTo>
                  <a:lnTo>
                    <a:pt x="647" y="128"/>
                  </a:lnTo>
                  <a:lnTo>
                    <a:pt x="648" y="129"/>
                  </a:lnTo>
                  <a:lnTo>
                    <a:pt x="650" y="130"/>
                  </a:lnTo>
                  <a:lnTo>
                    <a:pt x="651" y="130"/>
                  </a:lnTo>
                  <a:lnTo>
                    <a:pt x="651" y="132"/>
                  </a:lnTo>
                  <a:lnTo>
                    <a:pt x="652" y="132"/>
                  </a:lnTo>
                  <a:lnTo>
                    <a:pt x="652" y="133"/>
                  </a:lnTo>
                  <a:lnTo>
                    <a:pt x="654" y="133"/>
                  </a:lnTo>
                  <a:lnTo>
                    <a:pt x="654" y="134"/>
                  </a:lnTo>
                  <a:lnTo>
                    <a:pt x="655" y="134"/>
                  </a:lnTo>
                  <a:lnTo>
                    <a:pt x="655" y="136"/>
                  </a:lnTo>
                  <a:lnTo>
                    <a:pt x="656" y="136"/>
                  </a:lnTo>
                  <a:lnTo>
                    <a:pt x="658" y="137"/>
                  </a:lnTo>
                  <a:lnTo>
                    <a:pt x="659" y="138"/>
                  </a:lnTo>
                  <a:lnTo>
                    <a:pt x="660" y="140"/>
                  </a:lnTo>
                  <a:lnTo>
                    <a:pt x="662" y="141"/>
                  </a:lnTo>
                  <a:lnTo>
                    <a:pt x="663" y="142"/>
                  </a:lnTo>
                  <a:lnTo>
                    <a:pt x="664" y="143"/>
                  </a:lnTo>
                  <a:lnTo>
                    <a:pt x="666" y="145"/>
                  </a:lnTo>
                  <a:lnTo>
                    <a:pt x="666" y="146"/>
                  </a:lnTo>
                  <a:lnTo>
                    <a:pt x="667" y="147"/>
                  </a:lnTo>
                  <a:lnTo>
                    <a:pt x="668" y="149"/>
                  </a:lnTo>
                  <a:lnTo>
                    <a:pt x="670" y="150"/>
                  </a:lnTo>
                  <a:lnTo>
                    <a:pt x="671" y="151"/>
                  </a:lnTo>
                  <a:lnTo>
                    <a:pt x="672" y="151"/>
                  </a:lnTo>
                  <a:lnTo>
                    <a:pt x="672" y="153"/>
                  </a:lnTo>
                  <a:lnTo>
                    <a:pt x="674" y="154"/>
                  </a:lnTo>
                  <a:lnTo>
                    <a:pt x="675" y="155"/>
                  </a:lnTo>
                  <a:lnTo>
                    <a:pt x="676" y="157"/>
                  </a:lnTo>
                  <a:lnTo>
                    <a:pt x="678" y="157"/>
                  </a:lnTo>
                  <a:lnTo>
                    <a:pt x="678" y="158"/>
                  </a:lnTo>
                  <a:lnTo>
                    <a:pt x="679" y="159"/>
                  </a:lnTo>
                  <a:lnTo>
                    <a:pt x="680" y="161"/>
                  </a:lnTo>
                  <a:lnTo>
                    <a:pt x="680" y="162"/>
                  </a:lnTo>
                  <a:lnTo>
                    <a:pt x="682" y="162"/>
                  </a:lnTo>
                  <a:lnTo>
                    <a:pt x="682" y="163"/>
                  </a:lnTo>
                  <a:lnTo>
                    <a:pt x="683" y="163"/>
                  </a:lnTo>
                  <a:lnTo>
                    <a:pt x="684" y="165"/>
                  </a:lnTo>
                  <a:lnTo>
                    <a:pt x="684" y="166"/>
                  </a:lnTo>
                  <a:lnTo>
                    <a:pt x="686" y="167"/>
                  </a:lnTo>
                  <a:lnTo>
                    <a:pt x="687" y="167"/>
                  </a:lnTo>
                  <a:lnTo>
                    <a:pt x="687" y="169"/>
                  </a:lnTo>
                  <a:lnTo>
                    <a:pt x="688" y="170"/>
                  </a:lnTo>
                  <a:lnTo>
                    <a:pt x="690" y="171"/>
                  </a:lnTo>
                  <a:lnTo>
                    <a:pt x="691" y="173"/>
                  </a:lnTo>
                  <a:lnTo>
                    <a:pt x="692" y="174"/>
                  </a:lnTo>
                  <a:lnTo>
                    <a:pt x="692" y="175"/>
                  </a:lnTo>
                  <a:lnTo>
                    <a:pt x="694" y="177"/>
                  </a:lnTo>
                  <a:lnTo>
                    <a:pt x="696" y="179"/>
                  </a:lnTo>
                  <a:lnTo>
                    <a:pt x="698" y="181"/>
                  </a:lnTo>
                  <a:lnTo>
                    <a:pt x="699" y="182"/>
                  </a:lnTo>
                  <a:lnTo>
                    <a:pt x="700" y="185"/>
                  </a:lnTo>
                  <a:lnTo>
                    <a:pt x="702" y="186"/>
                  </a:lnTo>
                  <a:lnTo>
                    <a:pt x="703" y="187"/>
                  </a:lnTo>
                  <a:lnTo>
                    <a:pt x="704" y="189"/>
                  </a:lnTo>
                  <a:lnTo>
                    <a:pt x="706" y="190"/>
                  </a:lnTo>
                  <a:lnTo>
                    <a:pt x="706" y="191"/>
                  </a:lnTo>
                  <a:lnTo>
                    <a:pt x="707" y="193"/>
                  </a:lnTo>
                  <a:lnTo>
                    <a:pt x="708" y="194"/>
                  </a:lnTo>
                  <a:lnTo>
                    <a:pt x="708" y="195"/>
                  </a:lnTo>
                  <a:lnTo>
                    <a:pt x="710" y="197"/>
                  </a:lnTo>
                  <a:lnTo>
                    <a:pt x="711" y="197"/>
                  </a:lnTo>
                  <a:lnTo>
                    <a:pt x="711" y="198"/>
                  </a:lnTo>
                  <a:lnTo>
                    <a:pt x="712" y="199"/>
                  </a:lnTo>
                  <a:lnTo>
                    <a:pt x="714" y="201"/>
                  </a:lnTo>
                  <a:lnTo>
                    <a:pt x="715" y="202"/>
                  </a:lnTo>
                  <a:lnTo>
                    <a:pt x="715" y="203"/>
                  </a:lnTo>
                  <a:lnTo>
                    <a:pt x="716" y="205"/>
                  </a:lnTo>
                  <a:lnTo>
                    <a:pt x="717" y="206"/>
                  </a:lnTo>
                  <a:lnTo>
                    <a:pt x="719" y="207"/>
                  </a:lnTo>
                  <a:lnTo>
                    <a:pt x="719" y="209"/>
                  </a:lnTo>
                  <a:lnTo>
                    <a:pt x="720" y="210"/>
                  </a:lnTo>
                  <a:lnTo>
                    <a:pt x="721" y="211"/>
                  </a:lnTo>
                  <a:lnTo>
                    <a:pt x="723" y="213"/>
                  </a:lnTo>
                  <a:lnTo>
                    <a:pt x="724" y="215"/>
                  </a:lnTo>
                  <a:lnTo>
                    <a:pt x="725" y="217"/>
                  </a:lnTo>
                  <a:lnTo>
                    <a:pt x="725" y="218"/>
                  </a:lnTo>
                  <a:lnTo>
                    <a:pt x="727" y="221"/>
                  </a:lnTo>
                  <a:lnTo>
                    <a:pt x="729" y="222"/>
                  </a:lnTo>
                  <a:lnTo>
                    <a:pt x="731" y="225"/>
                  </a:lnTo>
                  <a:lnTo>
                    <a:pt x="732" y="226"/>
                  </a:lnTo>
                  <a:lnTo>
                    <a:pt x="733" y="229"/>
                  </a:lnTo>
                  <a:lnTo>
                    <a:pt x="735" y="230"/>
                  </a:lnTo>
                  <a:lnTo>
                    <a:pt x="736" y="231"/>
                  </a:lnTo>
                  <a:lnTo>
                    <a:pt x="737" y="234"/>
                  </a:lnTo>
                  <a:lnTo>
                    <a:pt x="739" y="235"/>
                  </a:lnTo>
                  <a:lnTo>
                    <a:pt x="739" y="236"/>
                  </a:lnTo>
                  <a:lnTo>
                    <a:pt x="740" y="238"/>
                  </a:lnTo>
                  <a:lnTo>
                    <a:pt x="741" y="239"/>
                  </a:lnTo>
                  <a:lnTo>
                    <a:pt x="741" y="240"/>
                  </a:lnTo>
                  <a:lnTo>
                    <a:pt x="743" y="242"/>
                  </a:lnTo>
                  <a:lnTo>
                    <a:pt x="744" y="243"/>
                  </a:lnTo>
                  <a:lnTo>
                    <a:pt x="744" y="244"/>
                  </a:lnTo>
                  <a:lnTo>
                    <a:pt x="745" y="244"/>
                  </a:lnTo>
                  <a:lnTo>
                    <a:pt x="747" y="246"/>
                  </a:lnTo>
                  <a:lnTo>
                    <a:pt x="747" y="247"/>
                  </a:lnTo>
                  <a:lnTo>
                    <a:pt x="748" y="248"/>
                  </a:lnTo>
                  <a:lnTo>
                    <a:pt x="748" y="250"/>
                  </a:lnTo>
                  <a:lnTo>
                    <a:pt x="749" y="251"/>
                  </a:lnTo>
                  <a:lnTo>
                    <a:pt x="751" y="252"/>
                  </a:lnTo>
                  <a:lnTo>
                    <a:pt x="752" y="254"/>
                  </a:lnTo>
                  <a:lnTo>
                    <a:pt x="753" y="255"/>
                  </a:lnTo>
                  <a:lnTo>
                    <a:pt x="753" y="256"/>
                  </a:lnTo>
                  <a:lnTo>
                    <a:pt x="755" y="259"/>
                  </a:lnTo>
                  <a:lnTo>
                    <a:pt x="756" y="260"/>
                  </a:lnTo>
                  <a:lnTo>
                    <a:pt x="757" y="262"/>
                  </a:lnTo>
                  <a:lnTo>
                    <a:pt x="759" y="263"/>
                  </a:lnTo>
                  <a:lnTo>
                    <a:pt x="760" y="266"/>
                  </a:lnTo>
                  <a:lnTo>
                    <a:pt x="761" y="267"/>
                  </a:lnTo>
                  <a:lnTo>
                    <a:pt x="763" y="270"/>
                  </a:lnTo>
                  <a:lnTo>
                    <a:pt x="764" y="271"/>
                  </a:lnTo>
                  <a:lnTo>
                    <a:pt x="765" y="274"/>
                  </a:lnTo>
                  <a:lnTo>
                    <a:pt x="768" y="275"/>
                  </a:lnTo>
                  <a:lnTo>
                    <a:pt x="769" y="278"/>
                  </a:lnTo>
                  <a:lnTo>
                    <a:pt x="771" y="279"/>
                  </a:lnTo>
                  <a:lnTo>
                    <a:pt x="772" y="280"/>
                  </a:lnTo>
                  <a:lnTo>
                    <a:pt x="772" y="283"/>
                  </a:lnTo>
                  <a:lnTo>
                    <a:pt x="773" y="284"/>
                  </a:lnTo>
                  <a:lnTo>
                    <a:pt x="775" y="286"/>
                  </a:lnTo>
                  <a:lnTo>
                    <a:pt x="776" y="287"/>
                  </a:lnTo>
                  <a:lnTo>
                    <a:pt x="776" y="288"/>
                  </a:lnTo>
                  <a:lnTo>
                    <a:pt x="777" y="290"/>
                  </a:lnTo>
                  <a:lnTo>
                    <a:pt x="779" y="291"/>
                  </a:lnTo>
                  <a:lnTo>
                    <a:pt x="780" y="292"/>
                  </a:lnTo>
                  <a:lnTo>
                    <a:pt x="780" y="294"/>
                  </a:lnTo>
                  <a:lnTo>
                    <a:pt x="781" y="295"/>
                  </a:lnTo>
                  <a:lnTo>
                    <a:pt x="781" y="296"/>
                  </a:lnTo>
                  <a:lnTo>
                    <a:pt x="783" y="296"/>
                  </a:lnTo>
                  <a:lnTo>
                    <a:pt x="783" y="298"/>
                  </a:lnTo>
                  <a:lnTo>
                    <a:pt x="784" y="299"/>
                  </a:lnTo>
                  <a:lnTo>
                    <a:pt x="784" y="300"/>
                  </a:lnTo>
                  <a:lnTo>
                    <a:pt x="785" y="302"/>
                  </a:lnTo>
                  <a:lnTo>
                    <a:pt x="787" y="303"/>
                  </a:lnTo>
                  <a:lnTo>
                    <a:pt x="787" y="304"/>
                  </a:lnTo>
                  <a:lnTo>
                    <a:pt x="788" y="306"/>
                  </a:lnTo>
                  <a:lnTo>
                    <a:pt x="789" y="307"/>
                  </a:lnTo>
                  <a:lnTo>
                    <a:pt x="789" y="308"/>
                  </a:lnTo>
                  <a:lnTo>
                    <a:pt x="791" y="310"/>
                  </a:lnTo>
                  <a:lnTo>
                    <a:pt x="792" y="312"/>
                  </a:lnTo>
                  <a:lnTo>
                    <a:pt x="792" y="314"/>
                  </a:lnTo>
                  <a:lnTo>
                    <a:pt x="793" y="315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09" name="Freeform 65">
              <a:extLst>
                <a:ext uri="{FF2B5EF4-FFF2-40B4-BE49-F238E27FC236}">
                  <a16:creationId xmlns:a16="http://schemas.microsoft.com/office/drawing/2014/main" id="{BC40B207-AEDC-4F45-8F97-F30BAFCC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1900"/>
              <a:ext cx="397" cy="157"/>
            </a:xfrm>
            <a:custGeom>
              <a:avLst/>
              <a:gdLst>
                <a:gd name="T0" fmla="*/ 1 w 793"/>
                <a:gd name="T1" fmla="*/ 1 h 314"/>
                <a:gd name="T2" fmla="*/ 1 w 793"/>
                <a:gd name="T3" fmla="*/ 1 h 314"/>
                <a:gd name="T4" fmla="*/ 1 w 793"/>
                <a:gd name="T5" fmla="*/ 1 h 314"/>
                <a:gd name="T6" fmla="*/ 1 w 793"/>
                <a:gd name="T7" fmla="*/ 1 h 314"/>
                <a:gd name="T8" fmla="*/ 1 w 793"/>
                <a:gd name="T9" fmla="*/ 1 h 314"/>
                <a:gd name="T10" fmla="*/ 1 w 793"/>
                <a:gd name="T11" fmla="*/ 1 h 314"/>
                <a:gd name="T12" fmla="*/ 1 w 793"/>
                <a:gd name="T13" fmla="*/ 1 h 314"/>
                <a:gd name="T14" fmla="*/ 1 w 793"/>
                <a:gd name="T15" fmla="*/ 1 h 314"/>
                <a:gd name="T16" fmla="*/ 1 w 793"/>
                <a:gd name="T17" fmla="*/ 1 h 314"/>
                <a:gd name="T18" fmla="*/ 1 w 793"/>
                <a:gd name="T19" fmla="*/ 1 h 314"/>
                <a:gd name="T20" fmla="*/ 1 w 793"/>
                <a:gd name="T21" fmla="*/ 1 h 314"/>
                <a:gd name="T22" fmla="*/ 1 w 793"/>
                <a:gd name="T23" fmla="*/ 1 h 314"/>
                <a:gd name="T24" fmla="*/ 1 w 793"/>
                <a:gd name="T25" fmla="*/ 1 h 314"/>
                <a:gd name="T26" fmla="*/ 1 w 793"/>
                <a:gd name="T27" fmla="*/ 1 h 314"/>
                <a:gd name="T28" fmla="*/ 1 w 793"/>
                <a:gd name="T29" fmla="*/ 1 h 314"/>
                <a:gd name="T30" fmla="*/ 1 w 793"/>
                <a:gd name="T31" fmla="*/ 1 h 314"/>
                <a:gd name="T32" fmla="*/ 1 w 793"/>
                <a:gd name="T33" fmla="*/ 1 h 314"/>
                <a:gd name="T34" fmla="*/ 1 w 793"/>
                <a:gd name="T35" fmla="*/ 1 h 314"/>
                <a:gd name="T36" fmla="*/ 1 w 793"/>
                <a:gd name="T37" fmla="*/ 1 h 314"/>
                <a:gd name="T38" fmla="*/ 1 w 793"/>
                <a:gd name="T39" fmla="*/ 1 h 314"/>
                <a:gd name="T40" fmla="*/ 1 w 793"/>
                <a:gd name="T41" fmla="*/ 1 h 314"/>
                <a:gd name="T42" fmla="*/ 1 w 793"/>
                <a:gd name="T43" fmla="*/ 1 h 314"/>
                <a:gd name="T44" fmla="*/ 1 w 793"/>
                <a:gd name="T45" fmla="*/ 1 h 314"/>
                <a:gd name="T46" fmla="*/ 1 w 793"/>
                <a:gd name="T47" fmla="*/ 1 h 314"/>
                <a:gd name="T48" fmla="*/ 1 w 793"/>
                <a:gd name="T49" fmla="*/ 1 h 314"/>
                <a:gd name="T50" fmla="*/ 1 w 793"/>
                <a:gd name="T51" fmla="*/ 1 h 314"/>
                <a:gd name="T52" fmla="*/ 1 w 793"/>
                <a:gd name="T53" fmla="*/ 1 h 314"/>
                <a:gd name="T54" fmla="*/ 1 w 793"/>
                <a:gd name="T55" fmla="*/ 1 h 314"/>
                <a:gd name="T56" fmla="*/ 1 w 793"/>
                <a:gd name="T57" fmla="*/ 1 h 314"/>
                <a:gd name="T58" fmla="*/ 1 w 793"/>
                <a:gd name="T59" fmla="*/ 1 h 314"/>
                <a:gd name="T60" fmla="*/ 1 w 793"/>
                <a:gd name="T61" fmla="*/ 1 h 314"/>
                <a:gd name="T62" fmla="*/ 1 w 793"/>
                <a:gd name="T63" fmla="*/ 1 h 314"/>
                <a:gd name="T64" fmla="*/ 1 w 793"/>
                <a:gd name="T65" fmla="*/ 1 h 314"/>
                <a:gd name="T66" fmla="*/ 1 w 793"/>
                <a:gd name="T67" fmla="*/ 1 h 314"/>
                <a:gd name="T68" fmla="*/ 1 w 793"/>
                <a:gd name="T69" fmla="*/ 1 h 314"/>
                <a:gd name="T70" fmla="*/ 1 w 793"/>
                <a:gd name="T71" fmla="*/ 1 h 314"/>
                <a:gd name="T72" fmla="*/ 1 w 793"/>
                <a:gd name="T73" fmla="*/ 1 h 314"/>
                <a:gd name="T74" fmla="*/ 1 w 793"/>
                <a:gd name="T75" fmla="*/ 1 h 314"/>
                <a:gd name="T76" fmla="*/ 1 w 793"/>
                <a:gd name="T77" fmla="*/ 1 h 314"/>
                <a:gd name="T78" fmla="*/ 1 w 793"/>
                <a:gd name="T79" fmla="*/ 1 h 314"/>
                <a:gd name="T80" fmla="*/ 1 w 793"/>
                <a:gd name="T81" fmla="*/ 1 h 314"/>
                <a:gd name="T82" fmla="*/ 1 w 793"/>
                <a:gd name="T83" fmla="*/ 1 h 314"/>
                <a:gd name="T84" fmla="*/ 1 w 793"/>
                <a:gd name="T85" fmla="*/ 1 h 314"/>
                <a:gd name="T86" fmla="*/ 1 w 793"/>
                <a:gd name="T87" fmla="*/ 1 h 314"/>
                <a:gd name="T88" fmla="*/ 1 w 793"/>
                <a:gd name="T89" fmla="*/ 1 h 314"/>
                <a:gd name="T90" fmla="*/ 1 w 793"/>
                <a:gd name="T91" fmla="*/ 1 h 314"/>
                <a:gd name="T92" fmla="*/ 1 w 793"/>
                <a:gd name="T93" fmla="*/ 1 h 314"/>
                <a:gd name="T94" fmla="*/ 1 w 793"/>
                <a:gd name="T95" fmla="*/ 1 h 314"/>
                <a:gd name="T96" fmla="*/ 1 w 793"/>
                <a:gd name="T97" fmla="*/ 1 h 314"/>
                <a:gd name="T98" fmla="*/ 1 w 793"/>
                <a:gd name="T99" fmla="*/ 1 h 314"/>
                <a:gd name="T100" fmla="*/ 1 w 793"/>
                <a:gd name="T101" fmla="*/ 1 h 314"/>
                <a:gd name="T102" fmla="*/ 1 w 793"/>
                <a:gd name="T103" fmla="*/ 1 h 314"/>
                <a:gd name="T104" fmla="*/ 1 w 793"/>
                <a:gd name="T105" fmla="*/ 1 h 314"/>
                <a:gd name="T106" fmla="*/ 1 w 793"/>
                <a:gd name="T107" fmla="*/ 1 h 314"/>
                <a:gd name="T108" fmla="*/ 1 w 793"/>
                <a:gd name="T109" fmla="*/ 1 h 314"/>
                <a:gd name="T110" fmla="*/ 1 w 793"/>
                <a:gd name="T111" fmla="*/ 1 h 314"/>
                <a:gd name="T112" fmla="*/ 1 w 793"/>
                <a:gd name="T113" fmla="*/ 1 h 314"/>
                <a:gd name="T114" fmla="*/ 1 w 793"/>
                <a:gd name="T115" fmla="*/ 1 h 314"/>
                <a:gd name="T116" fmla="*/ 1 w 793"/>
                <a:gd name="T117" fmla="*/ 1 h 314"/>
                <a:gd name="T118" fmla="*/ 1 w 793"/>
                <a:gd name="T119" fmla="*/ 1 h 314"/>
                <a:gd name="T120" fmla="*/ 1 w 793"/>
                <a:gd name="T121" fmla="*/ 1 h 31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3"/>
                <a:gd name="T184" fmla="*/ 0 h 314"/>
                <a:gd name="T185" fmla="*/ 793 w 793"/>
                <a:gd name="T186" fmla="*/ 314 h 31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3" h="314">
                  <a:moveTo>
                    <a:pt x="0" y="314"/>
                  </a:moveTo>
                  <a:lnTo>
                    <a:pt x="31" y="314"/>
                  </a:lnTo>
                  <a:lnTo>
                    <a:pt x="59" y="314"/>
                  </a:lnTo>
                  <a:lnTo>
                    <a:pt x="85" y="314"/>
                  </a:lnTo>
                  <a:lnTo>
                    <a:pt x="110" y="314"/>
                  </a:lnTo>
                  <a:lnTo>
                    <a:pt x="133" y="314"/>
                  </a:lnTo>
                  <a:lnTo>
                    <a:pt x="154" y="314"/>
                  </a:lnTo>
                  <a:lnTo>
                    <a:pt x="174" y="314"/>
                  </a:lnTo>
                  <a:lnTo>
                    <a:pt x="193" y="314"/>
                  </a:lnTo>
                  <a:lnTo>
                    <a:pt x="210" y="314"/>
                  </a:lnTo>
                  <a:lnTo>
                    <a:pt x="226" y="314"/>
                  </a:lnTo>
                  <a:lnTo>
                    <a:pt x="241" y="314"/>
                  </a:lnTo>
                  <a:lnTo>
                    <a:pt x="254" y="314"/>
                  </a:lnTo>
                  <a:lnTo>
                    <a:pt x="266" y="314"/>
                  </a:lnTo>
                  <a:lnTo>
                    <a:pt x="276" y="314"/>
                  </a:lnTo>
                  <a:lnTo>
                    <a:pt x="286" y="314"/>
                  </a:lnTo>
                  <a:lnTo>
                    <a:pt x="295" y="314"/>
                  </a:lnTo>
                  <a:lnTo>
                    <a:pt x="303" y="314"/>
                  </a:lnTo>
                  <a:lnTo>
                    <a:pt x="310" y="314"/>
                  </a:lnTo>
                  <a:lnTo>
                    <a:pt x="316" y="314"/>
                  </a:lnTo>
                  <a:lnTo>
                    <a:pt x="322" y="314"/>
                  </a:lnTo>
                  <a:lnTo>
                    <a:pt x="327" y="314"/>
                  </a:lnTo>
                  <a:lnTo>
                    <a:pt x="331" y="314"/>
                  </a:lnTo>
                  <a:lnTo>
                    <a:pt x="335" y="314"/>
                  </a:lnTo>
                  <a:lnTo>
                    <a:pt x="339" y="314"/>
                  </a:lnTo>
                  <a:lnTo>
                    <a:pt x="342" y="313"/>
                  </a:lnTo>
                  <a:lnTo>
                    <a:pt x="344" y="313"/>
                  </a:lnTo>
                  <a:lnTo>
                    <a:pt x="347" y="313"/>
                  </a:lnTo>
                  <a:lnTo>
                    <a:pt x="349" y="313"/>
                  </a:lnTo>
                  <a:lnTo>
                    <a:pt x="351" y="313"/>
                  </a:lnTo>
                  <a:lnTo>
                    <a:pt x="353" y="313"/>
                  </a:lnTo>
                  <a:lnTo>
                    <a:pt x="355" y="313"/>
                  </a:lnTo>
                  <a:lnTo>
                    <a:pt x="357" y="313"/>
                  </a:lnTo>
                  <a:lnTo>
                    <a:pt x="360" y="313"/>
                  </a:lnTo>
                  <a:lnTo>
                    <a:pt x="361" y="313"/>
                  </a:lnTo>
                  <a:lnTo>
                    <a:pt x="364" y="313"/>
                  </a:lnTo>
                  <a:lnTo>
                    <a:pt x="365" y="312"/>
                  </a:lnTo>
                  <a:lnTo>
                    <a:pt x="367" y="312"/>
                  </a:lnTo>
                  <a:lnTo>
                    <a:pt x="369" y="312"/>
                  </a:lnTo>
                  <a:lnTo>
                    <a:pt x="371" y="312"/>
                  </a:lnTo>
                  <a:lnTo>
                    <a:pt x="372" y="312"/>
                  </a:lnTo>
                  <a:lnTo>
                    <a:pt x="373" y="312"/>
                  </a:lnTo>
                  <a:lnTo>
                    <a:pt x="375" y="312"/>
                  </a:lnTo>
                  <a:lnTo>
                    <a:pt x="376" y="312"/>
                  </a:lnTo>
                  <a:lnTo>
                    <a:pt x="377" y="312"/>
                  </a:lnTo>
                  <a:lnTo>
                    <a:pt x="379" y="312"/>
                  </a:lnTo>
                  <a:lnTo>
                    <a:pt x="380" y="312"/>
                  </a:lnTo>
                  <a:lnTo>
                    <a:pt x="381" y="310"/>
                  </a:lnTo>
                  <a:lnTo>
                    <a:pt x="383" y="310"/>
                  </a:lnTo>
                  <a:lnTo>
                    <a:pt x="384" y="310"/>
                  </a:lnTo>
                  <a:lnTo>
                    <a:pt x="385" y="310"/>
                  </a:lnTo>
                  <a:lnTo>
                    <a:pt x="387" y="310"/>
                  </a:lnTo>
                  <a:lnTo>
                    <a:pt x="388" y="310"/>
                  </a:lnTo>
                  <a:lnTo>
                    <a:pt x="389" y="310"/>
                  </a:lnTo>
                  <a:lnTo>
                    <a:pt x="391" y="310"/>
                  </a:lnTo>
                  <a:lnTo>
                    <a:pt x="392" y="309"/>
                  </a:lnTo>
                  <a:lnTo>
                    <a:pt x="393" y="309"/>
                  </a:lnTo>
                  <a:lnTo>
                    <a:pt x="396" y="309"/>
                  </a:lnTo>
                  <a:lnTo>
                    <a:pt x="397" y="309"/>
                  </a:lnTo>
                  <a:lnTo>
                    <a:pt x="399" y="309"/>
                  </a:lnTo>
                  <a:lnTo>
                    <a:pt x="401" y="308"/>
                  </a:lnTo>
                  <a:lnTo>
                    <a:pt x="403" y="308"/>
                  </a:lnTo>
                  <a:lnTo>
                    <a:pt x="405" y="308"/>
                  </a:lnTo>
                  <a:lnTo>
                    <a:pt x="407" y="308"/>
                  </a:lnTo>
                  <a:lnTo>
                    <a:pt x="409" y="308"/>
                  </a:lnTo>
                  <a:lnTo>
                    <a:pt x="411" y="306"/>
                  </a:lnTo>
                  <a:lnTo>
                    <a:pt x="412" y="306"/>
                  </a:lnTo>
                  <a:lnTo>
                    <a:pt x="415" y="306"/>
                  </a:lnTo>
                  <a:lnTo>
                    <a:pt x="416" y="306"/>
                  </a:lnTo>
                  <a:lnTo>
                    <a:pt x="417" y="306"/>
                  </a:lnTo>
                  <a:lnTo>
                    <a:pt x="419" y="306"/>
                  </a:lnTo>
                  <a:lnTo>
                    <a:pt x="420" y="305"/>
                  </a:lnTo>
                  <a:lnTo>
                    <a:pt x="421" y="305"/>
                  </a:lnTo>
                  <a:lnTo>
                    <a:pt x="423" y="305"/>
                  </a:lnTo>
                  <a:lnTo>
                    <a:pt x="424" y="305"/>
                  </a:lnTo>
                  <a:lnTo>
                    <a:pt x="425" y="305"/>
                  </a:lnTo>
                  <a:lnTo>
                    <a:pt x="427" y="305"/>
                  </a:lnTo>
                  <a:lnTo>
                    <a:pt x="428" y="304"/>
                  </a:lnTo>
                  <a:lnTo>
                    <a:pt x="429" y="304"/>
                  </a:lnTo>
                  <a:lnTo>
                    <a:pt x="431" y="304"/>
                  </a:lnTo>
                  <a:lnTo>
                    <a:pt x="432" y="302"/>
                  </a:lnTo>
                  <a:lnTo>
                    <a:pt x="433" y="302"/>
                  </a:lnTo>
                  <a:lnTo>
                    <a:pt x="435" y="302"/>
                  </a:lnTo>
                  <a:lnTo>
                    <a:pt x="436" y="302"/>
                  </a:lnTo>
                  <a:lnTo>
                    <a:pt x="437" y="301"/>
                  </a:lnTo>
                  <a:lnTo>
                    <a:pt x="438" y="301"/>
                  </a:lnTo>
                  <a:lnTo>
                    <a:pt x="440" y="301"/>
                  </a:lnTo>
                  <a:lnTo>
                    <a:pt x="442" y="300"/>
                  </a:lnTo>
                  <a:lnTo>
                    <a:pt x="444" y="300"/>
                  </a:lnTo>
                  <a:lnTo>
                    <a:pt x="445" y="298"/>
                  </a:lnTo>
                  <a:lnTo>
                    <a:pt x="448" y="298"/>
                  </a:lnTo>
                  <a:lnTo>
                    <a:pt x="450" y="297"/>
                  </a:lnTo>
                  <a:lnTo>
                    <a:pt x="452" y="297"/>
                  </a:lnTo>
                  <a:lnTo>
                    <a:pt x="454" y="296"/>
                  </a:lnTo>
                  <a:lnTo>
                    <a:pt x="457" y="296"/>
                  </a:lnTo>
                  <a:lnTo>
                    <a:pt x="460" y="294"/>
                  </a:lnTo>
                  <a:lnTo>
                    <a:pt x="461" y="294"/>
                  </a:lnTo>
                  <a:lnTo>
                    <a:pt x="464" y="293"/>
                  </a:lnTo>
                  <a:lnTo>
                    <a:pt x="465" y="293"/>
                  </a:lnTo>
                  <a:lnTo>
                    <a:pt x="466" y="292"/>
                  </a:lnTo>
                  <a:lnTo>
                    <a:pt x="469" y="292"/>
                  </a:lnTo>
                  <a:lnTo>
                    <a:pt x="470" y="292"/>
                  </a:lnTo>
                  <a:lnTo>
                    <a:pt x="472" y="290"/>
                  </a:lnTo>
                  <a:lnTo>
                    <a:pt x="473" y="290"/>
                  </a:lnTo>
                  <a:lnTo>
                    <a:pt x="474" y="289"/>
                  </a:lnTo>
                  <a:lnTo>
                    <a:pt x="476" y="289"/>
                  </a:lnTo>
                  <a:lnTo>
                    <a:pt x="477" y="289"/>
                  </a:lnTo>
                  <a:lnTo>
                    <a:pt x="478" y="288"/>
                  </a:lnTo>
                  <a:lnTo>
                    <a:pt x="480" y="288"/>
                  </a:lnTo>
                  <a:lnTo>
                    <a:pt x="481" y="288"/>
                  </a:lnTo>
                  <a:lnTo>
                    <a:pt x="482" y="287"/>
                  </a:lnTo>
                  <a:lnTo>
                    <a:pt x="484" y="287"/>
                  </a:lnTo>
                  <a:lnTo>
                    <a:pt x="485" y="285"/>
                  </a:lnTo>
                  <a:lnTo>
                    <a:pt x="486" y="285"/>
                  </a:lnTo>
                  <a:lnTo>
                    <a:pt x="488" y="284"/>
                  </a:lnTo>
                  <a:lnTo>
                    <a:pt x="489" y="284"/>
                  </a:lnTo>
                  <a:lnTo>
                    <a:pt x="490" y="283"/>
                  </a:lnTo>
                  <a:lnTo>
                    <a:pt x="492" y="283"/>
                  </a:lnTo>
                  <a:lnTo>
                    <a:pt x="493" y="281"/>
                  </a:lnTo>
                  <a:lnTo>
                    <a:pt x="496" y="281"/>
                  </a:lnTo>
                  <a:lnTo>
                    <a:pt x="497" y="280"/>
                  </a:lnTo>
                  <a:lnTo>
                    <a:pt x="498" y="279"/>
                  </a:lnTo>
                  <a:lnTo>
                    <a:pt x="501" y="279"/>
                  </a:lnTo>
                  <a:lnTo>
                    <a:pt x="502" y="277"/>
                  </a:lnTo>
                  <a:lnTo>
                    <a:pt x="505" y="276"/>
                  </a:lnTo>
                  <a:lnTo>
                    <a:pt x="506" y="275"/>
                  </a:lnTo>
                  <a:lnTo>
                    <a:pt x="509" y="275"/>
                  </a:lnTo>
                  <a:lnTo>
                    <a:pt x="510" y="273"/>
                  </a:lnTo>
                  <a:lnTo>
                    <a:pt x="512" y="272"/>
                  </a:lnTo>
                  <a:lnTo>
                    <a:pt x="514" y="272"/>
                  </a:lnTo>
                  <a:lnTo>
                    <a:pt x="516" y="271"/>
                  </a:lnTo>
                  <a:lnTo>
                    <a:pt x="517" y="271"/>
                  </a:lnTo>
                  <a:lnTo>
                    <a:pt x="518" y="269"/>
                  </a:lnTo>
                  <a:lnTo>
                    <a:pt x="520" y="269"/>
                  </a:lnTo>
                  <a:lnTo>
                    <a:pt x="521" y="268"/>
                  </a:lnTo>
                  <a:lnTo>
                    <a:pt x="522" y="268"/>
                  </a:lnTo>
                  <a:lnTo>
                    <a:pt x="524" y="267"/>
                  </a:lnTo>
                  <a:lnTo>
                    <a:pt x="525" y="265"/>
                  </a:lnTo>
                  <a:lnTo>
                    <a:pt x="526" y="265"/>
                  </a:lnTo>
                  <a:lnTo>
                    <a:pt x="528" y="265"/>
                  </a:lnTo>
                  <a:lnTo>
                    <a:pt x="529" y="264"/>
                  </a:lnTo>
                  <a:lnTo>
                    <a:pt x="530" y="263"/>
                  </a:lnTo>
                  <a:lnTo>
                    <a:pt x="531" y="263"/>
                  </a:lnTo>
                  <a:lnTo>
                    <a:pt x="533" y="261"/>
                  </a:lnTo>
                  <a:lnTo>
                    <a:pt x="534" y="261"/>
                  </a:lnTo>
                  <a:lnTo>
                    <a:pt x="535" y="260"/>
                  </a:lnTo>
                  <a:lnTo>
                    <a:pt x="537" y="260"/>
                  </a:lnTo>
                  <a:lnTo>
                    <a:pt x="538" y="259"/>
                  </a:lnTo>
                  <a:lnTo>
                    <a:pt x="539" y="257"/>
                  </a:lnTo>
                  <a:lnTo>
                    <a:pt x="542" y="257"/>
                  </a:lnTo>
                  <a:lnTo>
                    <a:pt x="543" y="256"/>
                  </a:lnTo>
                  <a:lnTo>
                    <a:pt x="545" y="255"/>
                  </a:lnTo>
                  <a:lnTo>
                    <a:pt x="546" y="255"/>
                  </a:lnTo>
                  <a:lnTo>
                    <a:pt x="549" y="253"/>
                  </a:lnTo>
                  <a:lnTo>
                    <a:pt x="550" y="252"/>
                  </a:lnTo>
                  <a:lnTo>
                    <a:pt x="551" y="251"/>
                  </a:lnTo>
                  <a:lnTo>
                    <a:pt x="554" y="251"/>
                  </a:lnTo>
                  <a:lnTo>
                    <a:pt x="555" y="249"/>
                  </a:lnTo>
                  <a:lnTo>
                    <a:pt x="557" y="248"/>
                  </a:lnTo>
                  <a:lnTo>
                    <a:pt x="558" y="248"/>
                  </a:lnTo>
                  <a:lnTo>
                    <a:pt x="559" y="247"/>
                  </a:lnTo>
                  <a:lnTo>
                    <a:pt x="561" y="247"/>
                  </a:lnTo>
                  <a:lnTo>
                    <a:pt x="562" y="245"/>
                  </a:lnTo>
                  <a:lnTo>
                    <a:pt x="563" y="245"/>
                  </a:lnTo>
                  <a:lnTo>
                    <a:pt x="563" y="244"/>
                  </a:lnTo>
                  <a:lnTo>
                    <a:pt x="565" y="244"/>
                  </a:lnTo>
                  <a:lnTo>
                    <a:pt x="566" y="243"/>
                  </a:lnTo>
                  <a:lnTo>
                    <a:pt x="567" y="243"/>
                  </a:lnTo>
                  <a:lnTo>
                    <a:pt x="569" y="241"/>
                  </a:lnTo>
                  <a:lnTo>
                    <a:pt x="570" y="241"/>
                  </a:lnTo>
                  <a:lnTo>
                    <a:pt x="570" y="240"/>
                  </a:lnTo>
                  <a:lnTo>
                    <a:pt x="571" y="240"/>
                  </a:lnTo>
                  <a:lnTo>
                    <a:pt x="573" y="240"/>
                  </a:lnTo>
                  <a:lnTo>
                    <a:pt x="573" y="239"/>
                  </a:lnTo>
                  <a:lnTo>
                    <a:pt x="574" y="239"/>
                  </a:lnTo>
                  <a:lnTo>
                    <a:pt x="575" y="237"/>
                  </a:lnTo>
                  <a:lnTo>
                    <a:pt x="577" y="236"/>
                  </a:lnTo>
                  <a:lnTo>
                    <a:pt x="578" y="236"/>
                  </a:lnTo>
                  <a:lnTo>
                    <a:pt x="579" y="235"/>
                  </a:lnTo>
                  <a:lnTo>
                    <a:pt x="581" y="235"/>
                  </a:lnTo>
                  <a:lnTo>
                    <a:pt x="582" y="233"/>
                  </a:lnTo>
                  <a:lnTo>
                    <a:pt x="583" y="232"/>
                  </a:lnTo>
                  <a:lnTo>
                    <a:pt x="585" y="232"/>
                  </a:lnTo>
                  <a:lnTo>
                    <a:pt x="586" y="231"/>
                  </a:lnTo>
                  <a:lnTo>
                    <a:pt x="587" y="229"/>
                  </a:lnTo>
                  <a:lnTo>
                    <a:pt x="589" y="229"/>
                  </a:lnTo>
                  <a:lnTo>
                    <a:pt x="590" y="228"/>
                  </a:lnTo>
                  <a:lnTo>
                    <a:pt x="591" y="227"/>
                  </a:lnTo>
                  <a:lnTo>
                    <a:pt x="593" y="227"/>
                  </a:lnTo>
                  <a:lnTo>
                    <a:pt x="594" y="225"/>
                  </a:lnTo>
                  <a:lnTo>
                    <a:pt x="595" y="224"/>
                  </a:lnTo>
                  <a:lnTo>
                    <a:pt x="597" y="224"/>
                  </a:lnTo>
                  <a:lnTo>
                    <a:pt x="598" y="223"/>
                  </a:lnTo>
                  <a:lnTo>
                    <a:pt x="599" y="221"/>
                  </a:lnTo>
                  <a:lnTo>
                    <a:pt x="601" y="221"/>
                  </a:lnTo>
                  <a:lnTo>
                    <a:pt x="601" y="220"/>
                  </a:lnTo>
                  <a:lnTo>
                    <a:pt x="602" y="220"/>
                  </a:lnTo>
                  <a:lnTo>
                    <a:pt x="603" y="219"/>
                  </a:lnTo>
                  <a:lnTo>
                    <a:pt x="605" y="219"/>
                  </a:lnTo>
                  <a:lnTo>
                    <a:pt x="605" y="217"/>
                  </a:lnTo>
                  <a:lnTo>
                    <a:pt x="606" y="217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9" y="215"/>
                  </a:lnTo>
                  <a:lnTo>
                    <a:pt x="610" y="215"/>
                  </a:lnTo>
                  <a:lnTo>
                    <a:pt x="610" y="213"/>
                  </a:lnTo>
                  <a:lnTo>
                    <a:pt x="611" y="213"/>
                  </a:lnTo>
                  <a:lnTo>
                    <a:pt x="613" y="212"/>
                  </a:lnTo>
                  <a:lnTo>
                    <a:pt x="614" y="211"/>
                  </a:lnTo>
                  <a:lnTo>
                    <a:pt x="615" y="209"/>
                  </a:lnTo>
                  <a:lnTo>
                    <a:pt x="617" y="209"/>
                  </a:lnTo>
                  <a:lnTo>
                    <a:pt x="617" y="208"/>
                  </a:lnTo>
                  <a:lnTo>
                    <a:pt x="618" y="208"/>
                  </a:lnTo>
                  <a:lnTo>
                    <a:pt x="619" y="207"/>
                  </a:lnTo>
                  <a:lnTo>
                    <a:pt x="621" y="205"/>
                  </a:lnTo>
                  <a:lnTo>
                    <a:pt x="622" y="204"/>
                  </a:lnTo>
                  <a:lnTo>
                    <a:pt x="623" y="204"/>
                  </a:lnTo>
                  <a:lnTo>
                    <a:pt x="623" y="203"/>
                  </a:lnTo>
                  <a:lnTo>
                    <a:pt x="624" y="203"/>
                  </a:lnTo>
                  <a:lnTo>
                    <a:pt x="626" y="201"/>
                  </a:lnTo>
                  <a:lnTo>
                    <a:pt x="627" y="200"/>
                  </a:lnTo>
                  <a:lnTo>
                    <a:pt x="628" y="200"/>
                  </a:lnTo>
                  <a:lnTo>
                    <a:pt x="628" y="199"/>
                  </a:lnTo>
                  <a:lnTo>
                    <a:pt x="630" y="199"/>
                  </a:lnTo>
                  <a:lnTo>
                    <a:pt x="631" y="197"/>
                  </a:lnTo>
                  <a:lnTo>
                    <a:pt x="632" y="197"/>
                  </a:lnTo>
                  <a:lnTo>
                    <a:pt x="632" y="196"/>
                  </a:lnTo>
                  <a:lnTo>
                    <a:pt x="634" y="196"/>
                  </a:lnTo>
                  <a:lnTo>
                    <a:pt x="635" y="195"/>
                  </a:lnTo>
                  <a:lnTo>
                    <a:pt x="636" y="194"/>
                  </a:lnTo>
                  <a:lnTo>
                    <a:pt x="638" y="194"/>
                  </a:lnTo>
                  <a:lnTo>
                    <a:pt x="639" y="192"/>
                  </a:lnTo>
                  <a:lnTo>
                    <a:pt x="640" y="192"/>
                  </a:lnTo>
                  <a:lnTo>
                    <a:pt x="642" y="191"/>
                  </a:lnTo>
                  <a:lnTo>
                    <a:pt x="642" y="190"/>
                  </a:lnTo>
                  <a:lnTo>
                    <a:pt x="643" y="190"/>
                  </a:lnTo>
                  <a:lnTo>
                    <a:pt x="644" y="188"/>
                  </a:lnTo>
                  <a:lnTo>
                    <a:pt x="646" y="188"/>
                  </a:lnTo>
                  <a:lnTo>
                    <a:pt x="646" y="187"/>
                  </a:lnTo>
                  <a:lnTo>
                    <a:pt x="647" y="187"/>
                  </a:lnTo>
                  <a:lnTo>
                    <a:pt x="648" y="186"/>
                  </a:lnTo>
                  <a:lnTo>
                    <a:pt x="650" y="184"/>
                  </a:lnTo>
                  <a:lnTo>
                    <a:pt x="651" y="184"/>
                  </a:lnTo>
                  <a:lnTo>
                    <a:pt x="651" y="183"/>
                  </a:lnTo>
                  <a:lnTo>
                    <a:pt x="652" y="183"/>
                  </a:lnTo>
                  <a:lnTo>
                    <a:pt x="652" y="182"/>
                  </a:lnTo>
                  <a:lnTo>
                    <a:pt x="654" y="182"/>
                  </a:lnTo>
                  <a:lnTo>
                    <a:pt x="654" y="180"/>
                  </a:lnTo>
                  <a:lnTo>
                    <a:pt x="655" y="180"/>
                  </a:lnTo>
                  <a:lnTo>
                    <a:pt x="655" y="179"/>
                  </a:lnTo>
                  <a:lnTo>
                    <a:pt x="656" y="179"/>
                  </a:lnTo>
                  <a:lnTo>
                    <a:pt x="658" y="178"/>
                  </a:lnTo>
                  <a:lnTo>
                    <a:pt x="659" y="176"/>
                  </a:lnTo>
                  <a:lnTo>
                    <a:pt x="660" y="175"/>
                  </a:lnTo>
                  <a:lnTo>
                    <a:pt x="662" y="174"/>
                  </a:lnTo>
                  <a:lnTo>
                    <a:pt x="663" y="172"/>
                  </a:lnTo>
                  <a:lnTo>
                    <a:pt x="664" y="171"/>
                  </a:lnTo>
                  <a:lnTo>
                    <a:pt x="666" y="170"/>
                  </a:lnTo>
                  <a:lnTo>
                    <a:pt x="666" y="168"/>
                  </a:lnTo>
                  <a:lnTo>
                    <a:pt x="667" y="167"/>
                  </a:lnTo>
                  <a:lnTo>
                    <a:pt x="668" y="166"/>
                  </a:lnTo>
                  <a:lnTo>
                    <a:pt x="670" y="164"/>
                  </a:lnTo>
                  <a:lnTo>
                    <a:pt x="671" y="163"/>
                  </a:lnTo>
                  <a:lnTo>
                    <a:pt x="672" y="163"/>
                  </a:lnTo>
                  <a:lnTo>
                    <a:pt x="672" y="162"/>
                  </a:lnTo>
                  <a:lnTo>
                    <a:pt x="674" y="160"/>
                  </a:lnTo>
                  <a:lnTo>
                    <a:pt x="675" y="159"/>
                  </a:lnTo>
                  <a:lnTo>
                    <a:pt x="676" y="158"/>
                  </a:lnTo>
                  <a:lnTo>
                    <a:pt x="678" y="156"/>
                  </a:lnTo>
                  <a:lnTo>
                    <a:pt x="679" y="155"/>
                  </a:lnTo>
                  <a:lnTo>
                    <a:pt x="680" y="154"/>
                  </a:lnTo>
                  <a:lnTo>
                    <a:pt x="680" y="152"/>
                  </a:lnTo>
                  <a:lnTo>
                    <a:pt x="682" y="152"/>
                  </a:lnTo>
                  <a:lnTo>
                    <a:pt x="682" y="151"/>
                  </a:lnTo>
                  <a:lnTo>
                    <a:pt x="683" y="150"/>
                  </a:lnTo>
                  <a:lnTo>
                    <a:pt x="684" y="150"/>
                  </a:lnTo>
                  <a:lnTo>
                    <a:pt x="684" y="148"/>
                  </a:lnTo>
                  <a:lnTo>
                    <a:pt x="686" y="147"/>
                  </a:lnTo>
                  <a:lnTo>
                    <a:pt x="687" y="147"/>
                  </a:lnTo>
                  <a:lnTo>
                    <a:pt x="687" y="146"/>
                  </a:lnTo>
                  <a:lnTo>
                    <a:pt x="688" y="144"/>
                  </a:lnTo>
                  <a:lnTo>
                    <a:pt x="690" y="143"/>
                  </a:lnTo>
                  <a:lnTo>
                    <a:pt x="691" y="142"/>
                  </a:lnTo>
                  <a:lnTo>
                    <a:pt x="692" y="140"/>
                  </a:lnTo>
                  <a:lnTo>
                    <a:pt x="692" y="139"/>
                  </a:lnTo>
                  <a:lnTo>
                    <a:pt x="694" y="136"/>
                  </a:lnTo>
                  <a:lnTo>
                    <a:pt x="696" y="135"/>
                  </a:lnTo>
                  <a:lnTo>
                    <a:pt x="698" y="134"/>
                  </a:lnTo>
                  <a:lnTo>
                    <a:pt x="699" y="131"/>
                  </a:lnTo>
                  <a:lnTo>
                    <a:pt x="700" y="130"/>
                  </a:lnTo>
                  <a:lnTo>
                    <a:pt x="702" y="128"/>
                  </a:lnTo>
                  <a:lnTo>
                    <a:pt x="703" y="127"/>
                  </a:lnTo>
                  <a:lnTo>
                    <a:pt x="704" y="126"/>
                  </a:lnTo>
                  <a:lnTo>
                    <a:pt x="706" y="124"/>
                  </a:lnTo>
                  <a:lnTo>
                    <a:pt x="706" y="123"/>
                  </a:lnTo>
                  <a:lnTo>
                    <a:pt x="707" y="122"/>
                  </a:lnTo>
                  <a:lnTo>
                    <a:pt x="708" y="120"/>
                  </a:lnTo>
                  <a:lnTo>
                    <a:pt x="708" y="119"/>
                  </a:lnTo>
                  <a:lnTo>
                    <a:pt x="710" y="118"/>
                  </a:lnTo>
                  <a:lnTo>
                    <a:pt x="711" y="118"/>
                  </a:lnTo>
                  <a:lnTo>
                    <a:pt x="711" y="116"/>
                  </a:lnTo>
                  <a:lnTo>
                    <a:pt x="712" y="115"/>
                  </a:lnTo>
                  <a:lnTo>
                    <a:pt x="714" y="114"/>
                  </a:lnTo>
                  <a:lnTo>
                    <a:pt x="715" y="112"/>
                  </a:lnTo>
                  <a:lnTo>
                    <a:pt x="715" y="111"/>
                  </a:lnTo>
                  <a:lnTo>
                    <a:pt x="716" y="110"/>
                  </a:lnTo>
                  <a:lnTo>
                    <a:pt x="717" y="108"/>
                  </a:lnTo>
                  <a:lnTo>
                    <a:pt x="717" y="107"/>
                  </a:lnTo>
                  <a:lnTo>
                    <a:pt x="719" y="107"/>
                  </a:lnTo>
                  <a:lnTo>
                    <a:pt x="719" y="106"/>
                  </a:lnTo>
                  <a:lnTo>
                    <a:pt x="720" y="104"/>
                  </a:lnTo>
                  <a:lnTo>
                    <a:pt x="721" y="103"/>
                  </a:lnTo>
                  <a:lnTo>
                    <a:pt x="723" y="101"/>
                  </a:lnTo>
                  <a:lnTo>
                    <a:pt x="724" y="99"/>
                  </a:lnTo>
                  <a:lnTo>
                    <a:pt x="725" y="98"/>
                  </a:lnTo>
                  <a:lnTo>
                    <a:pt x="725" y="97"/>
                  </a:lnTo>
                  <a:lnTo>
                    <a:pt x="727" y="94"/>
                  </a:lnTo>
                  <a:lnTo>
                    <a:pt x="729" y="93"/>
                  </a:lnTo>
                  <a:lnTo>
                    <a:pt x="731" y="90"/>
                  </a:lnTo>
                  <a:lnTo>
                    <a:pt x="732" y="89"/>
                  </a:lnTo>
                  <a:lnTo>
                    <a:pt x="733" y="86"/>
                  </a:lnTo>
                  <a:lnTo>
                    <a:pt x="735" y="85"/>
                  </a:lnTo>
                  <a:lnTo>
                    <a:pt x="736" y="82"/>
                  </a:lnTo>
                  <a:lnTo>
                    <a:pt x="737" y="81"/>
                  </a:lnTo>
                  <a:lnTo>
                    <a:pt x="739" y="79"/>
                  </a:lnTo>
                  <a:lnTo>
                    <a:pt x="739" y="78"/>
                  </a:lnTo>
                  <a:lnTo>
                    <a:pt x="740" y="77"/>
                  </a:lnTo>
                  <a:lnTo>
                    <a:pt x="741" y="75"/>
                  </a:lnTo>
                  <a:lnTo>
                    <a:pt x="741" y="74"/>
                  </a:lnTo>
                  <a:lnTo>
                    <a:pt x="743" y="73"/>
                  </a:lnTo>
                  <a:lnTo>
                    <a:pt x="744" y="71"/>
                  </a:lnTo>
                  <a:lnTo>
                    <a:pt x="744" y="70"/>
                  </a:lnTo>
                  <a:lnTo>
                    <a:pt x="745" y="69"/>
                  </a:lnTo>
                  <a:lnTo>
                    <a:pt x="747" y="69"/>
                  </a:lnTo>
                  <a:lnTo>
                    <a:pt x="747" y="67"/>
                  </a:lnTo>
                  <a:lnTo>
                    <a:pt x="748" y="66"/>
                  </a:lnTo>
                  <a:lnTo>
                    <a:pt x="748" y="65"/>
                  </a:lnTo>
                  <a:lnTo>
                    <a:pt x="749" y="63"/>
                  </a:lnTo>
                  <a:lnTo>
                    <a:pt x="751" y="62"/>
                  </a:lnTo>
                  <a:lnTo>
                    <a:pt x="751" y="61"/>
                  </a:lnTo>
                  <a:lnTo>
                    <a:pt x="752" y="59"/>
                  </a:lnTo>
                  <a:lnTo>
                    <a:pt x="753" y="58"/>
                  </a:lnTo>
                  <a:lnTo>
                    <a:pt x="753" y="57"/>
                  </a:lnTo>
                  <a:lnTo>
                    <a:pt x="755" y="55"/>
                  </a:lnTo>
                  <a:lnTo>
                    <a:pt x="756" y="54"/>
                  </a:lnTo>
                  <a:lnTo>
                    <a:pt x="757" y="53"/>
                  </a:lnTo>
                  <a:lnTo>
                    <a:pt x="759" y="51"/>
                  </a:lnTo>
                  <a:lnTo>
                    <a:pt x="760" y="49"/>
                  </a:lnTo>
                  <a:lnTo>
                    <a:pt x="761" y="47"/>
                  </a:lnTo>
                  <a:lnTo>
                    <a:pt x="763" y="45"/>
                  </a:lnTo>
                  <a:lnTo>
                    <a:pt x="764" y="43"/>
                  </a:lnTo>
                  <a:lnTo>
                    <a:pt x="765" y="41"/>
                  </a:lnTo>
                  <a:lnTo>
                    <a:pt x="768" y="38"/>
                  </a:lnTo>
                  <a:lnTo>
                    <a:pt x="769" y="37"/>
                  </a:lnTo>
                  <a:lnTo>
                    <a:pt x="771" y="35"/>
                  </a:lnTo>
                  <a:lnTo>
                    <a:pt x="772" y="33"/>
                  </a:lnTo>
                  <a:lnTo>
                    <a:pt x="772" y="31"/>
                  </a:lnTo>
                  <a:lnTo>
                    <a:pt x="773" y="30"/>
                  </a:lnTo>
                  <a:lnTo>
                    <a:pt x="775" y="29"/>
                  </a:lnTo>
                  <a:lnTo>
                    <a:pt x="776" y="27"/>
                  </a:lnTo>
                  <a:lnTo>
                    <a:pt x="776" y="26"/>
                  </a:lnTo>
                  <a:lnTo>
                    <a:pt x="777" y="25"/>
                  </a:lnTo>
                  <a:lnTo>
                    <a:pt x="779" y="23"/>
                  </a:lnTo>
                  <a:lnTo>
                    <a:pt x="779" y="22"/>
                  </a:lnTo>
                  <a:lnTo>
                    <a:pt x="780" y="22"/>
                  </a:lnTo>
                  <a:lnTo>
                    <a:pt x="780" y="21"/>
                  </a:lnTo>
                  <a:lnTo>
                    <a:pt x="781" y="19"/>
                  </a:lnTo>
                  <a:lnTo>
                    <a:pt x="781" y="18"/>
                  </a:lnTo>
                  <a:lnTo>
                    <a:pt x="783" y="17"/>
                  </a:lnTo>
                  <a:lnTo>
                    <a:pt x="784" y="15"/>
                  </a:lnTo>
                  <a:lnTo>
                    <a:pt x="784" y="14"/>
                  </a:lnTo>
                  <a:lnTo>
                    <a:pt x="785" y="13"/>
                  </a:lnTo>
                  <a:lnTo>
                    <a:pt x="785" y="11"/>
                  </a:lnTo>
                  <a:lnTo>
                    <a:pt x="787" y="11"/>
                  </a:lnTo>
                  <a:lnTo>
                    <a:pt x="787" y="10"/>
                  </a:lnTo>
                  <a:lnTo>
                    <a:pt x="788" y="9"/>
                  </a:lnTo>
                  <a:lnTo>
                    <a:pt x="789" y="8"/>
                  </a:lnTo>
                  <a:lnTo>
                    <a:pt x="789" y="6"/>
                  </a:lnTo>
                  <a:lnTo>
                    <a:pt x="791" y="4"/>
                  </a:lnTo>
                  <a:lnTo>
                    <a:pt x="792" y="2"/>
                  </a:lnTo>
                  <a:lnTo>
                    <a:pt x="792" y="1"/>
                  </a:lnTo>
                  <a:lnTo>
                    <a:pt x="7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0" name="Freeform 66">
              <a:extLst>
                <a:ext uri="{FF2B5EF4-FFF2-40B4-BE49-F238E27FC236}">
                  <a16:creationId xmlns:a16="http://schemas.microsoft.com/office/drawing/2014/main" id="{CEC276AA-D0F1-F34E-B18E-1DB793151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41"/>
              <a:ext cx="48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2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8" y="12"/>
                  </a:lnTo>
                  <a:lnTo>
                    <a:pt x="9" y="15"/>
                  </a:lnTo>
                  <a:lnTo>
                    <a:pt x="10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4" y="24"/>
                  </a:lnTo>
                  <a:lnTo>
                    <a:pt x="16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8" y="32"/>
                  </a:lnTo>
                  <a:lnTo>
                    <a:pt x="18" y="33"/>
                  </a:lnTo>
                  <a:lnTo>
                    <a:pt x="20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2" y="40"/>
                  </a:lnTo>
                  <a:lnTo>
                    <a:pt x="22" y="41"/>
                  </a:lnTo>
                  <a:lnTo>
                    <a:pt x="24" y="43"/>
                  </a:lnTo>
                  <a:lnTo>
                    <a:pt x="24" y="44"/>
                  </a:lnTo>
                  <a:lnTo>
                    <a:pt x="25" y="45"/>
                  </a:lnTo>
                  <a:lnTo>
                    <a:pt x="25" y="47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28" y="53"/>
                  </a:lnTo>
                  <a:lnTo>
                    <a:pt x="29" y="54"/>
                  </a:lnTo>
                  <a:lnTo>
                    <a:pt x="29" y="56"/>
                  </a:lnTo>
                  <a:lnTo>
                    <a:pt x="30" y="58"/>
                  </a:lnTo>
                  <a:lnTo>
                    <a:pt x="30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4" y="68"/>
                  </a:lnTo>
                  <a:lnTo>
                    <a:pt x="34" y="69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7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8" y="76"/>
                  </a:lnTo>
                  <a:lnTo>
                    <a:pt x="38" y="77"/>
                  </a:lnTo>
                  <a:lnTo>
                    <a:pt x="38" y="78"/>
                  </a:lnTo>
                  <a:lnTo>
                    <a:pt x="38" y="80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1" y="84"/>
                  </a:lnTo>
                  <a:lnTo>
                    <a:pt x="41" y="85"/>
                  </a:lnTo>
                  <a:lnTo>
                    <a:pt x="42" y="86"/>
                  </a:lnTo>
                  <a:lnTo>
                    <a:pt x="42" y="88"/>
                  </a:lnTo>
                  <a:lnTo>
                    <a:pt x="42" y="89"/>
                  </a:lnTo>
                  <a:lnTo>
                    <a:pt x="44" y="90"/>
                  </a:lnTo>
                  <a:lnTo>
                    <a:pt x="44" y="92"/>
                  </a:lnTo>
                  <a:lnTo>
                    <a:pt x="45" y="94"/>
                  </a:lnTo>
                  <a:lnTo>
                    <a:pt x="45" y="96"/>
                  </a:lnTo>
                  <a:lnTo>
                    <a:pt x="46" y="97"/>
                  </a:lnTo>
                  <a:lnTo>
                    <a:pt x="46" y="100"/>
                  </a:lnTo>
                  <a:lnTo>
                    <a:pt x="48" y="102"/>
                  </a:lnTo>
                  <a:lnTo>
                    <a:pt x="49" y="104"/>
                  </a:lnTo>
                  <a:lnTo>
                    <a:pt x="49" y="106"/>
                  </a:lnTo>
                  <a:lnTo>
                    <a:pt x="50" y="108"/>
                  </a:lnTo>
                  <a:lnTo>
                    <a:pt x="50" y="110"/>
                  </a:lnTo>
                  <a:lnTo>
                    <a:pt x="52" y="112"/>
                  </a:lnTo>
                  <a:lnTo>
                    <a:pt x="52" y="113"/>
                  </a:lnTo>
                  <a:lnTo>
                    <a:pt x="53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4" y="118"/>
                  </a:lnTo>
                  <a:lnTo>
                    <a:pt x="54" y="120"/>
                  </a:lnTo>
                  <a:lnTo>
                    <a:pt x="56" y="121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7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8" y="129"/>
                  </a:lnTo>
                  <a:lnTo>
                    <a:pt x="58" y="130"/>
                  </a:lnTo>
                  <a:lnTo>
                    <a:pt x="58" y="132"/>
                  </a:lnTo>
                  <a:lnTo>
                    <a:pt x="60" y="133"/>
                  </a:lnTo>
                  <a:lnTo>
                    <a:pt x="60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1" y="138"/>
                  </a:lnTo>
                  <a:lnTo>
                    <a:pt x="61" y="141"/>
                  </a:lnTo>
                  <a:lnTo>
                    <a:pt x="62" y="142"/>
                  </a:lnTo>
                  <a:lnTo>
                    <a:pt x="62" y="143"/>
                  </a:lnTo>
                  <a:lnTo>
                    <a:pt x="64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6" y="157"/>
                  </a:lnTo>
                  <a:lnTo>
                    <a:pt x="66" y="158"/>
                  </a:lnTo>
                  <a:lnTo>
                    <a:pt x="68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9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70" y="169"/>
                  </a:lnTo>
                  <a:lnTo>
                    <a:pt x="70" y="170"/>
                  </a:lnTo>
                  <a:lnTo>
                    <a:pt x="72" y="171"/>
                  </a:lnTo>
                  <a:lnTo>
                    <a:pt x="72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3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4" y="181"/>
                  </a:lnTo>
                  <a:lnTo>
                    <a:pt x="74" y="182"/>
                  </a:lnTo>
                  <a:lnTo>
                    <a:pt x="74" y="183"/>
                  </a:lnTo>
                  <a:lnTo>
                    <a:pt x="75" y="186"/>
                  </a:lnTo>
                  <a:lnTo>
                    <a:pt x="75" y="187"/>
                  </a:lnTo>
                  <a:lnTo>
                    <a:pt x="75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8" y="194"/>
                  </a:lnTo>
                  <a:lnTo>
                    <a:pt x="78" y="197"/>
                  </a:lnTo>
                  <a:lnTo>
                    <a:pt x="79" y="198"/>
                  </a:lnTo>
                  <a:lnTo>
                    <a:pt x="79" y="201"/>
                  </a:lnTo>
                  <a:lnTo>
                    <a:pt x="81" y="202"/>
                  </a:lnTo>
                  <a:lnTo>
                    <a:pt x="81" y="205"/>
                  </a:lnTo>
                  <a:lnTo>
                    <a:pt x="82" y="206"/>
                  </a:lnTo>
                  <a:lnTo>
                    <a:pt x="82" y="207"/>
                  </a:lnTo>
                  <a:lnTo>
                    <a:pt x="82" y="210"/>
                  </a:lnTo>
                  <a:lnTo>
                    <a:pt x="83" y="211"/>
                  </a:lnTo>
                  <a:lnTo>
                    <a:pt x="83" y="213"/>
                  </a:lnTo>
                  <a:lnTo>
                    <a:pt x="83" y="214"/>
                  </a:lnTo>
                  <a:lnTo>
                    <a:pt x="85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6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7" y="229"/>
                  </a:lnTo>
                  <a:lnTo>
                    <a:pt x="87" y="230"/>
                  </a:lnTo>
                  <a:lnTo>
                    <a:pt x="87" y="231"/>
                  </a:lnTo>
                  <a:lnTo>
                    <a:pt x="87" y="233"/>
                  </a:lnTo>
                  <a:lnTo>
                    <a:pt x="87" y="234"/>
                  </a:lnTo>
                  <a:lnTo>
                    <a:pt x="87" y="235"/>
                  </a:lnTo>
                  <a:lnTo>
                    <a:pt x="87" y="236"/>
                  </a:lnTo>
                  <a:lnTo>
                    <a:pt x="87" y="238"/>
                  </a:lnTo>
                  <a:lnTo>
                    <a:pt x="87" y="239"/>
                  </a:lnTo>
                  <a:lnTo>
                    <a:pt x="89" y="242"/>
                  </a:lnTo>
                  <a:lnTo>
                    <a:pt x="89" y="243"/>
                  </a:lnTo>
                  <a:lnTo>
                    <a:pt x="89" y="244"/>
                  </a:lnTo>
                  <a:lnTo>
                    <a:pt x="89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90" y="258"/>
                  </a:lnTo>
                  <a:lnTo>
                    <a:pt x="90" y="259"/>
                  </a:lnTo>
                  <a:lnTo>
                    <a:pt x="90" y="260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1" y="268"/>
                  </a:lnTo>
                  <a:lnTo>
                    <a:pt x="91" y="270"/>
                  </a:lnTo>
                  <a:lnTo>
                    <a:pt x="91" y="271"/>
                  </a:lnTo>
                  <a:lnTo>
                    <a:pt x="91" y="272"/>
                  </a:lnTo>
                  <a:lnTo>
                    <a:pt x="91" y="274"/>
                  </a:lnTo>
                  <a:lnTo>
                    <a:pt x="93" y="275"/>
                  </a:lnTo>
                  <a:lnTo>
                    <a:pt x="93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4" y="282"/>
                  </a:lnTo>
                  <a:lnTo>
                    <a:pt x="94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4" y="308"/>
                  </a:lnTo>
                  <a:lnTo>
                    <a:pt x="94" y="310"/>
                  </a:lnTo>
                  <a:lnTo>
                    <a:pt x="94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1" name="Freeform 67">
              <a:extLst>
                <a:ext uri="{FF2B5EF4-FFF2-40B4-BE49-F238E27FC236}">
                  <a16:creationId xmlns:a16="http://schemas.microsoft.com/office/drawing/2014/main" id="{A6F3985A-5E70-5545-B38B-EC98D43C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898"/>
              <a:ext cx="48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2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8" y="305"/>
                  </a:lnTo>
                  <a:lnTo>
                    <a:pt x="9" y="301"/>
                  </a:lnTo>
                  <a:lnTo>
                    <a:pt x="10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4" y="293"/>
                  </a:lnTo>
                  <a:lnTo>
                    <a:pt x="16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8" y="286"/>
                  </a:lnTo>
                  <a:lnTo>
                    <a:pt x="18" y="284"/>
                  </a:lnTo>
                  <a:lnTo>
                    <a:pt x="20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2" y="278"/>
                  </a:lnTo>
                  <a:lnTo>
                    <a:pt x="22" y="276"/>
                  </a:lnTo>
                  <a:lnTo>
                    <a:pt x="24" y="275"/>
                  </a:lnTo>
                  <a:lnTo>
                    <a:pt x="24" y="274"/>
                  </a:lnTo>
                  <a:lnTo>
                    <a:pt x="25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6" y="268"/>
                  </a:lnTo>
                  <a:lnTo>
                    <a:pt x="26" y="267"/>
                  </a:lnTo>
                  <a:lnTo>
                    <a:pt x="28" y="266"/>
                  </a:lnTo>
                  <a:lnTo>
                    <a:pt x="28" y="264"/>
                  </a:lnTo>
                  <a:lnTo>
                    <a:pt x="29" y="263"/>
                  </a:lnTo>
                  <a:lnTo>
                    <a:pt x="29" y="262"/>
                  </a:lnTo>
                  <a:lnTo>
                    <a:pt x="30" y="259"/>
                  </a:lnTo>
                  <a:lnTo>
                    <a:pt x="30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4" y="250"/>
                  </a:lnTo>
                  <a:lnTo>
                    <a:pt x="34" y="248"/>
                  </a:lnTo>
                  <a:lnTo>
                    <a:pt x="36" y="247"/>
                  </a:lnTo>
                  <a:lnTo>
                    <a:pt x="36" y="246"/>
                  </a:lnTo>
                  <a:lnTo>
                    <a:pt x="37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8" y="240"/>
                  </a:lnTo>
                  <a:lnTo>
                    <a:pt x="38" y="239"/>
                  </a:lnTo>
                  <a:lnTo>
                    <a:pt x="38" y="238"/>
                  </a:lnTo>
                  <a:lnTo>
                    <a:pt x="40" y="236"/>
                  </a:lnTo>
                  <a:lnTo>
                    <a:pt x="40" y="235"/>
                  </a:lnTo>
                  <a:lnTo>
                    <a:pt x="41" y="234"/>
                  </a:lnTo>
                  <a:lnTo>
                    <a:pt x="41" y="232"/>
                  </a:lnTo>
                  <a:lnTo>
                    <a:pt x="42" y="231"/>
                  </a:lnTo>
                  <a:lnTo>
                    <a:pt x="42" y="230"/>
                  </a:lnTo>
                  <a:lnTo>
                    <a:pt x="42" y="228"/>
                  </a:lnTo>
                  <a:lnTo>
                    <a:pt x="44" y="227"/>
                  </a:lnTo>
                  <a:lnTo>
                    <a:pt x="44" y="224"/>
                  </a:lnTo>
                  <a:lnTo>
                    <a:pt x="45" y="223"/>
                  </a:lnTo>
                  <a:lnTo>
                    <a:pt x="45" y="222"/>
                  </a:lnTo>
                  <a:lnTo>
                    <a:pt x="46" y="219"/>
                  </a:lnTo>
                  <a:lnTo>
                    <a:pt x="46" y="218"/>
                  </a:lnTo>
                  <a:lnTo>
                    <a:pt x="48" y="215"/>
                  </a:lnTo>
                  <a:lnTo>
                    <a:pt x="49" y="214"/>
                  </a:lnTo>
                  <a:lnTo>
                    <a:pt x="49" y="211"/>
                  </a:lnTo>
                  <a:lnTo>
                    <a:pt x="50" y="210"/>
                  </a:lnTo>
                  <a:lnTo>
                    <a:pt x="50" y="207"/>
                  </a:lnTo>
                  <a:lnTo>
                    <a:pt x="52" y="206"/>
                  </a:lnTo>
                  <a:lnTo>
                    <a:pt x="52" y="204"/>
                  </a:lnTo>
                  <a:lnTo>
                    <a:pt x="53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4" y="198"/>
                  </a:lnTo>
                  <a:lnTo>
                    <a:pt x="54" y="197"/>
                  </a:lnTo>
                  <a:lnTo>
                    <a:pt x="56" y="197"/>
                  </a:lnTo>
                  <a:lnTo>
                    <a:pt x="56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7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8" y="187"/>
                  </a:lnTo>
                  <a:lnTo>
                    <a:pt x="58" y="186"/>
                  </a:lnTo>
                  <a:lnTo>
                    <a:pt x="60" y="185"/>
                  </a:lnTo>
                  <a:lnTo>
                    <a:pt x="60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1" y="179"/>
                  </a:lnTo>
                  <a:lnTo>
                    <a:pt x="61" y="177"/>
                  </a:lnTo>
                  <a:lnTo>
                    <a:pt x="62" y="175"/>
                  </a:lnTo>
                  <a:lnTo>
                    <a:pt x="62" y="174"/>
                  </a:lnTo>
                  <a:lnTo>
                    <a:pt x="64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6" y="161"/>
                  </a:lnTo>
                  <a:lnTo>
                    <a:pt x="66" y="159"/>
                  </a:lnTo>
                  <a:lnTo>
                    <a:pt x="68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9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70" y="149"/>
                  </a:lnTo>
                  <a:lnTo>
                    <a:pt x="70" y="147"/>
                  </a:lnTo>
                  <a:lnTo>
                    <a:pt x="70" y="146"/>
                  </a:lnTo>
                  <a:lnTo>
                    <a:pt x="72" y="146"/>
                  </a:lnTo>
                  <a:lnTo>
                    <a:pt x="72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3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4" y="135"/>
                  </a:lnTo>
                  <a:lnTo>
                    <a:pt x="74" y="134"/>
                  </a:lnTo>
                  <a:lnTo>
                    <a:pt x="74" y="133"/>
                  </a:lnTo>
                  <a:lnTo>
                    <a:pt x="75" y="131"/>
                  </a:lnTo>
                  <a:lnTo>
                    <a:pt x="75" y="130"/>
                  </a:lnTo>
                  <a:lnTo>
                    <a:pt x="75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8" y="123"/>
                  </a:lnTo>
                  <a:lnTo>
                    <a:pt x="78" y="121"/>
                  </a:lnTo>
                  <a:lnTo>
                    <a:pt x="79" y="119"/>
                  </a:lnTo>
                  <a:lnTo>
                    <a:pt x="79" y="117"/>
                  </a:lnTo>
                  <a:lnTo>
                    <a:pt x="81" y="114"/>
                  </a:lnTo>
                  <a:lnTo>
                    <a:pt x="81" y="113"/>
                  </a:lnTo>
                  <a:lnTo>
                    <a:pt x="82" y="111"/>
                  </a:lnTo>
                  <a:lnTo>
                    <a:pt x="82" y="109"/>
                  </a:lnTo>
                  <a:lnTo>
                    <a:pt x="82" y="107"/>
                  </a:lnTo>
                  <a:lnTo>
                    <a:pt x="83" y="106"/>
                  </a:lnTo>
                  <a:lnTo>
                    <a:pt x="83" y="105"/>
                  </a:lnTo>
                  <a:lnTo>
                    <a:pt x="83" y="104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6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7" y="89"/>
                  </a:lnTo>
                  <a:lnTo>
                    <a:pt x="87" y="88"/>
                  </a:lnTo>
                  <a:lnTo>
                    <a:pt x="87" y="86"/>
                  </a:lnTo>
                  <a:lnTo>
                    <a:pt x="87" y="85"/>
                  </a:lnTo>
                  <a:lnTo>
                    <a:pt x="87" y="84"/>
                  </a:lnTo>
                  <a:lnTo>
                    <a:pt x="87" y="82"/>
                  </a:lnTo>
                  <a:lnTo>
                    <a:pt x="87" y="81"/>
                  </a:lnTo>
                  <a:lnTo>
                    <a:pt x="87" y="80"/>
                  </a:lnTo>
                  <a:lnTo>
                    <a:pt x="87" y="78"/>
                  </a:lnTo>
                  <a:lnTo>
                    <a:pt x="89" y="76"/>
                  </a:lnTo>
                  <a:lnTo>
                    <a:pt x="89" y="74"/>
                  </a:lnTo>
                  <a:lnTo>
                    <a:pt x="89" y="73"/>
                  </a:lnTo>
                  <a:lnTo>
                    <a:pt x="89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90" y="60"/>
                  </a:lnTo>
                  <a:lnTo>
                    <a:pt x="90" y="58"/>
                  </a:lnTo>
                  <a:lnTo>
                    <a:pt x="90" y="57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6"/>
                  </a:lnTo>
                  <a:lnTo>
                    <a:pt x="91" y="45"/>
                  </a:lnTo>
                  <a:lnTo>
                    <a:pt x="91" y="44"/>
                  </a:lnTo>
                  <a:lnTo>
                    <a:pt x="93" y="42"/>
                  </a:lnTo>
                  <a:lnTo>
                    <a:pt x="93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4" y="9"/>
                  </a:lnTo>
                  <a:lnTo>
                    <a:pt x="94" y="8"/>
                  </a:lnTo>
                  <a:lnTo>
                    <a:pt x="94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2" name="Freeform 68">
              <a:extLst>
                <a:ext uri="{FF2B5EF4-FFF2-40B4-BE49-F238E27FC236}">
                  <a16:creationId xmlns:a16="http://schemas.microsoft.com/office/drawing/2014/main" id="{9576877F-54B7-D54E-B4F1-835525861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741"/>
              <a:ext cx="47" cy="159"/>
            </a:xfrm>
            <a:custGeom>
              <a:avLst/>
              <a:gdLst>
                <a:gd name="T0" fmla="*/ 1 w 94"/>
                <a:gd name="T1" fmla="*/ 1 h 318"/>
                <a:gd name="T2" fmla="*/ 1 w 94"/>
                <a:gd name="T3" fmla="*/ 1 h 318"/>
                <a:gd name="T4" fmla="*/ 1 w 94"/>
                <a:gd name="T5" fmla="*/ 1 h 318"/>
                <a:gd name="T6" fmla="*/ 1 w 94"/>
                <a:gd name="T7" fmla="*/ 1 h 318"/>
                <a:gd name="T8" fmla="*/ 1 w 94"/>
                <a:gd name="T9" fmla="*/ 1 h 318"/>
                <a:gd name="T10" fmla="*/ 1 w 94"/>
                <a:gd name="T11" fmla="*/ 1 h 318"/>
                <a:gd name="T12" fmla="*/ 1 w 94"/>
                <a:gd name="T13" fmla="*/ 1 h 318"/>
                <a:gd name="T14" fmla="*/ 1 w 94"/>
                <a:gd name="T15" fmla="*/ 1 h 318"/>
                <a:gd name="T16" fmla="*/ 1 w 94"/>
                <a:gd name="T17" fmla="*/ 1 h 318"/>
                <a:gd name="T18" fmla="*/ 1 w 94"/>
                <a:gd name="T19" fmla="*/ 1 h 318"/>
                <a:gd name="T20" fmla="*/ 1 w 94"/>
                <a:gd name="T21" fmla="*/ 1 h 318"/>
                <a:gd name="T22" fmla="*/ 1 w 94"/>
                <a:gd name="T23" fmla="*/ 1 h 318"/>
                <a:gd name="T24" fmla="*/ 1 w 94"/>
                <a:gd name="T25" fmla="*/ 1 h 318"/>
                <a:gd name="T26" fmla="*/ 1 w 94"/>
                <a:gd name="T27" fmla="*/ 1 h 318"/>
                <a:gd name="T28" fmla="*/ 1 w 94"/>
                <a:gd name="T29" fmla="*/ 1 h 318"/>
                <a:gd name="T30" fmla="*/ 1 w 94"/>
                <a:gd name="T31" fmla="*/ 1 h 318"/>
                <a:gd name="T32" fmla="*/ 1 w 94"/>
                <a:gd name="T33" fmla="*/ 1 h 318"/>
                <a:gd name="T34" fmla="*/ 1 w 94"/>
                <a:gd name="T35" fmla="*/ 1 h 318"/>
                <a:gd name="T36" fmla="*/ 1 w 94"/>
                <a:gd name="T37" fmla="*/ 1 h 318"/>
                <a:gd name="T38" fmla="*/ 1 w 94"/>
                <a:gd name="T39" fmla="*/ 1 h 318"/>
                <a:gd name="T40" fmla="*/ 1 w 94"/>
                <a:gd name="T41" fmla="*/ 1 h 318"/>
                <a:gd name="T42" fmla="*/ 1 w 94"/>
                <a:gd name="T43" fmla="*/ 1 h 318"/>
                <a:gd name="T44" fmla="*/ 1 w 94"/>
                <a:gd name="T45" fmla="*/ 1 h 318"/>
                <a:gd name="T46" fmla="*/ 1 w 94"/>
                <a:gd name="T47" fmla="*/ 1 h 318"/>
                <a:gd name="T48" fmla="*/ 1 w 94"/>
                <a:gd name="T49" fmla="*/ 1 h 318"/>
                <a:gd name="T50" fmla="*/ 1 w 94"/>
                <a:gd name="T51" fmla="*/ 1 h 318"/>
                <a:gd name="T52" fmla="*/ 1 w 94"/>
                <a:gd name="T53" fmla="*/ 1 h 318"/>
                <a:gd name="T54" fmla="*/ 1 w 94"/>
                <a:gd name="T55" fmla="*/ 1 h 318"/>
                <a:gd name="T56" fmla="*/ 1 w 94"/>
                <a:gd name="T57" fmla="*/ 1 h 318"/>
                <a:gd name="T58" fmla="*/ 1 w 94"/>
                <a:gd name="T59" fmla="*/ 1 h 318"/>
                <a:gd name="T60" fmla="*/ 1 w 94"/>
                <a:gd name="T61" fmla="*/ 1 h 318"/>
                <a:gd name="T62" fmla="*/ 1 w 94"/>
                <a:gd name="T63" fmla="*/ 1 h 318"/>
                <a:gd name="T64" fmla="*/ 1 w 94"/>
                <a:gd name="T65" fmla="*/ 1 h 318"/>
                <a:gd name="T66" fmla="*/ 1 w 94"/>
                <a:gd name="T67" fmla="*/ 1 h 318"/>
                <a:gd name="T68" fmla="*/ 1 w 94"/>
                <a:gd name="T69" fmla="*/ 1 h 318"/>
                <a:gd name="T70" fmla="*/ 1 w 94"/>
                <a:gd name="T71" fmla="*/ 1 h 318"/>
                <a:gd name="T72" fmla="*/ 1 w 94"/>
                <a:gd name="T73" fmla="*/ 1 h 318"/>
                <a:gd name="T74" fmla="*/ 1 w 94"/>
                <a:gd name="T75" fmla="*/ 1 h 318"/>
                <a:gd name="T76" fmla="*/ 1 w 94"/>
                <a:gd name="T77" fmla="*/ 1 h 318"/>
                <a:gd name="T78" fmla="*/ 1 w 94"/>
                <a:gd name="T79" fmla="*/ 1 h 318"/>
                <a:gd name="T80" fmla="*/ 1 w 94"/>
                <a:gd name="T81" fmla="*/ 1 h 318"/>
                <a:gd name="T82" fmla="*/ 1 w 94"/>
                <a:gd name="T83" fmla="*/ 1 h 318"/>
                <a:gd name="T84" fmla="*/ 1 w 94"/>
                <a:gd name="T85" fmla="*/ 1 h 318"/>
                <a:gd name="T86" fmla="*/ 1 w 94"/>
                <a:gd name="T87" fmla="*/ 1 h 318"/>
                <a:gd name="T88" fmla="*/ 1 w 94"/>
                <a:gd name="T89" fmla="*/ 1 h 318"/>
                <a:gd name="T90" fmla="*/ 1 w 94"/>
                <a:gd name="T91" fmla="*/ 1 h 318"/>
                <a:gd name="T92" fmla="*/ 1 w 94"/>
                <a:gd name="T93" fmla="*/ 1 h 318"/>
                <a:gd name="T94" fmla="*/ 1 w 94"/>
                <a:gd name="T95" fmla="*/ 1 h 318"/>
                <a:gd name="T96" fmla="*/ 1 w 94"/>
                <a:gd name="T97" fmla="*/ 1 h 318"/>
                <a:gd name="T98" fmla="*/ 1 w 94"/>
                <a:gd name="T99" fmla="*/ 1 h 318"/>
                <a:gd name="T100" fmla="*/ 1 w 94"/>
                <a:gd name="T101" fmla="*/ 1 h 318"/>
                <a:gd name="T102" fmla="*/ 1 w 94"/>
                <a:gd name="T103" fmla="*/ 1 h 318"/>
                <a:gd name="T104" fmla="*/ 1 w 94"/>
                <a:gd name="T105" fmla="*/ 1 h 318"/>
                <a:gd name="T106" fmla="*/ 1 w 94"/>
                <a:gd name="T107" fmla="*/ 1 h 318"/>
                <a:gd name="T108" fmla="*/ 1 w 94"/>
                <a:gd name="T109" fmla="*/ 1 h 318"/>
                <a:gd name="T110" fmla="*/ 1 w 94"/>
                <a:gd name="T111" fmla="*/ 1 h 318"/>
                <a:gd name="T112" fmla="*/ 1 w 94"/>
                <a:gd name="T113" fmla="*/ 1 h 3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8"/>
                <a:gd name="T173" fmla="*/ 94 w 94"/>
                <a:gd name="T174" fmla="*/ 318 h 3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8">
                  <a:moveTo>
                    <a:pt x="0" y="0"/>
                  </a:moveTo>
                  <a:lnTo>
                    <a:pt x="3" y="3"/>
                  </a:lnTo>
                  <a:lnTo>
                    <a:pt x="4" y="7"/>
                  </a:lnTo>
                  <a:lnTo>
                    <a:pt x="5" y="9"/>
                  </a:lnTo>
                  <a:lnTo>
                    <a:pt x="7" y="12"/>
                  </a:lnTo>
                  <a:lnTo>
                    <a:pt x="9" y="15"/>
                  </a:lnTo>
                  <a:lnTo>
                    <a:pt x="11" y="17"/>
                  </a:lnTo>
                  <a:lnTo>
                    <a:pt x="12" y="20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5" y="27"/>
                  </a:lnTo>
                  <a:lnTo>
                    <a:pt x="16" y="28"/>
                  </a:lnTo>
                  <a:lnTo>
                    <a:pt x="17" y="29"/>
                  </a:lnTo>
                  <a:lnTo>
                    <a:pt x="17" y="32"/>
                  </a:lnTo>
                  <a:lnTo>
                    <a:pt x="19" y="33"/>
                  </a:lnTo>
                  <a:lnTo>
                    <a:pt x="19" y="35"/>
                  </a:lnTo>
                  <a:lnTo>
                    <a:pt x="20" y="36"/>
                  </a:lnTo>
                  <a:lnTo>
                    <a:pt x="21" y="37"/>
                  </a:lnTo>
                  <a:lnTo>
                    <a:pt x="21" y="39"/>
                  </a:lnTo>
                  <a:lnTo>
                    <a:pt x="21" y="40"/>
                  </a:lnTo>
                  <a:lnTo>
                    <a:pt x="23" y="41"/>
                  </a:lnTo>
                  <a:lnTo>
                    <a:pt x="23" y="43"/>
                  </a:lnTo>
                  <a:lnTo>
                    <a:pt x="24" y="44"/>
                  </a:lnTo>
                  <a:lnTo>
                    <a:pt x="24" y="45"/>
                  </a:lnTo>
                  <a:lnTo>
                    <a:pt x="25" y="47"/>
                  </a:lnTo>
                  <a:lnTo>
                    <a:pt x="27" y="48"/>
                  </a:lnTo>
                  <a:lnTo>
                    <a:pt x="27" y="50"/>
                  </a:lnTo>
                  <a:lnTo>
                    <a:pt x="27" y="52"/>
                  </a:lnTo>
                  <a:lnTo>
                    <a:pt x="28" y="53"/>
                  </a:lnTo>
                  <a:lnTo>
                    <a:pt x="28" y="54"/>
                  </a:lnTo>
                  <a:lnTo>
                    <a:pt x="29" y="56"/>
                  </a:lnTo>
                  <a:lnTo>
                    <a:pt x="29" y="58"/>
                  </a:lnTo>
                  <a:lnTo>
                    <a:pt x="31" y="60"/>
                  </a:lnTo>
                  <a:lnTo>
                    <a:pt x="32" y="61"/>
                  </a:lnTo>
                  <a:lnTo>
                    <a:pt x="32" y="62"/>
                  </a:lnTo>
                  <a:lnTo>
                    <a:pt x="33" y="65"/>
                  </a:lnTo>
                  <a:lnTo>
                    <a:pt x="33" y="66"/>
                  </a:lnTo>
                  <a:lnTo>
                    <a:pt x="33" y="68"/>
                  </a:lnTo>
                  <a:lnTo>
                    <a:pt x="35" y="69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6" y="72"/>
                  </a:lnTo>
                  <a:lnTo>
                    <a:pt x="36" y="73"/>
                  </a:lnTo>
                  <a:lnTo>
                    <a:pt x="37" y="74"/>
                  </a:lnTo>
                  <a:lnTo>
                    <a:pt x="37" y="76"/>
                  </a:lnTo>
                  <a:lnTo>
                    <a:pt x="37" y="77"/>
                  </a:lnTo>
                  <a:lnTo>
                    <a:pt x="39" y="78"/>
                  </a:lnTo>
                  <a:lnTo>
                    <a:pt x="39" y="80"/>
                  </a:lnTo>
                  <a:lnTo>
                    <a:pt x="39" y="81"/>
                  </a:lnTo>
                  <a:lnTo>
                    <a:pt x="40" y="81"/>
                  </a:lnTo>
                  <a:lnTo>
                    <a:pt x="40" y="82"/>
                  </a:lnTo>
                  <a:lnTo>
                    <a:pt x="40" y="84"/>
                  </a:lnTo>
                  <a:lnTo>
                    <a:pt x="41" y="85"/>
                  </a:lnTo>
                  <a:lnTo>
                    <a:pt x="41" y="86"/>
                  </a:lnTo>
                  <a:lnTo>
                    <a:pt x="43" y="88"/>
                  </a:lnTo>
                  <a:lnTo>
                    <a:pt x="43" y="89"/>
                  </a:lnTo>
                  <a:lnTo>
                    <a:pt x="43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45" y="96"/>
                  </a:lnTo>
                  <a:lnTo>
                    <a:pt x="45" y="97"/>
                  </a:lnTo>
                  <a:lnTo>
                    <a:pt x="47" y="100"/>
                  </a:lnTo>
                  <a:lnTo>
                    <a:pt x="48" y="102"/>
                  </a:lnTo>
                  <a:lnTo>
                    <a:pt x="48" y="104"/>
                  </a:lnTo>
                  <a:lnTo>
                    <a:pt x="49" y="106"/>
                  </a:lnTo>
                  <a:lnTo>
                    <a:pt x="49" y="108"/>
                  </a:lnTo>
                  <a:lnTo>
                    <a:pt x="51" y="110"/>
                  </a:lnTo>
                  <a:lnTo>
                    <a:pt x="51" y="112"/>
                  </a:lnTo>
                  <a:lnTo>
                    <a:pt x="52" y="113"/>
                  </a:lnTo>
                  <a:lnTo>
                    <a:pt x="52" y="114"/>
                  </a:lnTo>
                  <a:lnTo>
                    <a:pt x="53" y="116"/>
                  </a:lnTo>
                  <a:lnTo>
                    <a:pt x="53" y="117"/>
                  </a:lnTo>
                  <a:lnTo>
                    <a:pt x="53" y="118"/>
                  </a:lnTo>
                  <a:lnTo>
                    <a:pt x="55" y="120"/>
                  </a:lnTo>
                  <a:lnTo>
                    <a:pt x="55" y="121"/>
                  </a:lnTo>
                  <a:lnTo>
                    <a:pt x="55" y="122"/>
                  </a:lnTo>
                  <a:lnTo>
                    <a:pt x="56" y="124"/>
                  </a:lnTo>
                  <a:lnTo>
                    <a:pt x="56" y="125"/>
                  </a:lnTo>
                  <a:lnTo>
                    <a:pt x="56" y="126"/>
                  </a:lnTo>
                  <a:lnTo>
                    <a:pt x="57" y="128"/>
                  </a:lnTo>
                  <a:lnTo>
                    <a:pt x="57" y="129"/>
                  </a:lnTo>
                  <a:lnTo>
                    <a:pt x="57" y="130"/>
                  </a:lnTo>
                  <a:lnTo>
                    <a:pt x="59" y="132"/>
                  </a:lnTo>
                  <a:lnTo>
                    <a:pt x="59" y="133"/>
                  </a:lnTo>
                  <a:lnTo>
                    <a:pt x="59" y="134"/>
                  </a:lnTo>
                  <a:lnTo>
                    <a:pt x="60" y="136"/>
                  </a:lnTo>
                  <a:lnTo>
                    <a:pt x="60" y="137"/>
                  </a:lnTo>
                  <a:lnTo>
                    <a:pt x="60" y="138"/>
                  </a:lnTo>
                  <a:lnTo>
                    <a:pt x="61" y="141"/>
                  </a:lnTo>
                  <a:lnTo>
                    <a:pt x="61" y="142"/>
                  </a:lnTo>
                  <a:lnTo>
                    <a:pt x="63" y="143"/>
                  </a:lnTo>
                  <a:lnTo>
                    <a:pt x="63" y="146"/>
                  </a:lnTo>
                  <a:lnTo>
                    <a:pt x="64" y="147"/>
                  </a:lnTo>
                  <a:lnTo>
                    <a:pt x="64" y="150"/>
                  </a:lnTo>
                  <a:lnTo>
                    <a:pt x="65" y="153"/>
                  </a:lnTo>
                  <a:lnTo>
                    <a:pt x="65" y="154"/>
                  </a:lnTo>
                  <a:lnTo>
                    <a:pt x="67" y="157"/>
                  </a:lnTo>
                  <a:lnTo>
                    <a:pt x="67" y="158"/>
                  </a:lnTo>
                  <a:lnTo>
                    <a:pt x="67" y="159"/>
                  </a:lnTo>
                  <a:lnTo>
                    <a:pt x="68" y="162"/>
                  </a:lnTo>
                  <a:lnTo>
                    <a:pt x="68" y="163"/>
                  </a:lnTo>
                  <a:lnTo>
                    <a:pt x="68" y="165"/>
                  </a:lnTo>
                  <a:lnTo>
                    <a:pt x="69" y="166"/>
                  </a:lnTo>
                  <a:lnTo>
                    <a:pt x="69" y="167"/>
                  </a:lnTo>
                  <a:lnTo>
                    <a:pt x="69" y="169"/>
                  </a:lnTo>
                  <a:lnTo>
                    <a:pt x="71" y="170"/>
                  </a:lnTo>
                  <a:lnTo>
                    <a:pt x="71" y="171"/>
                  </a:lnTo>
                  <a:lnTo>
                    <a:pt x="71" y="173"/>
                  </a:lnTo>
                  <a:lnTo>
                    <a:pt x="72" y="174"/>
                  </a:lnTo>
                  <a:lnTo>
                    <a:pt x="72" y="175"/>
                  </a:lnTo>
                  <a:lnTo>
                    <a:pt x="72" y="177"/>
                  </a:lnTo>
                  <a:lnTo>
                    <a:pt x="73" y="178"/>
                  </a:lnTo>
                  <a:lnTo>
                    <a:pt x="73" y="179"/>
                  </a:lnTo>
                  <a:lnTo>
                    <a:pt x="73" y="181"/>
                  </a:lnTo>
                  <a:lnTo>
                    <a:pt x="75" y="182"/>
                  </a:lnTo>
                  <a:lnTo>
                    <a:pt x="75" y="183"/>
                  </a:lnTo>
                  <a:lnTo>
                    <a:pt x="75" y="186"/>
                  </a:lnTo>
                  <a:lnTo>
                    <a:pt x="76" y="187"/>
                  </a:lnTo>
                  <a:lnTo>
                    <a:pt x="76" y="189"/>
                  </a:lnTo>
                  <a:lnTo>
                    <a:pt x="77" y="190"/>
                  </a:lnTo>
                  <a:lnTo>
                    <a:pt x="77" y="193"/>
                  </a:lnTo>
                  <a:lnTo>
                    <a:pt x="77" y="194"/>
                  </a:lnTo>
                  <a:lnTo>
                    <a:pt x="79" y="197"/>
                  </a:lnTo>
                  <a:lnTo>
                    <a:pt x="79" y="198"/>
                  </a:lnTo>
                  <a:lnTo>
                    <a:pt x="80" y="201"/>
                  </a:lnTo>
                  <a:lnTo>
                    <a:pt x="80" y="202"/>
                  </a:lnTo>
                  <a:lnTo>
                    <a:pt x="81" y="205"/>
                  </a:lnTo>
                  <a:lnTo>
                    <a:pt x="81" y="206"/>
                  </a:lnTo>
                  <a:lnTo>
                    <a:pt x="83" y="207"/>
                  </a:lnTo>
                  <a:lnTo>
                    <a:pt x="83" y="210"/>
                  </a:lnTo>
                  <a:lnTo>
                    <a:pt x="83" y="211"/>
                  </a:lnTo>
                  <a:lnTo>
                    <a:pt x="84" y="213"/>
                  </a:lnTo>
                  <a:lnTo>
                    <a:pt x="84" y="214"/>
                  </a:lnTo>
                  <a:lnTo>
                    <a:pt x="84" y="215"/>
                  </a:lnTo>
                  <a:lnTo>
                    <a:pt x="85" y="217"/>
                  </a:lnTo>
                  <a:lnTo>
                    <a:pt x="85" y="218"/>
                  </a:lnTo>
                  <a:lnTo>
                    <a:pt x="85" y="219"/>
                  </a:lnTo>
                  <a:lnTo>
                    <a:pt x="85" y="221"/>
                  </a:lnTo>
                  <a:lnTo>
                    <a:pt x="86" y="222"/>
                  </a:lnTo>
                  <a:lnTo>
                    <a:pt x="86" y="223"/>
                  </a:lnTo>
                  <a:lnTo>
                    <a:pt x="86" y="225"/>
                  </a:lnTo>
                  <a:lnTo>
                    <a:pt x="86" y="226"/>
                  </a:lnTo>
                  <a:lnTo>
                    <a:pt x="86" y="227"/>
                  </a:lnTo>
                  <a:lnTo>
                    <a:pt x="86" y="229"/>
                  </a:lnTo>
                  <a:lnTo>
                    <a:pt x="86" y="230"/>
                  </a:lnTo>
                  <a:lnTo>
                    <a:pt x="88" y="231"/>
                  </a:lnTo>
                  <a:lnTo>
                    <a:pt x="88" y="233"/>
                  </a:lnTo>
                  <a:lnTo>
                    <a:pt x="88" y="234"/>
                  </a:lnTo>
                  <a:lnTo>
                    <a:pt x="88" y="235"/>
                  </a:lnTo>
                  <a:lnTo>
                    <a:pt x="88" y="236"/>
                  </a:lnTo>
                  <a:lnTo>
                    <a:pt x="88" y="238"/>
                  </a:lnTo>
                  <a:lnTo>
                    <a:pt x="88" y="239"/>
                  </a:lnTo>
                  <a:lnTo>
                    <a:pt x="88" y="242"/>
                  </a:lnTo>
                  <a:lnTo>
                    <a:pt x="88" y="243"/>
                  </a:lnTo>
                  <a:lnTo>
                    <a:pt x="88" y="244"/>
                  </a:lnTo>
                  <a:lnTo>
                    <a:pt x="88" y="247"/>
                  </a:lnTo>
                  <a:lnTo>
                    <a:pt x="89" y="248"/>
                  </a:lnTo>
                  <a:lnTo>
                    <a:pt x="89" y="250"/>
                  </a:lnTo>
                  <a:lnTo>
                    <a:pt x="89" y="251"/>
                  </a:lnTo>
                  <a:lnTo>
                    <a:pt x="89" y="252"/>
                  </a:lnTo>
                  <a:lnTo>
                    <a:pt x="89" y="254"/>
                  </a:lnTo>
                  <a:lnTo>
                    <a:pt x="89" y="255"/>
                  </a:lnTo>
                  <a:lnTo>
                    <a:pt x="89" y="256"/>
                  </a:lnTo>
                  <a:lnTo>
                    <a:pt x="89" y="258"/>
                  </a:lnTo>
                  <a:lnTo>
                    <a:pt x="89" y="259"/>
                  </a:lnTo>
                  <a:lnTo>
                    <a:pt x="89" y="260"/>
                  </a:lnTo>
                  <a:lnTo>
                    <a:pt x="89" y="262"/>
                  </a:lnTo>
                  <a:lnTo>
                    <a:pt x="90" y="262"/>
                  </a:lnTo>
                  <a:lnTo>
                    <a:pt x="90" y="263"/>
                  </a:lnTo>
                  <a:lnTo>
                    <a:pt x="90" y="264"/>
                  </a:lnTo>
                  <a:lnTo>
                    <a:pt x="90" y="266"/>
                  </a:lnTo>
                  <a:lnTo>
                    <a:pt x="90" y="267"/>
                  </a:lnTo>
                  <a:lnTo>
                    <a:pt x="90" y="268"/>
                  </a:lnTo>
                  <a:lnTo>
                    <a:pt x="90" y="270"/>
                  </a:lnTo>
                  <a:lnTo>
                    <a:pt x="92" y="271"/>
                  </a:lnTo>
                  <a:lnTo>
                    <a:pt x="92" y="272"/>
                  </a:lnTo>
                  <a:lnTo>
                    <a:pt x="92" y="274"/>
                  </a:lnTo>
                  <a:lnTo>
                    <a:pt x="92" y="275"/>
                  </a:lnTo>
                  <a:lnTo>
                    <a:pt x="92" y="276"/>
                  </a:lnTo>
                  <a:lnTo>
                    <a:pt x="93" y="278"/>
                  </a:lnTo>
                  <a:lnTo>
                    <a:pt x="93" y="279"/>
                  </a:lnTo>
                  <a:lnTo>
                    <a:pt x="93" y="280"/>
                  </a:lnTo>
                  <a:lnTo>
                    <a:pt x="93" y="282"/>
                  </a:lnTo>
                  <a:lnTo>
                    <a:pt x="93" y="283"/>
                  </a:lnTo>
                  <a:lnTo>
                    <a:pt x="94" y="284"/>
                  </a:lnTo>
                  <a:lnTo>
                    <a:pt x="94" y="286"/>
                  </a:lnTo>
                  <a:lnTo>
                    <a:pt x="94" y="287"/>
                  </a:lnTo>
                  <a:lnTo>
                    <a:pt x="94" y="288"/>
                  </a:lnTo>
                  <a:lnTo>
                    <a:pt x="94" y="290"/>
                  </a:lnTo>
                  <a:lnTo>
                    <a:pt x="94" y="291"/>
                  </a:lnTo>
                  <a:lnTo>
                    <a:pt x="94" y="292"/>
                  </a:lnTo>
                  <a:lnTo>
                    <a:pt x="94" y="294"/>
                  </a:lnTo>
                  <a:lnTo>
                    <a:pt x="94" y="295"/>
                  </a:lnTo>
                  <a:lnTo>
                    <a:pt x="94" y="296"/>
                  </a:lnTo>
                  <a:lnTo>
                    <a:pt x="94" y="298"/>
                  </a:lnTo>
                  <a:lnTo>
                    <a:pt x="94" y="299"/>
                  </a:lnTo>
                  <a:lnTo>
                    <a:pt x="94" y="300"/>
                  </a:lnTo>
                  <a:lnTo>
                    <a:pt x="94" y="302"/>
                  </a:lnTo>
                  <a:lnTo>
                    <a:pt x="94" y="304"/>
                  </a:lnTo>
                  <a:lnTo>
                    <a:pt x="94" y="306"/>
                  </a:lnTo>
                  <a:lnTo>
                    <a:pt x="93" y="308"/>
                  </a:lnTo>
                  <a:lnTo>
                    <a:pt x="93" y="310"/>
                  </a:lnTo>
                  <a:lnTo>
                    <a:pt x="93" y="312"/>
                  </a:lnTo>
                  <a:lnTo>
                    <a:pt x="93" y="315"/>
                  </a:lnTo>
                  <a:lnTo>
                    <a:pt x="93" y="31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8113" name="Freeform 69">
              <a:extLst>
                <a:ext uri="{FF2B5EF4-FFF2-40B4-BE49-F238E27FC236}">
                  <a16:creationId xmlns:a16="http://schemas.microsoft.com/office/drawing/2014/main" id="{B7976F5B-3C2F-3649-948A-AAAFC247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6" y="1898"/>
              <a:ext cx="47" cy="159"/>
            </a:xfrm>
            <a:custGeom>
              <a:avLst/>
              <a:gdLst>
                <a:gd name="T0" fmla="*/ 1 w 94"/>
                <a:gd name="T1" fmla="*/ 1 h 317"/>
                <a:gd name="T2" fmla="*/ 1 w 94"/>
                <a:gd name="T3" fmla="*/ 1 h 317"/>
                <a:gd name="T4" fmla="*/ 1 w 94"/>
                <a:gd name="T5" fmla="*/ 1 h 317"/>
                <a:gd name="T6" fmla="*/ 1 w 94"/>
                <a:gd name="T7" fmla="*/ 1 h 317"/>
                <a:gd name="T8" fmla="*/ 1 w 94"/>
                <a:gd name="T9" fmla="*/ 1 h 317"/>
                <a:gd name="T10" fmla="*/ 1 w 94"/>
                <a:gd name="T11" fmla="*/ 1 h 317"/>
                <a:gd name="T12" fmla="*/ 1 w 94"/>
                <a:gd name="T13" fmla="*/ 1 h 317"/>
                <a:gd name="T14" fmla="*/ 1 w 94"/>
                <a:gd name="T15" fmla="*/ 1 h 317"/>
                <a:gd name="T16" fmla="*/ 1 w 94"/>
                <a:gd name="T17" fmla="*/ 1 h 317"/>
                <a:gd name="T18" fmla="*/ 1 w 94"/>
                <a:gd name="T19" fmla="*/ 1 h 317"/>
                <a:gd name="T20" fmla="*/ 1 w 94"/>
                <a:gd name="T21" fmla="*/ 1 h 317"/>
                <a:gd name="T22" fmla="*/ 1 w 94"/>
                <a:gd name="T23" fmla="*/ 1 h 317"/>
                <a:gd name="T24" fmla="*/ 1 w 94"/>
                <a:gd name="T25" fmla="*/ 1 h 317"/>
                <a:gd name="T26" fmla="*/ 1 w 94"/>
                <a:gd name="T27" fmla="*/ 1 h 317"/>
                <a:gd name="T28" fmla="*/ 1 w 94"/>
                <a:gd name="T29" fmla="*/ 1 h 317"/>
                <a:gd name="T30" fmla="*/ 1 w 94"/>
                <a:gd name="T31" fmla="*/ 1 h 317"/>
                <a:gd name="T32" fmla="*/ 1 w 94"/>
                <a:gd name="T33" fmla="*/ 1 h 317"/>
                <a:gd name="T34" fmla="*/ 1 w 94"/>
                <a:gd name="T35" fmla="*/ 1 h 317"/>
                <a:gd name="T36" fmla="*/ 1 w 94"/>
                <a:gd name="T37" fmla="*/ 1 h 317"/>
                <a:gd name="T38" fmla="*/ 1 w 94"/>
                <a:gd name="T39" fmla="*/ 1 h 317"/>
                <a:gd name="T40" fmla="*/ 1 w 94"/>
                <a:gd name="T41" fmla="*/ 1 h 317"/>
                <a:gd name="T42" fmla="*/ 1 w 94"/>
                <a:gd name="T43" fmla="*/ 1 h 317"/>
                <a:gd name="T44" fmla="*/ 1 w 94"/>
                <a:gd name="T45" fmla="*/ 1 h 317"/>
                <a:gd name="T46" fmla="*/ 1 w 94"/>
                <a:gd name="T47" fmla="*/ 1 h 317"/>
                <a:gd name="T48" fmla="*/ 1 w 94"/>
                <a:gd name="T49" fmla="*/ 1 h 317"/>
                <a:gd name="T50" fmla="*/ 1 w 94"/>
                <a:gd name="T51" fmla="*/ 1 h 317"/>
                <a:gd name="T52" fmla="*/ 1 w 94"/>
                <a:gd name="T53" fmla="*/ 1 h 317"/>
                <a:gd name="T54" fmla="*/ 1 w 94"/>
                <a:gd name="T55" fmla="*/ 1 h 317"/>
                <a:gd name="T56" fmla="*/ 1 w 94"/>
                <a:gd name="T57" fmla="*/ 1 h 317"/>
                <a:gd name="T58" fmla="*/ 1 w 94"/>
                <a:gd name="T59" fmla="*/ 1 h 317"/>
                <a:gd name="T60" fmla="*/ 1 w 94"/>
                <a:gd name="T61" fmla="*/ 1 h 317"/>
                <a:gd name="T62" fmla="*/ 1 w 94"/>
                <a:gd name="T63" fmla="*/ 1 h 317"/>
                <a:gd name="T64" fmla="*/ 1 w 94"/>
                <a:gd name="T65" fmla="*/ 1 h 317"/>
                <a:gd name="T66" fmla="*/ 1 w 94"/>
                <a:gd name="T67" fmla="*/ 1 h 317"/>
                <a:gd name="T68" fmla="*/ 1 w 94"/>
                <a:gd name="T69" fmla="*/ 1 h 317"/>
                <a:gd name="T70" fmla="*/ 1 w 94"/>
                <a:gd name="T71" fmla="*/ 1 h 317"/>
                <a:gd name="T72" fmla="*/ 1 w 94"/>
                <a:gd name="T73" fmla="*/ 1 h 317"/>
                <a:gd name="T74" fmla="*/ 1 w 94"/>
                <a:gd name="T75" fmla="*/ 1 h 317"/>
                <a:gd name="T76" fmla="*/ 1 w 94"/>
                <a:gd name="T77" fmla="*/ 1 h 317"/>
                <a:gd name="T78" fmla="*/ 1 w 94"/>
                <a:gd name="T79" fmla="*/ 1 h 317"/>
                <a:gd name="T80" fmla="*/ 1 w 94"/>
                <a:gd name="T81" fmla="*/ 1 h 317"/>
                <a:gd name="T82" fmla="*/ 1 w 94"/>
                <a:gd name="T83" fmla="*/ 1 h 317"/>
                <a:gd name="T84" fmla="*/ 1 w 94"/>
                <a:gd name="T85" fmla="*/ 1 h 317"/>
                <a:gd name="T86" fmla="*/ 1 w 94"/>
                <a:gd name="T87" fmla="*/ 1 h 317"/>
                <a:gd name="T88" fmla="*/ 1 w 94"/>
                <a:gd name="T89" fmla="*/ 1 h 317"/>
                <a:gd name="T90" fmla="*/ 1 w 94"/>
                <a:gd name="T91" fmla="*/ 1 h 317"/>
                <a:gd name="T92" fmla="*/ 1 w 94"/>
                <a:gd name="T93" fmla="*/ 1 h 317"/>
                <a:gd name="T94" fmla="*/ 1 w 94"/>
                <a:gd name="T95" fmla="*/ 1 h 317"/>
                <a:gd name="T96" fmla="*/ 1 w 94"/>
                <a:gd name="T97" fmla="*/ 1 h 317"/>
                <a:gd name="T98" fmla="*/ 1 w 94"/>
                <a:gd name="T99" fmla="*/ 1 h 317"/>
                <a:gd name="T100" fmla="*/ 1 w 94"/>
                <a:gd name="T101" fmla="*/ 1 h 317"/>
                <a:gd name="T102" fmla="*/ 1 w 94"/>
                <a:gd name="T103" fmla="*/ 1 h 317"/>
                <a:gd name="T104" fmla="*/ 1 w 94"/>
                <a:gd name="T105" fmla="*/ 1 h 317"/>
                <a:gd name="T106" fmla="*/ 1 w 94"/>
                <a:gd name="T107" fmla="*/ 1 h 317"/>
                <a:gd name="T108" fmla="*/ 1 w 94"/>
                <a:gd name="T109" fmla="*/ 1 h 317"/>
                <a:gd name="T110" fmla="*/ 1 w 94"/>
                <a:gd name="T111" fmla="*/ 1 h 317"/>
                <a:gd name="T112" fmla="*/ 1 w 94"/>
                <a:gd name="T113" fmla="*/ 1 h 31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94"/>
                <a:gd name="T172" fmla="*/ 0 h 317"/>
                <a:gd name="T173" fmla="*/ 94 w 94"/>
                <a:gd name="T174" fmla="*/ 317 h 31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94" h="317">
                  <a:moveTo>
                    <a:pt x="0" y="317"/>
                  </a:moveTo>
                  <a:lnTo>
                    <a:pt x="3" y="313"/>
                  </a:lnTo>
                  <a:lnTo>
                    <a:pt x="4" y="311"/>
                  </a:lnTo>
                  <a:lnTo>
                    <a:pt x="5" y="308"/>
                  </a:lnTo>
                  <a:lnTo>
                    <a:pt x="7" y="305"/>
                  </a:lnTo>
                  <a:lnTo>
                    <a:pt x="9" y="301"/>
                  </a:lnTo>
                  <a:lnTo>
                    <a:pt x="11" y="300"/>
                  </a:lnTo>
                  <a:lnTo>
                    <a:pt x="12" y="297"/>
                  </a:lnTo>
                  <a:lnTo>
                    <a:pt x="13" y="295"/>
                  </a:lnTo>
                  <a:lnTo>
                    <a:pt x="13" y="293"/>
                  </a:lnTo>
                  <a:lnTo>
                    <a:pt x="15" y="291"/>
                  </a:lnTo>
                  <a:lnTo>
                    <a:pt x="16" y="290"/>
                  </a:lnTo>
                  <a:lnTo>
                    <a:pt x="17" y="287"/>
                  </a:lnTo>
                  <a:lnTo>
                    <a:pt x="17" y="286"/>
                  </a:lnTo>
                  <a:lnTo>
                    <a:pt x="19" y="284"/>
                  </a:lnTo>
                  <a:lnTo>
                    <a:pt x="19" y="283"/>
                  </a:lnTo>
                  <a:lnTo>
                    <a:pt x="20" y="282"/>
                  </a:lnTo>
                  <a:lnTo>
                    <a:pt x="21" y="280"/>
                  </a:lnTo>
                  <a:lnTo>
                    <a:pt x="21" y="279"/>
                  </a:lnTo>
                  <a:lnTo>
                    <a:pt x="21" y="278"/>
                  </a:lnTo>
                  <a:lnTo>
                    <a:pt x="23" y="276"/>
                  </a:lnTo>
                  <a:lnTo>
                    <a:pt x="23" y="275"/>
                  </a:lnTo>
                  <a:lnTo>
                    <a:pt x="24" y="274"/>
                  </a:lnTo>
                  <a:lnTo>
                    <a:pt x="24" y="272"/>
                  </a:lnTo>
                  <a:lnTo>
                    <a:pt x="25" y="271"/>
                  </a:lnTo>
                  <a:lnTo>
                    <a:pt x="25" y="270"/>
                  </a:lnTo>
                  <a:lnTo>
                    <a:pt x="27" y="268"/>
                  </a:lnTo>
                  <a:lnTo>
                    <a:pt x="27" y="267"/>
                  </a:lnTo>
                  <a:lnTo>
                    <a:pt x="27" y="266"/>
                  </a:lnTo>
                  <a:lnTo>
                    <a:pt x="28" y="264"/>
                  </a:lnTo>
                  <a:lnTo>
                    <a:pt x="28" y="263"/>
                  </a:lnTo>
                  <a:lnTo>
                    <a:pt x="29" y="262"/>
                  </a:lnTo>
                  <a:lnTo>
                    <a:pt x="29" y="259"/>
                  </a:lnTo>
                  <a:lnTo>
                    <a:pt x="31" y="258"/>
                  </a:lnTo>
                  <a:lnTo>
                    <a:pt x="32" y="256"/>
                  </a:lnTo>
                  <a:lnTo>
                    <a:pt x="32" y="254"/>
                  </a:lnTo>
                  <a:lnTo>
                    <a:pt x="33" y="252"/>
                  </a:lnTo>
                  <a:lnTo>
                    <a:pt x="33" y="251"/>
                  </a:lnTo>
                  <a:lnTo>
                    <a:pt x="33" y="250"/>
                  </a:lnTo>
                  <a:lnTo>
                    <a:pt x="35" y="248"/>
                  </a:lnTo>
                  <a:lnTo>
                    <a:pt x="35" y="247"/>
                  </a:lnTo>
                  <a:lnTo>
                    <a:pt x="36" y="246"/>
                  </a:lnTo>
                  <a:lnTo>
                    <a:pt x="36" y="244"/>
                  </a:lnTo>
                  <a:lnTo>
                    <a:pt x="37" y="243"/>
                  </a:lnTo>
                  <a:lnTo>
                    <a:pt x="37" y="242"/>
                  </a:lnTo>
                  <a:lnTo>
                    <a:pt x="37" y="240"/>
                  </a:lnTo>
                  <a:lnTo>
                    <a:pt x="39" y="239"/>
                  </a:lnTo>
                  <a:lnTo>
                    <a:pt x="39" y="238"/>
                  </a:lnTo>
                  <a:lnTo>
                    <a:pt x="39" y="236"/>
                  </a:lnTo>
                  <a:lnTo>
                    <a:pt x="40" y="235"/>
                  </a:lnTo>
                  <a:lnTo>
                    <a:pt x="40" y="234"/>
                  </a:lnTo>
                  <a:lnTo>
                    <a:pt x="41" y="232"/>
                  </a:lnTo>
                  <a:lnTo>
                    <a:pt x="41" y="231"/>
                  </a:lnTo>
                  <a:lnTo>
                    <a:pt x="43" y="230"/>
                  </a:lnTo>
                  <a:lnTo>
                    <a:pt x="43" y="228"/>
                  </a:lnTo>
                  <a:lnTo>
                    <a:pt x="43" y="227"/>
                  </a:lnTo>
                  <a:lnTo>
                    <a:pt x="44" y="224"/>
                  </a:lnTo>
                  <a:lnTo>
                    <a:pt x="44" y="223"/>
                  </a:lnTo>
                  <a:lnTo>
                    <a:pt x="45" y="222"/>
                  </a:lnTo>
                  <a:lnTo>
                    <a:pt x="45" y="219"/>
                  </a:lnTo>
                  <a:lnTo>
                    <a:pt x="47" y="218"/>
                  </a:lnTo>
                  <a:lnTo>
                    <a:pt x="48" y="215"/>
                  </a:lnTo>
                  <a:lnTo>
                    <a:pt x="48" y="214"/>
                  </a:lnTo>
                  <a:lnTo>
                    <a:pt x="49" y="211"/>
                  </a:lnTo>
                  <a:lnTo>
                    <a:pt x="49" y="210"/>
                  </a:lnTo>
                  <a:lnTo>
                    <a:pt x="51" y="207"/>
                  </a:lnTo>
                  <a:lnTo>
                    <a:pt x="51" y="206"/>
                  </a:lnTo>
                  <a:lnTo>
                    <a:pt x="52" y="204"/>
                  </a:lnTo>
                  <a:lnTo>
                    <a:pt x="52" y="203"/>
                  </a:lnTo>
                  <a:lnTo>
                    <a:pt x="53" y="200"/>
                  </a:lnTo>
                  <a:lnTo>
                    <a:pt x="53" y="199"/>
                  </a:lnTo>
                  <a:lnTo>
                    <a:pt x="53" y="198"/>
                  </a:lnTo>
                  <a:lnTo>
                    <a:pt x="55" y="197"/>
                  </a:lnTo>
                  <a:lnTo>
                    <a:pt x="55" y="195"/>
                  </a:lnTo>
                  <a:lnTo>
                    <a:pt x="56" y="194"/>
                  </a:lnTo>
                  <a:lnTo>
                    <a:pt x="56" y="193"/>
                  </a:lnTo>
                  <a:lnTo>
                    <a:pt x="56" y="191"/>
                  </a:lnTo>
                  <a:lnTo>
                    <a:pt x="57" y="190"/>
                  </a:lnTo>
                  <a:lnTo>
                    <a:pt x="57" y="189"/>
                  </a:lnTo>
                  <a:lnTo>
                    <a:pt x="57" y="187"/>
                  </a:lnTo>
                  <a:lnTo>
                    <a:pt x="59" y="186"/>
                  </a:lnTo>
                  <a:lnTo>
                    <a:pt x="59" y="185"/>
                  </a:lnTo>
                  <a:lnTo>
                    <a:pt x="59" y="183"/>
                  </a:lnTo>
                  <a:lnTo>
                    <a:pt x="60" y="182"/>
                  </a:lnTo>
                  <a:lnTo>
                    <a:pt x="60" y="181"/>
                  </a:lnTo>
                  <a:lnTo>
                    <a:pt x="60" y="179"/>
                  </a:lnTo>
                  <a:lnTo>
                    <a:pt x="61" y="177"/>
                  </a:lnTo>
                  <a:lnTo>
                    <a:pt x="61" y="175"/>
                  </a:lnTo>
                  <a:lnTo>
                    <a:pt x="63" y="174"/>
                  </a:lnTo>
                  <a:lnTo>
                    <a:pt x="63" y="171"/>
                  </a:lnTo>
                  <a:lnTo>
                    <a:pt x="64" y="170"/>
                  </a:lnTo>
                  <a:lnTo>
                    <a:pt x="64" y="167"/>
                  </a:lnTo>
                  <a:lnTo>
                    <a:pt x="65" y="165"/>
                  </a:lnTo>
                  <a:lnTo>
                    <a:pt x="65" y="163"/>
                  </a:lnTo>
                  <a:lnTo>
                    <a:pt x="67" y="161"/>
                  </a:lnTo>
                  <a:lnTo>
                    <a:pt x="67" y="159"/>
                  </a:lnTo>
                  <a:lnTo>
                    <a:pt x="67" y="158"/>
                  </a:lnTo>
                  <a:lnTo>
                    <a:pt x="68" y="155"/>
                  </a:lnTo>
                  <a:lnTo>
                    <a:pt x="68" y="154"/>
                  </a:lnTo>
                  <a:lnTo>
                    <a:pt x="68" y="153"/>
                  </a:lnTo>
                  <a:lnTo>
                    <a:pt x="69" y="151"/>
                  </a:lnTo>
                  <a:lnTo>
                    <a:pt x="69" y="150"/>
                  </a:lnTo>
                  <a:lnTo>
                    <a:pt x="69" y="149"/>
                  </a:lnTo>
                  <a:lnTo>
                    <a:pt x="71" y="147"/>
                  </a:lnTo>
                  <a:lnTo>
                    <a:pt x="71" y="146"/>
                  </a:lnTo>
                  <a:lnTo>
                    <a:pt x="71" y="145"/>
                  </a:lnTo>
                  <a:lnTo>
                    <a:pt x="72" y="143"/>
                  </a:lnTo>
                  <a:lnTo>
                    <a:pt x="72" y="142"/>
                  </a:lnTo>
                  <a:lnTo>
                    <a:pt x="72" y="141"/>
                  </a:lnTo>
                  <a:lnTo>
                    <a:pt x="73" y="139"/>
                  </a:lnTo>
                  <a:lnTo>
                    <a:pt x="73" y="138"/>
                  </a:lnTo>
                  <a:lnTo>
                    <a:pt x="73" y="137"/>
                  </a:lnTo>
                  <a:lnTo>
                    <a:pt x="73" y="135"/>
                  </a:lnTo>
                  <a:lnTo>
                    <a:pt x="75" y="134"/>
                  </a:lnTo>
                  <a:lnTo>
                    <a:pt x="75" y="133"/>
                  </a:lnTo>
                  <a:lnTo>
                    <a:pt x="75" y="131"/>
                  </a:lnTo>
                  <a:lnTo>
                    <a:pt x="76" y="130"/>
                  </a:lnTo>
                  <a:lnTo>
                    <a:pt x="76" y="129"/>
                  </a:lnTo>
                  <a:lnTo>
                    <a:pt x="77" y="127"/>
                  </a:lnTo>
                  <a:lnTo>
                    <a:pt x="77" y="125"/>
                  </a:lnTo>
                  <a:lnTo>
                    <a:pt x="77" y="123"/>
                  </a:lnTo>
                  <a:lnTo>
                    <a:pt x="79" y="121"/>
                  </a:lnTo>
                  <a:lnTo>
                    <a:pt x="79" y="119"/>
                  </a:lnTo>
                  <a:lnTo>
                    <a:pt x="80" y="117"/>
                  </a:lnTo>
                  <a:lnTo>
                    <a:pt x="80" y="114"/>
                  </a:lnTo>
                  <a:lnTo>
                    <a:pt x="81" y="113"/>
                  </a:lnTo>
                  <a:lnTo>
                    <a:pt x="81" y="111"/>
                  </a:lnTo>
                  <a:lnTo>
                    <a:pt x="83" y="109"/>
                  </a:lnTo>
                  <a:lnTo>
                    <a:pt x="83" y="107"/>
                  </a:lnTo>
                  <a:lnTo>
                    <a:pt x="83" y="106"/>
                  </a:lnTo>
                  <a:lnTo>
                    <a:pt x="84" y="105"/>
                  </a:lnTo>
                  <a:lnTo>
                    <a:pt x="84" y="104"/>
                  </a:lnTo>
                  <a:lnTo>
                    <a:pt x="84" y="102"/>
                  </a:lnTo>
                  <a:lnTo>
                    <a:pt x="85" y="101"/>
                  </a:lnTo>
                  <a:lnTo>
                    <a:pt x="85" y="100"/>
                  </a:lnTo>
                  <a:lnTo>
                    <a:pt x="85" y="98"/>
                  </a:lnTo>
                  <a:lnTo>
                    <a:pt x="85" y="97"/>
                  </a:lnTo>
                  <a:lnTo>
                    <a:pt x="86" y="96"/>
                  </a:lnTo>
                  <a:lnTo>
                    <a:pt x="86" y="94"/>
                  </a:lnTo>
                  <a:lnTo>
                    <a:pt x="86" y="93"/>
                  </a:lnTo>
                  <a:lnTo>
                    <a:pt x="86" y="92"/>
                  </a:lnTo>
                  <a:lnTo>
                    <a:pt x="86" y="90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8" y="86"/>
                  </a:lnTo>
                  <a:lnTo>
                    <a:pt x="88" y="85"/>
                  </a:lnTo>
                  <a:lnTo>
                    <a:pt x="88" y="84"/>
                  </a:lnTo>
                  <a:lnTo>
                    <a:pt x="88" y="82"/>
                  </a:lnTo>
                  <a:lnTo>
                    <a:pt x="88" y="81"/>
                  </a:lnTo>
                  <a:lnTo>
                    <a:pt x="88" y="80"/>
                  </a:lnTo>
                  <a:lnTo>
                    <a:pt x="88" y="78"/>
                  </a:lnTo>
                  <a:lnTo>
                    <a:pt x="88" y="76"/>
                  </a:lnTo>
                  <a:lnTo>
                    <a:pt x="88" y="74"/>
                  </a:lnTo>
                  <a:lnTo>
                    <a:pt x="88" y="73"/>
                  </a:lnTo>
                  <a:lnTo>
                    <a:pt x="88" y="70"/>
                  </a:lnTo>
                  <a:lnTo>
                    <a:pt x="89" y="69"/>
                  </a:lnTo>
                  <a:lnTo>
                    <a:pt x="89" y="68"/>
                  </a:lnTo>
                  <a:lnTo>
                    <a:pt x="89" y="66"/>
                  </a:lnTo>
                  <a:lnTo>
                    <a:pt x="89" y="65"/>
                  </a:lnTo>
                  <a:lnTo>
                    <a:pt x="89" y="64"/>
                  </a:lnTo>
                  <a:lnTo>
                    <a:pt x="89" y="62"/>
                  </a:lnTo>
                  <a:lnTo>
                    <a:pt x="89" y="61"/>
                  </a:lnTo>
                  <a:lnTo>
                    <a:pt x="89" y="60"/>
                  </a:lnTo>
                  <a:lnTo>
                    <a:pt x="89" y="58"/>
                  </a:lnTo>
                  <a:lnTo>
                    <a:pt x="89" y="57"/>
                  </a:lnTo>
                  <a:lnTo>
                    <a:pt x="89" y="56"/>
                  </a:lnTo>
                  <a:lnTo>
                    <a:pt x="90" y="56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2"/>
                  </a:lnTo>
                  <a:lnTo>
                    <a:pt x="90" y="50"/>
                  </a:lnTo>
                  <a:lnTo>
                    <a:pt x="90" y="49"/>
                  </a:lnTo>
                  <a:lnTo>
                    <a:pt x="90" y="48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3" y="38"/>
                  </a:lnTo>
                  <a:lnTo>
                    <a:pt x="93" y="37"/>
                  </a:lnTo>
                  <a:lnTo>
                    <a:pt x="93" y="36"/>
                  </a:lnTo>
                  <a:lnTo>
                    <a:pt x="93" y="34"/>
                  </a:lnTo>
                  <a:lnTo>
                    <a:pt x="94" y="33"/>
                  </a:lnTo>
                  <a:lnTo>
                    <a:pt x="94" y="32"/>
                  </a:lnTo>
                  <a:lnTo>
                    <a:pt x="94" y="30"/>
                  </a:lnTo>
                  <a:lnTo>
                    <a:pt x="94" y="29"/>
                  </a:lnTo>
                  <a:lnTo>
                    <a:pt x="94" y="28"/>
                  </a:lnTo>
                  <a:lnTo>
                    <a:pt x="94" y="26"/>
                  </a:lnTo>
                  <a:lnTo>
                    <a:pt x="94" y="25"/>
                  </a:lnTo>
                  <a:lnTo>
                    <a:pt x="94" y="24"/>
                  </a:lnTo>
                  <a:lnTo>
                    <a:pt x="94" y="22"/>
                  </a:lnTo>
                  <a:lnTo>
                    <a:pt x="94" y="21"/>
                  </a:lnTo>
                  <a:lnTo>
                    <a:pt x="94" y="20"/>
                  </a:lnTo>
                  <a:lnTo>
                    <a:pt x="94" y="18"/>
                  </a:lnTo>
                  <a:lnTo>
                    <a:pt x="94" y="17"/>
                  </a:lnTo>
                  <a:lnTo>
                    <a:pt x="94" y="16"/>
                  </a:lnTo>
                  <a:lnTo>
                    <a:pt x="94" y="13"/>
                  </a:lnTo>
                  <a:lnTo>
                    <a:pt x="94" y="12"/>
                  </a:lnTo>
                  <a:lnTo>
                    <a:pt x="93" y="9"/>
                  </a:lnTo>
                  <a:lnTo>
                    <a:pt x="93" y="8"/>
                  </a:lnTo>
                  <a:lnTo>
                    <a:pt x="93" y="5"/>
                  </a:lnTo>
                  <a:lnTo>
                    <a:pt x="93" y="3"/>
                  </a:lnTo>
                  <a:lnTo>
                    <a:pt x="93" y="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8057" name="Freeform 70">
            <a:extLst>
              <a:ext uri="{FF2B5EF4-FFF2-40B4-BE49-F238E27FC236}">
                <a16:creationId xmlns:a16="http://schemas.microsoft.com/office/drawing/2014/main" id="{7DD0C3F1-BE5A-B04E-AE58-88DBA1BC4B8C}"/>
              </a:ext>
            </a:extLst>
          </p:cNvPr>
          <p:cNvSpPr>
            <a:spLocks/>
          </p:cNvSpPr>
          <p:nvPr/>
        </p:nvSpPr>
        <p:spPr bwMode="auto">
          <a:xfrm>
            <a:off x="4291013" y="4295776"/>
            <a:ext cx="590550" cy="295275"/>
          </a:xfrm>
          <a:custGeom>
            <a:avLst/>
            <a:gdLst>
              <a:gd name="T0" fmla="*/ 2147483646 w 744"/>
              <a:gd name="T1" fmla="*/ 0 h 372"/>
              <a:gd name="T2" fmla="*/ 2147483646 w 744"/>
              <a:gd name="T3" fmla="*/ 0 h 372"/>
              <a:gd name="T4" fmla="*/ 2147483646 w 744"/>
              <a:gd name="T5" fmla="*/ 2147483646 h 372"/>
              <a:gd name="T6" fmla="*/ 0 w 744"/>
              <a:gd name="T7" fmla="*/ 2147483646 h 372"/>
              <a:gd name="T8" fmla="*/ 0 60000 65536"/>
              <a:gd name="T9" fmla="*/ 0 60000 65536"/>
              <a:gd name="T10" fmla="*/ 0 60000 65536"/>
              <a:gd name="T11" fmla="*/ 0 60000 65536"/>
              <a:gd name="T12" fmla="*/ 0 w 744"/>
              <a:gd name="T13" fmla="*/ 0 h 372"/>
              <a:gd name="T14" fmla="*/ 744 w 744"/>
              <a:gd name="T15" fmla="*/ 372 h 3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744" h="372">
                <a:moveTo>
                  <a:pt x="744" y="0"/>
                </a:moveTo>
                <a:lnTo>
                  <a:pt x="186" y="0"/>
                </a:lnTo>
                <a:lnTo>
                  <a:pt x="186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8" name="Freeform 71">
            <a:extLst>
              <a:ext uri="{FF2B5EF4-FFF2-40B4-BE49-F238E27FC236}">
                <a16:creationId xmlns:a16="http://schemas.microsoft.com/office/drawing/2014/main" id="{343EE8CD-F8FD-C242-B745-C9556E4FCAFF}"/>
              </a:ext>
            </a:extLst>
          </p:cNvPr>
          <p:cNvSpPr>
            <a:spLocks/>
          </p:cNvSpPr>
          <p:nvPr/>
        </p:nvSpPr>
        <p:spPr bwMode="auto">
          <a:xfrm>
            <a:off x="4438651" y="4591050"/>
            <a:ext cx="442913" cy="611188"/>
          </a:xfrm>
          <a:custGeom>
            <a:avLst/>
            <a:gdLst>
              <a:gd name="T0" fmla="*/ 2147483646 w 558"/>
              <a:gd name="T1" fmla="*/ 2147483646 h 770"/>
              <a:gd name="T2" fmla="*/ 0 w 558"/>
              <a:gd name="T3" fmla="*/ 2147483646 h 770"/>
              <a:gd name="T4" fmla="*/ 0 w 558"/>
              <a:gd name="T5" fmla="*/ 0 h 770"/>
              <a:gd name="T6" fmla="*/ 0 60000 65536"/>
              <a:gd name="T7" fmla="*/ 0 60000 65536"/>
              <a:gd name="T8" fmla="*/ 0 60000 65536"/>
              <a:gd name="T9" fmla="*/ 0 w 558"/>
              <a:gd name="T10" fmla="*/ 0 h 770"/>
              <a:gd name="T11" fmla="*/ 558 w 558"/>
              <a:gd name="T12" fmla="*/ 770 h 7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58" h="770">
                <a:moveTo>
                  <a:pt x="558" y="770"/>
                </a:moveTo>
                <a:lnTo>
                  <a:pt x="0" y="770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59" name="Freeform 72">
            <a:extLst>
              <a:ext uri="{FF2B5EF4-FFF2-40B4-BE49-F238E27FC236}">
                <a16:creationId xmlns:a16="http://schemas.microsoft.com/office/drawing/2014/main" id="{996180BD-9AC6-CA4E-A0EC-D520222B3B00}"/>
              </a:ext>
            </a:extLst>
          </p:cNvPr>
          <p:cNvSpPr>
            <a:spLocks/>
          </p:cNvSpPr>
          <p:nvPr/>
        </p:nvSpPr>
        <p:spPr bwMode="auto">
          <a:xfrm>
            <a:off x="4733925" y="4011614"/>
            <a:ext cx="147638" cy="885825"/>
          </a:xfrm>
          <a:custGeom>
            <a:avLst/>
            <a:gdLst>
              <a:gd name="T0" fmla="*/ 2147483646 w 186"/>
              <a:gd name="T1" fmla="*/ 2147483646 h 1116"/>
              <a:gd name="T2" fmla="*/ 0 w 186"/>
              <a:gd name="T3" fmla="*/ 2147483646 h 1116"/>
              <a:gd name="T4" fmla="*/ 0 w 186"/>
              <a:gd name="T5" fmla="*/ 0 h 1116"/>
              <a:gd name="T6" fmla="*/ 0 60000 65536"/>
              <a:gd name="T7" fmla="*/ 0 60000 65536"/>
              <a:gd name="T8" fmla="*/ 0 60000 65536"/>
              <a:gd name="T9" fmla="*/ 0 w 186"/>
              <a:gd name="T10" fmla="*/ 0 h 1116"/>
              <a:gd name="T11" fmla="*/ 186 w 186"/>
              <a:gd name="T12" fmla="*/ 1116 h 11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1116">
                <a:moveTo>
                  <a:pt x="186" y="1116"/>
                </a:moveTo>
                <a:lnTo>
                  <a:pt x="0" y="1116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0" name="Freeform 76">
            <a:extLst>
              <a:ext uri="{FF2B5EF4-FFF2-40B4-BE49-F238E27FC236}">
                <a16:creationId xmlns:a16="http://schemas.microsoft.com/office/drawing/2014/main" id="{01583D46-81B5-EE4B-9E0A-BD0E4D438B71}"/>
              </a:ext>
            </a:extLst>
          </p:cNvPr>
          <p:cNvSpPr>
            <a:spLocks/>
          </p:cNvSpPr>
          <p:nvPr/>
        </p:nvSpPr>
        <p:spPr bwMode="auto">
          <a:xfrm>
            <a:off x="3236914" y="57927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1" name="Line 77">
            <a:extLst>
              <a:ext uri="{FF2B5EF4-FFF2-40B4-BE49-F238E27FC236}">
                <a16:creationId xmlns:a16="http://schemas.microsoft.com/office/drawing/2014/main" id="{59720170-16F9-1C48-AC3B-D5234AC3C6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792789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2" name="Freeform 78">
            <a:extLst>
              <a:ext uri="{FF2B5EF4-FFF2-40B4-BE49-F238E27FC236}">
                <a16:creationId xmlns:a16="http://schemas.microsoft.com/office/drawing/2014/main" id="{5A01D7A7-4AC3-B748-B7AE-9B8982068E88}"/>
              </a:ext>
            </a:extLst>
          </p:cNvPr>
          <p:cNvSpPr>
            <a:spLocks/>
          </p:cNvSpPr>
          <p:nvPr/>
        </p:nvSpPr>
        <p:spPr bwMode="auto">
          <a:xfrm>
            <a:off x="3236914" y="549751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3" name="Line 79">
            <a:extLst>
              <a:ext uri="{FF2B5EF4-FFF2-40B4-BE49-F238E27FC236}">
                <a16:creationId xmlns:a16="http://schemas.microsoft.com/office/drawing/2014/main" id="{72A7F63A-6C55-E741-9233-AAC68F8F92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36914" y="5497514"/>
            <a:ext cx="29527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4" name="Line 82">
            <a:extLst>
              <a:ext uri="{FF2B5EF4-FFF2-40B4-BE49-F238E27FC236}">
                <a16:creationId xmlns:a16="http://schemas.microsoft.com/office/drawing/2014/main" id="{1BD3B2DF-A99A-AD4D-992D-EF37E028B9A2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033964"/>
            <a:ext cx="31750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5" name="Line 83">
            <a:extLst>
              <a:ext uri="{FF2B5EF4-FFF2-40B4-BE49-F238E27FC236}">
                <a16:creationId xmlns:a16="http://schemas.microsoft.com/office/drawing/2014/main" id="{20A4E3BC-2153-BA4E-87A8-80460DD30A1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35663" y="5349875"/>
            <a:ext cx="31750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6" name="Freeform 85">
            <a:extLst>
              <a:ext uri="{FF2B5EF4-FFF2-40B4-BE49-F238E27FC236}">
                <a16:creationId xmlns:a16="http://schemas.microsoft.com/office/drawing/2014/main" id="{3CBDF271-C71E-A749-BD66-A94FE2D40467}"/>
              </a:ext>
            </a:extLst>
          </p:cNvPr>
          <p:cNvSpPr>
            <a:spLocks/>
          </p:cNvSpPr>
          <p:nvPr/>
        </p:nvSpPr>
        <p:spPr bwMode="auto">
          <a:xfrm>
            <a:off x="6205539" y="4941889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7" name="Freeform 86">
            <a:extLst>
              <a:ext uri="{FF2B5EF4-FFF2-40B4-BE49-F238E27FC236}">
                <a16:creationId xmlns:a16="http://schemas.microsoft.com/office/drawing/2014/main" id="{57AF9841-17D3-3A4B-9F98-7FF2AC958E11}"/>
              </a:ext>
            </a:extLst>
          </p:cNvPr>
          <p:cNvSpPr>
            <a:spLocks/>
          </p:cNvSpPr>
          <p:nvPr/>
        </p:nvSpPr>
        <p:spPr bwMode="auto">
          <a:xfrm>
            <a:off x="6205539" y="5194300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8" name="Freeform 87">
            <a:extLst>
              <a:ext uri="{FF2B5EF4-FFF2-40B4-BE49-F238E27FC236}">
                <a16:creationId xmlns:a16="http://schemas.microsoft.com/office/drawing/2014/main" id="{7C62A4B6-2A10-F54B-A934-3AB1BDAB4DBC}"/>
              </a:ext>
            </a:extLst>
          </p:cNvPr>
          <p:cNvSpPr>
            <a:spLocks/>
          </p:cNvSpPr>
          <p:nvPr/>
        </p:nvSpPr>
        <p:spPr bwMode="auto">
          <a:xfrm>
            <a:off x="6199188" y="4941888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69" name="Freeform 88">
            <a:extLst>
              <a:ext uri="{FF2B5EF4-FFF2-40B4-BE49-F238E27FC236}">
                <a16:creationId xmlns:a16="http://schemas.microsoft.com/office/drawing/2014/main" id="{88AC7C99-33F7-0544-8660-09BFCCF2F6D4}"/>
              </a:ext>
            </a:extLst>
          </p:cNvPr>
          <p:cNvSpPr>
            <a:spLocks/>
          </p:cNvSpPr>
          <p:nvPr/>
        </p:nvSpPr>
        <p:spPr bwMode="auto">
          <a:xfrm>
            <a:off x="6199188" y="5191126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0" name="Freeform 89">
            <a:extLst>
              <a:ext uri="{FF2B5EF4-FFF2-40B4-BE49-F238E27FC236}">
                <a16:creationId xmlns:a16="http://schemas.microsoft.com/office/drawing/2014/main" id="{914FE68F-CDCD-4747-AC24-F4AF7A443A86}"/>
              </a:ext>
            </a:extLst>
          </p:cNvPr>
          <p:cNvSpPr>
            <a:spLocks/>
          </p:cNvSpPr>
          <p:nvPr/>
        </p:nvSpPr>
        <p:spPr bwMode="auto">
          <a:xfrm>
            <a:off x="4113213" y="5349876"/>
            <a:ext cx="1822450" cy="295275"/>
          </a:xfrm>
          <a:custGeom>
            <a:avLst/>
            <a:gdLst>
              <a:gd name="T0" fmla="*/ 2147483646 w 2073"/>
              <a:gd name="T1" fmla="*/ 0 h 372"/>
              <a:gd name="T2" fmla="*/ 2147483646 w 2073"/>
              <a:gd name="T3" fmla="*/ 2147483646 h 372"/>
              <a:gd name="T4" fmla="*/ 0 w 2073"/>
              <a:gd name="T5" fmla="*/ 2147483646 h 372"/>
              <a:gd name="T6" fmla="*/ 0 60000 65536"/>
              <a:gd name="T7" fmla="*/ 0 60000 65536"/>
              <a:gd name="T8" fmla="*/ 0 60000 65536"/>
              <a:gd name="T9" fmla="*/ 0 w 2073"/>
              <a:gd name="T10" fmla="*/ 0 h 372"/>
              <a:gd name="T11" fmla="*/ 2073 w 2073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073" h="372">
                <a:moveTo>
                  <a:pt x="2073" y="0"/>
                </a:moveTo>
                <a:lnTo>
                  <a:pt x="2073" y="372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1" name="Line 90">
            <a:extLst>
              <a:ext uri="{FF2B5EF4-FFF2-40B4-BE49-F238E27FC236}">
                <a16:creationId xmlns:a16="http://schemas.microsoft.com/office/drawing/2014/main" id="{0D8A3FC0-FB85-6542-BEA5-0F30DBE1B9D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4148139"/>
            <a:ext cx="223678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2" name="Line 91">
            <a:extLst>
              <a:ext uri="{FF2B5EF4-FFF2-40B4-BE49-F238E27FC236}">
                <a16:creationId xmlns:a16="http://schemas.microsoft.com/office/drawing/2014/main" id="{CE5A5062-2403-0540-94C9-11762959FD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821489" y="5202239"/>
            <a:ext cx="1203325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3" name="Line 92">
            <a:extLst>
              <a:ext uri="{FF2B5EF4-FFF2-40B4-BE49-F238E27FC236}">
                <a16:creationId xmlns:a16="http://schemas.microsoft.com/office/drawing/2014/main" id="{DDC50EEB-334C-7D42-B259-98AF2C3611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36914" y="4443413"/>
            <a:ext cx="1587" cy="1054100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4" name="Line 93">
            <a:extLst>
              <a:ext uri="{FF2B5EF4-FFF2-40B4-BE49-F238E27FC236}">
                <a16:creationId xmlns:a16="http://schemas.microsoft.com/office/drawing/2014/main" id="{2E4BF641-F9F4-CB46-B6BE-E338C4767F0A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738689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5" name="Line 94">
            <a:extLst>
              <a:ext uri="{FF2B5EF4-FFF2-40B4-BE49-F238E27FC236}">
                <a16:creationId xmlns:a16="http://schemas.microsoft.com/office/drawing/2014/main" id="{BBE3A5D8-037C-444B-81DB-AD96EC5EB73E}"/>
              </a:ext>
            </a:extLst>
          </p:cNvPr>
          <p:cNvSpPr>
            <a:spLocks noChangeShapeType="1"/>
          </p:cNvSpPr>
          <p:nvPr/>
        </p:nvSpPr>
        <p:spPr bwMode="auto">
          <a:xfrm>
            <a:off x="2646363" y="4443414"/>
            <a:ext cx="590550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6" name="Freeform 95">
            <a:extLst>
              <a:ext uri="{FF2B5EF4-FFF2-40B4-BE49-F238E27FC236}">
                <a16:creationId xmlns:a16="http://schemas.microsoft.com/office/drawing/2014/main" id="{736F3980-742C-2E49-A333-86B00515178E}"/>
              </a:ext>
            </a:extLst>
          </p:cNvPr>
          <p:cNvSpPr>
            <a:spLocks/>
          </p:cNvSpPr>
          <p:nvPr/>
        </p:nvSpPr>
        <p:spPr bwMode="auto">
          <a:xfrm>
            <a:off x="2941639" y="4738688"/>
            <a:ext cx="295275" cy="1054100"/>
          </a:xfrm>
          <a:custGeom>
            <a:avLst/>
            <a:gdLst>
              <a:gd name="T0" fmla="*/ 2147483646 w 372"/>
              <a:gd name="T1" fmla="*/ 2147483646 h 1328"/>
              <a:gd name="T2" fmla="*/ 0 w 372"/>
              <a:gd name="T3" fmla="*/ 2147483646 h 1328"/>
              <a:gd name="T4" fmla="*/ 0 w 372"/>
              <a:gd name="T5" fmla="*/ 0 h 1328"/>
              <a:gd name="T6" fmla="*/ 0 60000 65536"/>
              <a:gd name="T7" fmla="*/ 0 60000 65536"/>
              <a:gd name="T8" fmla="*/ 0 60000 65536"/>
              <a:gd name="T9" fmla="*/ 0 w 372"/>
              <a:gd name="T10" fmla="*/ 0 h 1328"/>
              <a:gd name="T11" fmla="*/ 372 w 372"/>
              <a:gd name="T12" fmla="*/ 1328 h 132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328">
                <a:moveTo>
                  <a:pt x="372" y="1328"/>
                </a:moveTo>
                <a:lnTo>
                  <a:pt x="0" y="1328"/>
                </a:lnTo>
                <a:lnTo>
                  <a:pt x="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77" name="Rectangle 96">
            <a:extLst>
              <a:ext uri="{FF2B5EF4-FFF2-40B4-BE49-F238E27FC236}">
                <a16:creationId xmlns:a16="http://schemas.microsoft.com/office/drawing/2014/main" id="{3A1170E5-D4AA-6642-A496-404EA29744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80400" y="2168525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78" name="Rectangle 97">
            <a:extLst>
              <a:ext uri="{FF2B5EF4-FFF2-40B4-BE49-F238E27FC236}">
                <a16:creationId xmlns:a16="http://schemas.microsoft.com/office/drawing/2014/main" id="{49149350-27C8-9E43-B773-C2333BC58E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98713" y="38576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79" name="Rectangle 98">
            <a:extLst>
              <a:ext uri="{FF2B5EF4-FFF2-40B4-BE49-F238E27FC236}">
                <a16:creationId xmlns:a16="http://schemas.microsoft.com/office/drawing/2014/main" id="{C8950CE9-2894-9543-8468-D50E72B7F5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0788" y="39544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0" name="Rectangle 99">
            <a:extLst>
              <a:ext uri="{FF2B5EF4-FFF2-40B4-BE49-F238E27FC236}">
                <a16:creationId xmlns:a16="http://schemas.microsoft.com/office/drawing/2014/main" id="{57C60B41-BEFA-FE41-A12D-728DA3677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30212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1" name="Rectangle 100">
            <a:extLst>
              <a:ext uri="{FF2B5EF4-FFF2-40B4-BE49-F238E27FC236}">
                <a16:creationId xmlns:a16="http://schemas.microsoft.com/office/drawing/2014/main" id="{88C085BA-6673-2943-961F-94DB4D678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3963" y="4398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2" name="Rectangle 101">
            <a:extLst>
              <a:ext uri="{FF2B5EF4-FFF2-40B4-BE49-F238E27FC236}">
                <a16:creationId xmlns:a16="http://schemas.microsoft.com/office/drawing/2014/main" id="{2301DE93-2BA3-2D45-BD77-8E23A7F699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01888" y="461486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3" name="Line 102">
            <a:extLst>
              <a:ext uri="{FF2B5EF4-FFF2-40B4-BE49-F238E27FC236}">
                <a16:creationId xmlns:a16="http://schemas.microsoft.com/office/drawing/2014/main" id="{9B704CF4-DACD-4544-AAAC-67FC286888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788025" y="5033964"/>
            <a:ext cx="147638" cy="158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8084" name="Rectangle 103">
            <a:extLst>
              <a:ext uri="{FF2B5EF4-FFF2-40B4-BE49-F238E27FC236}">
                <a16:creationId xmlns:a16="http://schemas.microsoft.com/office/drawing/2014/main" id="{3233A55F-ECAE-0346-9972-D3769ACC6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2375" y="471011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5" name="Rectangle 104">
            <a:extLst>
              <a:ext uri="{FF2B5EF4-FFF2-40B4-BE49-F238E27FC236}">
                <a16:creationId xmlns:a16="http://schemas.microsoft.com/office/drawing/2014/main" id="{3EE24451-FA02-AB4D-BDB6-63559080C8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50641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6" name="Rectangle 105">
            <a:extLst>
              <a:ext uri="{FF2B5EF4-FFF2-40B4-BE49-F238E27FC236}">
                <a16:creationId xmlns:a16="http://schemas.microsoft.com/office/drawing/2014/main" id="{942F021B-1AE9-D743-B55F-225605EA71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78813" y="5160963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7" name="Rectangle 106">
            <a:extLst>
              <a:ext uri="{FF2B5EF4-FFF2-40B4-BE49-F238E27FC236}">
                <a16:creationId xmlns:a16="http://schemas.microsoft.com/office/drawing/2014/main" id="{7464ECBC-7DAE-194D-8735-40B0F8F445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5663" y="51609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8" name="Rectangle 107">
            <a:extLst>
              <a:ext uri="{FF2B5EF4-FFF2-40B4-BE49-F238E27FC236}">
                <a16:creationId xmlns:a16="http://schemas.microsoft.com/office/drawing/2014/main" id="{8F7CD1CF-1FCB-3443-9D37-D29A43F2B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5013" y="5160963"/>
            <a:ext cx="12503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+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89" name="Rectangle 108">
            <a:extLst>
              <a:ext uri="{FF2B5EF4-FFF2-40B4-BE49-F238E27FC236}">
                <a16:creationId xmlns:a16="http://schemas.microsoft.com/office/drawing/2014/main" id="{CFCC84ED-770A-A54D-99E4-D5C75D6DF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86738" y="402748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0" name="Rectangle 109">
            <a:extLst>
              <a:ext uri="{FF2B5EF4-FFF2-40B4-BE49-F238E27FC236}">
                <a16:creationId xmlns:a16="http://schemas.microsoft.com/office/drawing/2014/main" id="{AFD65AA5-DC45-2947-B4F7-9CB45A4759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67700" y="4122738"/>
            <a:ext cx="8175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i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1" name="Rectangle 110">
            <a:extLst>
              <a:ext uri="{FF2B5EF4-FFF2-40B4-BE49-F238E27FC236}">
                <a16:creationId xmlns:a16="http://schemas.microsoft.com/office/drawing/2014/main" id="{97C09463-292A-4641-95AF-AEB26763F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7726" y="3211513"/>
            <a:ext cx="1771319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(a) Block diagram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2" name="Freeform 111">
            <a:extLst>
              <a:ext uri="{FF2B5EF4-FFF2-40B4-BE49-F238E27FC236}">
                <a16:creationId xmlns:a16="http://schemas.microsoft.com/office/drawing/2014/main" id="{FD2D38BC-BB27-0345-959E-424F53E52400}"/>
              </a:ext>
            </a:extLst>
          </p:cNvPr>
          <p:cNvSpPr>
            <a:spLocks/>
          </p:cNvSpPr>
          <p:nvPr/>
        </p:nvSpPr>
        <p:spPr bwMode="auto">
          <a:xfrm>
            <a:off x="4713289" y="397827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3" name="Freeform 112">
            <a:extLst>
              <a:ext uri="{FF2B5EF4-FFF2-40B4-BE49-F238E27FC236}">
                <a16:creationId xmlns:a16="http://schemas.microsoft.com/office/drawing/2014/main" id="{3B9051ED-CB00-7A44-9892-5D986DBA7CD7}"/>
              </a:ext>
            </a:extLst>
          </p:cNvPr>
          <p:cNvSpPr>
            <a:spLocks/>
          </p:cNvSpPr>
          <p:nvPr/>
        </p:nvSpPr>
        <p:spPr bwMode="auto">
          <a:xfrm>
            <a:off x="3214688" y="4421188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8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8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4" name="Freeform 113">
            <a:extLst>
              <a:ext uri="{FF2B5EF4-FFF2-40B4-BE49-F238E27FC236}">
                <a16:creationId xmlns:a16="http://schemas.microsoft.com/office/drawing/2014/main" id="{B8335C14-F5A0-FB40-A23F-B3D273862D30}"/>
              </a:ext>
            </a:extLst>
          </p:cNvPr>
          <p:cNvSpPr>
            <a:spLocks/>
          </p:cNvSpPr>
          <p:nvPr/>
        </p:nvSpPr>
        <p:spPr bwMode="auto">
          <a:xfrm>
            <a:off x="2919413" y="4716463"/>
            <a:ext cx="42862" cy="42862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2147483646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1" y="25"/>
                </a:lnTo>
                <a:lnTo>
                  <a:pt x="1" y="24"/>
                </a:lnTo>
                <a:lnTo>
                  <a:pt x="1" y="23"/>
                </a:lnTo>
                <a:lnTo>
                  <a:pt x="2" y="21"/>
                </a:lnTo>
                <a:lnTo>
                  <a:pt x="2" y="20"/>
                </a:lnTo>
                <a:lnTo>
                  <a:pt x="2" y="19"/>
                </a:lnTo>
                <a:lnTo>
                  <a:pt x="4" y="17"/>
                </a:lnTo>
                <a:lnTo>
                  <a:pt x="5" y="16"/>
                </a:lnTo>
                <a:lnTo>
                  <a:pt x="5" y="15"/>
                </a:lnTo>
                <a:lnTo>
                  <a:pt x="6" y="13"/>
                </a:lnTo>
                <a:lnTo>
                  <a:pt x="8" y="12"/>
                </a:lnTo>
                <a:lnTo>
                  <a:pt x="8" y="11"/>
                </a:lnTo>
                <a:lnTo>
                  <a:pt x="9" y="9"/>
                </a:lnTo>
                <a:lnTo>
                  <a:pt x="10" y="8"/>
                </a:lnTo>
                <a:lnTo>
                  <a:pt x="12" y="8"/>
                </a:lnTo>
                <a:lnTo>
                  <a:pt x="13" y="7"/>
                </a:lnTo>
                <a:lnTo>
                  <a:pt x="14" y="5"/>
                </a:lnTo>
                <a:lnTo>
                  <a:pt x="16" y="5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2" y="1"/>
                </a:lnTo>
                <a:lnTo>
                  <a:pt x="24" y="1"/>
                </a:lnTo>
                <a:lnTo>
                  <a:pt x="25" y="1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0"/>
                </a:lnTo>
                <a:lnTo>
                  <a:pt x="21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1"/>
                </a:lnTo>
                <a:lnTo>
                  <a:pt x="29" y="1"/>
                </a:lnTo>
                <a:lnTo>
                  <a:pt x="30" y="1"/>
                </a:lnTo>
                <a:lnTo>
                  <a:pt x="32" y="3"/>
                </a:lnTo>
                <a:lnTo>
                  <a:pt x="33" y="3"/>
                </a:lnTo>
                <a:lnTo>
                  <a:pt x="34" y="3"/>
                </a:lnTo>
                <a:lnTo>
                  <a:pt x="36" y="4"/>
                </a:lnTo>
                <a:lnTo>
                  <a:pt x="37" y="5"/>
                </a:lnTo>
                <a:lnTo>
                  <a:pt x="38" y="5"/>
                </a:lnTo>
                <a:lnTo>
                  <a:pt x="40" y="7"/>
                </a:lnTo>
                <a:lnTo>
                  <a:pt x="41" y="8"/>
                </a:lnTo>
                <a:lnTo>
                  <a:pt x="42" y="8"/>
                </a:lnTo>
                <a:lnTo>
                  <a:pt x="44" y="9"/>
                </a:lnTo>
                <a:lnTo>
                  <a:pt x="45" y="11"/>
                </a:lnTo>
                <a:lnTo>
                  <a:pt x="46" y="12"/>
                </a:lnTo>
                <a:lnTo>
                  <a:pt x="46" y="13"/>
                </a:lnTo>
                <a:lnTo>
                  <a:pt x="48" y="15"/>
                </a:lnTo>
                <a:lnTo>
                  <a:pt x="49" y="16"/>
                </a:lnTo>
                <a:lnTo>
                  <a:pt x="49" y="17"/>
                </a:lnTo>
                <a:lnTo>
                  <a:pt x="50" y="19"/>
                </a:lnTo>
                <a:lnTo>
                  <a:pt x="50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3" y="25"/>
                </a:lnTo>
                <a:lnTo>
                  <a:pt x="53" y="28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7"/>
                </a:lnTo>
                <a:lnTo>
                  <a:pt x="53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0" y="33"/>
                </a:lnTo>
                <a:lnTo>
                  <a:pt x="50" y="35"/>
                </a:lnTo>
                <a:lnTo>
                  <a:pt x="49" y="36"/>
                </a:lnTo>
                <a:lnTo>
                  <a:pt x="49" y="37"/>
                </a:lnTo>
                <a:lnTo>
                  <a:pt x="48" y="39"/>
                </a:lnTo>
                <a:lnTo>
                  <a:pt x="46" y="40"/>
                </a:lnTo>
                <a:lnTo>
                  <a:pt x="46" y="41"/>
                </a:lnTo>
                <a:lnTo>
                  <a:pt x="45" y="42"/>
                </a:lnTo>
                <a:lnTo>
                  <a:pt x="44" y="44"/>
                </a:lnTo>
                <a:lnTo>
                  <a:pt x="42" y="45"/>
                </a:lnTo>
                <a:lnTo>
                  <a:pt x="41" y="46"/>
                </a:lnTo>
                <a:lnTo>
                  <a:pt x="40" y="46"/>
                </a:lnTo>
                <a:lnTo>
                  <a:pt x="38" y="48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2"/>
                </a:lnTo>
                <a:lnTo>
                  <a:pt x="30" y="52"/>
                </a:lnTo>
                <a:lnTo>
                  <a:pt x="29" y="52"/>
                </a:lnTo>
                <a:lnTo>
                  <a:pt x="28" y="53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1" y="53"/>
                </a:lnTo>
                <a:lnTo>
                  <a:pt x="32" y="53"/>
                </a:lnTo>
                <a:lnTo>
                  <a:pt x="30" y="53"/>
                </a:lnTo>
                <a:lnTo>
                  <a:pt x="29" y="53"/>
                </a:lnTo>
                <a:lnTo>
                  <a:pt x="28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1" y="52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8"/>
                </a:lnTo>
                <a:lnTo>
                  <a:pt x="13" y="46"/>
                </a:lnTo>
                <a:lnTo>
                  <a:pt x="12" y="46"/>
                </a:lnTo>
                <a:lnTo>
                  <a:pt x="10" y="45"/>
                </a:lnTo>
                <a:lnTo>
                  <a:pt x="9" y="44"/>
                </a:lnTo>
                <a:lnTo>
                  <a:pt x="8" y="42"/>
                </a:lnTo>
                <a:lnTo>
                  <a:pt x="8" y="41"/>
                </a:lnTo>
                <a:lnTo>
                  <a:pt x="6" y="40"/>
                </a:lnTo>
                <a:lnTo>
                  <a:pt x="5" y="39"/>
                </a:lnTo>
                <a:lnTo>
                  <a:pt x="5" y="37"/>
                </a:lnTo>
                <a:lnTo>
                  <a:pt x="4" y="36"/>
                </a:lnTo>
                <a:lnTo>
                  <a:pt x="2" y="35"/>
                </a:lnTo>
                <a:lnTo>
                  <a:pt x="2" y="33"/>
                </a:lnTo>
                <a:lnTo>
                  <a:pt x="2" y="32"/>
                </a:lnTo>
                <a:lnTo>
                  <a:pt x="1" y="31"/>
                </a:lnTo>
                <a:lnTo>
                  <a:pt x="1" y="29"/>
                </a:lnTo>
                <a:lnTo>
                  <a:pt x="1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5" name="Freeform 114">
            <a:extLst>
              <a:ext uri="{FF2B5EF4-FFF2-40B4-BE49-F238E27FC236}">
                <a16:creationId xmlns:a16="http://schemas.microsoft.com/office/drawing/2014/main" id="{03B52B28-F680-0446-A719-88E147A6FB9D}"/>
              </a:ext>
            </a:extLst>
          </p:cNvPr>
          <p:cNvSpPr>
            <a:spLocks/>
          </p:cNvSpPr>
          <p:nvPr/>
        </p:nvSpPr>
        <p:spPr bwMode="auto">
          <a:xfrm>
            <a:off x="4418014" y="4568826"/>
            <a:ext cx="41275" cy="42863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2147483646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1"/>
                </a:moveTo>
                <a:lnTo>
                  <a:pt x="0" y="32"/>
                </a:lnTo>
                <a:lnTo>
                  <a:pt x="0" y="31"/>
                </a:lnTo>
                <a:lnTo>
                  <a:pt x="0" y="29"/>
                </a:lnTo>
                <a:lnTo>
                  <a:pt x="0" y="28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20"/>
                </a:lnTo>
                <a:lnTo>
                  <a:pt x="3" y="19"/>
                </a:lnTo>
                <a:lnTo>
                  <a:pt x="4" y="17"/>
                </a:lnTo>
                <a:lnTo>
                  <a:pt x="6" y="16"/>
                </a:lnTo>
                <a:lnTo>
                  <a:pt x="6" y="15"/>
                </a:lnTo>
                <a:lnTo>
                  <a:pt x="7" y="13"/>
                </a:lnTo>
                <a:lnTo>
                  <a:pt x="8" y="12"/>
                </a:lnTo>
                <a:lnTo>
                  <a:pt x="8" y="11"/>
                </a:lnTo>
                <a:lnTo>
                  <a:pt x="10" y="9"/>
                </a:lnTo>
                <a:lnTo>
                  <a:pt x="11" y="8"/>
                </a:lnTo>
                <a:lnTo>
                  <a:pt x="12" y="8"/>
                </a:lnTo>
                <a:lnTo>
                  <a:pt x="14" y="7"/>
                </a:lnTo>
                <a:lnTo>
                  <a:pt x="15" y="5"/>
                </a:lnTo>
                <a:lnTo>
                  <a:pt x="16" y="5"/>
                </a:lnTo>
                <a:lnTo>
                  <a:pt x="18" y="4"/>
                </a:lnTo>
                <a:lnTo>
                  <a:pt x="19" y="3"/>
                </a:lnTo>
                <a:lnTo>
                  <a:pt x="20" y="3"/>
                </a:lnTo>
                <a:lnTo>
                  <a:pt x="22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0"/>
                </a:lnTo>
                <a:lnTo>
                  <a:pt x="22" y="0"/>
                </a:lnTo>
                <a:lnTo>
                  <a:pt x="23" y="0"/>
                </a:lnTo>
                <a:lnTo>
                  <a:pt x="24" y="0"/>
                </a:lnTo>
                <a:lnTo>
                  <a:pt x="27" y="0"/>
                </a:lnTo>
                <a:lnTo>
                  <a:pt x="28" y="1"/>
                </a:lnTo>
                <a:lnTo>
                  <a:pt x="30" y="1"/>
                </a:lnTo>
                <a:lnTo>
                  <a:pt x="31" y="1"/>
                </a:lnTo>
                <a:lnTo>
                  <a:pt x="32" y="3"/>
                </a:lnTo>
                <a:lnTo>
                  <a:pt x="34" y="3"/>
                </a:lnTo>
                <a:lnTo>
                  <a:pt x="35" y="3"/>
                </a:lnTo>
                <a:lnTo>
                  <a:pt x="36" y="4"/>
                </a:lnTo>
                <a:lnTo>
                  <a:pt x="38" y="5"/>
                </a:lnTo>
                <a:lnTo>
                  <a:pt x="39" y="5"/>
                </a:lnTo>
                <a:lnTo>
                  <a:pt x="40" y="7"/>
                </a:lnTo>
                <a:lnTo>
                  <a:pt x="42" y="8"/>
                </a:lnTo>
                <a:lnTo>
                  <a:pt x="43" y="8"/>
                </a:lnTo>
                <a:lnTo>
                  <a:pt x="44" y="9"/>
                </a:lnTo>
                <a:lnTo>
                  <a:pt x="46" y="11"/>
                </a:lnTo>
                <a:lnTo>
                  <a:pt x="47" y="12"/>
                </a:lnTo>
                <a:lnTo>
                  <a:pt x="47" y="13"/>
                </a:lnTo>
                <a:lnTo>
                  <a:pt x="48" y="15"/>
                </a:lnTo>
                <a:lnTo>
                  <a:pt x="50" y="16"/>
                </a:lnTo>
                <a:lnTo>
                  <a:pt x="50" y="17"/>
                </a:lnTo>
                <a:lnTo>
                  <a:pt x="51" y="19"/>
                </a:lnTo>
                <a:lnTo>
                  <a:pt x="51" y="20"/>
                </a:lnTo>
                <a:lnTo>
                  <a:pt x="52" y="21"/>
                </a:lnTo>
                <a:lnTo>
                  <a:pt x="52" y="23"/>
                </a:lnTo>
                <a:lnTo>
                  <a:pt x="52" y="24"/>
                </a:lnTo>
                <a:lnTo>
                  <a:pt x="54" y="25"/>
                </a:lnTo>
                <a:lnTo>
                  <a:pt x="54" y="28"/>
                </a:lnTo>
                <a:lnTo>
                  <a:pt x="54" y="29"/>
                </a:lnTo>
                <a:lnTo>
                  <a:pt x="54" y="31"/>
                </a:lnTo>
                <a:lnTo>
                  <a:pt x="54" y="32"/>
                </a:lnTo>
                <a:lnTo>
                  <a:pt x="54" y="21"/>
                </a:lnTo>
                <a:lnTo>
                  <a:pt x="54" y="23"/>
                </a:lnTo>
                <a:lnTo>
                  <a:pt x="54" y="24"/>
                </a:lnTo>
                <a:lnTo>
                  <a:pt x="54" y="27"/>
                </a:lnTo>
                <a:lnTo>
                  <a:pt x="54" y="28"/>
                </a:lnTo>
                <a:lnTo>
                  <a:pt x="52" y="29"/>
                </a:lnTo>
                <a:lnTo>
                  <a:pt x="52" y="31"/>
                </a:lnTo>
                <a:lnTo>
                  <a:pt x="52" y="32"/>
                </a:lnTo>
                <a:lnTo>
                  <a:pt x="51" y="33"/>
                </a:lnTo>
                <a:lnTo>
                  <a:pt x="51" y="35"/>
                </a:lnTo>
                <a:lnTo>
                  <a:pt x="50" y="36"/>
                </a:lnTo>
                <a:lnTo>
                  <a:pt x="50" y="37"/>
                </a:lnTo>
                <a:lnTo>
                  <a:pt x="48" y="38"/>
                </a:lnTo>
                <a:lnTo>
                  <a:pt x="47" y="40"/>
                </a:lnTo>
                <a:lnTo>
                  <a:pt x="47" y="41"/>
                </a:lnTo>
                <a:lnTo>
                  <a:pt x="46" y="42"/>
                </a:lnTo>
                <a:lnTo>
                  <a:pt x="44" y="44"/>
                </a:lnTo>
                <a:lnTo>
                  <a:pt x="43" y="45"/>
                </a:lnTo>
                <a:lnTo>
                  <a:pt x="42" y="46"/>
                </a:lnTo>
                <a:lnTo>
                  <a:pt x="40" y="46"/>
                </a:lnTo>
                <a:lnTo>
                  <a:pt x="39" y="48"/>
                </a:lnTo>
                <a:lnTo>
                  <a:pt x="38" y="49"/>
                </a:lnTo>
                <a:lnTo>
                  <a:pt x="36" y="49"/>
                </a:lnTo>
                <a:lnTo>
                  <a:pt x="35" y="50"/>
                </a:lnTo>
                <a:lnTo>
                  <a:pt x="34" y="50"/>
                </a:lnTo>
                <a:lnTo>
                  <a:pt x="32" y="52"/>
                </a:lnTo>
                <a:lnTo>
                  <a:pt x="31" y="52"/>
                </a:lnTo>
                <a:lnTo>
                  <a:pt x="30" y="52"/>
                </a:lnTo>
                <a:lnTo>
                  <a:pt x="28" y="53"/>
                </a:lnTo>
                <a:lnTo>
                  <a:pt x="27" y="53"/>
                </a:lnTo>
                <a:lnTo>
                  <a:pt x="24" y="53"/>
                </a:lnTo>
                <a:lnTo>
                  <a:pt x="23" y="53"/>
                </a:lnTo>
                <a:lnTo>
                  <a:pt x="22" y="53"/>
                </a:lnTo>
                <a:lnTo>
                  <a:pt x="32" y="53"/>
                </a:lnTo>
                <a:lnTo>
                  <a:pt x="31" y="53"/>
                </a:lnTo>
                <a:lnTo>
                  <a:pt x="30" y="53"/>
                </a:lnTo>
                <a:lnTo>
                  <a:pt x="28" y="53"/>
                </a:lnTo>
                <a:lnTo>
                  <a:pt x="26" y="53"/>
                </a:lnTo>
                <a:lnTo>
                  <a:pt x="24" y="52"/>
                </a:lnTo>
                <a:lnTo>
                  <a:pt x="23" y="52"/>
                </a:lnTo>
                <a:lnTo>
                  <a:pt x="22" y="52"/>
                </a:lnTo>
                <a:lnTo>
                  <a:pt x="20" y="50"/>
                </a:lnTo>
                <a:lnTo>
                  <a:pt x="19" y="50"/>
                </a:lnTo>
                <a:lnTo>
                  <a:pt x="18" y="49"/>
                </a:lnTo>
                <a:lnTo>
                  <a:pt x="16" y="49"/>
                </a:lnTo>
                <a:lnTo>
                  <a:pt x="15" y="48"/>
                </a:lnTo>
                <a:lnTo>
                  <a:pt x="14" y="46"/>
                </a:lnTo>
                <a:lnTo>
                  <a:pt x="12" y="46"/>
                </a:lnTo>
                <a:lnTo>
                  <a:pt x="11" y="45"/>
                </a:lnTo>
                <a:lnTo>
                  <a:pt x="10" y="44"/>
                </a:lnTo>
                <a:lnTo>
                  <a:pt x="8" y="42"/>
                </a:lnTo>
                <a:lnTo>
                  <a:pt x="8" y="41"/>
                </a:lnTo>
                <a:lnTo>
                  <a:pt x="7" y="40"/>
                </a:lnTo>
                <a:lnTo>
                  <a:pt x="6" y="38"/>
                </a:lnTo>
                <a:lnTo>
                  <a:pt x="6" y="37"/>
                </a:lnTo>
                <a:lnTo>
                  <a:pt x="4" y="36"/>
                </a:lnTo>
                <a:lnTo>
                  <a:pt x="3" y="35"/>
                </a:lnTo>
                <a:lnTo>
                  <a:pt x="3" y="33"/>
                </a:lnTo>
                <a:lnTo>
                  <a:pt x="3" y="32"/>
                </a:lnTo>
                <a:lnTo>
                  <a:pt x="2" y="31"/>
                </a:lnTo>
                <a:lnTo>
                  <a:pt x="2" y="29"/>
                </a:lnTo>
                <a:lnTo>
                  <a:pt x="2" y="28"/>
                </a:lnTo>
                <a:lnTo>
                  <a:pt x="0" y="27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8096" name="Rectangle 115">
            <a:extLst>
              <a:ext uri="{FF2B5EF4-FFF2-40B4-BE49-F238E27FC236}">
                <a16:creationId xmlns:a16="http://schemas.microsoft.com/office/drawing/2014/main" id="{0AB20294-559C-5241-B748-90089F17B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6189663"/>
            <a:ext cx="1978106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700" b="0">
                <a:solidFill>
                  <a:srgbClr val="000000"/>
                </a:solidFill>
                <a:latin typeface="Helvetica" pitchFamily="2" charset="0"/>
              </a:rPr>
              <a:t>(b) Detailed diagram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8097" name="AutoShape 119">
            <a:extLst>
              <a:ext uri="{FF2B5EF4-FFF2-40B4-BE49-F238E27FC236}">
                <a16:creationId xmlns:a16="http://schemas.microsoft.com/office/drawing/2014/main" id="{5F0B550E-8BC0-C344-9383-B98352B467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6313" y="539273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98" name="AutoShape 121">
            <a:extLst>
              <a:ext uri="{FF2B5EF4-FFF2-40B4-BE49-F238E27FC236}">
                <a16:creationId xmlns:a16="http://schemas.microsoft.com/office/drawing/2014/main" id="{DC04E87E-DC2C-8842-A14E-F5DFB45DBD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2850" y="4802189"/>
            <a:ext cx="596900" cy="4968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8099" name="Title 1">
            <a:extLst>
              <a:ext uri="{FF2B5EF4-FFF2-40B4-BE49-F238E27FC236}">
                <a16:creationId xmlns:a16="http://schemas.microsoft.com/office/drawing/2014/main" id="{6F07B3C7-3EB8-0541-9464-EC90219470C6}"/>
              </a:ext>
            </a:extLst>
          </p:cNvPr>
          <p:cNvSpPr txBox="1">
            <a:spLocks/>
          </p:cNvSpPr>
          <p:nvPr/>
        </p:nvSpPr>
        <p:spPr bwMode="auto">
          <a:xfrm>
            <a:off x="914400" y="20638"/>
            <a:ext cx="9144000" cy="152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modular implementation of the full-adder circuit</a:t>
            </a:r>
          </a:p>
        </p:txBody>
      </p:sp>
      <p:sp>
        <p:nvSpPr>
          <p:cNvPr id="128100" name="TextBox 125">
            <a:extLst>
              <a:ext uri="{FF2B5EF4-FFF2-40B4-BE49-F238E27FC236}">
                <a16:creationId xmlns:a16="http://schemas.microsoft.com/office/drawing/2014/main" id="{8CA0EB44-1948-C241-AAF7-9052A04CE7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946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3.4 from the textbook ]</a:t>
            </a:r>
          </a:p>
        </p:txBody>
      </p:sp>
      <p:cxnSp>
        <p:nvCxnSpPr>
          <p:cNvPr id="128101" name="Straight Connector 107">
            <a:extLst>
              <a:ext uri="{FF2B5EF4-FFF2-40B4-BE49-F238E27FC236}">
                <a16:creationId xmlns:a16="http://schemas.microsoft.com/office/drawing/2014/main" id="{5387E401-55B3-8549-8764-4ADF81635501}"/>
              </a:ext>
            </a:extLst>
          </p:cNvPr>
          <p:cNvCxnSpPr>
            <a:cxnSpLocks/>
          </p:cNvCxnSpPr>
          <p:nvPr/>
        </p:nvCxnSpPr>
        <p:spPr bwMode="auto">
          <a:xfrm>
            <a:off x="5629276" y="5046663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2" name="Straight Connector 108">
            <a:extLst>
              <a:ext uri="{FF2B5EF4-FFF2-40B4-BE49-F238E27FC236}">
                <a16:creationId xmlns:a16="http://schemas.microsoft.com/office/drawing/2014/main" id="{B54E5313-5B24-C74C-A6B8-6F557936960E}"/>
              </a:ext>
            </a:extLst>
          </p:cNvPr>
          <p:cNvCxnSpPr>
            <a:cxnSpLocks/>
          </p:cNvCxnSpPr>
          <p:nvPr/>
        </p:nvCxnSpPr>
        <p:spPr bwMode="auto">
          <a:xfrm>
            <a:off x="4445001" y="5222875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3" name="Straight Connector 109">
            <a:extLst>
              <a:ext uri="{FF2B5EF4-FFF2-40B4-BE49-F238E27FC236}">
                <a16:creationId xmlns:a16="http://schemas.microsoft.com/office/drawing/2014/main" id="{31E64517-C088-A24C-A4EF-A2F603C41D03}"/>
              </a:ext>
            </a:extLst>
          </p:cNvPr>
          <p:cNvCxnSpPr>
            <a:cxnSpLocks/>
          </p:cNvCxnSpPr>
          <p:nvPr/>
        </p:nvCxnSpPr>
        <p:spPr bwMode="auto">
          <a:xfrm>
            <a:off x="2682875" y="4741863"/>
            <a:ext cx="776288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4" name="Straight Connector 110">
            <a:extLst>
              <a:ext uri="{FF2B5EF4-FFF2-40B4-BE49-F238E27FC236}">
                <a16:creationId xmlns:a16="http://schemas.microsoft.com/office/drawing/2014/main" id="{41B12293-8A89-544F-A7DA-0BA103A04F35}"/>
              </a:ext>
            </a:extLst>
          </p:cNvPr>
          <p:cNvCxnSpPr>
            <a:cxnSpLocks/>
          </p:cNvCxnSpPr>
          <p:nvPr/>
        </p:nvCxnSpPr>
        <p:spPr bwMode="auto">
          <a:xfrm>
            <a:off x="6819901" y="5222875"/>
            <a:ext cx="124936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5" name="Straight Connector 111">
            <a:extLst>
              <a:ext uri="{FF2B5EF4-FFF2-40B4-BE49-F238E27FC236}">
                <a16:creationId xmlns:a16="http://schemas.microsoft.com/office/drawing/2014/main" id="{CEA4D6CA-E471-7645-AC7C-F30F9FC258FE}"/>
              </a:ext>
            </a:extLst>
          </p:cNvPr>
          <p:cNvCxnSpPr>
            <a:cxnSpLocks/>
          </p:cNvCxnSpPr>
          <p:nvPr/>
        </p:nvCxnSpPr>
        <p:spPr bwMode="auto">
          <a:xfrm>
            <a:off x="4125913" y="4613275"/>
            <a:ext cx="3286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28106" name="Straight Connector 112">
            <a:extLst>
              <a:ext uri="{FF2B5EF4-FFF2-40B4-BE49-F238E27FC236}">
                <a16:creationId xmlns:a16="http://schemas.microsoft.com/office/drawing/2014/main" id="{BB08D01E-1B34-774A-88CE-84A259FEB5F7}"/>
              </a:ext>
            </a:extLst>
          </p:cNvPr>
          <p:cNvCxnSpPr>
            <a:cxnSpLocks/>
          </p:cNvCxnSpPr>
          <p:nvPr/>
        </p:nvCxnSpPr>
        <p:spPr bwMode="auto">
          <a:xfrm flipV="1">
            <a:off x="4438650" y="4603751"/>
            <a:ext cx="0" cy="619125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28107" name="TextBox 116">
            <a:extLst>
              <a:ext uri="{FF2B5EF4-FFF2-40B4-BE49-F238E27FC236}">
                <a16:creationId xmlns:a16="http://schemas.microsoft.com/office/drawing/2014/main" id="{297A4E6C-06B7-054E-8C99-3EAC5B0C3B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37401" y="4618038"/>
            <a:ext cx="2727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 gate delays in total</a:t>
            </a:r>
          </a:p>
        </p:txBody>
      </p:sp>
    </p:spTree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Rectangle 4">
            <a:extLst>
              <a:ext uri="{FF2B5EF4-FFF2-40B4-BE49-F238E27FC236}">
                <a16:creationId xmlns:a16="http://schemas.microsoft.com/office/drawing/2014/main" id="{AD256909-A280-E249-AD68-5EEBA2ADD1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26" name="Freeform 5">
            <a:extLst>
              <a:ext uri="{FF2B5EF4-FFF2-40B4-BE49-F238E27FC236}">
                <a16:creationId xmlns:a16="http://schemas.microsoft.com/office/drawing/2014/main" id="{D5C47152-B2B9-114B-883D-1C692FAB9EE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27" name="Line 6">
            <a:extLst>
              <a:ext uri="{FF2B5EF4-FFF2-40B4-BE49-F238E27FC236}">
                <a16:creationId xmlns:a16="http://schemas.microsoft.com/office/drawing/2014/main" id="{64C12DE7-21F9-CB40-819E-B95BC23DC2A7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28" name="Freeform 7">
            <a:extLst>
              <a:ext uri="{FF2B5EF4-FFF2-40B4-BE49-F238E27FC236}">
                <a16:creationId xmlns:a16="http://schemas.microsoft.com/office/drawing/2014/main" id="{7400E381-8547-5B46-8353-51C5C4222B5F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29" name="Line 8">
            <a:extLst>
              <a:ext uri="{FF2B5EF4-FFF2-40B4-BE49-F238E27FC236}">
                <a16:creationId xmlns:a16="http://schemas.microsoft.com/office/drawing/2014/main" id="{BA9BBC2E-C3AA-5340-8E65-F61ADCA929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30" name="Rectangle 9">
            <a:extLst>
              <a:ext uri="{FF2B5EF4-FFF2-40B4-BE49-F238E27FC236}">
                <a16:creationId xmlns:a16="http://schemas.microsoft.com/office/drawing/2014/main" id="{FA25419E-B488-5347-8D54-00BCCBD6DA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1" name="Rectangle 10">
            <a:extLst>
              <a:ext uri="{FF2B5EF4-FFF2-40B4-BE49-F238E27FC236}">
                <a16:creationId xmlns:a16="http://schemas.microsoft.com/office/drawing/2014/main" id="{A197E7D9-84A0-C249-906A-E56C8AC21A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2" name="Rectangle 11">
            <a:extLst>
              <a:ext uri="{FF2B5EF4-FFF2-40B4-BE49-F238E27FC236}">
                <a16:creationId xmlns:a16="http://schemas.microsoft.com/office/drawing/2014/main" id="{0F797833-AA1B-DA4F-9E70-5FD4817C1A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3" name="Rectangle 12">
            <a:extLst>
              <a:ext uri="{FF2B5EF4-FFF2-40B4-BE49-F238E27FC236}">
                <a16:creationId xmlns:a16="http://schemas.microsoft.com/office/drawing/2014/main" id="{2FE68BAC-A4F8-D447-906E-C95D0CF819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4" name="Rectangle 14">
            <a:extLst>
              <a:ext uri="{FF2B5EF4-FFF2-40B4-BE49-F238E27FC236}">
                <a16:creationId xmlns:a16="http://schemas.microsoft.com/office/drawing/2014/main" id="{CA96C20F-706F-A542-A35F-B365E792C1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5" name="Rectangle 15">
            <a:extLst>
              <a:ext uri="{FF2B5EF4-FFF2-40B4-BE49-F238E27FC236}">
                <a16:creationId xmlns:a16="http://schemas.microsoft.com/office/drawing/2014/main" id="{C95BC883-21E6-1F43-82F3-448D0976EA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6" name="Rectangle 16">
            <a:extLst>
              <a:ext uri="{FF2B5EF4-FFF2-40B4-BE49-F238E27FC236}">
                <a16:creationId xmlns:a16="http://schemas.microsoft.com/office/drawing/2014/main" id="{A3C09826-DB3C-9E4D-8D77-D9C37126E8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7" name="Rectangle 17">
            <a:extLst>
              <a:ext uri="{FF2B5EF4-FFF2-40B4-BE49-F238E27FC236}">
                <a16:creationId xmlns:a16="http://schemas.microsoft.com/office/drawing/2014/main" id="{965058D7-7024-584A-A6FC-128B97379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8" name="Rectangle 18">
            <a:extLst>
              <a:ext uri="{FF2B5EF4-FFF2-40B4-BE49-F238E27FC236}">
                <a16:creationId xmlns:a16="http://schemas.microsoft.com/office/drawing/2014/main" id="{12407073-570C-0048-BFC4-59403E8F46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39" name="Freeform 19">
            <a:extLst>
              <a:ext uri="{FF2B5EF4-FFF2-40B4-BE49-F238E27FC236}">
                <a16:creationId xmlns:a16="http://schemas.microsoft.com/office/drawing/2014/main" id="{1D6BC2B9-C051-AA45-A877-4F7CF504D840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0" name="Line 20">
            <a:extLst>
              <a:ext uri="{FF2B5EF4-FFF2-40B4-BE49-F238E27FC236}">
                <a16:creationId xmlns:a16="http://schemas.microsoft.com/office/drawing/2014/main" id="{B5568025-488E-3348-A3F4-54D2C23B272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1" name="Freeform 21">
            <a:extLst>
              <a:ext uri="{FF2B5EF4-FFF2-40B4-BE49-F238E27FC236}">
                <a16:creationId xmlns:a16="http://schemas.microsoft.com/office/drawing/2014/main" id="{992690C1-A626-8A4E-9155-40F53BDF8F75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2" name="Line 22">
            <a:extLst>
              <a:ext uri="{FF2B5EF4-FFF2-40B4-BE49-F238E27FC236}">
                <a16:creationId xmlns:a16="http://schemas.microsoft.com/office/drawing/2014/main" id="{C7758C0E-47D8-FC4B-9614-A644458DBEC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3" name="Freeform 23">
            <a:extLst>
              <a:ext uri="{FF2B5EF4-FFF2-40B4-BE49-F238E27FC236}">
                <a16:creationId xmlns:a16="http://schemas.microsoft.com/office/drawing/2014/main" id="{99E6D935-8953-0A49-8177-C0100B398CF1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44" name="Line 24">
            <a:extLst>
              <a:ext uri="{FF2B5EF4-FFF2-40B4-BE49-F238E27FC236}">
                <a16:creationId xmlns:a16="http://schemas.microsoft.com/office/drawing/2014/main" id="{4582D33F-FC1A-2E43-9A84-43CCA539B2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45" name="Rectangle 26">
            <a:extLst>
              <a:ext uri="{FF2B5EF4-FFF2-40B4-BE49-F238E27FC236}">
                <a16:creationId xmlns:a16="http://schemas.microsoft.com/office/drawing/2014/main" id="{A1411CDB-9542-5C43-9AFD-0F20053C19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6" name="Rectangle 27">
            <a:extLst>
              <a:ext uri="{FF2B5EF4-FFF2-40B4-BE49-F238E27FC236}">
                <a16:creationId xmlns:a16="http://schemas.microsoft.com/office/drawing/2014/main" id="{4C0C0426-CAFE-4C42-B365-BAFDE3143A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7" name="Rectangle 28">
            <a:extLst>
              <a:ext uri="{FF2B5EF4-FFF2-40B4-BE49-F238E27FC236}">
                <a16:creationId xmlns:a16="http://schemas.microsoft.com/office/drawing/2014/main" id="{DA57AF8E-A0A5-2D4A-A856-C5D355B3B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8" name="Rectangle 29">
            <a:extLst>
              <a:ext uri="{FF2B5EF4-FFF2-40B4-BE49-F238E27FC236}">
                <a16:creationId xmlns:a16="http://schemas.microsoft.com/office/drawing/2014/main" id="{98C494E6-A8DB-9544-BDCF-35B27DDA84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49" name="Rectangle 30">
            <a:extLst>
              <a:ext uri="{FF2B5EF4-FFF2-40B4-BE49-F238E27FC236}">
                <a16:creationId xmlns:a16="http://schemas.microsoft.com/office/drawing/2014/main" id="{A3796A14-7A5A-754A-9A92-479E5AE016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0" name="Rectangle 31">
            <a:extLst>
              <a:ext uri="{FF2B5EF4-FFF2-40B4-BE49-F238E27FC236}">
                <a16:creationId xmlns:a16="http://schemas.microsoft.com/office/drawing/2014/main" id="{7655DAF6-7F1A-624E-A361-AADC28793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1" name="Rectangle 32">
            <a:extLst>
              <a:ext uri="{FF2B5EF4-FFF2-40B4-BE49-F238E27FC236}">
                <a16:creationId xmlns:a16="http://schemas.microsoft.com/office/drawing/2014/main" id="{B6AE14EE-EF4C-E646-A3F7-0358504D53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2" name="Rectangle 33">
            <a:extLst>
              <a:ext uri="{FF2B5EF4-FFF2-40B4-BE49-F238E27FC236}">
                <a16:creationId xmlns:a16="http://schemas.microsoft.com/office/drawing/2014/main" id="{C9DA5209-F71E-9242-818A-B232FCC2B5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53" name="Freeform 34">
            <a:extLst>
              <a:ext uri="{FF2B5EF4-FFF2-40B4-BE49-F238E27FC236}">
                <a16:creationId xmlns:a16="http://schemas.microsoft.com/office/drawing/2014/main" id="{18BA4F53-99F7-6E4F-9687-8527AF2C0A7F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54" name="Line 35">
            <a:extLst>
              <a:ext uri="{FF2B5EF4-FFF2-40B4-BE49-F238E27FC236}">
                <a16:creationId xmlns:a16="http://schemas.microsoft.com/office/drawing/2014/main" id="{3D9B24E8-9FE3-0E4A-A49D-D7A47B26C16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55" name="Freeform 36">
            <a:extLst>
              <a:ext uri="{FF2B5EF4-FFF2-40B4-BE49-F238E27FC236}">
                <a16:creationId xmlns:a16="http://schemas.microsoft.com/office/drawing/2014/main" id="{58D4F18C-ED1A-EA4F-9066-6B39FACCCA8F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56" name="Line 37">
            <a:extLst>
              <a:ext uri="{FF2B5EF4-FFF2-40B4-BE49-F238E27FC236}">
                <a16:creationId xmlns:a16="http://schemas.microsoft.com/office/drawing/2014/main" id="{9B41F260-C9C8-2141-9706-75EB5786F6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57" name="Rectangle 38">
            <a:extLst>
              <a:ext uri="{FF2B5EF4-FFF2-40B4-BE49-F238E27FC236}">
                <a16:creationId xmlns:a16="http://schemas.microsoft.com/office/drawing/2014/main" id="{32EDC026-5698-4B49-A01C-509571332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8" name="Rectangle 39">
            <a:extLst>
              <a:ext uri="{FF2B5EF4-FFF2-40B4-BE49-F238E27FC236}">
                <a16:creationId xmlns:a16="http://schemas.microsoft.com/office/drawing/2014/main" id="{A62FF65C-BCB3-0947-BF13-37BCB52948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59" name="Rectangle 40">
            <a:extLst>
              <a:ext uri="{FF2B5EF4-FFF2-40B4-BE49-F238E27FC236}">
                <a16:creationId xmlns:a16="http://schemas.microsoft.com/office/drawing/2014/main" id="{D57C7586-622C-F44F-B319-41321CAFE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0" name="Rectangle 41">
            <a:extLst>
              <a:ext uri="{FF2B5EF4-FFF2-40B4-BE49-F238E27FC236}">
                <a16:creationId xmlns:a16="http://schemas.microsoft.com/office/drawing/2014/main" id="{4C236186-9103-7049-8DF6-306727D91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1" name="Rectangle 42">
            <a:extLst>
              <a:ext uri="{FF2B5EF4-FFF2-40B4-BE49-F238E27FC236}">
                <a16:creationId xmlns:a16="http://schemas.microsoft.com/office/drawing/2014/main" id="{985E236E-9075-F747-B7F1-78509772BB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2" name="Freeform 43">
            <a:extLst>
              <a:ext uri="{FF2B5EF4-FFF2-40B4-BE49-F238E27FC236}">
                <a16:creationId xmlns:a16="http://schemas.microsoft.com/office/drawing/2014/main" id="{1C986668-19B0-2246-A206-5C99D51214BD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3" name="Line 44">
            <a:extLst>
              <a:ext uri="{FF2B5EF4-FFF2-40B4-BE49-F238E27FC236}">
                <a16:creationId xmlns:a16="http://schemas.microsoft.com/office/drawing/2014/main" id="{40019DD4-4FFC-ED47-99BB-E18C098038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4" name="Freeform 45">
            <a:extLst>
              <a:ext uri="{FF2B5EF4-FFF2-40B4-BE49-F238E27FC236}">
                <a16:creationId xmlns:a16="http://schemas.microsoft.com/office/drawing/2014/main" id="{3519437F-CD29-CD40-8DA0-BB757A096439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5" name="Line 46">
            <a:extLst>
              <a:ext uri="{FF2B5EF4-FFF2-40B4-BE49-F238E27FC236}">
                <a16:creationId xmlns:a16="http://schemas.microsoft.com/office/drawing/2014/main" id="{842BE588-4BE6-414A-9C3D-DF964666D3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6" name="Freeform 47">
            <a:extLst>
              <a:ext uri="{FF2B5EF4-FFF2-40B4-BE49-F238E27FC236}">
                <a16:creationId xmlns:a16="http://schemas.microsoft.com/office/drawing/2014/main" id="{A12AB8F3-0D58-A949-BED9-378754086C31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67" name="Line 48">
            <a:extLst>
              <a:ext uri="{FF2B5EF4-FFF2-40B4-BE49-F238E27FC236}">
                <a16:creationId xmlns:a16="http://schemas.microsoft.com/office/drawing/2014/main" id="{7BB97402-61DE-A940-AFF1-C49AEEAD312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68" name="Rectangle 49">
            <a:extLst>
              <a:ext uri="{FF2B5EF4-FFF2-40B4-BE49-F238E27FC236}">
                <a16:creationId xmlns:a16="http://schemas.microsoft.com/office/drawing/2014/main" id="{1CF7CE99-D72D-B14F-AB7B-43FA0C6FC1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69" name="Rectangle 50">
            <a:extLst>
              <a:ext uri="{FF2B5EF4-FFF2-40B4-BE49-F238E27FC236}">
                <a16:creationId xmlns:a16="http://schemas.microsoft.com/office/drawing/2014/main" id="{09EE03A6-1C43-4445-81C4-AE88A2C571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0" name="Rectangle 51">
            <a:extLst>
              <a:ext uri="{FF2B5EF4-FFF2-40B4-BE49-F238E27FC236}">
                <a16:creationId xmlns:a16="http://schemas.microsoft.com/office/drawing/2014/main" id="{AC058494-BC2E-B146-BD0A-F3E3601EB8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1" name="Rectangle 52">
            <a:extLst>
              <a:ext uri="{FF2B5EF4-FFF2-40B4-BE49-F238E27FC236}">
                <a16:creationId xmlns:a16="http://schemas.microsoft.com/office/drawing/2014/main" id="{9A9F4AA1-4334-A34D-831A-458FF74F0C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2" name="Rectangle 53">
            <a:extLst>
              <a:ext uri="{FF2B5EF4-FFF2-40B4-BE49-F238E27FC236}">
                <a16:creationId xmlns:a16="http://schemas.microsoft.com/office/drawing/2014/main" id="{E2C7D3C6-5AE4-094A-9C12-DD9849D952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9073" name="Freeform 54">
            <a:extLst>
              <a:ext uri="{FF2B5EF4-FFF2-40B4-BE49-F238E27FC236}">
                <a16:creationId xmlns:a16="http://schemas.microsoft.com/office/drawing/2014/main" id="{9825A89D-28E5-6A44-A11B-7DE021301A76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4" name="Line 55">
            <a:extLst>
              <a:ext uri="{FF2B5EF4-FFF2-40B4-BE49-F238E27FC236}">
                <a16:creationId xmlns:a16="http://schemas.microsoft.com/office/drawing/2014/main" id="{A90CF270-3F47-8941-A354-9EEEB26B61F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75" name="Rectangle 56">
            <a:extLst>
              <a:ext uri="{FF2B5EF4-FFF2-40B4-BE49-F238E27FC236}">
                <a16:creationId xmlns:a16="http://schemas.microsoft.com/office/drawing/2014/main" id="{D849F86D-2DF3-E644-8E61-19C40F3EFF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76" name="Freeform 57">
            <a:extLst>
              <a:ext uri="{FF2B5EF4-FFF2-40B4-BE49-F238E27FC236}">
                <a16:creationId xmlns:a16="http://schemas.microsoft.com/office/drawing/2014/main" id="{DC7A9735-D07C-8F4D-8021-3EF0A96849FF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7" name="Line 58">
            <a:extLst>
              <a:ext uri="{FF2B5EF4-FFF2-40B4-BE49-F238E27FC236}">
                <a16:creationId xmlns:a16="http://schemas.microsoft.com/office/drawing/2014/main" id="{5BC29B88-CB34-8547-98E0-2F762911C21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78" name="Freeform 59">
            <a:extLst>
              <a:ext uri="{FF2B5EF4-FFF2-40B4-BE49-F238E27FC236}">
                <a16:creationId xmlns:a16="http://schemas.microsoft.com/office/drawing/2014/main" id="{B4433449-E71C-6842-BBBD-83C4E90759B6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79" name="Line 60">
            <a:extLst>
              <a:ext uri="{FF2B5EF4-FFF2-40B4-BE49-F238E27FC236}">
                <a16:creationId xmlns:a16="http://schemas.microsoft.com/office/drawing/2014/main" id="{6A1255C1-7313-B646-8EC5-54200BA52D0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80" name="Freeform 61">
            <a:extLst>
              <a:ext uri="{FF2B5EF4-FFF2-40B4-BE49-F238E27FC236}">
                <a16:creationId xmlns:a16="http://schemas.microsoft.com/office/drawing/2014/main" id="{9313DE17-4EB0-2246-ADD6-2ED335EEA18B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81" name="Line 62">
            <a:extLst>
              <a:ext uri="{FF2B5EF4-FFF2-40B4-BE49-F238E27FC236}">
                <a16:creationId xmlns:a16="http://schemas.microsoft.com/office/drawing/2014/main" id="{573D7B16-33C8-C74B-80F4-AF020E5109D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82" name="Rectangle 63">
            <a:extLst>
              <a:ext uri="{FF2B5EF4-FFF2-40B4-BE49-F238E27FC236}">
                <a16:creationId xmlns:a16="http://schemas.microsoft.com/office/drawing/2014/main" id="{823BDAAC-4096-254A-8272-1F8C38A8E0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3" name="Rectangle 64">
            <a:extLst>
              <a:ext uri="{FF2B5EF4-FFF2-40B4-BE49-F238E27FC236}">
                <a16:creationId xmlns:a16="http://schemas.microsoft.com/office/drawing/2014/main" id="{9DD5CAF3-8190-F44E-8D4B-260B771DC4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4" name="Rectangle 65">
            <a:extLst>
              <a:ext uri="{FF2B5EF4-FFF2-40B4-BE49-F238E27FC236}">
                <a16:creationId xmlns:a16="http://schemas.microsoft.com/office/drawing/2014/main" id="{312793A4-B8A0-EA4E-A77A-4879EDB494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5" name="Rectangle 66">
            <a:extLst>
              <a:ext uri="{FF2B5EF4-FFF2-40B4-BE49-F238E27FC236}">
                <a16:creationId xmlns:a16="http://schemas.microsoft.com/office/drawing/2014/main" id="{B6B37CD2-078D-B84B-A9B3-127A96CDA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6" name="Rectangle 67">
            <a:extLst>
              <a:ext uri="{FF2B5EF4-FFF2-40B4-BE49-F238E27FC236}">
                <a16:creationId xmlns:a16="http://schemas.microsoft.com/office/drawing/2014/main" id="{129428F5-091B-0143-AC62-441BAA5D34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7" name="Rectangle 68">
            <a:extLst>
              <a:ext uri="{FF2B5EF4-FFF2-40B4-BE49-F238E27FC236}">
                <a16:creationId xmlns:a16="http://schemas.microsoft.com/office/drawing/2014/main" id="{5C776F59-0B9E-C441-B058-14E7F3C414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8" name="Rectangle 69">
            <a:extLst>
              <a:ext uri="{FF2B5EF4-FFF2-40B4-BE49-F238E27FC236}">
                <a16:creationId xmlns:a16="http://schemas.microsoft.com/office/drawing/2014/main" id="{055DC335-611E-7646-8DEE-B14C6035B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89" name="Rectangle 70">
            <a:extLst>
              <a:ext uri="{FF2B5EF4-FFF2-40B4-BE49-F238E27FC236}">
                <a16:creationId xmlns:a16="http://schemas.microsoft.com/office/drawing/2014/main" id="{08B812F0-4247-A14E-AB2D-493A63C8E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0" name="Rectangle 71">
            <a:extLst>
              <a:ext uri="{FF2B5EF4-FFF2-40B4-BE49-F238E27FC236}">
                <a16:creationId xmlns:a16="http://schemas.microsoft.com/office/drawing/2014/main" id="{C89E7948-3A2E-FA40-AE4A-A2A39A6625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1" name="Rectangle 72">
            <a:extLst>
              <a:ext uri="{FF2B5EF4-FFF2-40B4-BE49-F238E27FC236}">
                <a16:creationId xmlns:a16="http://schemas.microsoft.com/office/drawing/2014/main" id="{C1E6123F-76DA-7749-AF6F-BD16210CC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2" name="Freeform 73">
            <a:extLst>
              <a:ext uri="{FF2B5EF4-FFF2-40B4-BE49-F238E27FC236}">
                <a16:creationId xmlns:a16="http://schemas.microsoft.com/office/drawing/2014/main" id="{1B5D154F-F5E8-5C4F-A20C-CD229D806270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3" name="Freeform 74">
            <a:extLst>
              <a:ext uri="{FF2B5EF4-FFF2-40B4-BE49-F238E27FC236}">
                <a16:creationId xmlns:a16="http://schemas.microsoft.com/office/drawing/2014/main" id="{CE3399A1-9BA5-BB41-978D-D5D904C21D7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4" name="Freeform 75">
            <a:extLst>
              <a:ext uri="{FF2B5EF4-FFF2-40B4-BE49-F238E27FC236}">
                <a16:creationId xmlns:a16="http://schemas.microsoft.com/office/drawing/2014/main" id="{EDEF7601-0EFC-4541-827C-FC3A784C3BDB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9095" name="Rectangle 76">
            <a:extLst>
              <a:ext uri="{FF2B5EF4-FFF2-40B4-BE49-F238E27FC236}">
                <a16:creationId xmlns:a16="http://schemas.microsoft.com/office/drawing/2014/main" id="{76C05448-B8DF-2040-AA02-AF1CEF7D02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6" name="Title 1">
            <a:extLst>
              <a:ext uri="{FF2B5EF4-FFF2-40B4-BE49-F238E27FC236}">
                <a16:creationId xmlns:a16="http://schemas.microsoft.com/office/drawing/2014/main" id="{B5E2551C-0391-6744-850B-10010BE349DC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 in this case?</a:t>
            </a:r>
          </a:p>
        </p:txBody>
      </p:sp>
      <p:sp>
        <p:nvSpPr>
          <p:cNvPr id="129097" name="Freeform 15">
            <a:extLst>
              <a:ext uri="{FF2B5EF4-FFF2-40B4-BE49-F238E27FC236}">
                <a16:creationId xmlns:a16="http://schemas.microsoft.com/office/drawing/2014/main" id="{8AF86317-1166-F340-8306-A5A7DC14BB8B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9098" name="Rectangle 29">
            <a:extLst>
              <a:ext uri="{FF2B5EF4-FFF2-40B4-BE49-F238E27FC236}">
                <a16:creationId xmlns:a16="http://schemas.microsoft.com/office/drawing/2014/main" id="{3820A884-CC2E-3749-8AD2-A92503B07B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9099" name="TextBox 1">
            <a:extLst>
              <a:ext uri="{FF2B5EF4-FFF2-40B4-BE49-F238E27FC236}">
                <a16:creationId xmlns:a16="http://schemas.microsoft.com/office/drawing/2014/main" id="{EF11E53A-ADAD-0F48-B184-308CEBC972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1" y="5173664"/>
            <a:ext cx="36179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>
                <a:solidFill>
                  <a:srgbClr val="FF0000"/>
                </a:solidFill>
                <a:latin typeface="Times" pitchFamily="2" charset="0"/>
              </a:rPr>
              <a:t>It takes 3n gate delays? </a:t>
            </a:r>
          </a:p>
        </p:txBody>
      </p:sp>
    </p:spTree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Title 1">
            <a:extLst>
              <a:ext uri="{FF2B5EF4-FFF2-40B4-BE49-F238E27FC236}">
                <a16:creationId xmlns:a16="http://schemas.microsoft.com/office/drawing/2014/main" id="{B020BCBB-6444-204E-BA76-F4F4DE035115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0050" name="TextBox 125">
            <a:extLst>
              <a:ext uri="{FF2B5EF4-FFF2-40B4-BE49-F238E27FC236}">
                <a16:creationId xmlns:a16="http://schemas.microsoft.com/office/drawing/2014/main" id="{0262EB93-03EF-354B-8688-63C01A67B1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0051" name="Group 8">
            <a:extLst>
              <a:ext uri="{FF2B5EF4-FFF2-40B4-BE49-F238E27FC236}">
                <a16:creationId xmlns:a16="http://schemas.microsoft.com/office/drawing/2014/main" id="{13B37ABC-B84D-CC4C-8242-6DBFC15E76A4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0052" name="Picture 2" descr="Screen shot 2013-10-02 at 3.27.17 PM.png">
              <a:extLst>
                <a:ext uri="{FF2B5EF4-FFF2-40B4-BE49-F238E27FC236}">
                  <a16:creationId xmlns:a16="http://schemas.microsoft.com/office/drawing/2014/main" id="{8A7E78BB-3DD9-8944-A30C-961899009B9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053" name="Picture 5" descr="Screen shot 2013-10-02 at 3.41.08 PM.png">
              <a:extLst>
                <a:ext uri="{FF2B5EF4-FFF2-40B4-BE49-F238E27FC236}">
                  <a16:creationId xmlns:a16="http://schemas.microsoft.com/office/drawing/2014/main" id="{F4969CD2-ACB1-D045-9D06-DD74E2C151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0054" name="Picture 7" descr="Screen shot 2013-10-02 at 3.41.14 PM.png">
              <a:extLst>
                <a:ext uri="{FF2B5EF4-FFF2-40B4-BE49-F238E27FC236}">
                  <a16:creationId xmlns:a16="http://schemas.microsoft.com/office/drawing/2014/main" id="{E2764D90-DA5D-5A44-BEF0-F4CA5082AAD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itle 1">
            <a:extLst>
              <a:ext uri="{FF2B5EF4-FFF2-40B4-BE49-F238E27FC236}">
                <a16:creationId xmlns:a16="http://schemas.microsoft.com/office/drawing/2014/main" id="{1C0F3503-5B6F-D94C-AD35-6AF577CC780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1074" name="TextBox 125">
            <a:extLst>
              <a:ext uri="{FF2B5EF4-FFF2-40B4-BE49-F238E27FC236}">
                <a16:creationId xmlns:a16="http://schemas.microsoft.com/office/drawing/2014/main" id="{4D5C5356-B4F6-3C4A-9CF0-D6C9640B1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1075" name="Group 8">
            <a:extLst>
              <a:ext uri="{FF2B5EF4-FFF2-40B4-BE49-F238E27FC236}">
                <a16:creationId xmlns:a16="http://schemas.microsoft.com/office/drawing/2014/main" id="{9BF4D0F0-EE53-F94A-AF7E-B9C89612ACC6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1079" name="Picture 2" descr="Screen shot 2013-10-02 at 3.27.17 PM.png">
              <a:extLst>
                <a:ext uri="{FF2B5EF4-FFF2-40B4-BE49-F238E27FC236}">
                  <a16:creationId xmlns:a16="http://schemas.microsoft.com/office/drawing/2014/main" id="{09DC804A-CE16-BF43-8064-65C340F593A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80" name="Picture 5" descr="Screen shot 2013-10-02 at 3.41.08 PM.png">
              <a:extLst>
                <a:ext uri="{FF2B5EF4-FFF2-40B4-BE49-F238E27FC236}">
                  <a16:creationId xmlns:a16="http://schemas.microsoft.com/office/drawing/2014/main" id="{8FA2F3C9-1E7D-8B49-AB2A-D5C9C2C89D1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1081" name="Picture 7" descr="Screen shot 2013-10-02 at 3.41.14 PM.png">
              <a:extLst>
                <a:ext uri="{FF2B5EF4-FFF2-40B4-BE49-F238E27FC236}">
                  <a16:creationId xmlns:a16="http://schemas.microsoft.com/office/drawing/2014/main" id="{10688449-576B-614D-B1FC-EB207176688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131076" name="Straight Connector 2">
            <a:extLst>
              <a:ext uri="{FF2B5EF4-FFF2-40B4-BE49-F238E27FC236}">
                <a16:creationId xmlns:a16="http://schemas.microsoft.com/office/drawing/2014/main" id="{5A4E5C2D-6E29-3545-A89B-35F654DB741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817688" y="2397125"/>
            <a:ext cx="182880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1077" name="Straight Connector 9">
            <a:extLst>
              <a:ext uri="{FF2B5EF4-FFF2-40B4-BE49-F238E27FC236}">
                <a16:creationId xmlns:a16="http://schemas.microsoft.com/office/drawing/2014/main" id="{8EB9ED08-4652-5A4E-83DD-06086F534AE4}"/>
              </a:ext>
            </a:extLst>
          </p:cNvPr>
          <p:cNvCxnSpPr>
            <a:cxnSpLocks/>
          </p:cNvCxnSpPr>
          <p:nvPr/>
        </p:nvCxnSpPr>
        <p:spPr bwMode="auto">
          <a:xfrm>
            <a:off x="4405313" y="2397125"/>
            <a:ext cx="2678112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1078" name="TextBox 4">
            <a:extLst>
              <a:ext uri="{FF2B5EF4-FFF2-40B4-BE49-F238E27FC236}">
                <a16:creationId xmlns:a16="http://schemas.microsoft.com/office/drawing/2014/main" id="{7E06CF5A-2669-B74C-8DA5-AA230D4BE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525" y="1700213"/>
            <a:ext cx="39322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 gate delay through this route</a:t>
            </a:r>
          </a:p>
        </p:txBody>
      </p:sp>
    </p:spTree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Title 1">
            <a:extLst>
              <a:ext uri="{FF2B5EF4-FFF2-40B4-BE49-F238E27FC236}">
                <a16:creationId xmlns:a16="http://schemas.microsoft.com/office/drawing/2014/main" id="{FD52A92C-4D25-6340-AAE0-82ACE49D0A9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Delays through the Full-Adder circuit</a:t>
            </a:r>
          </a:p>
        </p:txBody>
      </p:sp>
      <p:sp>
        <p:nvSpPr>
          <p:cNvPr id="132098" name="TextBox 125">
            <a:extLst>
              <a:ext uri="{FF2B5EF4-FFF2-40B4-BE49-F238E27FC236}">
                <a16:creationId xmlns:a16="http://schemas.microsoft.com/office/drawing/2014/main" id="{418DD94E-56B1-D54D-B5A1-48C0CE7279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2099" name="Group 8">
            <a:extLst>
              <a:ext uri="{FF2B5EF4-FFF2-40B4-BE49-F238E27FC236}">
                <a16:creationId xmlns:a16="http://schemas.microsoft.com/office/drawing/2014/main" id="{AD2C2157-008A-1A41-A2F0-91B24F29B17E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2108" name="Picture 2" descr="Screen shot 2013-10-02 at 3.27.17 PM.png">
              <a:extLst>
                <a:ext uri="{FF2B5EF4-FFF2-40B4-BE49-F238E27FC236}">
                  <a16:creationId xmlns:a16="http://schemas.microsoft.com/office/drawing/2014/main" id="{DED807C3-FD1D-D943-BE27-DD7513A595C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09" name="Picture 5" descr="Screen shot 2013-10-02 at 3.41.08 PM.png">
              <a:extLst>
                <a:ext uri="{FF2B5EF4-FFF2-40B4-BE49-F238E27FC236}">
                  <a16:creationId xmlns:a16="http://schemas.microsoft.com/office/drawing/2014/main" id="{03D6BAF4-B210-3943-8ED2-ED3F697AA87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2110" name="Picture 7" descr="Screen shot 2013-10-02 at 3.41.14 PM.png">
              <a:extLst>
                <a:ext uri="{FF2B5EF4-FFF2-40B4-BE49-F238E27FC236}">
                  <a16:creationId xmlns:a16="http://schemas.microsoft.com/office/drawing/2014/main" id="{9D4EDB71-EEEF-F744-984F-C5E12A3292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132100" name="Straight Connector 2">
            <a:extLst>
              <a:ext uri="{FF2B5EF4-FFF2-40B4-BE49-F238E27FC236}">
                <a16:creationId xmlns:a16="http://schemas.microsoft.com/office/drawing/2014/main" id="{DE255C36-9F8B-2A43-B8D4-7018EF7A3B0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827214" y="2373313"/>
            <a:ext cx="776287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1" name="Straight Connector 9">
            <a:extLst>
              <a:ext uri="{FF2B5EF4-FFF2-40B4-BE49-F238E27FC236}">
                <a16:creationId xmlns:a16="http://schemas.microsoft.com/office/drawing/2014/main" id="{B157C8F0-E504-5A4F-8C02-24D3285AF46F}"/>
              </a:ext>
            </a:extLst>
          </p:cNvPr>
          <p:cNvCxnSpPr>
            <a:cxnSpLocks/>
          </p:cNvCxnSpPr>
          <p:nvPr/>
        </p:nvCxnSpPr>
        <p:spPr bwMode="auto">
          <a:xfrm>
            <a:off x="6391276" y="4741863"/>
            <a:ext cx="582613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2102" name="TextBox 4">
            <a:extLst>
              <a:ext uri="{FF2B5EF4-FFF2-40B4-BE49-F238E27FC236}">
                <a16:creationId xmlns:a16="http://schemas.microsoft.com/office/drawing/2014/main" id="{F1C8DA9A-257B-044C-AEA3-31B3B9E19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8350" y="3657601"/>
            <a:ext cx="27257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 gate delays in total</a:t>
            </a:r>
          </a:p>
        </p:txBody>
      </p:sp>
      <p:cxnSp>
        <p:nvCxnSpPr>
          <p:cNvPr id="132103" name="Straight Connector 10">
            <a:extLst>
              <a:ext uri="{FF2B5EF4-FFF2-40B4-BE49-F238E27FC236}">
                <a16:creationId xmlns:a16="http://schemas.microsoft.com/office/drawing/2014/main" id="{06A06C56-AB47-F84F-B93E-02FB7D211CFA}"/>
              </a:ext>
            </a:extLst>
          </p:cNvPr>
          <p:cNvCxnSpPr>
            <a:cxnSpLocks/>
          </p:cNvCxnSpPr>
          <p:nvPr/>
        </p:nvCxnSpPr>
        <p:spPr bwMode="auto">
          <a:xfrm>
            <a:off x="5024438" y="4554538"/>
            <a:ext cx="64135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4" name="Straight Connector 11">
            <a:extLst>
              <a:ext uri="{FF2B5EF4-FFF2-40B4-BE49-F238E27FC236}">
                <a16:creationId xmlns:a16="http://schemas.microsoft.com/office/drawing/2014/main" id="{7823A709-9E20-EB49-BD65-CF4C911EF00C}"/>
              </a:ext>
            </a:extLst>
          </p:cNvPr>
          <p:cNvCxnSpPr>
            <a:cxnSpLocks/>
          </p:cNvCxnSpPr>
          <p:nvPr/>
        </p:nvCxnSpPr>
        <p:spPr bwMode="auto">
          <a:xfrm>
            <a:off x="4379913" y="3651250"/>
            <a:ext cx="641350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5" name="Straight Connector 12">
            <a:extLst>
              <a:ext uri="{FF2B5EF4-FFF2-40B4-BE49-F238E27FC236}">
                <a16:creationId xmlns:a16="http://schemas.microsoft.com/office/drawing/2014/main" id="{033439C5-439B-C445-970E-15391CBD1E9C}"/>
              </a:ext>
            </a:extLst>
          </p:cNvPr>
          <p:cNvCxnSpPr>
            <a:cxnSpLocks/>
          </p:cNvCxnSpPr>
          <p:nvPr/>
        </p:nvCxnSpPr>
        <p:spPr bwMode="auto">
          <a:xfrm>
            <a:off x="2601914" y="3827463"/>
            <a:ext cx="1031875" cy="0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6" name="Straight Connector 13">
            <a:extLst>
              <a:ext uri="{FF2B5EF4-FFF2-40B4-BE49-F238E27FC236}">
                <a16:creationId xmlns:a16="http://schemas.microsoft.com/office/drawing/2014/main" id="{41F4816B-AAFE-2241-BF7D-E921B0958F83}"/>
              </a:ext>
            </a:extLst>
          </p:cNvPr>
          <p:cNvCxnSpPr>
            <a:cxnSpLocks/>
          </p:cNvCxnSpPr>
          <p:nvPr/>
        </p:nvCxnSpPr>
        <p:spPr bwMode="auto">
          <a:xfrm flipV="1">
            <a:off x="2601913" y="2376489"/>
            <a:ext cx="0" cy="1443037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2107" name="Straight Connector 15">
            <a:extLst>
              <a:ext uri="{FF2B5EF4-FFF2-40B4-BE49-F238E27FC236}">
                <a16:creationId xmlns:a16="http://schemas.microsoft.com/office/drawing/2014/main" id="{93F012D9-DDA8-ED4F-90DC-43A2DD1EDCAA}"/>
              </a:ext>
            </a:extLst>
          </p:cNvPr>
          <p:cNvCxnSpPr>
            <a:cxnSpLocks/>
          </p:cNvCxnSpPr>
          <p:nvPr/>
        </p:nvCxnSpPr>
        <p:spPr bwMode="auto">
          <a:xfrm flipV="1">
            <a:off x="5016500" y="3657600"/>
            <a:ext cx="0" cy="896938"/>
          </a:xfrm>
          <a:prstGeom prst="line">
            <a:avLst/>
          </a:prstGeom>
          <a:noFill/>
          <a:ln w="4445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0B429D9D-47E8-4047-8A45-EEBD29BF6EB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1’s complement representation</a:t>
            </a:r>
          </a:p>
        </p:txBody>
      </p:sp>
      <p:grpSp>
        <p:nvGrpSpPr>
          <p:cNvPr id="30722" name="Group 17">
            <a:extLst>
              <a:ext uri="{FF2B5EF4-FFF2-40B4-BE49-F238E27FC236}">
                <a16:creationId xmlns:a16="http://schemas.microsoft.com/office/drawing/2014/main" id="{0A31F9F2-9952-DF42-B3A2-644B135BA1F8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1992313"/>
            <a:ext cx="508000" cy="3594100"/>
            <a:chOff x="1615941" y="2115532"/>
            <a:chExt cx="508705" cy="3592935"/>
          </a:xfrm>
        </p:grpSpPr>
        <p:cxnSp>
          <p:nvCxnSpPr>
            <p:cNvPr id="30779" name="Straight Connector 12">
              <a:extLst>
                <a:ext uri="{FF2B5EF4-FFF2-40B4-BE49-F238E27FC236}">
                  <a16:creationId xmlns:a16="http://schemas.microsoft.com/office/drawing/2014/main" id="{EFE65060-986A-6E4C-B2DC-624B20EC852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80" name="Freeform 18">
              <a:extLst>
                <a:ext uri="{FF2B5EF4-FFF2-40B4-BE49-F238E27FC236}">
                  <a16:creationId xmlns:a16="http://schemas.microsoft.com/office/drawing/2014/main" id="{077BF0CC-C60F-9742-9801-96D5ED9D1C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1" name="Freeform 19">
              <a:extLst>
                <a:ext uri="{FF2B5EF4-FFF2-40B4-BE49-F238E27FC236}">
                  <a16:creationId xmlns:a16="http://schemas.microsoft.com/office/drawing/2014/main" id="{730EDCD6-A5A1-994E-9698-1BBC91E3771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TextBox 13">
              <a:extLst>
                <a:ext uri="{FF2B5EF4-FFF2-40B4-BE49-F238E27FC236}">
                  <a16:creationId xmlns:a16="http://schemas.microsoft.com/office/drawing/2014/main" id="{D397FB88-F2DC-A94A-A028-2F47B81ED9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7</a:t>
              </a:r>
            </a:p>
          </p:txBody>
        </p:sp>
        <p:grpSp>
          <p:nvGrpSpPr>
            <p:cNvPr id="30783" name="Group 16">
              <a:extLst>
                <a:ext uri="{FF2B5EF4-FFF2-40B4-BE49-F238E27FC236}">
                  <a16:creationId xmlns:a16="http://schemas.microsoft.com/office/drawing/2014/main" id="{5214E090-90A1-5C4C-963F-9CDF968DEA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84" name="TextBox 14">
                <a:extLst>
                  <a:ext uri="{FF2B5EF4-FFF2-40B4-BE49-F238E27FC236}">
                    <a16:creationId xmlns:a16="http://schemas.microsoft.com/office/drawing/2014/main" id="{7E72A858-3C46-1D47-9C36-02CD80E873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7</a:t>
                </a:r>
              </a:p>
            </p:txBody>
          </p:sp>
          <p:sp>
            <p:nvSpPr>
              <p:cNvPr id="30785" name="TextBox 15">
                <a:extLst>
                  <a:ext uri="{FF2B5EF4-FFF2-40B4-BE49-F238E27FC236}">
                    <a16:creationId xmlns:a16="http://schemas.microsoft.com/office/drawing/2014/main" id="{3DAFDA10-B39A-5840-8D4B-29BAA32E36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3" name="Group 18">
            <a:extLst>
              <a:ext uri="{FF2B5EF4-FFF2-40B4-BE49-F238E27FC236}">
                <a16:creationId xmlns:a16="http://schemas.microsoft.com/office/drawing/2014/main" id="{F12D161B-07DD-1942-96BC-B63C6A8833B5}"/>
              </a:ext>
            </a:extLst>
          </p:cNvPr>
          <p:cNvGrpSpPr>
            <a:grpSpLocks/>
          </p:cNvGrpSpPr>
          <p:nvPr/>
        </p:nvGrpSpPr>
        <p:grpSpPr bwMode="auto">
          <a:xfrm>
            <a:off x="3248025" y="1990726"/>
            <a:ext cx="509588" cy="3592513"/>
            <a:chOff x="1615941" y="2115532"/>
            <a:chExt cx="508705" cy="3592935"/>
          </a:xfrm>
        </p:grpSpPr>
        <p:cxnSp>
          <p:nvCxnSpPr>
            <p:cNvPr id="30772" name="Straight Connector 19">
              <a:extLst>
                <a:ext uri="{FF2B5EF4-FFF2-40B4-BE49-F238E27FC236}">
                  <a16:creationId xmlns:a16="http://schemas.microsoft.com/office/drawing/2014/main" id="{F46E10AC-CDAE-BC44-8E38-CA068DD6070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73" name="Freeform 18">
              <a:extLst>
                <a:ext uri="{FF2B5EF4-FFF2-40B4-BE49-F238E27FC236}">
                  <a16:creationId xmlns:a16="http://schemas.microsoft.com/office/drawing/2014/main" id="{9B905D18-60BF-B34B-9E1A-61B6FD9039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Freeform 19">
              <a:extLst>
                <a:ext uri="{FF2B5EF4-FFF2-40B4-BE49-F238E27FC236}">
                  <a16:creationId xmlns:a16="http://schemas.microsoft.com/office/drawing/2014/main" id="{8902EB5E-47DF-0F4F-ACDC-081264ECD7B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75" name="TextBox 22">
              <a:extLst>
                <a:ext uri="{FF2B5EF4-FFF2-40B4-BE49-F238E27FC236}">
                  <a16:creationId xmlns:a16="http://schemas.microsoft.com/office/drawing/2014/main" id="{7F47FB28-3D38-8442-860B-D9ADD136F9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6</a:t>
              </a:r>
            </a:p>
          </p:txBody>
        </p:sp>
        <p:grpSp>
          <p:nvGrpSpPr>
            <p:cNvPr id="30776" name="Group 23">
              <a:extLst>
                <a:ext uri="{FF2B5EF4-FFF2-40B4-BE49-F238E27FC236}">
                  <a16:creationId xmlns:a16="http://schemas.microsoft.com/office/drawing/2014/main" id="{B93F6625-93D8-1042-9D28-D6F27EB1EF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77" name="TextBox 24">
                <a:extLst>
                  <a:ext uri="{FF2B5EF4-FFF2-40B4-BE49-F238E27FC236}">
                    <a16:creationId xmlns:a16="http://schemas.microsoft.com/office/drawing/2014/main" id="{25EB5F1C-17E7-874F-AD20-65B9F1BD44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6</a:t>
                </a:r>
              </a:p>
            </p:txBody>
          </p:sp>
          <p:sp>
            <p:nvSpPr>
              <p:cNvPr id="30778" name="TextBox 25">
                <a:extLst>
                  <a:ext uri="{FF2B5EF4-FFF2-40B4-BE49-F238E27FC236}">
                    <a16:creationId xmlns:a16="http://schemas.microsoft.com/office/drawing/2014/main" id="{6BFA95F1-F7BA-F443-8AD2-4805635537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4" name="Group 28">
            <a:extLst>
              <a:ext uri="{FF2B5EF4-FFF2-40B4-BE49-F238E27FC236}">
                <a16:creationId xmlns:a16="http://schemas.microsoft.com/office/drawing/2014/main" id="{743FB7BC-E6F9-B14D-8662-F5677DD1AD01}"/>
              </a:ext>
            </a:extLst>
          </p:cNvPr>
          <p:cNvGrpSpPr>
            <a:grpSpLocks/>
          </p:cNvGrpSpPr>
          <p:nvPr/>
        </p:nvGrpSpPr>
        <p:grpSpPr bwMode="auto">
          <a:xfrm>
            <a:off x="4011614" y="1990726"/>
            <a:ext cx="509587" cy="3592513"/>
            <a:chOff x="1615941" y="2115532"/>
            <a:chExt cx="508705" cy="3592935"/>
          </a:xfrm>
        </p:grpSpPr>
        <p:cxnSp>
          <p:nvCxnSpPr>
            <p:cNvPr id="30765" name="Straight Connector 29">
              <a:extLst>
                <a:ext uri="{FF2B5EF4-FFF2-40B4-BE49-F238E27FC236}">
                  <a16:creationId xmlns:a16="http://schemas.microsoft.com/office/drawing/2014/main" id="{58254331-ECB1-FF49-AECC-39A9DC541BA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66" name="Freeform 18">
              <a:extLst>
                <a:ext uri="{FF2B5EF4-FFF2-40B4-BE49-F238E27FC236}">
                  <a16:creationId xmlns:a16="http://schemas.microsoft.com/office/drawing/2014/main" id="{829C014F-9F5E-5841-B1AB-A70AF18846D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Freeform 19">
              <a:extLst>
                <a:ext uri="{FF2B5EF4-FFF2-40B4-BE49-F238E27FC236}">
                  <a16:creationId xmlns:a16="http://schemas.microsoft.com/office/drawing/2014/main" id="{1FECA08B-407C-E84B-A792-3370E6523C4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TextBox 32">
              <a:extLst>
                <a:ext uri="{FF2B5EF4-FFF2-40B4-BE49-F238E27FC236}">
                  <a16:creationId xmlns:a16="http://schemas.microsoft.com/office/drawing/2014/main" id="{719B8181-1074-A443-928D-86B6169DAC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5</a:t>
              </a:r>
            </a:p>
          </p:txBody>
        </p:sp>
        <p:grpSp>
          <p:nvGrpSpPr>
            <p:cNvPr id="30769" name="Group 33">
              <a:extLst>
                <a:ext uri="{FF2B5EF4-FFF2-40B4-BE49-F238E27FC236}">
                  <a16:creationId xmlns:a16="http://schemas.microsoft.com/office/drawing/2014/main" id="{2BCB3B78-EA3E-EB41-8EAC-CF49E1A641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70" name="TextBox 34">
                <a:extLst>
                  <a:ext uri="{FF2B5EF4-FFF2-40B4-BE49-F238E27FC236}">
                    <a16:creationId xmlns:a16="http://schemas.microsoft.com/office/drawing/2014/main" id="{29173A4B-A2A0-8A47-86D8-E39BBF8C1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5</a:t>
                </a:r>
              </a:p>
            </p:txBody>
          </p:sp>
          <p:sp>
            <p:nvSpPr>
              <p:cNvPr id="30771" name="TextBox 35">
                <a:extLst>
                  <a:ext uri="{FF2B5EF4-FFF2-40B4-BE49-F238E27FC236}">
                    <a16:creationId xmlns:a16="http://schemas.microsoft.com/office/drawing/2014/main" id="{2869CC07-6285-9743-9260-BC127B1097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5" name="Group 36">
            <a:extLst>
              <a:ext uri="{FF2B5EF4-FFF2-40B4-BE49-F238E27FC236}">
                <a16:creationId xmlns:a16="http://schemas.microsoft.com/office/drawing/2014/main" id="{576A9854-534F-E44B-ABBF-E393D74D6CEA}"/>
              </a:ext>
            </a:extLst>
          </p:cNvPr>
          <p:cNvGrpSpPr>
            <a:grpSpLocks/>
          </p:cNvGrpSpPr>
          <p:nvPr/>
        </p:nvGrpSpPr>
        <p:grpSpPr bwMode="auto">
          <a:xfrm>
            <a:off x="4822825" y="1987551"/>
            <a:ext cx="508000" cy="3592513"/>
            <a:chOff x="1615941" y="2115532"/>
            <a:chExt cx="508705" cy="3592935"/>
          </a:xfrm>
        </p:grpSpPr>
        <p:cxnSp>
          <p:nvCxnSpPr>
            <p:cNvPr id="30758" name="Straight Connector 37">
              <a:extLst>
                <a:ext uri="{FF2B5EF4-FFF2-40B4-BE49-F238E27FC236}">
                  <a16:creationId xmlns:a16="http://schemas.microsoft.com/office/drawing/2014/main" id="{5763F33B-4D51-2A40-8705-96255D575E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59" name="Freeform 18">
              <a:extLst>
                <a:ext uri="{FF2B5EF4-FFF2-40B4-BE49-F238E27FC236}">
                  <a16:creationId xmlns:a16="http://schemas.microsoft.com/office/drawing/2014/main" id="{EE0F5CFB-27A9-F741-ADB9-4757C4B76DF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19">
              <a:extLst>
                <a:ext uri="{FF2B5EF4-FFF2-40B4-BE49-F238E27FC236}">
                  <a16:creationId xmlns:a16="http://schemas.microsoft.com/office/drawing/2014/main" id="{F101F9A6-A91E-E740-97D3-9344A47ACB4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TextBox 40">
              <a:extLst>
                <a:ext uri="{FF2B5EF4-FFF2-40B4-BE49-F238E27FC236}">
                  <a16:creationId xmlns:a16="http://schemas.microsoft.com/office/drawing/2014/main" id="{AEB8342E-145B-BB42-9410-B10FAF9609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grpSp>
          <p:nvGrpSpPr>
            <p:cNvPr id="30762" name="Group 41">
              <a:extLst>
                <a:ext uri="{FF2B5EF4-FFF2-40B4-BE49-F238E27FC236}">
                  <a16:creationId xmlns:a16="http://schemas.microsoft.com/office/drawing/2014/main" id="{0A7A17D2-0DB6-D041-8CF5-E3B859C480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63" name="TextBox 42">
                <a:extLst>
                  <a:ext uri="{FF2B5EF4-FFF2-40B4-BE49-F238E27FC236}">
                    <a16:creationId xmlns:a16="http://schemas.microsoft.com/office/drawing/2014/main" id="{63D89B1A-0010-A34F-B2BC-6AA1411E3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4</a:t>
                </a:r>
              </a:p>
            </p:txBody>
          </p:sp>
          <p:sp>
            <p:nvSpPr>
              <p:cNvPr id="30764" name="TextBox 43">
                <a:extLst>
                  <a:ext uri="{FF2B5EF4-FFF2-40B4-BE49-F238E27FC236}">
                    <a16:creationId xmlns:a16="http://schemas.microsoft.com/office/drawing/2014/main" id="{D57C5353-D859-0644-9DA2-F3729F889F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6" name="Group 76">
            <a:extLst>
              <a:ext uri="{FF2B5EF4-FFF2-40B4-BE49-F238E27FC236}">
                <a16:creationId xmlns:a16="http://schemas.microsoft.com/office/drawing/2014/main" id="{069E576D-CE5B-504F-85E0-87A713F2F5DD}"/>
              </a:ext>
            </a:extLst>
          </p:cNvPr>
          <p:cNvGrpSpPr>
            <a:grpSpLocks/>
          </p:cNvGrpSpPr>
          <p:nvPr/>
        </p:nvGrpSpPr>
        <p:grpSpPr bwMode="auto">
          <a:xfrm>
            <a:off x="5638800" y="1987551"/>
            <a:ext cx="509588" cy="3592513"/>
            <a:chOff x="1615941" y="2115532"/>
            <a:chExt cx="508705" cy="3592935"/>
          </a:xfrm>
        </p:grpSpPr>
        <p:cxnSp>
          <p:nvCxnSpPr>
            <p:cNvPr id="30751" name="Straight Connector 77">
              <a:extLst>
                <a:ext uri="{FF2B5EF4-FFF2-40B4-BE49-F238E27FC236}">
                  <a16:creationId xmlns:a16="http://schemas.microsoft.com/office/drawing/2014/main" id="{36E37192-DE23-5E4A-9D2B-8C34FAFB90B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52" name="Freeform 18">
              <a:extLst>
                <a:ext uri="{FF2B5EF4-FFF2-40B4-BE49-F238E27FC236}">
                  <a16:creationId xmlns:a16="http://schemas.microsoft.com/office/drawing/2014/main" id="{B61EA4D4-1CA3-7245-817B-F82988AD0A7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19">
              <a:extLst>
                <a:ext uri="{FF2B5EF4-FFF2-40B4-BE49-F238E27FC236}">
                  <a16:creationId xmlns:a16="http://schemas.microsoft.com/office/drawing/2014/main" id="{3C5286FE-2368-124E-8FCA-005A996A435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TextBox 80">
              <a:extLst>
                <a:ext uri="{FF2B5EF4-FFF2-40B4-BE49-F238E27FC236}">
                  <a16:creationId xmlns:a16="http://schemas.microsoft.com/office/drawing/2014/main" id="{5A609AC5-DE9D-D945-871C-22013F9F51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grpSp>
          <p:nvGrpSpPr>
            <p:cNvPr id="30755" name="Group 81">
              <a:extLst>
                <a:ext uri="{FF2B5EF4-FFF2-40B4-BE49-F238E27FC236}">
                  <a16:creationId xmlns:a16="http://schemas.microsoft.com/office/drawing/2014/main" id="{76360B14-4F15-224D-9B0E-9C6905CB05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56" name="TextBox 82">
                <a:extLst>
                  <a:ext uri="{FF2B5EF4-FFF2-40B4-BE49-F238E27FC236}">
                    <a16:creationId xmlns:a16="http://schemas.microsoft.com/office/drawing/2014/main" id="{A0BD4865-F0D2-A848-90C0-12F80C8C57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3</a:t>
                </a:r>
              </a:p>
            </p:txBody>
          </p:sp>
          <p:sp>
            <p:nvSpPr>
              <p:cNvPr id="30757" name="TextBox 83">
                <a:extLst>
                  <a:ext uri="{FF2B5EF4-FFF2-40B4-BE49-F238E27FC236}">
                    <a16:creationId xmlns:a16="http://schemas.microsoft.com/office/drawing/2014/main" id="{6832E7B4-D061-A744-A18D-04FF692671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7" name="Group 84">
            <a:extLst>
              <a:ext uri="{FF2B5EF4-FFF2-40B4-BE49-F238E27FC236}">
                <a16:creationId xmlns:a16="http://schemas.microsoft.com/office/drawing/2014/main" id="{7220281B-446B-6545-AC3A-2AF3A01FD920}"/>
              </a:ext>
            </a:extLst>
          </p:cNvPr>
          <p:cNvGrpSpPr>
            <a:grpSpLocks/>
          </p:cNvGrpSpPr>
          <p:nvPr/>
        </p:nvGrpSpPr>
        <p:grpSpPr bwMode="auto">
          <a:xfrm>
            <a:off x="6448425" y="1984376"/>
            <a:ext cx="509588" cy="3592513"/>
            <a:chOff x="1615941" y="2115532"/>
            <a:chExt cx="508705" cy="3592935"/>
          </a:xfrm>
        </p:grpSpPr>
        <p:cxnSp>
          <p:nvCxnSpPr>
            <p:cNvPr id="30744" name="Straight Connector 85">
              <a:extLst>
                <a:ext uri="{FF2B5EF4-FFF2-40B4-BE49-F238E27FC236}">
                  <a16:creationId xmlns:a16="http://schemas.microsoft.com/office/drawing/2014/main" id="{8C7462FE-C52A-AF44-92F3-EB7DBD0D6A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45" name="Freeform 18">
              <a:extLst>
                <a:ext uri="{FF2B5EF4-FFF2-40B4-BE49-F238E27FC236}">
                  <a16:creationId xmlns:a16="http://schemas.microsoft.com/office/drawing/2014/main" id="{FF44D5D2-99E6-9540-A686-672740C75A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19">
              <a:extLst>
                <a:ext uri="{FF2B5EF4-FFF2-40B4-BE49-F238E27FC236}">
                  <a16:creationId xmlns:a16="http://schemas.microsoft.com/office/drawing/2014/main" id="{D9477CC5-B4EB-3E4C-88F6-85502DAA735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TextBox 88">
              <a:extLst>
                <a:ext uri="{FF2B5EF4-FFF2-40B4-BE49-F238E27FC236}">
                  <a16:creationId xmlns:a16="http://schemas.microsoft.com/office/drawing/2014/main" id="{CB432798-1B53-4845-B17F-CEF463F61D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2</a:t>
              </a:r>
            </a:p>
          </p:txBody>
        </p:sp>
        <p:grpSp>
          <p:nvGrpSpPr>
            <p:cNvPr id="30748" name="Group 89">
              <a:extLst>
                <a:ext uri="{FF2B5EF4-FFF2-40B4-BE49-F238E27FC236}">
                  <a16:creationId xmlns:a16="http://schemas.microsoft.com/office/drawing/2014/main" id="{23AF5852-2C95-3547-B886-A3C53A14DF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49" name="TextBox 90">
                <a:extLst>
                  <a:ext uri="{FF2B5EF4-FFF2-40B4-BE49-F238E27FC236}">
                    <a16:creationId xmlns:a16="http://schemas.microsoft.com/office/drawing/2014/main" id="{640EE870-5A6C-FA4A-AA3D-622304763C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2</a:t>
                </a:r>
              </a:p>
            </p:txBody>
          </p:sp>
          <p:sp>
            <p:nvSpPr>
              <p:cNvPr id="30750" name="TextBox 91">
                <a:extLst>
                  <a:ext uri="{FF2B5EF4-FFF2-40B4-BE49-F238E27FC236}">
                    <a16:creationId xmlns:a16="http://schemas.microsoft.com/office/drawing/2014/main" id="{0C37C661-BE0D-144D-A047-64248F0C3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8" name="Group 92">
            <a:extLst>
              <a:ext uri="{FF2B5EF4-FFF2-40B4-BE49-F238E27FC236}">
                <a16:creationId xmlns:a16="http://schemas.microsoft.com/office/drawing/2014/main" id="{AD32FD62-C0FE-9845-92C0-C14E00A5D32F}"/>
              </a:ext>
            </a:extLst>
          </p:cNvPr>
          <p:cNvGrpSpPr>
            <a:grpSpLocks/>
          </p:cNvGrpSpPr>
          <p:nvPr/>
        </p:nvGrpSpPr>
        <p:grpSpPr bwMode="auto">
          <a:xfrm>
            <a:off x="7213600" y="1984376"/>
            <a:ext cx="508000" cy="3592513"/>
            <a:chOff x="1615941" y="2115532"/>
            <a:chExt cx="508705" cy="3592935"/>
          </a:xfrm>
        </p:grpSpPr>
        <p:cxnSp>
          <p:nvCxnSpPr>
            <p:cNvPr id="30737" name="Straight Connector 93">
              <a:extLst>
                <a:ext uri="{FF2B5EF4-FFF2-40B4-BE49-F238E27FC236}">
                  <a16:creationId xmlns:a16="http://schemas.microsoft.com/office/drawing/2014/main" id="{2B4E5FAB-E01D-0C4D-85D6-4E74D2D6DA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38" name="Freeform 18">
              <a:extLst>
                <a:ext uri="{FF2B5EF4-FFF2-40B4-BE49-F238E27FC236}">
                  <a16:creationId xmlns:a16="http://schemas.microsoft.com/office/drawing/2014/main" id="{8EA48748-78A3-D74D-ACE1-2077381FCAA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9">
              <a:extLst>
                <a:ext uri="{FF2B5EF4-FFF2-40B4-BE49-F238E27FC236}">
                  <a16:creationId xmlns:a16="http://schemas.microsoft.com/office/drawing/2014/main" id="{E1FC364A-F8E9-E742-A99B-838BCD3A354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TextBox 96">
              <a:extLst>
                <a:ext uri="{FF2B5EF4-FFF2-40B4-BE49-F238E27FC236}">
                  <a16:creationId xmlns:a16="http://schemas.microsoft.com/office/drawing/2014/main" id="{D6C16501-A21E-2F46-B308-0EDC6DF66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1</a:t>
              </a:r>
            </a:p>
          </p:txBody>
        </p:sp>
        <p:grpSp>
          <p:nvGrpSpPr>
            <p:cNvPr id="30741" name="Group 97">
              <a:extLst>
                <a:ext uri="{FF2B5EF4-FFF2-40B4-BE49-F238E27FC236}">
                  <a16:creationId xmlns:a16="http://schemas.microsoft.com/office/drawing/2014/main" id="{042C3BA4-8D7B-7D49-A554-D04DA84B3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42" name="TextBox 98">
                <a:extLst>
                  <a:ext uri="{FF2B5EF4-FFF2-40B4-BE49-F238E27FC236}">
                    <a16:creationId xmlns:a16="http://schemas.microsoft.com/office/drawing/2014/main" id="{E08BAA51-B946-0A46-8BCB-9100D456D9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1</a:t>
                </a:r>
              </a:p>
            </p:txBody>
          </p:sp>
          <p:sp>
            <p:nvSpPr>
              <p:cNvPr id="30743" name="TextBox 99">
                <a:extLst>
                  <a:ext uri="{FF2B5EF4-FFF2-40B4-BE49-F238E27FC236}">
                    <a16:creationId xmlns:a16="http://schemas.microsoft.com/office/drawing/2014/main" id="{4A64CAF0-BDE0-3546-A3E6-A23846DECD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  <p:grpSp>
        <p:nvGrpSpPr>
          <p:cNvPr id="30729" name="Group 100">
            <a:extLst>
              <a:ext uri="{FF2B5EF4-FFF2-40B4-BE49-F238E27FC236}">
                <a16:creationId xmlns:a16="http://schemas.microsoft.com/office/drawing/2014/main" id="{03CD8B74-E073-284B-A3C6-D4CA25D32367}"/>
              </a:ext>
            </a:extLst>
          </p:cNvPr>
          <p:cNvGrpSpPr>
            <a:grpSpLocks/>
          </p:cNvGrpSpPr>
          <p:nvPr/>
        </p:nvGrpSpPr>
        <p:grpSpPr bwMode="auto">
          <a:xfrm>
            <a:off x="8023225" y="1981201"/>
            <a:ext cx="508000" cy="3592513"/>
            <a:chOff x="1615941" y="2115532"/>
            <a:chExt cx="508705" cy="3592935"/>
          </a:xfrm>
        </p:grpSpPr>
        <p:cxnSp>
          <p:nvCxnSpPr>
            <p:cNvPr id="30730" name="Straight Connector 101">
              <a:extLst>
                <a:ext uri="{FF2B5EF4-FFF2-40B4-BE49-F238E27FC236}">
                  <a16:creationId xmlns:a16="http://schemas.microsoft.com/office/drawing/2014/main" id="{47660031-71F9-7449-AE2F-7E9BD32278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0731" name="Freeform 18">
              <a:extLst>
                <a:ext uri="{FF2B5EF4-FFF2-40B4-BE49-F238E27FC236}">
                  <a16:creationId xmlns:a16="http://schemas.microsoft.com/office/drawing/2014/main" id="{E272DDAA-8135-E44D-83CC-330F7094FA6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2" name="Freeform 19">
              <a:extLst>
                <a:ext uri="{FF2B5EF4-FFF2-40B4-BE49-F238E27FC236}">
                  <a16:creationId xmlns:a16="http://schemas.microsoft.com/office/drawing/2014/main" id="{F94DFF67-C72A-4C4D-A525-AABD84B24E8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0733" name="TextBox 104">
              <a:extLst>
                <a:ext uri="{FF2B5EF4-FFF2-40B4-BE49-F238E27FC236}">
                  <a16:creationId xmlns:a16="http://schemas.microsoft.com/office/drawing/2014/main" id="{54D83019-F65E-654E-AA44-B897E5C59F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0</a:t>
              </a:r>
            </a:p>
          </p:txBody>
        </p:sp>
        <p:grpSp>
          <p:nvGrpSpPr>
            <p:cNvPr id="30734" name="Group 105">
              <a:extLst>
                <a:ext uri="{FF2B5EF4-FFF2-40B4-BE49-F238E27FC236}">
                  <a16:creationId xmlns:a16="http://schemas.microsoft.com/office/drawing/2014/main" id="{AFDCEEB9-9B57-8D4F-BFE3-7E4E6D4DD4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79543" y="4970354"/>
              <a:ext cx="445103" cy="738113"/>
              <a:chOff x="1632409" y="4951500"/>
              <a:chExt cx="445103" cy="738113"/>
            </a:xfrm>
          </p:grpSpPr>
          <p:sp>
            <p:nvSpPr>
              <p:cNvPr id="30735" name="TextBox 106">
                <a:extLst>
                  <a:ext uri="{FF2B5EF4-FFF2-40B4-BE49-F238E27FC236}">
                    <a16:creationId xmlns:a16="http://schemas.microsoft.com/office/drawing/2014/main" id="{9F8ABA05-38CA-B440-A6E9-C5246528E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6366" y="5227948"/>
                <a:ext cx="4411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latin typeface="Times" pitchFamily="2" charset="0"/>
                  </a:rPr>
                  <a:t>y</a:t>
                </a:r>
                <a:r>
                  <a:rPr lang="en-US" altLang="en-US" b="0" baseline="-25000">
                    <a:latin typeface="Times" pitchFamily="2" charset="0"/>
                  </a:rPr>
                  <a:t>0</a:t>
                </a:r>
              </a:p>
            </p:txBody>
          </p:sp>
          <p:sp>
            <p:nvSpPr>
              <p:cNvPr id="30736" name="TextBox 107">
                <a:extLst>
                  <a:ext uri="{FF2B5EF4-FFF2-40B4-BE49-F238E27FC236}">
                    <a16:creationId xmlns:a16="http://schemas.microsoft.com/office/drawing/2014/main" id="{4E23D392-E067-9F4C-9229-A949FAD2E2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32409" y="4951500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latin typeface="Times" pitchFamily="2" charset="0"/>
                  </a:rPr>
                  <a:t>_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4">
            <a:extLst>
              <a:ext uri="{FF2B5EF4-FFF2-40B4-BE49-F238E27FC236}">
                <a16:creationId xmlns:a16="http://schemas.microsoft.com/office/drawing/2014/main" id="{3DC93547-BBD3-D74C-ACAD-1BC706C534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22" name="Freeform 5">
            <a:extLst>
              <a:ext uri="{FF2B5EF4-FFF2-40B4-BE49-F238E27FC236}">
                <a16:creationId xmlns:a16="http://schemas.microsoft.com/office/drawing/2014/main" id="{F6D1EB9D-90B1-244B-A6E9-FFD530886B96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23" name="Line 6">
            <a:extLst>
              <a:ext uri="{FF2B5EF4-FFF2-40B4-BE49-F238E27FC236}">
                <a16:creationId xmlns:a16="http://schemas.microsoft.com/office/drawing/2014/main" id="{ABAE225D-F3FA-1A46-8627-87AD0C6D6F85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4" name="Freeform 7">
            <a:extLst>
              <a:ext uri="{FF2B5EF4-FFF2-40B4-BE49-F238E27FC236}">
                <a16:creationId xmlns:a16="http://schemas.microsoft.com/office/drawing/2014/main" id="{B0F9F295-2E82-F54C-894B-2966425531E8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25" name="Line 8">
            <a:extLst>
              <a:ext uri="{FF2B5EF4-FFF2-40B4-BE49-F238E27FC236}">
                <a16:creationId xmlns:a16="http://schemas.microsoft.com/office/drawing/2014/main" id="{9DB59106-34A7-9E4D-9F49-EE1485B1ECC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26" name="Rectangle 9">
            <a:extLst>
              <a:ext uri="{FF2B5EF4-FFF2-40B4-BE49-F238E27FC236}">
                <a16:creationId xmlns:a16="http://schemas.microsoft.com/office/drawing/2014/main" id="{7BB45325-9C45-284C-B2A7-D1A3DDB6B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7" name="Rectangle 10">
            <a:extLst>
              <a:ext uri="{FF2B5EF4-FFF2-40B4-BE49-F238E27FC236}">
                <a16:creationId xmlns:a16="http://schemas.microsoft.com/office/drawing/2014/main" id="{2D804514-BAD0-0A45-B1F5-8A04401649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8" name="Rectangle 11">
            <a:extLst>
              <a:ext uri="{FF2B5EF4-FFF2-40B4-BE49-F238E27FC236}">
                <a16:creationId xmlns:a16="http://schemas.microsoft.com/office/drawing/2014/main" id="{3C6C12FB-F1E7-CC48-9C06-695F12B232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29" name="Rectangle 12">
            <a:extLst>
              <a:ext uri="{FF2B5EF4-FFF2-40B4-BE49-F238E27FC236}">
                <a16:creationId xmlns:a16="http://schemas.microsoft.com/office/drawing/2014/main" id="{440BBC9A-0D84-A241-8764-4E3640444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0" name="Rectangle 14">
            <a:extLst>
              <a:ext uri="{FF2B5EF4-FFF2-40B4-BE49-F238E27FC236}">
                <a16:creationId xmlns:a16="http://schemas.microsoft.com/office/drawing/2014/main" id="{AB375E10-BF37-654D-8EAA-C42CE94540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1" name="Rectangle 15">
            <a:extLst>
              <a:ext uri="{FF2B5EF4-FFF2-40B4-BE49-F238E27FC236}">
                <a16:creationId xmlns:a16="http://schemas.microsoft.com/office/drawing/2014/main" id="{C273FD8C-565F-6B43-8E45-7145B8BD2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2" name="Rectangle 16">
            <a:extLst>
              <a:ext uri="{FF2B5EF4-FFF2-40B4-BE49-F238E27FC236}">
                <a16:creationId xmlns:a16="http://schemas.microsoft.com/office/drawing/2014/main" id="{5AB19260-14DD-9448-B873-EA2A1BB65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3" name="Rectangle 17">
            <a:extLst>
              <a:ext uri="{FF2B5EF4-FFF2-40B4-BE49-F238E27FC236}">
                <a16:creationId xmlns:a16="http://schemas.microsoft.com/office/drawing/2014/main" id="{3EDC7CF9-EE78-7243-8E03-F5EDE04B8A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4" name="Rectangle 18">
            <a:extLst>
              <a:ext uri="{FF2B5EF4-FFF2-40B4-BE49-F238E27FC236}">
                <a16:creationId xmlns:a16="http://schemas.microsoft.com/office/drawing/2014/main" id="{637C17A9-EFC1-5A41-A00A-02F7E211D2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35" name="Freeform 19">
            <a:extLst>
              <a:ext uri="{FF2B5EF4-FFF2-40B4-BE49-F238E27FC236}">
                <a16:creationId xmlns:a16="http://schemas.microsoft.com/office/drawing/2014/main" id="{425DF317-EB80-E546-8F99-ABCF702D8CEB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36" name="Line 20">
            <a:extLst>
              <a:ext uri="{FF2B5EF4-FFF2-40B4-BE49-F238E27FC236}">
                <a16:creationId xmlns:a16="http://schemas.microsoft.com/office/drawing/2014/main" id="{EC824935-B3BA-EA41-BE11-D85E587B3A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37" name="Freeform 21">
            <a:extLst>
              <a:ext uri="{FF2B5EF4-FFF2-40B4-BE49-F238E27FC236}">
                <a16:creationId xmlns:a16="http://schemas.microsoft.com/office/drawing/2014/main" id="{DA009E95-E385-B648-B984-BA8E309C1430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38" name="Line 22">
            <a:extLst>
              <a:ext uri="{FF2B5EF4-FFF2-40B4-BE49-F238E27FC236}">
                <a16:creationId xmlns:a16="http://schemas.microsoft.com/office/drawing/2014/main" id="{4C8BB91C-4CAF-2740-A368-F559A5898C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39" name="Freeform 23">
            <a:extLst>
              <a:ext uri="{FF2B5EF4-FFF2-40B4-BE49-F238E27FC236}">
                <a16:creationId xmlns:a16="http://schemas.microsoft.com/office/drawing/2014/main" id="{203F9C23-D3BA-7A4F-943C-F3E4EC7E52D0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40" name="Line 24">
            <a:extLst>
              <a:ext uri="{FF2B5EF4-FFF2-40B4-BE49-F238E27FC236}">
                <a16:creationId xmlns:a16="http://schemas.microsoft.com/office/drawing/2014/main" id="{3DAB44A7-D2FB-C94A-91CB-FA885AB362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41" name="Rectangle 26">
            <a:extLst>
              <a:ext uri="{FF2B5EF4-FFF2-40B4-BE49-F238E27FC236}">
                <a16:creationId xmlns:a16="http://schemas.microsoft.com/office/drawing/2014/main" id="{3F594B9B-E356-0C42-A1F1-C95B349721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2" name="Rectangle 27">
            <a:extLst>
              <a:ext uri="{FF2B5EF4-FFF2-40B4-BE49-F238E27FC236}">
                <a16:creationId xmlns:a16="http://schemas.microsoft.com/office/drawing/2014/main" id="{BBBE5FDF-ABB2-5548-BB81-A5483062F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3" name="Rectangle 28">
            <a:extLst>
              <a:ext uri="{FF2B5EF4-FFF2-40B4-BE49-F238E27FC236}">
                <a16:creationId xmlns:a16="http://schemas.microsoft.com/office/drawing/2014/main" id="{9EF493DA-AD70-C34B-8629-98A41DFEA6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4" name="Rectangle 29">
            <a:extLst>
              <a:ext uri="{FF2B5EF4-FFF2-40B4-BE49-F238E27FC236}">
                <a16:creationId xmlns:a16="http://schemas.microsoft.com/office/drawing/2014/main" id="{1177ABF0-1798-D64C-9016-273683E2CF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5" name="Rectangle 30">
            <a:extLst>
              <a:ext uri="{FF2B5EF4-FFF2-40B4-BE49-F238E27FC236}">
                <a16:creationId xmlns:a16="http://schemas.microsoft.com/office/drawing/2014/main" id="{E59269ED-3E20-F44C-8C10-5C9A5FDB9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6" name="Rectangle 31">
            <a:extLst>
              <a:ext uri="{FF2B5EF4-FFF2-40B4-BE49-F238E27FC236}">
                <a16:creationId xmlns:a16="http://schemas.microsoft.com/office/drawing/2014/main" id="{F23673B4-D06E-4D48-861D-CF1CA1E809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7" name="Rectangle 32">
            <a:extLst>
              <a:ext uri="{FF2B5EF4-FFF2-40B4-BE49-F238E27FC236}">
                <a16:creationId xmlns:a16="http://schemas.microsoft.com/office/drawing/2014/main" id="{215C75DA-7B72-4147-A2D4-C0691C3BAF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48" name="Rectangle 33">
            <a:extLst>
              <a:ext uri="{FF2B5EF4-FFF2-40B4-BE49-F238E27FC236}">
                <a16:creationId xmlns:a16="http://schemas.microsoft.com/office/drawing/2014/main" id="{23B7046A-7FEE-8749-8604-7232226D7E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49" name="Freeform 34">
            <a:extLst>
              <a:ext uri="{FF2B5EF4-FFF2-40B4-BE49-F238E27FC236}">
                <a16:creationId xmlns:a16="http://schemas.microsoft.com/office/drawing/2014/main" id="{2D61E649-D28A-6442-A1A8-FB024F1B0632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0" name="Line 35">
            <a:extLst>
              <a:ext uri="{FF2B5EF4-FFF2-40B4-BE49-F238E27FC236}">
                <a16:creationId xmlns:a16="http://schemas.microsoft.com/office/drawing/2014/main" id="{FEF30328-95DF-8F4F-B5F9-2F0B9C7458E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51" name="Freeform 36">
            <a:extLst>
              <a:ext uri="{FF2B5EF4-FFF2-40B4-BE49-F238E27FC236}">
                <a16:creationId xmlns:a16="http://schemas.microsoft.com/office/drawing/2014/main" id="{F655EDE7-FFC2-644B-85CD-671F87DEF9E7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2" name="Line 37">
            <a:extLst>
              <a:ext uri="{FF2B5EF4-FFF2-40B4-BE49-F238E27FC236}">
                <a16:creationId xmlns:a16="http://schemas.microsoft.com/office/drawing/2014/main" id="{0489E5A3-50DA-3F43-9908-6EFF6D87E0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53" name="Rectangle 38">
            <a:extLst>
              <a:ext uri="{FF2B5EF4-FFF2-40B4-BE49-F238E27FC236}">
                <a16:creationId xmlns:a16="http://schemas.microsoft.com/office/drawing/2014/main" id="{E0FF1500-C3D7-2C44-A34E-BF798AA3CD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4" name="Rectangle 39">
            <a:extLst>
              <a:ext uri="{FF2B5EF4-FFF2-40B4-BE49-F238E27FC236}">
                <a16:creationId xmlns:a16="http://schemas.microsoft.com/office/drawing/2014/main" id="{9CD257DE-BDB4-C54A-89B2-014A71B96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5" name="Rectangle 40">
            <a:extLst>
              <a:ext uri="{FF2B5EF4-FFF2-40B4-BE49-F238E27FC236}">
                <a16:creationId xmlns:a16="http://schemas.microsoft.com/office/drawing/2014/main" id="{04F42B14-E866-7044-A06A-E667ADFB4B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6" name="Rectangle 41">
            <a:extLst>
              <a:ext uri="{FF2B5EF4-FFF2-40B4-BE49-F238E27FC236}">
                <a16:creationId xmlns:a16="http://schemas.microsoft.com/office/drawing/2014/main" id="{A6B96C0C-0301-3141-83C8-230A24C95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7" name="Rectangle 42">
            <a:extLst>
              <a:ext uri="{FF2B5EF4-FFF2-40B4-BE49-F238E27FC236}">
                <a16:creationId xmlns:a16="http://schemas.microsoft.com/office/drawing/2014/main" id="{26D02AFC-A855-7E43-AB26-66ED4ED82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58" name="Freeform 43">
            <a:extLst>
              <a:ext uri="{FF2B5EF4-FFF2-40B4-BE49-F238E27FC236}">
                <a16:creationId xmlns:a16="http://schemas.microsoft.com/office/drawing/2014/main" id="{1F89D2F5-B449-5547-9E7F-AAA847D4F360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59" name="Line 44">
            <a:extLst>
              <a:ext uri="{FF2B5EF4-FFF2-40B4-BE49-F238E27FC236}">
                <a16:creationId xmlns:a16="http://schemas.microsoft.com/office/drawing/2014/main" id="{C823C19D-A0A8-1344-B08F-88EAFE2B06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0" name="Freeform 45">
            <a:extLst>
              <a:ext uri="{FF2B5EF4-FFF2-40B4-BE49-F238E27FC236}">
                <a16:creationId xmlns:a16="http://schemas.microsoft.com/office/drawing/2014/main" id="{B618960F-98D0-1849-8FCD-00A3603AC9B0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61" name="Line 46">
            <a:extLst>
              <a:ext uri="{FF2B5EF4-FFF2-40B4-BE49-F238E27FC236}">
                <a16:creationId xmlns:a16="http://schemas.microsoft.com/office/drawing/2014/main" id="{345FDA4B-0332-4B4D-969F-D7EB32EA45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2" name="Freeform 47">
            <a:extLst>
              <a:ext uri="{FF2B5EF4-FFF2-40B4-BE49-F238E27FC236}">
                <a16:creationId xmlns:a16="http://schemas.microsoft.com/office/drawing/2014/main" id="{E5440115-1435-4F4C-85CB-E835AA5A6057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63" name="Line 48">
            <a:extLst>
              <a:ext uri="{FF2B5EF4-FFF2-40B4-BE49-F238E27FC236}">
                <a16:creationId xmlns:a16="http://schemas.microsoft.com/office/drawing/2014/main" id="{15C0CE5E-EF7B-B549-8450-D8CD0451B5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64" name="Rectangle 49">
            <a:extLst>
              <a:ext uri="{FF2B5EF4-FFF2-40B4-BE49-F238E27FC236}">
                <a16:creationId xmlns:a16="http://schemas.microsoft.com/office/drawing/2014/main" id="{03A6D524-A574-204D-934F-7664D100A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5" name="Rectangle 50">
            <a:extLst>
              <a:ext uri="{FF2B5EF4-FFF2-40B4-BE49-F238E27FC236}">
                <a16:creationId xmlns:a16="http://schemas.microsoft.com/office/drawing/2014/main" id="{0EE51926-0941-F44A-8F7A-960CAAADC5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6" name="Rectangle 51">
            <a:extLst>
              <a:ext uri="{FF2B5EF4-FFF2-40B4-BE49-F238E27FC236}">
                <a16:creationId xmlns:a16="http://schemas.microsoft.com/office/drawing/2014/main" id="{0BB76A73-E74D-B245-8BE7-6E3BE60DE9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7" name="Rectangle 52">
            <a:extLst>
              <a:ext uri="{FF2B5EF4-FFF2-40B4-BE49-F238E27FC236}">
                <a16:creationId xmlns:a16="http://schemas.microsoft.com/office/drawing/2014/main" id="{226C9FEF-307B-A143-B91B-E4E320884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68" name="Rectangle 53">
            <a:extLst>
              <a:ext uri="{FF2B5EF4-FFF2-40B4-BE49-F238E27FC236}">
                <a16:creationId xmlns:a16="http://schemas.microsoft.com/office/drawing/2014/main" id="{B5B0A5C2-4535-6D4A-B44B-701B41ABD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33169" name="Freeform 54">
            <a:extLst>
              <a:ext uri="{FF2B5EF4-FFF2-40B4-BE49-F238E27FC236}">
                <a16:creationId xmlns:a16="http://schemas.microsoft.com/office/drawing/2014/main" id="{D6457A31-07AC-C14D-A930-5C8AEDEC7FF0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0" name="Line 55">
            <a:extLst>
              <a:ext uri="{FF2B5EF4-FFF2-40B4-BE49-F238E27FC236}">
                <a16:creationId xmlns:a16="http://schemas.microsoft.com/office/drawing/2014/main" id="{FB2CC20B-429E-6141-94CA-BED657C99E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1" name="Rectangle 56">
            <a:extLst>
              <a:ext uri="{FF2B5EF4-FFF2-40B4-BE49-F238E27FC236}">
                <a16:creationId xmlns:a16="http://schemas.microsoft.com/office/drawing/2014/main" id="{0A3779D7-0743-9046-9677-58E8746F0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72" name="Freeform 57">
            <a:extLst>
              <a:ext uri="{FF2B5EF4-FFF2-40B4-BE49-F238E27FC236}">
                <a16:creationId xmlns:a16="http://schemas.microsoft.com/office/drawing/2014/main" id="{A3DBCC52-D3DF-8346-AC17-F7A72C4A3FFB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3" name="Line 58">
            <a:extLst>
              <a:ext uri="{FF2B5EF4-FFF2-40B4-BE49-F238E27FC236}">
                <a16:creationId xmlns:a16="http://schemas.microsoft.com/office/drawing/2014/main" id="{993DFA00-3580-5745-95AF-10C27706C7D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4" name="Freeform 59">
            <a:extLst>
              <a:ext uri="{FF2B5EF4-FFF2-40B4-BE49-F238E27FC236}">
                <a16:creationId xmlns:a16="http://schemas.microsoft.com/office/drawing/2014/main" id="{38EEE72B-E977-694D-8039-EFE203FD91CE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5" name="Line 60">
            <a:extLst>
              <a:ext uri="{FF2B5EF4-FFF2-40B4-BE49-F238E27FC236}">
                <a16:creationId xmlns:a16="http://schemas.microsoft.com/office/drawing/2014/main" id="{4CA8746E-0D27-6042-A7A4-2839AC1CA14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6" name="Freeform 61">
            <a:extLst>
              <a:ext uri="{FF2B5EF4-FFF2-40B4-BE49-F238E27FC236}">
                <a16:creationId xmlns:a16="http://schemas.microsoft.com/office/drawing/2014/main" id="{D6E1577A-86C2-204C-BFAA-CDA409262DA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77" name="Line 62">
            <a:extLst>
              <a:ext uri="{FF2B5EF4-FFF2-40B4-BE49-F238E27FC236}">
                <a16:creationId xmlns:a16="http://schemas.microsoft.com/office/drawing/2014/main" id="{03144F69-516A-B34F-A107-DFB751BF90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78" name="Rectangle 63">
            <a:extLst>
              <a:ext uri="{FF2B5EF4-FFF2-40B4-BE49-F238E27FC236}">
                <a16:creationId xmlns:a16="http://schemas.microsoft.com/office/drawing/2014/main" id="{FBAAB544-F498-C448-8DC5-3E72B73AD5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79" name="Rectangle 64">
            <a:extLst>
              <a:ext uri="{FF2B5EF4-FFF2-40B4-BE49-F238E27FC236}">
                <a16:creationId xmlns:a16="http://schemas.microsoft.com/office/drawing/2014/main" id="{672EFBD5-38EA-0248-85C8-3D79A7F2BA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0" name="Rectangle 65">
            <a:extLst>
              <a:ext uri="{FF2B5EF4-FFF2-40B4-BE49-F238E27FC236}">
                <a16:creationId xmlns:a16="http://schemas.microsoft.com/office/drawing/2014/main" id="{158A7D80-8992-1A4B-8498-A869ECB68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1" name="Rectangle 66">
            <a:extLst>
              <a:ext uri="{FF2B5EF4-FFF2-40B4-BE49-F238E27FC236}">
                <a16:creationId xmlns:a16="http://schemas.microsoft.com/office/drawing/2014/main" id="{10199B88-BCF3-9A40-A99B-8C88B5447C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2" name="Rectangle 67">
            <a:extLst>
              <a:ext uri="{FF2B5EF4-FFF2-40B4-BE49-F238E27FC236}">
                <a16:creationId xmlns:a16="http://schemas.microsoft.com/office/drawing/2014/main" id="{D30F84AC-1969-C446-9347-F69931167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3" name="Rectangle 68">
            <a:extLst>
              <a:ext uri="{FF2B5EF4-FFF2-40B4-BE49-F238E27FC236}">
                <a16:creationId xmlns:a16="http://schemas.microsoft.com/office/drawing/2014/main" id="{BA562BF7-F612-2040-8695-0AFE58E5B1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4" name="Rectangle 69">
            <a:extLst>
              <a:ext uri="{FF2B5EF4-FFF2-40B4-BE49-F238E27FC236}">
                <a16:creationId xmlns:a16="http://schemas.microsoft.com/office/drawing/2014/main" id="{D90B6F2C-7C85-4349-AD19-E5B0A580D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5" name="Rectangle 70">
            <a:extLst>
              <a:ext uri="{FF2B5EF4-FFF2-40B4-BE49-F238E27FC236}">
                <a16:creationId xmlns:a16="http://schemas.microsoft.com/office/drawing/2014/main" id="{812434E9-11E7-DC42-95F3-CEA0D639B4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6" name="Rectangle 71">
            <a:extLst>
              <a:ext uri="{FF2B5EF4-FFF2-40B4-BE49-F238E27FC236}">
                <a16:creationId xmlns:a16="http://schemas.microsoft.com/office/drawing/2014/main" id="{8F7DC91C-4DD8-1B4F-BAD8-7768BECD5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7" name="Rectangle 72">
            <a:extLst>
              <a:ext uri="{FF2B5EF4-FFF2-40B4-BE49-F238E27FC236}">
                <a16:creationId xmlns:a16="http://schemas.microsoft.com/office/drawing/2014/main" id="{4E46F35B-B5AE-3C48-AB82-5FF46DFB1F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88" name="Freeform 73">
            <a:extLst>
              <a:ext uri="{FF2B5EF4-FFF2-40B4-BE49-F238E27FC236}">
                <a16:creationId xmlns:a16="http://schemas.microsoft.com/office/drawing/2014/main" id="{57937BB8-86A9-8B49-9E91-16F257792438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89" name="Freeform 74">
            <a:extLst>
              <a:ext uri="{FF2B5EF4-FFF2-40B4-BE49-F238E27FC236}">
                <a16:creationId xmlns:a16="http://schemas.microsoft.com/office/drawing/2014/main" id="{072F6BEC-5610-BD4D-9826-72082312E25A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90" name="Freeform 75">
            <a:extLst>
              <a:ext uri="{FF2B5EF4-FFF2-40B4-BE49-F238E27FC236}">
                <a16:creationId xmlns:a16="http://schemas.microsoft.com/office/drawing/2014/main" id="{9182B65F-6146-744D-B4AA-F4618BA760EB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33191" name="Rectangle 76">
            <a:extLst>
              <a:ext uri="{FF2B5EF4-FFF2-40B4-BE49-F238E27FC236}">
                <a16:creationId xmlns:a16="http://schemas.microsoft.com/office/drawing/2014/main" id="{A999DD0C-744C-C54B-A879-0573C17F64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92" name="Title 1">
            <a:extLst>
              <a:ext uri="{FF2B5EF4-FFF2-40B4-BE49-F238E27FC236}">
                <a16:creationId xmlns:a16="http://schemas.microsoft.com/office/drawing/2014/main" id="{333DC6C1-8039-2D48-8EEB-D4402D0DCA0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How long does it take to compute all sum bits and all carry bits?</a:t>
            </a:r>
          </a:p>
        </p:txBody>
      </p:sp>
      <p:sp>
        <p:nvSpPr>
          <p:cNvPr id="133193" name="Freeform 15">
            <a:extLst>
              <a:ext uri="{FF2B5EF4-FFF2-40B4-BE49-F238E27FC236}">
                <a16:creationId xmlns:a16="http://schemas.microsoft.com/office/drawing/2014/main" id="{C85B2E8D-07D7-2C4A-874B-43E385620249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3194" name="Rectangle 29">
            <a:extLst>
              <a:ext uri="{FF2B5EF4-FFF2-40B4-BE49-F238E27FC236}">
                <a16:creationId xmlns:a16="http://schemas.microsoft.com/office/drawing/2014/main" id="{62E503A2-9C42-F744-850B-EA073E7B0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8675" y="3505200"/>
            <a:ext cx="1143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33195" name="TextBox 1">
            <a:extLst>
              <a:ext uri="{FF2B5EF4-FFF2-40B4-BE49-F238E27FC236}">
                <a16:creationId xmlns:a16="http://schemas.microsoft.com/office/drawing/2014/main" id="{21465B4E-FC31-2E46-8312-A5C67B323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06851" y="5173664"/>
            <a:ext cx="36179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>
                <a:solidFill>
                  <a:srgbClr val="FF0000"/>
                </a:solidFill>
                <a:latin typeface="Times" pitchFamily="2" charset="0"/>
              </a:rPr>
              <a:t>It takes 2n gate delays? </a:t>
            </a:r>
          </a:p>
        </p:txBody>
      </p:sp>
    </p:spTree>
  </p:cSld>
  <p:clrMapOvr>
    <a:masterClrMapping/>
  </p:clrMapOvr>
  <p:transition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9E59E09-9F95-1C44-9BD1-2914A626C9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Can we perform addition even faster?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EDA9F7AC-5B53-B745-9C35-FEB8E21F38F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The goal is to evaluate very fast if the carry from the previous stage will be equal to 0 or 1.</a:t>
            </a:r>
          </a:p>
          <a:p>
            <a:pPr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ransition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99E59E09-9F95-1C44-9BD1-2914A626C95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Can we perform addition even faster?</a:t>
            </a:r>
          </a:p>
        </p:txBody>
      </p:sp>
      <p:sp>
        <p:nvSpPr>
          <p:cNvPr id="135170" name="Rectangle 3">
            <a:extLst>
              <a:ext uri="{FF2B5EF4-FFF2-40B4-BE49-F238E27FC236}">
                <a16:creationId xmlns:a16="http://schemas.microsoft.com/office/drawing/2014/main" id="{4ECDCD64-2DEC-6D41-8489-9DA4ED9389B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The goal is to evaluate very fast if the carry from the previous stage will be equal to 0 or 1.</a:t>
            </a:r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r>
              <a:rPr lang="en-US" altLang="en-US"/>
              <a:t>To accomplish this goal we will have to redesign the full-adder circuit yet again.</a:t>
            </a:r>
          </a:p>
        </p:txBody>
      </p:sp>
    </p:spTree>
  </p:cSld>
  <p:clrMapOvr>
    <a:masterClrMapping/>
  </p:clrMapOvr>
  <p:transition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Title 1">
            <a:extLst>
              <a:ext uri="{FF2B5EF4-FFF2-40B4-BE49-F238E27FC236}">
                <a16:creationId xmlns:a16="http://schemas.microsoft.com/office/drawing/2014/main" id="{2615A8B5-2258-264D-86AC-818C28D606B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Circuit</a:t>
            </a:r>
          </a:p>
        </p:txBody>
      </p:sp>
      <p:sp>
        <p:nvSpPr>
          <p:cNvPr id="136194" name="TextBox 125">
            <a:extLst>
              <a:ext uri="{FF2B5EF4-FFF2-40B4-BE49-F238E27FC236}">
                <a16:creationId xmlns:a16="http://schemas.microsoft.com/office/drawing/2014/main" id="{D87EAA94-23DA-914D-B893-C952A213B4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6195" name="Group 8">
            <a:extLst>
              <a:ext uri="{FF2B5EF4-FFF2-40B4-BE49-F238E27FC236}">
                <a16:creationId xmlns:a16="http://schemas.microsoft.com/office/drawing/2014/main" id="{54E849D6-2A8B-9946-96BC-63D7716DC330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6196" name="Picture 2" descr="Screen shot 2013-10-02 at 3.27.17 PM.png">
              <a:extLst>
                <a:ext uri="{FF2B5EF4-FFF2-40B4-BE49-F238E27FC236}">
                  <a16:creationId xmlns:a16="http://schemas.microsoft.com/office/drawing/2014/main" id="{C2A50589-B8B6-044E-BFCE-25E9668967D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197" name="Picture 5" descr="Screen shot 2013-10-02 at 3.41.08 PM.png">
              <a:extLst>
                <a:ext uri="{FF2B5EF4-FFF2-40B4-BE49-F238E27FC236}">
                  <a16:creationId xmlns:a16="http://schemas.microsoft.com/office/drawing/2014/main" id="{33340525-A58D-3244-8D96-AC188BB56E0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6198" name="Picture 7" descr="Screen shot 2013-10-02 at 3.41.14 PM.png">
              <a:extLst>
                <a:ext uri="{FF2B5EF4-FFF2-40B4-BE49-F238E27FC236}">
                  <a16:creationId xmlns:a16="http://schemas.microsoft.com/office/drawing/2014/main" id="{8FFBF98F-3C0B-C349-9578-A779CA14356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Title 1">
            <a:extLst>
              <a:ext uri="{FF2B5EF4-FFF2-40B4-BE49-F238E27FC236}">
                <a16:creationId xmlns:a16="http://schemas.microsoft.com/office/drawing/2014/main" id="{1A20F9D0-D30F-B14A-A320-F0F8377401C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The Full-Adder Circuit</a:t>
            </a:r>
          </a:p>
        </p:txBody>
      </p:sp>
      <p:sp>
        <p:nvSpPr>
          <p:cNvPr id="137218" name="TextBox 125">
            <a:extLst>
              <a:ext uri="{FF2B5EF4-FFF2-40B4-BE49-F238E27FC236}">
                <a16:creationId xmlns:a16="http://schemas.microsoft.com/office/drawing/2014/main" id="{86F76676-7B9B-9E4C-AC27-3CFF814A4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3.3c from the textbook ]</a:t>
            </a:r>
          </a:p>
        </p:txBody>
      </p:sp>
      <p:grpSp>
        <p:nvGrpSpPr>
          <p:cNvPr id="137219" name="Group 8">
            <a:extLst>
              <a:ext uri="{FF2B5EF4-FFF2-40B4-BE49-F238E27FC236}">
                <a16:creationId xmlns:a16="http://schemas.microsoft.com/office/drawing/2014/main" id="{ED4F1CBD-A76C-3C42-8DC8-71097C9DD7B1}"/>
              </a:ext>
            </a:extLst>
          </p:cNvPr>
          <p:cNvGrpSpPr>
            <a:grpSpLocks/>
          </p:cNvGrpSpPr>
          <p:nvPr/>
        </p:nvGrpSpPr>
        <p:grpSpPr bwMode="auto">
          <a:xfrm>
            <a:off x="1447800" y="1600200"/>
            <a:ext cx="8483600" cy="4578350"/>
            <a:chOff x="533400" y="1600200"/>
            <a:chExt cx="8482860" cy="4577762"/>
          </a:xfrm>
        </p:grpSpPr>
        <p:pic>
          <p:nvPicPr>
            <p:cNvPr id="137222" name="Picture 2" descr="Screen shot 2013-10-02 at 3.27.17 PM.png">
              <a:extLst>
                <a:ext uri="{FF2B5EF4-FFF2-40B4-BE49-F238E27FC236}">
                  <a16:creationId xmlns:a16="http://schemas.microsoft.com/office/drawing/2014/main" id="{F484F22B-0CA3-D746-A1D5-11DD85B31B9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1600200"/>
              <a:ext cx="6172200" cy="45777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23" name="Picture 5" descr="Screen shot 2013-10-02 at 3.41.08 PM.png">
              <a:extLst>
                <a:ext uri="{FF2B5EF4-FFF2-40B4-BE49-F238E27FC236}">
                  <a16:creationId xmlns:a16="http://schemas.microsoft.com/office/drawing/2014/main" id="{9DACB3E7-0F19-8446-A6DB-F0F40CB2282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2133601"/>
              <a:ext cx="2438400" cy="4981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7224" name="Picture 7" descr="Screen shot 2013-10-02 at 3.41.14 PM.png">
              <a:extLst>
                <a:ext uri="{FF2B5EF4-FFF2-40B4-BE49-F238E27FC236}">
                  <a16:creationId xmlns:a16="http://schemas.microsoft.com/office/drawing/2014/main" id="{F8742B22-9CD2-314B-8E41-67428507F5B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20660" y="4468916"/>
              <a:ext cx="2895600" cy="506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37220" name="TextBox 1">
            <a:extLst>
              <a:ext uri="{FF2B5EF4-FFF2-40B4-BE49-F238E27FC236}">
                <a16:creationId xmlns:a16="http://schemas.microsoft.com/office/drawing/2014/main" id="{B0E2D873-CE17-F943-B652-65AD9AA5C6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43400" y="5951538"/>
            <a:ext cx="39068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Let's take a closer look at this.</a:t>
            </a:r>
          </a:p>
        </p:txBody>
      </p:sp>
      <p:sp>
        <p:nvSpPr>
          <p:cNvPr id="137221" name="Oval 113">
            <a:extLst>
              <a:ext uri="{FF2B5EF4-FFF2-40B4-BE49-F238E27FC236}">
                <a16:creationId xmlns:a16="http://schemas.microsoft.com/office/drawing/2014/main" id="{FB2EBD1E-E4E5-E34E-93A4-46055D130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8713" y="2852738"/>
            <a:ext cx="8831262" cy="3897312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4C52564-DE75-9741-8F73-E4DCED2D6B2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38242" name="TextBox 5">
            <a:extLst>
              <a:ext uri="{FF2B5EF4-FFF2-40B4-BE49-F238E27FC236}">
                <a16:creationId xmlns:a16="http://schemas.microsoft.com/office/drawing/2014/main" id="{C21D4DCA-2B0E-6448-944F-9D0FA138EB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54F1F6A7-81CC-8B48-80EF-E2363CE0EF6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39266" name="TextBox 5">
            <a:extLst>
              <a:ext uri="{FF2B5EF4-FFF2-40B4-BE49-F238E27FC236}">
                <a16:creationId xmlns:a16="http://schemas.microsoft.com/office/drawing/2014/main" id="{2973841E-1DF0-E648-A137-BF0A927E9A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39267" name="TextBox 6">
            <a:extLst>
              <a:ext uri="{FF2B5EF4-FFF2-40B4-BE49-F238E27FC236}">
                <a16:creationId xmlns:a16="http://schemas.microsoft.com/office/drawing/2014/main" id="{846ADF82-9366-DC4A-8FB9-B5F86257CC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22E32A7B-600E-CD49-BB33-EE7D6B21A70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grpSp>
        <p:nvGrpSpPr>
          <p:cNvPr id="140290" name="Group 69">
            <a:extLst>
              <a:ext uri="{FF2B5EF4-FFF2-40B4-BE49-F238E27FC236}">
                <a16:creationId xmlns:a16="http://schemas.microsoft.com/office/drawing/2014/main" id="{63B7A6CB-C41A-ED4A-9D74-06D70B7CD263}"/>
              </a:ext>
            </a:extLst>
          </p:cNvPr>
          <p:cNvGrpSpPr>
            <a:grpSpLocks/>
          </p:cNvGrpSpPr>
          <p:nvPr/>
        </p:nvGrpSpPr>
        <p:grpSpPr bwMode="auto">
          <a:xfrm>
            <a:off x="2584450" y="3429000"/>
            <a:ext cx="6405534" cy="2971800"/>
            <a:chOff x="1669278" y="3429000"/>
            <a:chExt cx="6406297" cy="2971800"/>
          </a:xfrm>
        </p:grpSpPr>
        <p:sp>
          <p:nvSpPr>
            <p:cNvPr id="140293" name="Line 145">
              <a:extLst>
                <a:ext uri="{FF2B5EF4-FFF2-40B4-BE49-F238E27FC236}">
                  <a16:creationId xmlns:a16="http://schemas.microsoft.com/office/drawing/2014/main" id="{9B931FE5-CABF-7E4F-BF26-FF1673DB2D3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52173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4" name="Freeform 170">
              <a:extLst>
                <a:ext uri="{FF2B5EF4-FFF2-40B4-BE49-F238E27FC236}">
                  <a16:creationId xmlns:a16="http://schemas.microsoft.com/office/drawing/2014/main" id="{6B75ABD4-542F-0A42-9165-286D6C40BF3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11028" y="5503863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5" name="Freeform 171">
              <a:extLst>
                <a:ext uri="{FF2B5EF4-FFF2-40B4-BE49-F238E27FC236}">
                  <a16:creationId xmlns:a16="http://schemas.microsoft.com/office/drawing/2014/main" id="{3D4720BD-6820-524B-BCBF-A02BABC28C1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2603" y="55705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6" name="Line 173">
              <a:extLst>
                <a:ext uri="{FF2B5EF4-FFF2-40B4-BE49-F238E27FC236}">
                  <a16:creationId xmlns:a16="http://schemas.microsoft.com/office/drawing/2014/main" id="{FE04F76C-D178-2142-8AD9-0AD971110D2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51434" y="5210969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7" name="Line 174">
              <a:extLst>
                <a:ext uri="{FF2B5EF4-FFF2-40B4-BE49-F238E27FC236}">
                  <a16:creationId xmlns:a16="http://schemas.microsoft.com/office/drawing/2014/main" id="{A128BA7A-ECD9-8541-B861-011DC04262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500584" y="5026819"/>
              <a:ext cx="1588" cy="666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8" name="Line 177">
              <a:extLst>
                <a:ext uri="{FF2B5EF4-FFF2-40B4-BE49-F238E27FC236}">
                  <a16:creationId xmlns:a16="http://schemas.microsoft.com/office/drawing/2014/main" id="{7F9B3325-4E0F-CD49-BEC4-BB7F3A92B9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3865" y="509270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9" name="Line 226">
              <a:extLst>
                <a:ext uri="{FF2B5EF4-FFF2-40B4-BE49-F238E27FC236}">
                  <a16:creationId xmlns:a16="http://schemas.microsoft.com/office/drawing/2014/main" id="{A1BAAF70-88B3-4C40-880F-1C3BF3565AB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0839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0" name="Line 227">
              <a:extLst>
                <a:ext uri="{FF2B5EF4-FFF2-40B4-BE49-F238E27FC236}">
                  <a16:creationId xmlns:a16="http://schemas.microsoft.com/office/drawing/2014/main" id="{E57BB309-1EE1-7B44-A406-EAA32324572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7584" y="53506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1" name="Line 228">
              <a:extLst>
                <a:ext uri="{FF2B5EF4-FFF2-40B4-BE49-F238E27FC236}">
                  <a16:creationId xmlns:a16="http://schemas.microsoft.com/office/drawing/2014/main" id="{6A37DD2A-7E2E-614B-A321-7C8F86DDCBD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100534" y="5293519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2" name="Line 244">
              <a:extLst>
                <a:ext uri="{FF2B5EF4-FFF2-40B4-BE49-F238E27FC236}">
                  <a16:creationId xmlns:a16="http://schemas.microsoft.com/office/drawing/2014/main" id="{DDE58381-6AE4-2E4B-A34C-17AAF4A412A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3159" y="5779294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3" name="Line 245">
              <a:extLst>
                <a:ext uri="{FF2B5EF4-FFF2-40B4-BE49-F238E27FC236}">
                  <a16:creationId xmlns:a16="http://schemas.microsoft.com/office/drawing/2014/main" id="{3018B982-0D5C-394F-8FBF-8420FB3BA64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2684" y="603646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4" name="Line 246">
              <a:extLst>
                <a:ext uri="{FF2B5EF4-FFF2-40B4-BE49-F238E27FC236}">
                  <a16:creationId xmlns:a16="http://schemas.microsoft.com/office/drawing/2014/main" id="{657B3897-2AA9-0244-BCDC-A7A277ECDF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6148" y="5741692"/>
              <a:ext cx="0" cy="587375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5" name="Line 266">
              <a:extLst>
                <a:ext uri="{FF2B5EF4-FFF2-40B4-BE49-F238E27FC236}">
                  <a16:creationId xmlns:a16="http://schemas.microsoft.com/office/drawing/2014/main" id="{4DE92623-F076-4A4C-92B9-E3FFDE571B5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59031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6" name="Line 267">
              <a:extLst>
                <a:ext uri="{FF2B5EF4-FFF2-40B4-BE49-F238E27FC236}">
                  <a16:creationId xmlns:a16="http://schemas.microsoft.com/office/drawing/2014/main" id="{8E4A0A2C-EDA6-1542-89FE-C90D83964C2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7584" y="61698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7" name="Line 269">
              <a:extLst>
                <a:ext uri="{FF2B5EF4-FFF2-40B4-BE49-F238E27FC236}">
                  <a16:creationId xmlns:a16="http://schemas.microsoft.com/office/drawing/2014/main" id="{157827C4-727B-234C-A2A6-7C17979949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6834" y="4950619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8" name="Line 270">
              <a:extLst>
                <a:ext uri="{FF2B5EF4-FFF2-40B4-BE49-F238E27FC236}">
                  <a16:creationId xmlns:a16="http://schemas.microsoft.com/office/drawing/2014/main" id="{A3071A80-1A4E-C74E-A357-3A0230EE4CA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9940" y="5140325"/>
              <a:ext cx="1588" cy="1730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9" name="Freeform 276">
              <a:extLst>
                <a:ext uri="{FF2B5EF4-FFF2-40B4-BE49-F238E27FC236}">
                  <a16:creationId xmlns:a16="http://schemas.microsoft.com/office/drawing/2014/main" id="{C3FECFEC-DE77-D840-97A2-1CAF08FE9A42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4609" y="4426744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0" name="AutoShape 293">
              <a:extLst>
                <a:ext uri="{FF2B5EF4-FFF2-40B4-BE49-F238E27FC236}">
                  <a16:creationId xmlns:a16="http://schemas.microsoft.com/office/drawing/2014/main" id="{2264D201-5D5E-CF4C-963A-19B9C683F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0140" y="5961063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11" name="AutoShape 296">
              <a:extLst>
                <a:ext uri="{FF2B5EF4-FFF2-40B4-BE49-F238E27FC236}">
                  <a16:creationId xmlns:a16="http://schemas.microsoft.com/office/drawing/2014/main" id="{E9749256-0DA1-F249-95F8-399A0598C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0503" y="5005387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0312" name="Group 376">
              <a:extLst>
                <a:ext uri="{FF2B5EF4-FFF2-40B4-BE49-F238E27FC236}">
                  <a16:creationId xmlns:a16="http://schemas.microsoft.com/office/drawing/2014/main" id="{899D91F5-35CA-BF47-B1D4-082267FBEE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9340" y="5106988"/>
              <a:ext cx="604838" cy="488950"/>
              <a:chOff x="3450" y="1331"/>
              <a:chExt cx="321" cy="252"/>
            </a:xfrm>
          </p:grpSpPr>
          <p:sp>
            <p:nvSpPr>
              <p:cNvPr id="140327" name="Freeform 377">
                <a:extLst>
                  <a:ext uri="{FF2B5EF4-FFF2-40B4-BE49-F238E27FC236}">
                    <a16:creationId xmlns:a16="http://schemas.microsoft.com/office/drawing/2014/main" id="{64BDF2FC-DA93-FD41-9E22-2F4D64F67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8" name="Freeform 378">
                <a:extLst>
                  <a:ext uri="{FF2B5EF4-FFF2-40B4-BE49-F238E27FC236}">
                    <a16:creationId xmlns:a16="http://schemas.microsoft.com/office/drawing/2014/main" id="{AA83775C-0384-AA4C-B78D-56D3480F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9" name="Freeform 379">
                <a:extLst>
                  <a:ext uri="{FF2B5EF4-FFF2-40B4-BE49-F238E27FC236}">
                    <a16:creationId xmlns:a16="http://schemas.microsoft.com/office/drawing/2014/main" id="{C913E593-E918-DB4D-8D2B-1774A7D11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0" name="Freeform 380">
                <a:extLst>
                  <a:ext uri="{FF2B5EF4-FFF2-40B4-BE49-F238E27FC236}">
                    <a16:creationId xmlns:a16="http://schemas.microsoft.com/office/drawing/2014/main" id="{7D2B9ED8-CF26-3442-A66D-D13BE765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1" name="Freeform 381">
                <a:extLst>
                  <a:ext uri="{FF2B5EF4-FFF2-40B4-BE49-F238E27FC236}">
                    <a16:creationId xmlns:a16="http://schemas.microsoft.com/office/drawing/2014/main" id="{2A2DEC26-6FAD-5D47-8320-3A9392CFD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0313" name="Group 400">
              <a:extLst>
                <a:ext uri="{FF2B5EF4-FFF2-40B4-BE49-F238E27FC236}">
                  <a16:creationId xmlns:a16="http://schemas.microsoft.com/office/drawing/2014/main" id="{C9D7FFCD-FE58-5F4B-97C1-88C5855281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6504" y="5799138"/>
              <a:ext cx="604837" cy="488950"/>
              <a:chOff x="3450" y="1331"/>
              <a:chExt cx="321" cy="252"/>
            </a:xfrm>
          </p:grpSpPr>
          <p:sp>
            <p:nvSpPr>
              <p:cNvPr id="140322" name="Freeform 401">
                <a:extLst>
                  <a:ext uri="{FF2B5EF4-FFF2-40B4-BE49-F238E27FC236}">
                    <a16:creationId xmlns:a16="http://schemas.microsoft.com/office/drawing/2014/main" id="{DDA72773-8BA1-BE4B-BDB5-3C786F12D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3" name="Freeform 402">
                <a:extLst>
                  <a:ext uri="{FF2B5EF4-FFF2-40B4-BE49-F238E27FC236}">
                    <a16:creationId xmlns:a16="http://schemas.microsoft.com/office/drawing/2014/main" id="{45F7C384-4DAC-D846-B7B4-F404AFE96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4" name="Freeform 403">
                <a:extLst>
                  <a:ext uri="{FF2B5EF4-FFF2-40B4-BE49-F238E27FC236}">
                    <a16:creationId xmlns:a16="http://schemas.microsoft.com/office/drawing/2014/main" id="{C555EF1D-BED7-4848-9505-0605CCD83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5" name="Freeform 404">
                <a:extLst>
                  <a:ext uri="{FF2B5EF4-FFF2-40B4-BE49-F238E27FC236}">
                    <a16:creationId xmlns:a16="http://schemas.microsoft.com/office/drawing/2014/main" id="{F194AE62-8EFF-AC4F-83A1-71B406670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6" name="Freeform 405">
                <a:extLst>
                  <a:ext uri="{FF2B5EF4-FFF2-40B4-BE49-F238E27FC236}">
                    <a16:creationId xmlns:a16="http://schemas.microsoft.com/office/drawing/2014/main" id="{C6990040-213F-3E49-9774-6B2BE738E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0314" name="TextBox 38">
              <a:extLst>
                <a:ext uri="{FF2B5EF4-FFF2-40B4-BE49-F238E27FC236}">
                  <a16:creationId xmlns:a16="http://schemas.microsoft.com/office/drawing/2014/main" id="{3B1F2330-6DBB-624C-86F0-077CA3FAEB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2796" y="4124272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0315" name="TextBox 39">
              <a:extLst>
                <a:ext uri="{FF2B5EF4-FFF2-40B4-BE49-F238E27FC236}">
                  <a16:creationId xmlns:a16="http://schemas.microsoft.com/office/drawing/2014/main" id="{B74C593E-A172-7F44-9D05-BE71E64155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9278" y="5173663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0316" name="Freeform 278">
              <a:extLst>
                <a:ext uri="{FF2B5EF4-FFF2-40B4-BE49-F238E27FC236}">
                  <a16:creationId xmlns:a16="http://schemas.microsoft.com/office/drawing/2014/main" id="{7325BDB2-3F5E-0341-8097-DC4AD06713F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4287" y="5460583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17" name="Freeform 278">
              <a:extLst>
                <a:ext uri="{FF2B5EF4-FFF2-40B4-BE49-F238E27FC236}">
                  <a16:creationId xmlns:a16="http://schemas.microsoft.com/office/drawing/2014/main" id="{46F246AE-5025-7B4B-A461-D98D7283786D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9974" y="5201935"/>
              <a:ext cx="64008" cy="64008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0318" name="Freeform 171">
              <a:extLst>
                <a:ext uri="{FF2B5EF4-FFF2-40B4-BE49-F238E27FC236}">
                  <a16:creationId xmlns:a16="http://schemas.microsoft.com/office/drawing/2014/main" id="{10D5A11A-3773-4E4C-A9BF-73525FBBBECB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701886" y="5761648"/>
              <a:ext cx="797657" cy="300892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9" name="TextBox 65">
              <a:extLst>
                <a:ext uri="{FF2B5EF4-FFF2-40B4-BE49-F238E27FC236}">
                  <a16:creationId xmlns:a16="http://schemas.microsoft.com/office/drawing/2014/main" id="{E0FABB30-776A-4743-8B2D-819BD36D6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278" y="5685693"/>
              <a:ext cx="691297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0320" name="Freeform 191">
              <a:extLst>
                <a:ext uri="{FF2B5EF4-FFF2-40B4-BE49-F238E27FC236}">
                  <a16:creationId xmlns:a16="http://schemas.microsoft.com/office/drawing/2014/main" id="{90767454-D991-174E-B563-AB4CB759A5E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619" y="4394994"/>
              <a:ext cx="11318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1" name="TextBox 68">
              <a:extLst>
                <a:ext uri="{FF2B5EF4-FFF2-40B4-BE49-F238E27FC236}">
                  <a16:creationId xmlns:a16="http://schemas.microsoft.com/office/drawing/2014/main" id="{416BDE57-3BFC-3B43-89C9-21BC27A334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014" y="3429000"/>
              <a:ext cx="40913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  <p:sp>
        <p:nvSpPr>
          <p:cNvPr id="140291" name="TextBox 70">
            <a:extLst>
              <a:ext uri="{FF2B5EF4-FFF2-40B4-BE49-F238E27FC236}">
                <a16:creationId xmlns:a16="http://schemas.microsoft.com/office/drawing/2014/main" id="{ECCA4E47-E6B4-9248-B9F5-695CEDDE2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0292" name="TextBox 71">
            <a:extLst>
              <a:ext uri="{FF2B5EF4-FFF2-40B4-BE49-F238E27FC236}">
                <a16:creationId xmlns:a16="http://schemas.microsoft.com/office/drawing/2014/main" id="{9F439775-5B80-F94A-BE7D-C9B7F39F41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Rectangle 2">
            <a:extLst>
              <a:ext uri="{FF2B5EF4-FFF2-40B4-BE49-F238E27FC236}">
                <a16:creationId xmlns:a16="http://schemas.microsoft.com/office/drawing/2014/main" id="{06C70256-BA39-8B4A-B8EE-C16E43E67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grpSp>
        <p:nvGrpSpPr>
          <p:cNvPr id="141314" name="Group 1">
            <a:extLst>
              <a:ext uri="{FF2B5EF4-FFF2-40B4-BE49-F238E27FC236}">
                <a16:creationId xmlns:a16="http://schemas.microsoft.com/office/drawing/2014/main" id="{F32B3A27-9E17-154A-8D89-6BC7DD9AD11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1317" name="Line 145">
              <a:extLst>
                <a:ext uri="{FF2B5EF4-FFF2-40B4-BE49-F238E27FC236}">
                  <a16:creationId xmlns:a16="http://schemas.microsoft.com/office/drawing/2014/main" id="{65D0BFD5-67F4-0C48-9F1B-F215AE9B21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8" name="Freeform 170">
              <a:extLst>
                <a:ext uri="{FF2B5EF4-FFF2-40B4-BE49-F238E27FC236}">
                  <a16:creationId xmlns:a16="http://schemas.microsoft.com/office/drawing/2014/main" id="{DD43AC51-CBB0-4146-B103-FACEA715945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19" name="Freeform 171">
              <a:extLst>
                <a:ext uri="{FF2B5EF4-FFF2-40B4-BE49-F238E27FC236}">
                  <a16:creationId xmlns:a16="http://schemas.microsoft.com/office/drawing/2014/main" id="{195C31D0-45A5-CD4F-831B-F64220D6824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0" name="Freeform 172">
              <a:extLst>
                <a:ext uri="{FF2B5EF4-FFF2-40B4-BE49-F238E27FC236}">
                  <a16:creationId xmlns:a16="http://schemas.microsoft.com/office/drawing/2014/main" id="{863AD3B3-4635-9E4E-B9A3-8979B059AFE3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1" name="Line 173">
              <a:extLst>
                <a:ext uri="{FF2B5EF4-FFF2-40B4-BE49-F238E27FC236}">
                  <a16:creationId xmlns:a16="http://schemas.microsoft.com/office/drawing/2014/main" id="{0D720B16-E941-6642-A3BF-E1982A21505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2" name="Line 174">
              <a:extLst>
                <a:ext uri="{FF2B5EF4-FFF2-40B4-BE49-F238E27FC236}">
                  <a16:creationId xmlns:a16="http://schemas.microsoft.com/office/drawing/2014/main" id="{A6434E3A-98F6-6149-AF86-D91D89E1FC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3" name="Line 175">
              <a:extLst>
                <a:ext uri="{FF2B5EF4-FFF2-40B4-BE49-F238E27FC236}">
                  <a16:creationId xmlns:a16="http://schemas.microsoft.com/office/drawing/2014/main" id="{B8A02106-54A9-0A49-9994-BC4A6AE272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4" name="Line 176">
              <a:extLst>
                <a:ext uri="{FF2B5EF4-FFF2-40B4-BE49-F238E27FC236}">
                  <a16:creationId xmlns:a16="http://schemas.microsoft.com/office/drawing/2014/main" id="{1D7BB886-0D30-E740-B8F0-63D8EC0B842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5" name="Line 177">
              <a:extLst>
                <a:ext uri="{FF2B5EF4-FFF2-40B4-BE49-F238E27FC236}">
                  <a16:creationId xmlns:a16="http://schemas.microsoft.com/office/drawing/2014/main" id="{23E39336-1F9C-F54A-A36E-4AD0380481E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6" name="Line 189">
              <a:extLst>
                <a:ext uri="{FF2B5EF4-FFF2-40B4-BE49-F238E27FC236}">
                  <a16:creationId xmlns:a16="http://schemas.microsoft.com/office/drawing/2014/main" id="{C496ADA8-E517-B345-8D5F-7EB65D2B38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7" name="Freeform 191">
              <a:extLst>
                <a:ext uri="{FF2B5EF4-FFF2-40B4-BE49-F238E27FC236}">
                  <a16:creationId xmlns:a16="http://schemas.microsoft.com/office/drawing/2014/main" id="{C58C32A4-0774-D449-8345-C259EF3D327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8" name="Line 226">
              <a:extLst>
                <a:ext uri="{FF2B5EF4-FFF2-40B4-BE49-F238E27FC236}">
                  <a16:creationId xmlns:a16="http://schemas.microsoft.com/office/drawing/2014/main" id="{9CBB4208-24E4-A940-9AFB-712BADCA557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9" name="Line 227">
              <a:extLst>
                <a:ext uri="{FF2B5EF4-FFF2-40B4-BE49-F238E27FC236}">
                  <a16:creationId xmlns:a16="http://schemas.microsoft.com/office/drawing/2014/main" id="{B2B72D74-AB28-E14E-9316-3126FA25D1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0" name="Line 228">
              <a:extLst>
                <a:ext uri="{FF2B5EF4-FFF2-40B4-BE49-F238E27FC236}">
                  <a16:creationId xmlns:a16="http://schemas.microsoft.com/office/drawing/2014/main" id="{3B7C3405-EA54-5B4A-9DC8-6D59395066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1" name="Line 234">
              <a:extLst>
                <a:ext uri="{FF2B5EF4-FFF2-40B4-BE49-F238E27FC236}">
                  <a16:creationId xmlns:a16="http://schemas.microsoft.com/office/drawing/2014/main" id="{A37ADA03-00D0-7B47-9827-D0A0F9C45BE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2" name="Line 235">
              <a:extLst>
                <a:ext uri="{FF2B5EF4-FFF2-40B4-BE49-F238E27FC236}">
                  <a16:creationId xmlns:a16="http://schemas.microsoft.com/office/drawing/2014/main" id="{C61633A4-025D-B24F-8149-9D9AF22CBA3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3" name="Line 242">
              <a:extLst>
                <a:ext uri="{FF2B5EF4-FFF2-40B4-BE49-F238E27FC236}">
                  <a16:creationId xmlns:a16="http://schemas.microsoft.com/office/drawing/2014/main" id="{0C4E0B38-C4BC-2748-A280-C649995355F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4" name="Line 244">
              <a:extLst>
                <a:ext uri="{FF2B5EF4-FFF2-40B4-BE49-F238E27FC236}">
                  <a16:creationId xmlns:a16="http://schemas.microsoft.com/office/drawing/2014/main" id="{79C718C7-A561-0A4B-82AE-2B2F2E26FB6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5" name="Line 245">
              <a:extLst>
                <a:ext uri="{FF2B5EF4-FFF2-40B4-BE49-F238E27FC236}">
                  <a16:creationId xmlns:a16="http://schemas.microsoft.com/office/drawing/2014/main" id="{76E120C2-DB04-1E40-90E0-80EC0D048E8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6" name="Line 246">
              <a:extLst>
                <a:ext uri="{FF2B5EF4-FFF2-40B4-BE49-F238E27FC236}">
                  <a16:creationId xmlns:a16="http://schemas.microsoft.com/office/drawing/2014/main" id="{7BEE2BB4-79EA-0E45-AA96-A9145F2583D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7" name="Line 266">
              <a:extLst>
                <a:ext uri="{FF2B5EF4-FFF2-40B4-BE49-F238E27FC236}">
                  <a16:creationId xmlns:a16="http://schemas.microsoft.com/office/drawing/2014/main" id="{35BB6849-638B-5D46-AD11-B54ED388B4A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8" name="Line 267">
              <a:extLst>
                <a:ext uri="{FF2B5EF4-FFF2-40B4-BE49-F238E27FC236}">
                  <a16:creationId xmlns:a16="http://schemas.microsoft.com/office/drawing/2014/main" id="{54F1828B-6B57-524C-ABC3-CD2EC6E784B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9" name="Line 269">
              <a:extLst>
                <a:ext uri="{FF2B5EF4-FFF2-40B4-BE49-F238E27FC236}">
                  <a16:creationId xmlns:a16="http://schemas.microsoft.com/office/drawing/2014/main" id="{2AB4243E-6738-C54E-B779-9D2553DA19A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0" name="Line 270">
              <a:extLst>
                <a:ext uri="{FF2B5EF4-FFF2-40B4-BE49-F238E27FC236}">
                  <a16:creationId xmlns:a16="http://schemas.microsoft.com/office/drawing/2014/main" id="{BD49965C-D169-CA4B-9688-0062C6F6C60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1" name="Freeform 276">
              <a:extLst>
                <a:ext uri="{FF2B5EF4-FFF2-40B4-BE49-F238E27FC236}">
                  <a16:creationId xmlns:a16="http://schemas.microsoft.com/office/drawing/2014/main" id="{1C684BDB-0235-A949-83C6-516A0B7F4DA7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2" name="Freeform 278">
              <a:extLst>
                <a:ext uri="{FF2B5EF4-FFF2-40B4-BE49-F238E27FC236}">
                  <a16:creationId xmlns:a16="http://schemas.microsoft.com/office/drawing/2014/main" id="{62A2B77D-DF41-5A4C-864C-D0207C6D105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43" name="AutoShape 293">
              <a:extLst>
                <a:ext uri="{FF2B5EF4-FFF2-40B4-BE49-F238E27FC236}">
                  <a16:creationId xmlns:a16="http://schemas.microsoft.com/office/drawing/2014/main" id="{457F7C6C-61D6-7D4A-8B52-ED238EBB9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44" name="AutoShape 296">
              <a:extLst>
                <a:ext uri="{FF2B5EF4-FFF2-40B4-BE49-F238E27FC236}">
                  <a16:creationId xmlns:a16="http://schemas.microsoft.com/office/drawing/2014/main" id="{377DEEFF-5F8B-924A-8DCA-47F0C69E60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1345" name="Group 376">
              <a:extLst>
                <a:ext uri="{FF2B5EF4-FFF2-40B4-BE49-F238E27FC236}">
                  <a16:creationId xmlns:a16="http://schemas.microsoft.com/office/drawing/2014/main" id="{CBC49CEB-BC33-F143-AA24-988771930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1369" name="Freeform 377">
                <a:extLst>
                  <a:ext uri="{FF2B5EF4-FFF2-40B4-BE49-F238E27FC236}">
                    <a16:creationId xmlns:a16="http://schemas.microsoft.com/office/drawing/2014/main" id="{6C23733D-BE9D-8E42-ACEB-6F67853B3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0" name="Freeform 378">
                <a:extLst>
                  <a:ext uri="{FF2B5EF4-FFF2-40B4-BE49-F238E27FC236}">
                    <a16:creationId xmlns:a16="http://schemas.microsoft.com/office/drawing/2014/main" id="{1A225766-43D4-0C41-AC38-B44A57D0E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1" name="Freeform 379">
                <a:extLst>
                  <a:ext uri="{FF2B5EF4-FFF2-40B4-BE49-F238E27FC236}">
                    <a16:creationId xmlns:a16="http://schemas.microsoft.com/office/drawing/2014/main" id="{25466895-CC15-6244-8A3C-049EE95AD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2" name="Freeform 380">
                <a:extLst>
                  <a:ext uri="{FF2B5EF4-FFF2-40B4-BE49-F238E27FC236}">
                    <a16:creationId xmlns:a16="http://schemas.microsoft.com/office/drawing/2014/main" id="{04A4393C-6AFD-3640-A20D-D6C78867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3" name="Freeform 381">
                <a:extLst>
                  <a:ext uri="{FF2B5EF4-FFF2-40B4-BE49-F238E27FC236}">
                    <a16:creationId xmlns:a16="http://schemas.microsoft.com/office/drawing/2014/main" id="{B33ABC5F-1D21-8746-88F4-B47FEA375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1346" name="Group 424">
              <a:extLst>
                <a:ext uri="{FF2B5EF4-FFF2-40B4-BE49-F238E27FC236}">
                  <a16:creationId xmlns:a16="http://schemas.microsoft.com/office/drawing/2014/main" id="{B2E27920-9EB1-9246-8CFA-4010B61D226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1361" name="Freeform 324">
                <a:extLst>
                  <a:ext uri="{FF2B5EF4-FFF2-40B4-BE49-F238E27FC236}">
                    <a16:creationId xmlns:a16="http://schemas.microsoft.com/office/drawing/2014/main" id="{4EA94345-1692-004E-B6E5-99221C387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2" name="Freeform 325">
                <a:extLst>
                  <a:ext uri="{FF2B5EF4-FFF2-40B4-BE49-F238E27FC236}">
                    <a16:creationId xmlns:a16="http://schemas.microsoft.com/office/drawing/2014/main" id="{A7B4DCF6-7CAD-D545-B5DA-8F25FD01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1363" name="Group 388">
                <a:extLst>
                  <a:ext uri="{FF2B5EF4-FFF2-40B4-BE49-F238E27FC236}">
                    <a16:creationId xmlns:a16="http://schemas.microsoft.com/office/drawing/2014/main" id="{8F354D9A-E50B-E041-9F96-25C09C61A3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1364" name="Freeform 389">
                  <a:extLst>
                    <a:ext uri="{FF2B5EF4-FFF2-40B4-BE49-F238E27FC236}">
                      <a16:creationId xmlns:a16="http://schemas.microsoft.com/office/drawing/2014/main" id="{9C318B1B-643F-9C42-A7B3-93B38AD269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5" name="Freeform 390">
                  <a:extLst>
                    <a:ext uri="{FF2B5EF4-FFF2-40B4-BE49-F238E27FC236}">
                      <a16:creationId xmlns:a16="http://schemas.microsoft.com/office/drawing/2014/main" id="{6B024F3B-34CD-BC46-A276-817BCFCEA1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6" name="Freeform 391">
                  <a:extLst>
                    <a:ext uri="{FF2B5EF4-FFF2-40B4-BE49-F238E27FC236}">
                      <a16:creationId xmlns:a16="http://schemas.microsoft.com/office/drawing/2014/main" id="{632ED3B3-95CC-1A4F-8262-CBC62A906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7" name="Freeform 392">
                  <a:extLst>
                    <a:ext uri="{FF2B5EF4-FFF2-40B4-BE49-F238E27FC236}">
                      <a16:creationId xmlns:a16="http://schemas.microsoft.com/office/drawing/2014/main" id="{55115C04-8E10-5144-8EEE-529965C02A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368" name="Freeform 393">
                  <a:extLst>
                    <a:ext uri="{FF2B5EF4-FFF2-40B4-BE49-F238E27FC236}">
                      <a16:creationId xmlns:a16="http://schemas.microsoft.com/office/drawing/2014/main" id="{1B04F971-AD39-1A47-B661-FCADAD66D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1347" name="Group 400">
              <a:extLst>
                <a:ext uri="{FF2B5EF4-FFF2-40B4-BE49-F238E27FC236}">
                  <a16:creationId xmlns:a16="http://schemas.microsoft.com/office/drawing/2014/main" id="{F4FC5F31-27D9-2747-A0DB-4CCA79770B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1356" name="Freeform 401">
                <a:extLst>
                  <a:ext uri="{FF2B5EF4-FFF2-40B4-BE49-F238E27FC236}">
                    <a16:creationId xmlns:a16="http://schemas.microsoft.com/office/drawing/2014/main" id="{CF055800-D36A-844A-916C-51084348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7" name="Freeform 402">
                <a:extLst>
                  <a:ext uri="{FF2B5EF4-FFF2-40B4-BE49-F238E27FC236}">
                    <a16:creationId xmlns:a16="http://schemas.microsoft.com/office/drawing/2014/main" id="{0DBB04E7-4D04-DA4F-947C-3B235B4F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8" name="Freeform 403">
                <a:extLst>
                  <a:ext uri="{FF2B5EF4-FFF2-40B4-BE49-F238E27FC236}">
                    <a16:creationId xmlns:a16="http://schemas.microsoft.com/office/drawing/2014/main" id="{293A7FD3-6C6F-4846-A1BB-011CDB261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59" name="Freeform 404">
                <a:extLst>
                  <a:ext uri="{FF2B5EF4-FFF2-40B4-BE49-F238E27FC236}">
                    <a16:creationId xmlns:a16="http://schemas.microsoft.com/office/drawing/2014/main" id="{95E39270-916E-1546-B620-70320B8D5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60" name="Freeform 405">
                <a:extLst>
                  <a:ext uri="{FF2B5EF4-FFF2-40B4-BE49-F238E27FC236}">
                    <a16:creationId xmlns:a16="http://schemas.microsoft.com/office/drawing/2014/main" id="{477B33FF-51E5-7C4D-B5D6-12B7D42D4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1348" name="TextBox 92">
              <a:extLst>
                <a:ext uri="{FF2B5EF4-FFF2-40B4-BE49-F238E27FC236}">
                  <a16:creationId xmlns:a16="http://schemas.microsoft.com/office/drawing/2014/main" id="{22A3E1F4-0B2C-CD43-A103-106398A80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49" name="TextBox 93">
              <a:extLst>
                <a:ext uri="{FF2B5EF4-FFF2-40B4-BE49-F238E27FC236}">
                  <a16:creationId xmlns:a16="http://schemas.microsoft.com/office/drawing/2014/main" id="{BF95FF5F-A94C-0444-9EF5-1C8139F9BF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50" name="TextBox 94">
              <a:extLst>
                <a:ext uri="{FF2B5EF4-FFF2-40B4-BE49-F238E27FC236}">
                  <a16:creationId xmlns:a16="http://schemas.microsoft.com/office/drawing/2014/main" id="{9E497EBB-E7E1-1E4D-945A-0DC0153C37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1351" name="Freeform 278">
              <a:extLst>
                <a:ext uri="{FF2B5EF4-FFF2-40B4-BE49-F238E27FC236}">
                  <a16:creationId xmlns:a16="http://schemas.microsoft.com/office/drawing/2014/main" id="{4877E5FC-18FB-1641-B95E-D79F25E0A2CF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2" name="Freeform 278">
              <a:extLst>
                <a:ext uri="{FF2B5EF4-FFF2-40B4-BE49-F238E27FC236}">
                  <a16:creationId xmlns:a16="http://schemas.microsoft.com/office/drawing/2014/main" id="{EA8D4E21-A79C-FD4C-9E84-BFB4DDF3F98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3" name="Freeform 278">
              <a:extLst>
                <a:ext uri="{FF2B5EF4-FFF2-40B4-BE49-F238E27FC236}">
                  <a16:creationId xmlns:a16="http://schemas.microsoft.com/office/drawing/2014/main" id="{7B2DBC57-FB2D-054C-9E85-928A469E36A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1354" name="TextBox 118">
              <a:extLst>
                <a:ext uri="{FF2B5EF4-FFF2-40B4-BE49-F238E27FC236}">
                  <a16:creationId xmlns:a16="http://schemas.microsoft.com/office/drawing/2014/main" id="{87ACFED0-381E-1F46-BA55-D00967500E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1355" name="TextBox 119">
              <a:extLst>
                <a:ext uri="{FF2B5EF4-FFF2-40B4-BE49-F238E27FC236}">
                  <a16:creationId xmlns:a16="http://schemas.microsoft.com/office/drawing/2014/main" id="{9EC3DB85-F3DB-8746-9D19-76B6E13C60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  <p:sp>
        <p:nvSpPr>
          <p:cNvPr id="141315" name="TextBox 120">
            <a:extLst>
              <a:ext uri="{FF2B5EF4-FFF2-40B4-BE49-F238E27FC236}">
                <a16:creationId xmlns:a16="http://schemas.microsoft.com/office/drawing/2014/main" id="{A5C0320D-0DC8-7D49-89C3-CD767ABC69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1316" name="TextBox 121">
            <a:extLst>
              <a:ext uri="{FF2B5EF4-FFF2-40B4-BE49-F238E27FC236}">
                <a16:creationId xmlns:a16="http://schemas.microsoft.com/office/drawing/2014/main" id="{7579FD4B-8D4E-914B-AC8B-E8538B9F72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Rectangle 2">
            <a:extLst>
              <a:ext uri="{FF2B5EF4-FFF2-40B4-BE49-F238E27FC236}">
                <a16:creationId xmlns:a16="http://schemas.microsoft.com/office/drawing/2014/main" id="{007E986F-B96F-EE4B-A4FF-C1C9213F5D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2338" name="TextBox 121">
            <a:extLst>
              <a:ext uri="{FF2B5EF4-FFF2-40B4-BE49-F238E27FC236}">
                <a16:creationId xmlns:a16="http://schemas.microsoft.com/office/drawing/2014/main" id="{0E5F4F3E-1D09-CA43-BC1C-843DE896D9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grpSp>
        <p:nvGrpSpPr>
          <p:cNvPr id="142339" name="Group 1">
            <a:extLst>
              <a:ext uri="{FF2B5EF4-FFF2-40B4-BE49-F238E27FC236}">
                <a16:creationId xmlns:a16="http://schemas.microsoft.com/office/drawing/2014/main" id="{C8A254A1-1D85-674C-BB58-BEE19767CF7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2340" name="Line 145">
              <a:extLst>
                <a:ext uri="{FF2B5EF4-FFF2-40B4-BE49-F238E27FC236}">
                  <a16:creationId xmlns:a16="http://schemas.microsoft.com/office/drawing/2014/main" id="{B610D209-CDD5-574F-A915-C8343AB4795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1" name="Freeform 170">
              <a:extLst>
                <a:ext uri="{FF2B5EF4-FFF2-40B4-BE49-F238E27FC236}">
                  <a16:creationId xmlns:a16="http://schemas.microsoft.com/office/drawing/2014/main" id="{C732D671-9774-A34C-8CF5-F4A7CC781C9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2" name="Freeform 171">
              <a:extLst>
                <a:ext uri="{FF2B5EF4-FFF2-40B4-BE49-F238E27FC236}">
                  <a16:creationId xmlns:a16="http://schemas.microsoft.com/office/drawing/2014/main" id="{9D0A4E5E-8D0A-D743-A187-43D401DB8CC8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3" name="Freeform 172">
              <a:extLst>
                <a:ext uri="{FF2B5EF4-FFF2-40B4-BE49-F238E27FC236}">
                  <a16:creationId xmlns:a16="http://schemas.microsoft.com/office/drawing/2014/main" id="{CCA7BA5D-F69B-AF4B-A94D-BD38F695613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4" name="Line 173">
              <a:extLst>
                <a:ext uri="{FF2B5EF4-FFF2-40B4-BE49-F238E27FC236}">
                  <a16:creationId xmlns:a16="http://schemas.microsoft.com/office/drawing/2014/main" id="{958B76EE-EBA1-D34B-8CBA-7CB39AD9F0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5" name="Line 174">
              <a:extLst>
                <a:ext uri="{FF2B5EF4-FFF2-40B4-BE49-F238E27FC236}">
                  <a16:creationId xmlns:a16="http://schemas.microsoft.com/office/drawing/2014/main" id="{4A85BEDA-DD00-244E-AD6B-C03F9A41A0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6" name="Line 175">
              <a:extLst>
                <a:ext uri="{FF2B5EF4-FFF2-40B4-BE49-F238E27FC236}">
                  <a16:creationId xmlns:a16="http://schemas.microsoft.com/office/drawing/2014/main" id="{B0A9A011-1E88-C142-B020-3CE1232C276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7" name="Line 177">
              <a:extLst>
                <a:ext uri="{FF2B5EF4-FFF2-40B4-BE49-F238E27FC236}">
                  <a16:creationId xmlns:a16="http://schemas.microsoft.com/office/drawing/2014/main" id="{4668C623-94D2-EF42-8C63-82F6A168B1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8" name="Line 189">
              <a:extLst>
                <a:ext uri="{FF2B5EF4-FFF2-40B4-BE49-F238E27FC236}">
                  <a16:creationId xmlns:a16="http://schemas.microsoft.com/office/drawing/2014/main" id="{D1A5B8F4-D85F-5940-9F4D-F324952A76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9" name="Freeform 191">
              <a:extLst>
                <a:ext uri="{FF2B5EF4-FFF2-40B4-BE49-F238E27FC236}">
                  <a16:creationId xmlns:a16="http://schemas.microsoft.com/office/drawing/2014/main" id="{9D0C2384-D22F-BD47-8CF2-1F34E10FB49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0" name="Line 226">
              <a:extLst>
                <a:ext uri="{FF2B5EF4-FFF2-40B4-BE49-F238E27FC236}">
                  <a16:creationId xmlns:a16="http://schemas.microsoft.com/office/drawing/2014/main" id="{607F1E4C-1BFC-B848-A0D4-49240AB468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1" name="Line 227">
              <a:extLst>
                <a:ext uri="{FF2B5EF4-FFF2-40B4-BE49-F238E27FC236}">
                  <a16:creationId xmlns:a16="http://schemas.microsoft.com/office/drawing/2014/main" id="{3428D0DF-D029-F34D-977F-0DBA14FE00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2" name="Line 228">
              <a:extLst>
                <a:ext uri="{FF2B5EF4-FFF2-40B4-BE49-F238E27FC236}">
                  <a16:creationId xmlns:a16="http://schemas.microsoft.com/office/drawing/2014/main" id="{967524A6-E2CC-104C-9C40-88E36EB4FEF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3" name="Line 234">
              <a:extLst>
                <a:ext uri="{FF2B5EF4-FFF2-40B4-BE49-F238E27FC236}">
                  <a16:creationId xmlns:a16="http://schemas.microsoft.com/office/drawing/2014/main" id="{47959265-A177-174A-A69D-1F2F71C3A64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4" name="Line 235">
              <a:extLst>
                <a:ext uri="{FF2B5EF4-FFF2-40B4-BE49-F238E27FC236}">
                  <a16:creationId xmlns:a16="http://schemas.microsoft.com/office/drawing/2014/main" id="{27CE33BE-D20D-2347-A443-96CF11F663A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5" name="Line 242">
              <a:extLst>
                <a:ext uri="{FF2B5EF4-FFF2-40B4-BE49-F238E27FC236}">
                  <a16:creationId xmlns:a16="http://schemas.microsoft.com/office/drawing/2014/main" id="{25EE3395-5F54-C840-B465-5FA35CA3C6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6" name="Line 244">
              <a:extLst>
                <a:ext uri="{FF2B5EF4-FFF2-40B4-BE49-F238E27FC236}">
                  <a16:creationId xmlns:a16="http://schemas.microsoft.com/office/drawing/2014/main" id="{C3FB7538-1FA1-1B4B-A14B-4BB64B71C29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7" name="Line 245">
              <a:extLst>
                <a:ext uri="{FF2B5EF4-FFF2-40B4-BE49-F238E27FC236}">
                  <a16:creationId xmlns:a16="http://schemas.microsoft.com/office/drawing/2014/main" id="{094CB6E9-CBF2-8442-8CCA-8917D3983B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8" name="Line 246">
              <a:extLst>
                <a:ext uri="{FF2B5EF4-FFF2-40B4-BE49-F238E27FC236}">
                  <a16:creationId xmlns:a16="http://schemas.microsoft.com/office/drawing/2014/main" id="{48AD208B-AE5A-9B4B-B140-B276AABB37F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9" name="Line 266">
              <a:extLst>
                <a:ext uri="{FF2B5EF4-FFF2-40B4-BE49-F238E27FC236}">
                  <a16:creationId xmlns:a16="http://schemas.microsoft.com/office/drawing/2014/main" id="{CF1FF12C-F488-4444-9249-041EF9AE5DD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0" name="Line 267">
              <a:extLst>
                <a:ext uri="{FF2B5EF4-FFF2-40B4-BE49-F238E27FC236}">
                  <a16:creationId xmlns:a16="http://schemas.microsoft.com/office/drawing/2014/main" id="{C798C2BB-7441-3347-919F-BE7816077D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1" name="Line 269">
              <a:extLst>
                <a:ext uri="{FF2B5EF4-FFF2-40B4-BE49-F238E27FC236}">
                  <a16:creationId xmlns:a16="http://schemas.microsoft.com/office/drawing/2014/main" id="{7BB3FFC3-AFBC-7841-8DE7-2FD899A3C64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2" name="Line 270">
              <a:extLst>
                <a:ext uri="{FF2B5EF4-FFF2-40B4-BE49-F238E27FC236}">
                  <a16:creationId xmlns:a16="http://schemas.microsoft.com/office/drawing/2014/main" id="{F8361F64-2977-394B-86F7-6D609D52B0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3" name="Freeform 276">
              <a:extLst>
                <a:ext uri="{FF2B5EF4-FFF2-40B4-BE49-F238E27FC236}">
                  <a16:creationId xmlns:a16="http://schemas.microsoft.com/office/drawing/2014/main" id="{1D236010-2A69-514E-9E2A-DF7D230FB80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4" name="Freeform 278">
              <a:extLst>
                <a:ext uri="{FF2B5EF4-FFF2-40B4-BE49-F238E27FC236}">
                  <a16:creationId xmlns:a16="http://schemas.microsoft.com/office/drawing/2014/main" id="{066A3C7B-A886-1E49-9C19-85116893D682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65" name="AutoShape 293">
              <a:extLst>
                <a:ext uri="{FF2B5EF4-FFF2-40B4-BE49-F238E27FC236}">
                  <a16:creationId xmlns:a16="http://schemas.microsoft.com/office/drawing/2014/main" id="{96FF1510-47A5-734B-B493-46D5311DB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66" name="AutoShape 296">
              <a:extLst>
                <a:ext uri="{FF2B5EF4-FFF2-40B4-BE49-F238E27FC236}">
                  <a16:creationId xmlns:a16="http://schemas.microsoft.com/office/drawing/2014/main" id="{20FD3876-F0BC-0E4E-873F-D7556CDAA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2367" name="Group 376">
              <a:extLst>
                <a:ext uri="{FF2B5EF4-FFF2-40B4-BE49-F238E27FC236}">
                  <a16:creationId xmlns:a16="http://schemas.microsoft.com/office/drawing/2014/main" id="{B912E10D-4A1B-2647-83BB-B4E7A41A3C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2392" name="Freeform 377">
                <a:extLst>
                  <a:ext uri="{FF2B5EF4-FFF2-40B4-BE49-F238E27FC236}">
                    <a16:creationId xmlns:a16="http://schemas.microsoft.com/office/drawing/2014/main" id="{838DD459-0C09-4540-972B-53D7F33A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3" name="Freeform 378">
                <a:extLst>
                  <a:ext uri="{FF2B5EF4-FFF2-40B4-BE49-F238E27FC236}">
                    <a16:creationId xmlns:a16="http://schemas.microsoft.com/office/drawing/2014/main" id="{26DD0173-594E-794A-B107-6C5DA6B20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4" name="Freeform 379">
                <a:extLst>
                  <a:ext uri="{FF2B5EF4-FFF2-40B4-BE49-F238E27FC236}">
                    <a16:creationId xmlns:a16="http://schemas.microsoft.com/office/drawing/2014/main" id="{7F38D86F-762D-454A-9CF3-7BC2F0AE1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5" name="Freeform 380">
                <a:extLst>
                  <a:ext uri="{FF2B5EF4-FFF2-40B4-BE49-F238E27FC236}">
                    <a16:creationId xmlns:a16="http://schemas.microsoft.com/office/drawing/2014/main" id="{CE9216D7-BC6C-7C4A-8BE4-D9B1517C8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6" name="Freeform 381">
                <a:extLst>
                  <a:ext uri="{FF2B5EF4-FFF2-40B4-BE49-F238E27FC236}">
                    <a16:creationId xmlns:a16="http://schemas.microsoft.com/office/drawing/2014/main" id="{7B216278-7CDE-9444-A4C8-89D706BF2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2368" name="Group 424">
              <a:extLst>
                <a:ext uri="{FF2B5EF4-FFF2-40B4-BE49-F238E27FC236}">
                  <a16:creationId xmlns:a16="http://schemas.microsoft.com/office/drawing/2014/main" id="{FBF3858F-4456-964A-AF82-A06F7296F7DC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2384" name="Freeform 324">
                <a:extLst>
                  <a:ext uri="{FF2B5EF4-FFF2-40B4-BE49-F238E27FC236}">
                    <a16:creationId xmlns:a16="http://schemas.microsoft.com/office/drawing/2014/main" id="{070DA69C-666F-4645-9CDE-7A512D9A7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5" name="Freeform 325">
                <a:extLst>
                  <a:ext uri="{FF2B5EF4-FFF2-40B4-BE49-F238E27FC236}">
                    <a16:creationId xmlns:a16="http://schemas.microsoft.com/office/drawing/2014/main" id="{A488FB73-7097-1E4E-90D7-C93893B2A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2386" name="Group 388">
                <a:extLst>
                  <a:ext uri="{FF2B5EF4-FFF2-40B4-BE49-F238E27FC236}">
                    <a16:creationId xmlns:a16="http://schemas.microsoft.com/office/drawing/2014/main" id="{89FB48AC-75D6-7B4C-9BA1-DFFF8C5C5D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2387" name="Freeform 389">
                  <a:extLst>
                    <a:ext uri="{FF2B5EF4-FFF2-40B4-BE49-F238E27FC236}">
                      <a16:creationId xmlns:a16="http://schemas.microsoft.com/office/drawing/2014/main" id="{2ECF9593-6A2E-FF4D-B9ED-92895A76EB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88" name="Freeform 390">
                  <a:extLst>
                    <a:ext uri="{FF2B5EF4-FFF2-40B4-BE49-F238E27FC236}">
                      <a16:creationId xmlns:a16="http://schemas.microsoft.com/office/drawing/2014/main" id="{1BBB0A5F-997F-B144-8FFC-8D8C218ED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89" name="Freeform 391">
                  <a:extLst>
                    <a:ext uri="{FF2B5EF4-FFF2-40B4-BE49-F238E27FC236}">
                      <a16:creationId xmlns:a16="http://schemas.microsoft.com/office/drawing/2014/main" id="{4AC350B4-02BC-3649-8446-1B20ED0EEE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90" name="Freeform 392">
                  <a:extLst>
                    <a:ext uri="{FF2B5EF4-FFF2-40B4-BE49-F238E27FC236}">
                      <a16:creationId xmlns:a16="http://schemas.microsoft.com/office/drawing/2014/main" id="{E9C692DE-695C-1B4A-9839-30CE677CF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391" name="Freeform 393">
                  <a:extLst>
                    <a:ext uri="{FF2B5EF4-FFF2-40B4-BE49-F238E27FC236}">
                      <a16:creationId xmlns:a16="http://schemas.microsoft.com/office/drawing/2014/main" id="{8BF34BCC-A23D-C54C-98B5-1EEE40630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2369" name="Group 400">
              <a:extLst>
                <a:ext uri="{FF2B5EF4-FFF2-40B4-BE49-F238E27FC236}">
                  <a16:creationId xmlns:a16="http://schemas.microsoft.com/office/drawing/2014/main" id="{ED41B138-8619-214D-B3A3-96125F2C51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2379" name="Freeform 401">
                <a:extLst>
                  <a:ext uri="{FF2B5EF4-FFF2-40B4-BE49-F238E27FC236}">
                    <a16:creationId xmlns:a16="http://schemas.microsoft.com/office/drawing/2014/main" id="{101B05D3-878D-1643-872E-0B0015F43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0" name="Freeform 402">
                <a:extLst>
                  <a:ext uri="{FF2B5EF4-FFF2-40B4-BE49-F238E27FC236}">
                    <a16:creationId xmlns:a16="http://schemas.microsoft.com/office/drawing/2014/main" id="{A8A41220-D4A9-BE4A-B7D5-11B42FDB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1" name="Freeform 403">
                <a:extLst>
                  <a:ext uri="{FF2B5EF4-FFF2-40B4-BE49-F238E27FC236}">
                    <a16:creationId xmlns:a16="http://schemas.microsoft.com/office/drawing/2014/main" id="{7CA90438-53A1-474A-BB69-275F254AE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2" name="Freeform 404">
                <a:extLst>
                  <a:ext uri="{FF2B5EF4-FFF2-40B4-BE49-F238E27FC236}">
                    <a16:creationId xmlns:a16="http://schemas.microsoft.com/office/drawing/2014/main" id="{B2757B90-16E6-FC43-B53B-628BFD7C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3" name="Freeform 405">
                <a:extLst>
                  <a:ext uri="{FF2B5EF4-FFF2-40B4-BE49-F238E27FC236}">
                    <a16:creationId xmlns:a16="http://schemas.microsoft.com/office/drawing/2014/main" id="{1A2189AE-0007-8E43-A728-6EB2024F3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2370" name="TextBox 92">
              <a:extLst>
                <a:ext uri="{FF2B5EF4-FFF2-40B4-BE49-F238E27FC236}">
                  <a16:creationId xmlns:a16="http://schemas.microsoft.com/office/drawing/2014/main" id="{378941E5-4B51-AD43-9733-2E14ECE7D7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1" name="TextBox 93">
              <a:extLst>
                <a:ext uri="{FF2B5EF4-FFF2-40B4-BE49-F238E27FC236}">
                  <a16:creationId xmlns:a16="http://schemas.microsoft.com/office/drawing/2014/main" id="{0F6207E0-A213-1940-B72E-E2DCD6557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2" name="TextBox 94">
              <a:extLst>
                <a:ext uri="{FF2B5EF4-FFF2-40B4-BE49-F238E27FC236}">
                  <a16:creationId xmlns:a16="http://schemas.microsoft.com/office/drawing/2014/main" id="{6ACC2280-C709-BE48-8441-2BCB0C84C1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3" name="Freeform 278">
              <a:extLst>
                <a:ext uri="{FF2B5EF4-FFF2-40B4-BE49-F238E27FC236}">
                  <a16:creationId xmlns:a16="http://schemas.microsoft.com/office/drawing/2014/main" id="{818978C0-E8DD-9D45-8E26-72B63602648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4" name="Freeform 278">
              <a:extLst>
                <a:ext uri="{FF2B5EF4-FFF2-40B4-BE49-F238E27FC236}">
                  <a16:creationId xmlns:a16="http://schemas.microsoft.com/office/drawing/2014/main" id="{64F9A4AD-B5DC-D44D-AFB7-CF6695CE10E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5" name="Freeform 278">
              <a:extLst>
                <a:ext uri="{FF2B5EF4-FFF2-40B4-BE49-F238E27FC236}">
                  <a16:creationId xmlns:a16="http://schemas.microsoft.com/office/drawing/2014/main" id="{6C08DA12-F080-D14D-8E1F-282FF0CECEF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TextBox 118">
              <a:extLst>
                <a:ext uri="{FF2B5EF4-FFF2-40B4-BE49-F238E27FC236}">
                  <a16:creationId xmlns:a16="http://schemas.microsoft.com/office/drawing/2014/main" id="{718C112D-149F-E44E-AAA8-E8AD9E53E0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2377" name="TextBox 119">
              <a:extLst>
                <a:ext uri="{FF2B5EF4-FFF2-40B4-BE49-F238E27FC236}">
                  <a16:creationId xmlns:a16="http://schemas.microsoft.com/office/drawing/2014/main" id="{217B3CB1-E878-E346-8539-21D3E340C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2378" name="Line 176">
              <a:extLst>
                <a:ext uri="{FF2B5EF4-FFF2-40B4-BE49-F238E27FC236}">
                  <a16:creationId xmlns:a16="http://schemas.microsoft.com/office/drawing/2014/main" id="{56BC4CE6-718B-2A43-9A4C-1C81F0AA74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Title 1">
            <a:extLst>
              <a:ext uri="{FF2B5EF4-FFF2-40B4-BE49-F238E27FC236}">
                <a16:creationId xmlns:a16="http://schemas.microsoft.com/office/drawing/2014/main" id="{3DB1E394-1093-8F42-AC8D-004B4CD1E02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88900"/>
            <a:ext cx="9144000" cy="1282700"/>
          </a:xfrm>
        </p:spPr>
        <p:txBody>
          <a:bodyPr/>
          <a:lstStyle/>
          <a:p>
            <a:r>
              <a:rPr lang="en-US" altLang="en-US"/>
              <a:t>Circuit for negating a number stored in 1’s complement representation</a:t>
            </a:r>
          </a:p>
        </p:txBody>
      </p:sp>
      <p:grpSp>
        <p:nvGrpSpPr>
          <p:cNvPr id="31746" name="Group 17">
            <a:extLst>
              <a:ext uri="{FF2B5EF4-FFF2-40B4-BE49-F238E27FC236}">
                <a16:creationId xmlns:a16="http://schemas.microsoft.com/office/drawing/2014/main" id="{A371797D-AFF0-9E40-BCE7-E8C134588B27}"/>
              </a:ext>
            </a:extLst>
          </p:cNvPr>
          <p:cNvGrpSpPr>
            <a:grpSpLocks/>
          </p:cNvGrpSpPr>
          <p:nvPr/>
        </p:nvGrpSpPr>
        <p:grpSpPr bwMode="auto">
          <a:xfrm>
            <a:off x="2438401" y="1992314"/>
            <a:ext cx="441325" cy="3654425"/>
            <a:chOff x="1615941" y="2115532"/>
            <a:chExt cx="441325" cy="3654490"/>
          </a:xfrm>
        </p:grpSpPr>
        <p:cxnSp>
          <p:nvCxnSpPr>
            <p:cNvPr id="31789" name="Straight Connector 12">
              <a:extLst>
                <a:ext uri="{FF2B5EF4-FFF2-40B4-BE49-F238E27FC236}">
                  <a16:creationId xmlns:a16="http://schemas.microsoft.com/office/drawing/2014/main" id="{5CE34DAE-543C-E44D-89DB-B9E4535E783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90" name="Freeform 18">
              <a:extLst>
                <a:ext uri="{FF2B5EF4-FFF2-40B4-BE49-F238E27FC236}">
                  <a16:creationId xmlns:a16="http://schemas.microsoft.com/office/drawing/2014/main" id="{BA0832AB-ECA2-1444-AB99-F446B747E87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91" name="Freeform 19">
              <a:extLst>
                <a:ext uri="{FF2B5EF4-FFF2-40B4-BE49-F238E27FC236}">
                  <a16:creationId xmlns:a16="http://schemas.microsoft.com/office/drawing/2014/main" id="{E6C43980-8A01-B347-A954-6AFBF7DDD1F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92" name="TextBox 13">
              <a:extLst>
                <a:ext uri="{FF2B5EF4-FFF2-40B4-BE49-F238E27FC236}">
                  <a16:creationId xmlns:a16="http://schemas.microsoft.com/office/drawing/2014/main" id="{1B092AAB-301E-C549-BB8D-6D27C262A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93" name="TextBox 14">
              <a:extLst>
                <a:ext uri="{FF2B5EF4-FFF2-40B4-BE49-F238E27FC236}">
                  <a16:creationId xmlns:a16="http://schemas.microsoft.com/office/drawing/2014/main" id="{863EB634-1535-774F-96B5-8C6E3D583A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47" name="Group 18">
            <a:extLst>
              <a:ext uri="{FF2B5EF4-FFF2-40B4-BE49-F238E27FC236}">
                <a16:creationId xmlns:a16="http://schemas.microsoft.com/office/drawing/2014/main" id="{42978418-6075-504E-B231-AED37B640FA1}"/>
              </a:ext>
            </a:extLst>
          </p:cNvPr>
          <p:cNvGrpSpPr>
            <a:grpSpLocks/>
          </p:cNvGrpSpPr>
          <p:nvPr/>
        </p:nvGrpSpPr>
        <p:grpSpPr bwMode="auto">
          <a:xfrm>
            <a:off x="3248026" y="1990726"/>
            <a:ext cx="441325" cy="3654425"/>
            <a:chOff x="1615941" y="2115532"/>
            <a:chExt cx="441325" cy="3654490"/>
          </a:xfrm>
        </p:grpSpPr>
        <p:cxnSp>
          <p:nvCxnSpPr>
            <p:cNvPr id="31784" name="Straight Connector 19">
              <a:extLst>
                <a:ext uri="{FF2B5EF4-FFF2-40B4-BE49-F238E27FC236}">
                  <a16:creationId xmlns:a16="http://schemas.microsoft.com/office/drawing/2014/main" id="{309967B9-DCDC-264A-A46C-2623E3FD54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85" name="Freeform 18">
              <a:extLst>
                <a:ext uri="{FF2B5EF4-FFF2-40B4-BE49-F238E27FC236}">
                  <a16:creationId xmlns:a16="http://schemas.microsoft.com/office/drawing/2014/main" id="{CA1A3EDB-EFB5-5D48-BFB2-AC998EEC7C9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6" name="Freeform 19">
              <a:extLst>
                <a:ext uri="{FF2B5EF4-FFF2-40B4-BE49-F238E27FC236}">
                  <a16:creationId xmlns:a16="http://schemas.microsoft.com/office/drawing/2014/main" id="{FBD27194-A496-D04F-BEFF-BC2DB8AA3FD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7" name="TextBox 22">
              <a:extLst>
                <a:ext uri="{FF2B5EF4-FFF2-40B4-BE49-F238E27FC236}">
                  <a16:creationId xmlns:a16="http://schemas.microsoft.com/office/drawing/2014/main" id="{EEA7CEC4-1CEA-C843-BF26-AE841A7EA8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88" name="TextBox 24">
              <a:extLst>
                <a:ext uri="{FF2B5EF4-FFF2-40B4-BE49-F238E27FC236}">
                  <a16:creationId xmlns:a16="http://schemas.microsoft.com/office/drawing/2014/main" id="{8DADC60E-73D9-974D-9AC6-C87BD12551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48" name="Group 28">
            <a:extLst>
              <a:ext uri="{FF2B5EF4-FFF2-40B4-BE49-F238E27FC236}">
                <a16:creationId xmlns:a16="http://schemas.microsoft.com/office/drawing/2014/main" id="{A7CE06A9-F0A8-D84F-AD42-EFE4D38D36E8}"/>
              </a:ext>
            </a:extLst>
          </p:cNvPr>
          <p:cNvGrpSpPr>
            <a:grpSpLocks/>
          </p:cNvGrpSpPr>
          <p:nvPr/>
        </p:nvGrpSpPr>
        <p:grpSpPr bwMode="auto">
          <a:xfrm>
            <a:off x="4011614" y="1990726"/>
            <a:ext cx="441325" cy="3654425"/>
            <a:chOff x="1615941" y="2115532"/>
            <a:chExt cx="441325" cy="3654490"/>
          </a:xfrm>
        </p:grpSpPr>
        <p:cxnSp>
          <p:nvCxnSpPr>
            <p:cNvPr id="31779" name="Straight Connector 29">
              <a:extLst>
                <a:ext uri="{FF2B5EF4-FFF2-40B4-BE49-F238E27FC236}">
                  <a16:creationId xmlns:a16="http://schemas.microsoft.com/office/drawing/2014/main" id="{57AC7E41-4420-A241-AA51-5A6D8D045EE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80" name="Freeform 18">
              <a:extLst>
                <a:ext uri="{FF2B5EF4-FFF2-40B4-BE49-F238E27FC236}">
                  <a16:creationId xmlns:a16="http://schemas.microsoft.com/office/drawing/2014/main" id="{5ECF8C6B-09BB-7B48-95A8-E584E7901CB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1" name="Freeform 19">
              <a:extLst>
                <a:ext uri="{FF2B5EF4-FFF2-40B4-BE49-F238E27FC236}">
                  <a16:creationId xmlns:a16="http://schemas.microsoft.com/office/drawing/2014/main" id="{87814B04-E6BE-164C-9C10-1DA43295831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82" name="TextBox 32">
              <a:extLst>
                <a:ext uri="{FF2B5EF4-FFF2-40B4-BE49-F238E27FC236}">
                  <a16:creationId xmlns:a16="http://schemas.microsoft.com/office/drawing/2014/main" id="{E1676A14-891D-8B4E-A1B2-60C58A0A4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83" name="TextBox 34">
              <a:extLst>
                <a:ext uri="{FF2B5EF4-FFF2-40B4-BE49-F238E27FC236}">
                  <a16:creationId xmlns:a16="http://schemas.microsoft.com/office/drawing/2014/main" id="{623E7F95-11AD-484B-AD06-19FD2CE53D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49" name="Group 36">
            <a:extLst>
              <a:ext uri="{FF2B5EF4-FFF2-40B4-BE49-F238E27FC236}">
                <a16:creationId xmlns:a16="http://schemas.microsoft.com/office/drawing/2014/main" id="{D8D9DE8A-2B71-3148-BF1D-51F7AF68EB11}"/>
              </a:ext>
            </a:extLst>
          </p:cNvPr>
          <p:cNvGrpSpPr>
            <a:grpSpLocks/>
          </p:cNvGrpSpPr>
          <p:nvPr/>
        </p:nvGrpSpPr>
        <p:grpSpPr bwMode="auto">
          <a:xfrm>
            <a:off x="4822826" y="1987551"/>
            <a:ext cx="441325" cy="3654425"/>
            <a:chOff x="1615941" y="2115532"/>
            <a:chExt cx="441325" cy="3654490"/>
          </a:xfrm>
        </p:grpSpPr>
        <p:cxnSp>
          <p:nvCxnSpPr>
            <p:cNvPr id="31774" name="Straight Connector 37">
              <a:extLst>
                <a:ext uri="{FF2B5EF4-FFF2-40B4-BE49-F238E27FC236}">
                  <a16:creationId xmlns:a16="http://schemas.microsoft.com/office/drawing/2014/main" id="{A1C2B76B-C104-9A4D-ABF4-4A5A8A843CC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75" name="Freeform 18">
              <a:extLst>
                <a:ext uri="{FF2B5EF4-FFF2-40B4-BE49-F238E27FC236}">
                  <a16:creationId xmlns:a16="http://schemas.microsoft.com/office/drawing/2014/main" id="{F38075BA-A2B7-FE40-A2B7-11F04737318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6" name="Freeform 19">
              <a:extLst>
                <a:ext uri="{FF2B5EF4-FFF2-40B4-BE49-F238E27FC236}">
                  <a16:creationId xmlns:a16="http://schemas.microsoft.com/office/drawing/2014/main" id="{ED21CD2C-9D4C-0F4C-9343-8CCC1A2EFFF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7" name="TextBox 40">
              <a:extLst>
                <a:ext uri="{FF2B5EF4-FFF2-40B4-BE49-F238E27FC236}">
                  <a16:creationId xmlns:a16="http://schemas.microsoft.com/office/drawing/2014/main" id="{D4A7ADFF-D482-A744-90A1-7B33F25204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78" name="TextBox 42">
              <a:extLst>
                <a:ext uri="{FF2B5EF4-FFF2-40B4-BE49-F238E27FC236}">
                  <a16:creationId xmlns:a16="http://schemas.microsoft.com/office/drawing/2014/main" id="{74B970B7-A42E-B743-83D0-D9D5B9681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50" name="Group 76">
            <a:extLst>
              <a:ext uri="{FF2B5EF4-FFF2-40B4-BE49-F238E27FC236}">
                <a16:creationId xmlns:a16="http://schemas.microsoft.com/office/drawing/2014/main" id="{3C4A39AA-A871-F148-A00C-2CE8E3382C98}"/>
              </a:ext>
            </a:extLst>
          </p:cNvPr>
          <p:cNvGrpSpPr>
            <a:grpSpLocks/>
          </p:cNvGrpSpPr>
          <p:nvPr/>
        </p:nvGrpSpPr>
        <p:grpSpPr bwMode="auto">
          <a:xfrm>
            <a:off x="5638801" y="1987551"/>
            <a:ext cx="441325" cy="3654425"/>
            <a:chOff x="1615941" y="2115532"/>
            <a:chExt cx="441325" cy="3654490"/>
          </a:xfrm>
        </p:grpSpPr>
        <p:cxnSp>
          <p:nvCxnSpPr>
            <p:cNvPr id="31769" name="Straight Connector 77">
              <a:extLst>
                <a:ext uri="{FF2B5EF4-FFF2-40B4-BE49-F238E27FC236}">
                  <a16:creationId xmlns:a16="http://schemas.microsoft.com/office/drawing/2014/main" id="{15D6C2CB-8DF5-D047-B106-B407C940ED2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70" name="Freeform 18">
              <a:extLst>
                <a:ext uri="{FF2B5EF4-FFF2-40B4-BE49-F238E27FC236}">
                  <a16:creationId xmlns:a16="http://schemas.microsoft.com/office/drawing/2014/main" id="{70D6414D-C6C1-4A43-9346-E3DBD25CB5C2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1" name="Freeform 19">
              <a:extLst>
                <a:ext uri="{FF2B5EF4-FFF2-40B4-BE49-F238E27FC236}">
                  <a16:creationId xmlns:a16="http://schemas.microsoft.com/office/drawing/2014/main" id="{FB6CEF6D-3C73-F649-AFCE-6F27CAE6304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72" name="TextBox 80">
              <a:extLst>
                <a:ext uri="{FF2B5EF4-FFF2-40B4-BE49-F238E27FC236}">
                  <a16:creationId xmlns:a16="http://schemas.microsoft.com/office/drawing/2014/main" id="{A5434D05-B49E-DD4A-A418-51A8D4D2D0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73" name="TextBox 82">
              <a:extLst>
                <a:ext uri="{FF2B5EF4-FFF2-40B4-BE49-F238E27FC236}">
                  <a16:creationId xmlns:a16="http://schemas.microsoft.com/office/drawing/2014/main" id="{0ABDB6EC-DB99-9140-94E9-AF539A312A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51" name="Group 84">
            <a:extLst>
              <a:ext uri="{FF2B5EF4-FFF2-40B4-BE49-F238E27FC236}">
                <a16:creationId xmlns:a16="http://schemas.microsoft.com/office/drawing/2014/main" id="{97D6DD0E-2773-A249-A9D5-4BFC2237C5EC}"/>
              </a:ext>
            </a:extLst>
          </p:cNvPr>
          <p:cNvGrpSpPr>
            <a:grpSpLocks/>
          </p:cNvGrpSpPr>
          <p:nvPr/>
        </p:nvGrpSpPr>
        <p:grpSpPr bwMode="auto">
          <a:xfrm>
            <a:off x="6448426" y="1984376"/>
            <a:ext cx="441325" cy="3654425"/>
            <a:chOff x="1615941" y="2115532"/>
            <a:chExt cx="441325" cy="3654490"/>
          </a:xfrm>
        </p:grpSpPr>
        <p:cxnSp>
          <p:nvCxnSpPr>
            <p:cNvPr id="31764" name="Straight Connector 85">
              <a:extLst>
                <a:ext uri="{FF2B5EF4-FFF2-40B4-BE49-F238E27FC236}">
                  <a16:creationId xmlns:a16="http://schemas.microsoft.com/office/drawing/2014/main" id="{05F1F7B2-3D96-944E-B92C-27E24487ABC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65" name="Freeform 18">
              <a:extLst>
                <a:ext uri="{FF2B5EF4-FFF2-40B4-BE49-F238E27FC236}">
                  <a16:creationId xmlns:a16="http://schemas.microsoft.com/office/drawing/2014/main" id="{88ECEECA-B015-7943-A3B7-67F7ED6A342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6" name="Freeform 19">
              <a:extLst>
                <a:ext uri="{FF2B5EF4-FFF2-40B4-BE49-F238E27FC236}">
                  <a16:creationId xmlns:a16="http://schemas.microsoft.com/office/drawing/2014/main" id="{C282FC8E-F253-4343-B077-0420C6C719D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7" name="TextBox 88">
              <a:extLst>
                <a:ext uri="{FF2B5EF4-FFF2-40B4-BE49-F238E27FC236}">
                  <a16:creationId xmlns:a16="http://schemas.microsoft.com/office/drawing/2014/main" id="{26BFE940-6803-A745-88F2-692EB167C8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68" name="TextBox 90">
              <a:extLst>
                <a:ext uri="{FF2B5EF4-FFF2-40B4-BE49-F238E27FC236}">
                  <a16:creationId xmlns:a16="http://schemas.microsoft.com/office/drawing/2014/main" id="{9E4B1FF6-52CD-1544-B870-A6325B8633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1752" name="Group 92">
            <a:extLst>
              <a:ext uri="{FF2B5EF4-FFF2-40B4-BE49-F238E27FC236}">
                <a16:creationId xmlns:a16="http://schemas.microsoft.com/office/drawing/2014/main" id="{D5A105EF-21FE-6F43-AA56-2CF57CBBDB32}"/>
              </a:ext>
            </a:extLst>
          </p:cNvPr>
          <p:cNvGrpSpPr>
            <a:grpSpLocks/>
          </p:cNvGrpSpPr>
          <p:nvPr/>
        </p:nvGrpSpPr>
        <p:grpSpPr bwMode="auto">
          <a:xfrm>
            <a:off x="7213601" y="1984376"/>
            <a:ext cx="441325" cy="3654425"/>
            <a:chOff x="1615941" y="2115532"/>
            <a:chExt cx="441325" cy="3654490"/>
          </a:xfrm>
        </p:grpSpPr>
        <p:cxnSp>
          <p:nvCxnSpPr>
            <p:cNvPr id="31759" name="Straight Connector 93">
              <a:extLst>
                <a:ext uri="{FF2B5EF4-FFF2-40B4-BE49-F238E27FC236}">
                  <a16:creationId xmlns:a16="http://schemas.microsoft.com/office/drawing/2014/main" id="{62B1C8E0-4E4A-8646-B235-C1ED05700F1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60" name="Freeform 18">
              <a:extLst>
                <a:ext uri="{FF2B5EF4-FFF2-40B4-BE49-F238E27FC236}">
                  <a16:creationId xmlns:a16="http://schemas.microsoft.com/office/drawing/2014/main" id="{5256C337-34D4-D449-9084-64FFF8E2A19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1" name="Freeform 19">
              <a:extLst>
                <a:ext uri="{FF2B5EF4-FFF2-40B4-BE49-F238E27FC236}">
                  <a16:creationId xmlns:a16="http://schemas.microsoft.com/office/drawing/2014/main" id="{956D2C5B-915F-2F40-9459-A8858757D52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62" name="TextBox 96">
              <a:extLst>
                <a:ext uri="{FF2B5EF4-FFF2-40B4-BE49-F238E27FC236}">
                  <a16:creationId xmlns:a16="http://schemas.microsoft.com/office/drawing/2014/main" id="{BAB23AA2-C3C4-5945-8837-083B609CE6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63" name="TextBox 98">
              <a:extLst>
                <a:ext uri="{FF2B5EF4-FFF2-40B4-BE49-F238E27FC236}">
                  <a16:creationId xmlns:a16="http://schemas.microsoft.com/office/drawing/2014/main" id="{85B102AE-2F27-1D4B-A228-1B87A48E25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1753" name="Group 100">
            <a:extLst>
              <a:ext uri="{FF2B5EF4-FFF2-40B4-BE49-F238E27FC236}">
                <a16:creationId xmlns:a16="http://schemas.microsoft.com/office/drawing/2014/main" id="{CDFC81C3-C2EB-054E-AD26-DF6FE37BC0F9}"/>
              </a:ext>
            </a:extLst>
          </p:cNvPr>
          <p:cNvGrpSpPr>
            <a:grpSpLocks/>
          </p:cNvGrpSpPr>
          <p:nvPr/>
        </p:nvGrpSpPr>
        <p:grpSpPr bwMode="auto">
          <a:xfrm>
            <a:off x="8023226" y="1981201"/>
            <a:ext cx="441325" cy="3654425"/>
            <a:chOff x="1615941" y="2115532"/>
            <a:chExt cx="441325" cy="3654490"/>
          </a:xfrm>
        </p:grpSpPr>
        <p:cxnSp>
          <p:nvCxnSpPr>
            <p:cNvPr id="31754" name="Straight Connector 101">
              <a:extLst>
                <a:ext uri="{FF2B5EF4-FFF2-40B4-BE49-F238E27FC236}">
                  <a16:creationId xmlns:a16="http://schemas.microsoft.com/office/drawing/2014/main" id="{80A237FC-9A1C-C947-8673-43B4D0D0448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849225" y="2699922"/>
              <a:ext cx="0" cy="2355273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1755" name="Freeform 18">
              <a:extLst>
                <a:ext uri="{FF2B5EF4-FFF2-40B4-BE49-F238E27FC236}">
                  <a16:creationId xmlns:a16="http://schemas.microsoft.com/office/drawing/2014/main" id="{0607E7D6-286F-3F41-9EFB-73C5974F1A7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Freeform 19">
              <a:extLst>
                <a:ext uri="{FF2B5EF4-FFF2-40B4-BE49-F238E27FC236}">
                  <a16:creationId xmlns:a16="http://schemas.microsoft.com/office/drawing/2014/main" id="{C95E4E02-55C8-9A4E-942F-0C0D78C4175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1757" name="TextBox 104">
              <a:extLst>
                <a:ext uri="{FF2B5EF4-FFF2-40B4-BE49-F238E27FC236}">
                  <a16:creationId xmlns:a16="http://schemas.microsoft.com/office/drawing/2014/main" id="{DA8BE647-191C-FD4E-BA80-D41494D2C0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1758" name="TextBox 106">
              <a:extLst>
                <a:ext uri="{FF2B5EF4-FFF2-40B4-BE49-F238E27FC236}">
                  <a16:creationId xmlns:a16="http://schemas.microsoft.com/office/drawing/2014/main" id="{0E81972C-26DD-7D47-80BE-3638C670AB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524680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2">
            <a:extLst>
              <a:ext uri="{FF2B5EF4-FFF2-40B4-BE49-F238E27FC236}">
                <a16:creationId xmlns:a16="http://schemas.microsoft.com/office/drawing/2014/main" id="{ECB91BA8-2972-6444-AE9F-24A095A900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3362" name="TextBox 4">
            <a:extLst>
              <a:ext uri="{FF2B5EF4-FFF2-40B4-BE49-F238E27FC236}">
                <a16:creationId xmlns:a16="http://schemas.microsoft.com/office/drawing/2014/main" id="{7A96967E-1889-3343-A3A3-6FF15DF32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3363" name="Right Brace 3">
            <a:extLst>
              <a:ext uri="{FF2B5EF4-FFF2-40B4-BE49-F238E27FC236}">
                <a16:creationId xmlns:a16="http://schemas.microsoft.com/office/drawing/2014/main" id="{F2F8A22C-CF12-4740-B334-A1095E0F0DE5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64" name="Right Brace 3">
            <a:extLst>
              <a:ext uri="{FF2B5EF4-FFF2-40B4-BE49-F238E27FC236}">
                <a16:creationId xmlns:a16="http://schemas.microsoft.com/office/drawing/2014/main" id="{035D3190-EEB2-7B4F-A018-5AEF8D700EAD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3365" name="TextBox 120">
            <a:extLst>
              <a:ext uri="{FF2B5EF4-FFF2-40B4-BE49-F238E27FC236}">
                <a16:creationId xmlns:a16="http://schemas.microsoft.com/office/drawing/2014/main" id="{B5B5C4BD-8B5C-0547-9A52-22C58A039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3366" name="TextBox 121">
            <a:extLst>
              <a:ext uri="{FF2B5EF4-FFF2-40B4-BE49-F238E27FC236}">
                <a16:creationId xmlns:a16="http://schemas.microsoft.com/office/drawing/2014/main" id="{CCA82CA3-3B7F-1143-8B90-BAF6A14C25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grpSp>
        <p:nvGrpSpPr>
          <p:cNvPr id="143367" name="Group 1">
            <a:extLst>
              <a:ext uri="{FF2B5EF4-FFF2-40B4-BE49-F238E27FC236}">
                <a16:creationId xmlns:a16="http://schemas.microsoft.com/office/drawing/2014/main" id="{A86D130C-FF9E-6442-BC17-521E255C7875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3368" name="Line 145">
              <a:extLst>
                <a:ext uri="{FF2B5EF4-FFF2-40B4-BE49-F238E27FC236}">
                  <a16:creationId xmlns:a16="http://schemas.microsoft.com/office/drawing/2014/main" id="{228AFD32-0F0B-CC44-AA4D-37EB04E8101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69" name="Freeform 170">
              <a:extLst>
                <a:ext uri="{FF2B5EF4-FFF2-40B4-BE49-F238E27FC236}">
                  <a16:creationId xmlns:a16="http://schemas.microsoft.com/office/drawing/2014/main" id="{34AEFA42-9168-0F4C-804C-FA7606712BF9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0" name="Freeform 171">
              <a:extLst>
                <a:ext uri="{FF2B5EF4-FFF2-40B4-BE49-F238E27FC236}">
                  <a16:creationId xmlns:a16="http://schemas.microsoft.com/office/drawing/2014/main" id="{F6598394-4589-0F45-B810-38FEC4160E4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1" name="Freeform 172">
              <a:extLst>
                <a:ext uri="{FF2B5EF4-FFF2-40B4-BE49-F238E27FC236}">
                  <a16:creationId xmlns:a16="http://schemas.microsoft.com/office/drawing/2014/main" id="{74790213-F158-1848-AC80-79E2919EC200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2" name="Line 173">
              <a:extLst>
                <a:ext uri="{FF2B5EF4-FFF2-40B4-BE49-F238E27FC236}">
                  <a16:creationId xmlns:a16="http://schemas.microsoft.com/office/drawing/2014/main" id="{9404ED09-B568-B540-9825-1D37516BF5E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3" name="Line 174">
              <a:extLst>
                <a:ext uri="{FF2B5EF4-FFF2-40B4-BE49-F238E27FC236}">
                  <a16:creationId xmlns:a16="http://schemas.microsoft.com/office/drawing/2014/main" id="{CD68F08C-FDED-6E47-AA89-FD04B340101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4" name="Line 175">
              <a:extLst>
                <a:ext uri="{FF2B5EF4-FFF2-40B4-BE49-F238E27FC236}">
                  <a16:creationId xmlns:a16="http://schemas.microsoft.com/office/drawing/2014/main" id="{20886D71-7DAE-6947-A6D5-1BEF788FF9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5" name="Line 177">
              <a:extLst>
                <a:ext uri="{FF2B5EF4-FFF2-40B4-BE49-F238E27FC236}">
                  <a16:creationId xmlns:a16="http://schemas.microsoft.com/office/drawing/2014/main" id="{49435F19-150F-D845-BDC5-53F2029867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6" name="Line 189">
              <a:extLst>
                <a:ext uri="{FF2B5EF4-FFF2-40B4-BE49-F238E27FC236}">
                  <a16:creationId xmlns:a16="http://schemas.microsoft.com/office/drawing/2014/main" id="{9B1005A4-9650-3B4C-BC8B-7C96920DCBB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7" name="Freeform 191">
              <a:extLst>
                <a:ext uri="{FF2B5EF4-FFF2-40B4-BE49-F238E27FC236}">
                  <a16:creationId xmlns:a16="http://schemas.microsoft.com/office/drawing/2014/main" id="{E6873A09-EAD4-424E-914E-6CAEB9FCBD0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8" name="Line 226">
              <a:extLst>
                <a:ext uri="{FF2B5EF4-FFF2-40B4-BE49-F238E27FC236}">
                  <a16:creationId xmlns:a16="http://schemas.microsoft.com/office/drawing/2014/main" id="{E9D51449-0017-4541-BB57-6CE095E14B9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79" name="Line 227">
              <a:extLst>
                <a:ext uri="{FF2B5EF4-FFF2-40B4-BE49-F238E27FC236}">
                  <a16:creationId xmlns:a16="http://schemas.microsoft.com/office/drawing/2014/main" id="{9A90CAD9-B702-7C41-9836-EB877A5438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0" name="Line 228">
              <a:extLst>
                <a:ext uri="{FF2B5EF4-FFF2-40B4-BE49-F238E27FC236}">
                  <a16:creationId xmlns:a16="http://schemas.microsoft.com/office/drawing/2014/main" id="{75489214-DC37-3E48-9253-89E2E8E7A08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1" name="Line 234">
              <a:extLst>
                <a:ext uri="{FF2B5EF4-FFF2-40B4-BE49-F238E27FC236}">
                  <a16:creationId xmlns:a16="http://schemas.microsoft.com/office/drawing/2014/main" id="{CFE0C942-B762-0145-B497-0725E5D39DE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2" name="Line 235">
              <a:extLst>
                <a:ext uri="{FF2B5EF4-FFF2-40B4-BE49-F238E27FC236}">
                  <a16:creationId xmlns:a16="http://schemas.microsoft.com/office/drawing/2014/main" id="{84882BDA-2362-5945-95B6-BB33B7AF4FB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3" name="Line 242">
              <a:extLst>
                <a:ext uri="{FF2B5EF4-FFF2-40B4-BE49-F238E27FC236}">
                  <a16:creationId xmlns:a16="http://schemas.microsoft.com/office/drawing/2014/main" id="{E1349B6D-23D6-4C42-80C2-B99904F2163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4" name="Line 244">
              <a:extLst>
                <a:ext uri="{FF2B5EF4-FFF2-40B4-BE49-F238E27FC236}">
                  <a16:creationId xmlns:a16="http://schemas.microsoft.com/office/drawing/2014/main" id="{54E86581-4206-D44C-A280-E027DAB6DC5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5" name="Line 245">
              <a:extLst>
                <a:ext uri="{FF2B5EF4-FFF2-40B4-BE49-F238E27FC236}">
                  <a16:creationId xmlns:a16="http://schemas.microsoft.com/office/drawing/2014/main" id="{3103E2AE-0727-B241-BF0D-2D7BF12B29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6" name="Line 246">
              <a:extLst>
                <a:ext uri="{FF2B5EF4-FFF2-40B4-BE49-F238E27FC236}">
                  <a16:creationId xmlns:a16="http://schemas.microsoft.com/office/drawing/2014/main" id="{CB5BD3FA-39EC-3146-8001-F471CD27E15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7" name="Line 266">
              <a:extLst>
                <a:ext uri="{FF2B5EF4-FFF2-40B4-BE49-F238E27FC236}">
                  <a16:creationId xmlns:a16="http://schemas.microsoft.com/office/drawing/2014/main" id="{C1EFA431-5AAD-E648-82FD-3314997C59A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8" name="Line 267">
              <a:extLst>
                <a:ext uri="{FF2B5EF4-FFF2-40B4-BE49-F238E27FC236}">
                  <a16:creationId xmlns:a16="http://schemas.microsoft.com/office/drawing/2014/main" id="{A5762A3B-77E6-2944-8DFE-94F755AFECA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89" name="Line 269">
              <a:extLst>
                <a:ext uri="{FF2B5EF4-FFF2-40B4-BE49-F238E27FC236}">
                  <a16:creationId xmlns:a16="http://schemas.microsoft.com/office/drawing/2014/main" id="{41CE4030-3D9B-6841-8E6E-C27871955DB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0" name="Line 270">
              <a:extLst>
                <a:ext uri="{FF2B5EF4-FFF2-40B4-BE49-F238E27FC236}">
                  <a16:creationId xmlns:a16="http://schemas.microsoft.com/office/drawing/2014/main" id="{3A785216-E85E-B14E-9E73-A0355CFDFD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1" name="Freeform 276">
              <a:extLst>
                <a:ext uri="{FF2B5EF4-FFF2-40B4-BE49-F238E27FC236}">
                  <a16:creationId xmlns:a16="http://schemas.microsoft.com/office/drawing/2014/main" id="{9FF51E0A-7D0C-C843-8AA7-1CEBC4B404C5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392" name="Freeform 278">
              <a:extLst>
                <a:ext uri="{FF2B5EF4-FFF2-40B4-BE49-F238E27FC236}">
                  <a16:creationId xmlns:a16="http://schemas.microsoft.com/office/drawing/2014/main" id="{E9D05AED-B562-E245-A646-025B66E294B7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393" name="AutoShape 293">
              <a:extLst>
                <a:ext uri="{FF2B5EF4-FFF2-40B4-BE49-F238E27FC236}">
                  <a16:creationId xmlns:a16="http://schemas.microsoft.com/office/drawing/2014/main" id="{2F3C9BC8-7E3D-9F4C-B8C0-D38DCA5641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3394" name="AutoShape 296">
              <a:extLst>
                <a:ext uri="{FF2B5EF4-FFF2-40B4-BE49-F238E27FC236}">
                  <a16:creationId xmlns:a16="http://schemas.microsoft.com/office/drawing/2014/main" id="{BE0FD8DB-1985-414C-94F5-619D8F2BB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3395" name="Group 376">
              <a:extLst>
                <a:ext uri="{FF2B5EF4-FFF2-40B4-BE49-F238E27FC236}">
                  <a16:creationId xmlns:a16="http://schemas.microsoft.com/office/drawing/2014/main" id="{5CCE4E79-CA1E-7344-AB7A-9DC4C6559B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3420" name="Freeform 377">
                <a:extLst>
                  <a:ext uri="{FF2B5EF4-FFF2-40B4-BE49-F238E27FC236}">
                    <a16:creationId xmlns:a16="http://schemas.microsoft.com/office/drawing/2014/main" id="{79950460-57E4-4F40-945C-8E299D859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1" name="Freeform 378">
                <a:extLst>
                  <a:ext uri="{FF2B5EF4-FFF2-40B4-BE49-F238E27FC236}">
                    <a16:creationId xmlns:a16="http://schemas.microsoft.com/office/drawing/2014/main" id="{F64898D0-7658-9344-9E90-4184326C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2" name="Freeform 379">
                <a:extLst>
                  <a:ext uri="{FF2B5EF4-FFF2-40B4-BE49-F238E27FC236}">
                    <a16:creationId xmlns:a16="http://schemas.microsoft.com/office/drawing/2014/main" id="{17D906AF-413F-4849-B40D-4BE5DEDD6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3" name="Freeform 380">
                <a:extLst>
                  <a:ext uri="{FF2B5EF4-FFF2-40B4-BE49-F238E27FC236}">
                    <a16:creationId xmlns:a16="http://schemas.microsoft.com/office/drawing/2014/main" id="{95D34BAC-5F2A-5F4D-8554-16D2B4898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24" name="Freeform 381">
                <a:extLst>
                  <a:ext uri="{FF2B5EF4-FFF2-40B4-BE49-F238E27FC236}">
                    <a16:creationId xmlns:a16="http://schemas.microsoft.com/office/drawing/2014/main" id="{F572C9F2-B86B-D344-BA0C-DF7963FB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3396" name="Group 424">
              <a:extLst>
                <a:ext uri="{FF2B5EF4-FFF2-40B4-BE49-F238E27FC236}">
                  <a16:creationId xmlns:a16="http://schemas.microsoft.com/office/drawing/2014/main" id="{A6A61A1D-F427-F940-BD1D-39008FF0D144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3412" name="Freeform 324">
                <a:extLst>
                  <a:ext uri="{FF2B5EF4-FFF2-40B4-BE49-F238E27FC236}">
                    <a16:creationId xmlns:a16="http://schemas.microsoft.com/office/drawing/2014/main" id="{FF07E46C-00D8-A74C-8FA4-377A04CF9C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3" name="Freeform 325">
                <a:extLst>
                  <a:ext uri="{FF2B5EF4-FFF2-40B4-BE49-F238E27FC236}">
                    <a16:creationId xmlns:a16="http://schemas.microsoft.com/office/drawing/2014/main" id="{3336801E-3F46-454C-9D83-E7911C33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3414" name="Group 388">
                <a:extLst>
                  <a:ext uri="{FF2B5EF4-FFF2-40B4-BE49-F238E27FC236}">
                    <a16:creationId xmlns:a16="http://schemas.microsoft.com/office/drawing/2014/main" id="{9ED40622-AAA0-AF4B-A168-EA5C0EF23A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3415" name="Freeform 389">
                  <a:extLst>
                    <a:ext uri="{FF2B5EF4-FFF2-40B4-BE49-F238E27FC236}">
                      <a16:creationId xmlns:a16="http://schemas.microsoft.com/office/drawing/2014/main" id="{480D7A96-7129-4447-ABB9-6FAD2A3F3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6" name="Freeform 390">
                  <a:extLst>
                    <a:ext uri="{FF2B5EF4-FFF2-40B4-BE49-F238E27FC236}">
                      <a16:creationId xmlns:a16="http://schemas.microsoft.com/office/drawing/2014/main" id="{38B0B21D-E477-4544-A816-72E3A7F57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7" name="Freeform 391">
                  <a:extLst>
                    <a:ext uri="{FF2B5EF4-FFF2-40B4-BE49-F238E27FC236}">
                      <a16:creationId xmlns:a16="http://schemas.microsoft.com/office/drawing/2014/main" id="{202C9691-55BC-CB46-9EA8-1E674B4F1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8" name="Freeform 392">
                  <a:extLst>
                    <a:ext uri="{FF2B5EF4-FFF2-40B4-BE49-F238E27FC236}">
                      <a16:creationId xmlns:a16="http://schemas.microsoft.com/office/drawing/2014/main" id="{A74D2278-F1B7-D94A-AD1C-F8110142CB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3419" name="Freeform 393">
                  <a:extLst>
                    <a:ext uri="{FF2B5EF4-FFF2-40B4-BE49-F238E27FC236}">
                      <a16:creationId xmlns:a16="http://schemas.microsoft.com/office/drawing/2014/main" id="{52FCBF93-E702-BA45-A31E-3DD30F1D7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3397" name="Group 400">
              <a:extLst>
                <a:ext uri="{FF2B5EF4-FFF2-40B4-BE49-F238E27FC236}">
                  <a16:creationId xmlns:a16="http://schemas.microsoft.com/office/drawing/2014/main" id="{85BA30B5-5AE4-294A-AA7E-FBC92CD03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3407" name="Freeform 401">
                <a:extLst>
                  <a:ext uri="{FF2B5EF4-FFF2-40B4-BE49-F238E27FC236}">
                    <a16:creationId xmlns:a16="http://schemas.microsoft.com/office/drawing/2014/main" id="{50CC64BB-48A1-D54C-91A5-050E73466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8" name="Freeform 402">
                <a:extLst>
                  <a:ext uri="{FF2B5EF4-FFF2-40B4-BE49-F238E27FC236}">
                    <a16:creationId xmlns:a16="http://schemas.microsoft.com/office/drawing/2014/main" id="{DC9E2DE5-B8C9-9D47-9E8A-85D8F33D1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09" name="Freeform 403">
                <a:extLst>
                  <a:ext uri="{FF2B5EF4-FFF2-40B4-BE49-F238E27FC236}">
                    <a16:creationId xmlns:a16="http://schemas.microsoft.com/office/drawing/2014/main" id="{3E424B3B-271A-3A4D-BB11-D64C0F75D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0" name="Freeform 404">
                <a:extLst>
                  <a:ext uri="{FF2B5EF4-FFF2-40B4-BE49-F238E27FC236}">
                    <a16:creationId xmlns:a16="http://schemas.microsoft.com/office/drawing/2014/main" id="{FCB4DBEA-8DD2-BA43-A319-031FBCFF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11" name="Freeform 405">
                <a:extLst>
                  <a:ext uri="{FF2B5EF4-FFF2-40B4-BE49-F238E27FC236}">
                    <a16:creationId xmlns:a16="http://schemas.microsoft.com/office/drawing/2014/main" id="{4C5BE75E-5092-FB49-B257-3AD1FC3F0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3398" name="TextBox 92">
              <a:extLst>
                <a:ext uri="{FF2B5EF4-FFF2-40B4-BE49-F238E27FC236}">
                  <a16:creationId xmlns:a16="http://schemas.microsoft.com/office/drawing/2014/main" id="{15570F2F-F5B7-EC4C-863C-9239D4334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399" name="TextBox 93">
              <a:extLst>
                <a:ext uri="{FF2B5EF4-FFF2-40B4-BE49-F238E27FC236}">
                  <a16:creationId xmlns:a16="http://schemas.microsoft.com/office/drawing/2014/main" id="{17AC0EBC-820A-7448-84F8-72D0F7295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0" name="TextBox 94">
              <a:extLst>
                <a:ext uri="{FF2B5EF4-FFF2-40B4-BE49-F238E27FC236}">
                  <a16:creationId xmlns:a16="http://schemas.microsoft.com/office/drawing/2014/main" id="{F7389115-9D6A-E942-B704-469AE03A0D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1" name="Freeform 278">
              <a:extLst>
                <a:ext uri="{FF2B5EF4-FFF2-40B4-BE49-F238E27FC236}">
                  <a16:creationId xmlns:a16="http://schemas.microsoft.com/office/drawing/2014/main" id="{B30BC548-0FA8-B342-B79A-917B4E7E740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2" name="Freeform 278">
              <a:extLst>
                <a:ext uri="{FF2B5EF4-FFF2-40B4-BE49-F238E27FC236}">
                  <a16:creationId xmlns:a16="http://schemas.microsoft.com/office/drawing/2014/main" id="{5B1B0CE4-510F-004A-A2F4-68C06BADCB3E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3" name="Freeform 278">
              <a:extLst>
                <a:ext uri="{FF2B5EF4-FFF2-40B4-BE49-F238E27FC236}">
                  <a16:creationId xmlns:a16="http://schemas.microsoft.com/office/drawing/2014/main" id="{EA5F7ED1-EB78-CF48-8C4F-5700C285C4EF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3404" name="TextBox 118">
              <a:extLst>
                <a:ext uri="{FF2B5EF4-FFF2-40B4-BE49-F238E27FC236}">
                  <a16:creationId xmlns:a16="http://schemas.microsoft.com/office/drawing/2014/main" id="{3E0874C9-42AA-EF41-8E48-85058CA23C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3405" name="TextBox 119">
              <a:extLst>
                <a:ext uri="{FF2B5EF4-FFF2-40B4-BE49-F238E27FC236}">
                  <a16:creationId xmlns:a16="http://schemas.microsoft.com/office/drawing/2014/main" id="{7ABA093B-6477-9A40-B42C-ECEBD9046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3406" name="Line 176">
              <a:extLst>
                <a:ext uri="{FF2B5EF4-FFF2-40B4-BE49-F238E27FC236}">
                  <a16:creationId xmlns:a16="http://schemas.microsoft.com/office/drawing/2014/main" id="{D3E2B7F7-1610-4B45-8285-3C33084C8BF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Rectangle 2">
            <a:extLst>
              <a:ext uri="{FF2B5EF4-FFF2-40B4-BE49-F238E27FC236}">
                <a16:creationId xmlns:a16="http://schemas.microsoft.com/office/drawing/2014/main" id="{3A374CA5-DB55-6545-ABE1-F1C14161E7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Another Way to Draw the Full-Adder Circuit</a:t>
            </a:r>
          </a:p>
        </p:txBody>
      </p:sp>
      <p:sp>
        <p:nvSpPr>
          <p:cNvPr id="144386" name="TextBox 4">
            <a:extLst>
              <a:ext uri="{FF2B5EF4-FFF2-40B4-BE49-F238E27FC236}">
                <a16:creationId xmlns:a16="http://schemas.microsoft.com/office/drawing/2014/main" id="{3CC52780-DDD2-0F40-A3F3-33DFEA1775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44387" name="Right Brace 3">
            <a:extLst>
              <a:ext uri="{FF2B5EF4-FFF2-40B4-BE49-F238E27FC236}">
                <a16:creationId xmlns:a16="http://schemas.microsoft.com/office/drawing/2014/main" id="{8861B901-5B42-474C-B72F-311DDC9E3A6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388" name="Right Brace 3">
            <a:extLst>
              <a:ext uri="{FF2B5EF4-FFF2-40B4-BE49-F238E27FC236}">
                <a16:creationId xmlns:a16="http://schemas.microsoft.com/office/drawing/2014/main" id="{448CC5DF-53B3-4C4E-84C3-D188B68EA9C8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389" name="TextBox 120">
            <a:extLst>
              <a:ext uri="{FF2B5EF4-FFF2-40B4-BE49-F238E27FC236}">
                <a16:creationId xmlns:a16="http://schemas.microsoft.com/office/drawing/2014/main" id="{7E4C4F7B-D282-8940-8E3E-2D0069702A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4390" name="TextBox 121">
            <a:extLst>
              <a:ext uri="{FF2B5EF4-FFF2-40B4-BE49-F238E27FC236}">
                <a16:creationId xmlns:a16="http://schemas.microsoft.com/office/drawing/2014/main" id="{4916DC4B-167A-ED46-98E1-49EE116DB8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44391" name="TextBox 1">
            <a:extLst>
              <a:ext uri="{FF2B5EF4-FFF2-40B4-BE49-F238E27FC236}">
                <a16:creationId xmlns:a16="http://schemas.microsoft.com/office/drawing/2014/main" id="{CC410BCB-B651-6446-BAF9-0C2C86E9D6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1" y="1447801"/>
            <a:ext cx="16367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g - generate</a:t>
            </a:r>
          </a:p>
        </p:txBody>
      </p:sp>
      <p:sp>
        <p:nvSpPr>
          <p:cNvPr id="144392" name="TextBox 69">
            <a:extLst>
              <a:ext uri="{FF2B5EF4-FFF2-40B4-BE49-F238E27FC236}">
                <a16:creationId xmlns:a16="http://schemas.microsoft.com/office/drawing/2014/main" id="{858DE537-EC05-494B-9BC1-1C7FA6A3DE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1" y="1447801"/>
            <a:ext cx="1808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p - propagate</a:t>
            </a:r>
          </a:p>
        </p:txBody>
      </p:sp>
      <p:grpSp>
        <p:nvGrpSpPr>
          <p:cNvPr id="144393" name="Group 1">
            <a:extLst>
              <a:ext uri="{FF2B5EF4-FFF2-40B4-BE49-F238E27FC236}">
                <a16:creationId xmlns:a16="http://schemas.microsoft.com/office/drawing/2014/main" id="{8800F48C-9EBD-6B46-8D26-680B66630E6E}"/>
              </a:ext>
            </a:extLst>
          </p:cNvPr>
          <p:cNvGrpSpPr>
            <a:grpSpLocks/>
          </p:cNvGrpSpPr>
          <p:nvPr/>
        </p:nvGrpSpPr>
        <p:grpSpPr bwMode="auto">
          <a:xfrm>
            <a:off x="2581275" y="3429000"/>
            <a:ext cx="6485914" cy="2971800"/>
            <a:chOff x="1666875" y="3429000"/>
            <a:chExt cx="6485914" cy="2971800"/>
          </a:xfrm>
        </p:grpSpPr>
        <p:sp>
          <p:nvSpPr>
            <p:cNvPr id="144394" name="Line 145">
              <a:extLst>
                <a:ext uri="{FF2B5EF4-FFF2-40B4-BE49-F238E27FC236}">
                  <a16:creationId xmlns:a16="http://schemas.microsoft.com/office/drawing/2014/main" id="{CCB7F197-5F0E-7C41-B444-B1EE397F67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52173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5" name="Freeform 170">
              <a:extLst>
                <a:ext uri="{FF2B5EF4-FFF2-40B4-BE49-F238E27FC236}">
                  <a16:creationId xmlns:a16="http://schemas.microsoft.com/office/drawing/2014/main" id="{C9584FCD-29A3-084D-BD42-08AC07CD3381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5508536" y="5503864"/>
              <a:ext cx="685800" cy="133347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6" name="Freeform 171">
              <a:extLst>
                <a:ext uri="{FF2B5EF4-FFF2-40B4-BE49-F238E27FC236}">
                  <a16:creationId xmlns:a16="http://schemas.microsoft.com/office/drawing/2014/main" id="{9065608B-6402-994E-B88A-F7285F80F5AE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870166" y="5570539"/>
              <a:ext cx="819150" cy="133347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7" name="Freeform 172">
              <a:extLst>
                <a:ext uri="{FF2B5EF4-FFF2-40B4-BE49-F238E27FC236}">
                  <a16:creationId xmlns:a16="http://schemas.microsoft.com/office/drawing/2014/main" id="{2915AED7-42C0-F547-99AE-9CB16FB2F49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013028" y="4494233"/>
              <a:ext cx="1752600" cy="188591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8" name="Line 173">
              <a:extLst>
                <a:ext uri="{FF2B5EF4-FFF2-40B4-BE49-F238E27FC236}">
                  <a16:creationId xmlns:a16="http://schemas.microsoft.com/office/drawing/2014/main" id="{FB6DC291-1742-8F4E-85B1-492DB48DB8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48962" y="5210990"/>
              <a:ext cx="0" cy="193829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9" name="Line 174">
              <a:extLst>
                <a:ext uri="{FF2B5EF4-FFF2-40B4-BE49-F238E27FC236}">
                  <a16:creationId xmlns:a16="http://schemas.microsoft.com/office/drawing/2014/main" id="{17F10849-8848-3140-BBE5-22A6CDC9CCA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498121" y="5026826"/>
              <a:ext cx="1588" cy="66673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0" name="Line 175">
              <a:extLst>
                <a:ext uri="{FF2B5EF4-FFF2-40B4-BE49-F238E27FC236}">
                  <a16:creationId xmlns:a16="http://schemas.microsoft.com/office/drawing/2014/main" id="{923D4245-A35C-0B44-A978-58E39D76A72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955208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1" name="Line 177">
              <a:extLst>
                <a:ext uri="{FF2B5EF4-FFF2-40B4-BE49-F238E27FC236}">
                  <a16:creationId xmlns:a16="http://schemas.microsoft.com/office/drawing/2014/main" id="{A9AABD23-060A-E748-98D3-43562DA381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2811438" y="5092708"/>
              <a:ext cx="1588" cy="801671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2" name="Line 189">
              <a:extLst>
                <a:ext uri="{FF2B5EF4-FFF2-40B4-BE49-F238E27FC236}">
                  <a16:creationId xmlns:a16="http://schemas.microsoft.com/office/drawing/2014/main" id="{74DD89C6-9B93-B04A-B221-8F61CCCEA58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6660250" y="3550463"/>
              <a:ext cx="1588" cy="17525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3" name="Freeform 191">
              <a:extLst>
                <a:ext uri="{FF2B5EF4-FFF2-40B4-BE49-F238E27FC236}">
                  <a16:creationId xmlns:a16="http://schemas.microsoft.com/office/drawing/2014/main" id="{0FC470C3-6C6D-F04E-A56F-B1B7755CEAC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4132992" y="4394997"/>
              <a:ext cx="1131888" cy="266694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4" name="Line 226">
              <a:extLst>
                <a:ext uri="{FF2B5EF4-FFF2-40B4-BE49-F238E27FC236}">
                  <a16:creationId xmlns:a16="http://schemas.microsoft.com/office/drawing/2014/main" id="{9BD482F0-88F4-C44E-BFDD-3619DEC21A6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0839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5" name="Line 227">
              <a:extLst>
                <a:ext uri="{FF2B5EF4-FFF2-40B4-BE49-F238E27FC236}">
                  <a16:creationId xmlns:a16="http://schemas.microsoft.com/office/drawing/2014/main" id="{A2FA0CB7-5F55-C942-AE12-BA55F046CBB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3355145" y="53506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6" name="Line 228">
              <a:extLst>
                <a:ext uri="{FF2B5EF4-FFF2-40B4-BE49-F238E27FC236}">
                  <a16:creationId xmlns:a16="http://schemas.microsoft.com/office/drawing/2014/main" id="{4B595339-B591-7F45-AED0-1FE5080F3FF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098080" y="529352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7" name="Line 234">
              <a:extLst>
                <a:ext uri="{FF2B5EF4-FFF2-40B4-BE49-F238E27FC236}">
                  <a16:creationId xmlns:a16="http://schemas.microsoft.com/office/drawing/2014/main" id="{8AA99E17-F988-6540-BF2E-8E55CACF5CB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4936262" y="445532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8" name="Line 235">
              <a:extLst>
                <a:ext uri="{FF2B5EF4-FFF2-40B4-BE49-F238E27FC236}">
                  <a16:creationId xmlns:a16="http://schemas.microsoft.com/office/drawing/2014/main" id="{EAAC56C7-BE44-6449-98F7-27A608229F8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717295" y="4360070"/>
              <a:ext cx="1588" cy="13334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9" name="Line 242">
              <a:extLst>
                <a:ext uri="{FF2B5EF4-FFF2-40B4-BE49-F238E27FC236}">
                  <a16:creationId xmlns:a16="http://schemas.microsoft.com/office/drawing/2014/main" id="{B1A5DCE1-5099-524C-A4A6-AB82E32BF95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36262" y="4321971"/>
              <a:ext cx="1588" cy="20954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0" name="Line 244">
              <a:extLst>
                <a:ext uri="{FF2B5EF4-FFF2-40B4-BE49-F238E27FC236}">
                  <a16:creationId xmlns:a16="http://schemas.microsoft.com/office/drawing/2014/main" id="{892C2220-4634-B44F-9CCE-1B7E9C6DEBC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50663" y="5779297"/>
              <a:ext cx="1588" cy="26669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1" name="Line 245">
              <a:extLst>
                <a:ext uri="{FF2B5EF4-FFF2-40B4-BE49-F238E27FC236}">
                  <a16:creationId xmlns:a16="http://schemas.microsoft.com/office/drawing/2014/main" id="{07532AFE-6E8F-5B43-B2B0-0C2B830B888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>
              <a:off x="6060188" y="603647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2" name="Line 246">
              <a:extLst>
                <a:ext uri="{FF2B5EF4-FFF2-40B4-BE49-F238E27FC236}">
                  <a16:creationId xmlns:a16="http://schemas.microsoft.com/office/drawing/2014/main" id="{3199C618-1316-5240-9B01-98A0E158401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7023632" y="5741698"/>
              <a:ext cx="0" cy="587363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3" name="Line 266">
              <a:extLst>
                <a:ext uri="{FF2B5EF4-FFF2-40B4-BE49-F238E27FC236}">
                  <a16:creationId xmlns:a16="http://schemas.microsoft.com/office/drawing/2014/main" id="{C215E4D6-7F16-6D44-A9CC-847600F350A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59031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4" name="Line 267">
              <a:extLst>
                <a:ext uri="{FF2B5EF4-FFF2-40B4-BE49-F238E27FC236}">
                  <a16:creationId xmlns:a16="http://schemas.microsoft.com/office/drawing/2014/main" id="{1CF39E19-0EDB-1046-A88E-F21C8621D6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3355145" y="61698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5" name="Line 269">
              <a:extLst>
                <a:ext uri="{FF2B5EF4-FFF2-40B4-BE49-F238E27FC236}">
                  <a16:creationId xmlns:a16="http://schemas.microsoft.com/office/drawing/2014/main" id="{916B675A-3DC1-3440-8385-E4C875815DD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4974361" y="4950622"/>
              <a:ext cx="1588" cy="28574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6" name="Line 270">
              <a:extLst>
                <a:ext uri="{FF2B5EF4-FFF2-40B4-BE49-F238E27FC236}">
                  <a16:creationId xmlns:a16="http://schemas.microsoft.com/office/drawing/2014/main" id="{3BB2C965-771A-FC42-9522-A96A863E3BE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V="1">
              <a:off x="5697452" y="5140327"/>
              <a:ext cx="1588" cy="173034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7" name="Freeform 276">
              <a:extLst>
                <a:ext uri="{FF2B5EF4-FFF2-40B4-BE49-F238E27FC236}">
                  <a16:creationId xmlns:a16="http://schemas.microsoft.com/office/drawing/2014/main" id="{80091AA2-A9FF-7B40-95EA-75ED262E6BBA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2412182" y="4426752"/>
              <a:ext cx="800100" cy="801671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8" name="Freeform 278">
              <a:extLst>
                <a:ext uri="{FF2B5EF4-FFF2-40B4-BE49-F238E27FC236}">
                  <a16:creationId xmlns:a16="http://schemas.microsoft.com/office/drawing/2014/main" id="{CC744FD9-D3E8-7448-B0E8-391C7BF34479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77628" y="4389061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19" name="AutoShape 293">
              <a:extLst>
                <a:ext uri="{FF2B5EF4-FFF2-40B4-BE49-F238E27FC236}">
                  <a16:creationId xmlns:a16="http://schemas.microsoft.com/office/drawing/2014/main" id="{63C0DD8E-C617-0447-BC38-25A1B72BA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7698" y="5961063"/>
              <a:ext cx="49211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4420" name="AutoShape 296">
              <a:extLst>
                <a:ext uri="{FF2B5EF4-FFF2-40B4-BE49-F238E27FC236}">
                  <a16:creationId xmlns:a16="http://schemas.microsoft.com/office/drawing/2014/main" id="{426CE30F-A322-CE41-ABAB-7164A79B2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8027" y="5005387"/>
              <a:ext cx="49370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4421" name="Group 376">
              <a:extLst>
                <a:ext uri="{FF2B5EF4-FFF2-40B4-BE49-F238E27FC236}">
                  <a16:creationId xmlns:a16="http://schemas.microsoft.com/office/drawing/2014/main" id="{539BC8B9-458C-284C-BF4A-6681CD632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00" y="5106988"/>
              <a:ext cx="604825" cy="488950"/>
              <a:chOff x="3450" y="1331"/>
              <a:chExt cx="321" cy="252"/>
            </a:xfrm>
          </p:grpSpPr>
          <p:sp>
            <p:nvSpPr>
              <p:cNvPr id="144448" name="Freeform 377">
                <a:extLst>
                  <a:ext uri="{FF2B5EF4-FFF2-40B4-BE49-F238E27FC236}">
                    <a16:creationId xmlns:a16="http://schemas.microsoft.com/office/drawing/2014/main" id="{9B655CCA-F496-F147-AD82-59BD6BDA2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9" name="Freeform 378">
                <a:extLst>
                  <a:ext uri="{FF2B5EF4-FFF2-40B4-BE49-F238E27FC236}">
                    <a16:creationId xmlns:a16="http://schemas.microsoft.com/office/drawing/2014/main" id="{FAC48EFC-6FF9-0249-BCB2-E2C9C8CBA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0" name="Freeform 379">
                <a:extLst>
                  <a:ext uri="{FF2B5EF4-FFF2-40B4-BE49-F238E27FC236}">
                    <a16:creationId xmlns:a16="http://schemas.microsoft.com/office/drawing/2014/main" id="{04618BF9-721C-C745-A17D-172FC0241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1" name="Freeform 380">
                <a:extLst>
                  <a:ext uri="{FF2B5EF4-FFF2-40B4-BE49-F238E27FC236}">
                    <a16:creationId xmlns:a16="http://schemas.microsoft.com/office/drawing/2014/main" id="{FD755C1E-21F0-C54A-9299-F0A089BED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52" name="Freeform 381">
                <a:extLst>
                  <a:ext uri="{FF2B5EF4-FFF2-40B4-BE49-F238E27FC236}">
                    <a16:creationId xmlns:a16="http://schemas.microsoft.com/office/drawing/2014/main" id="{DD4E76E5-8638-404D-A471-640C3F63B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4422" name="Group 424">
              <a:extLst>
                <a:ext uri="{FF2B5EF4-FFF2-40B4-BE49-F238E27FC236}">
                  <a16:creationId xmlns:a16="http://schemas.microsoft.com/office/drawing/2014/main" id="{899050CE-7E52-214B-9158-CBD56EF73352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5078336" y="4087819"/>
              <a:ext cx="488950" cy="682611"/>
              <a:chOff x="4229" y="1985"/>
              <a:chExt cx="308" cy="430"/>
            </a:xfrm>
          </p:grpSpPr>
          <p:sp>
            <p:nvSpPr>
              <p:cNvPr id="144440" name="Freeform 324">
                <a:extLst>
                  <a:ext uri="{FF2B5EF4-FFF2-40B4-BE49-F238E27FC236}">
                    <a16:creationId xmlns:a16="http://schemas.microsoft.com/office/drawing/2014/main" id="{49063719-A3E2-F444-ACEF-E04C7FE90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1" name="Freeform 325">
                <a:extLst>
                  <a:ext uri="{FF2B5EF4-FFF2-40B4-BE49-F238E27FC236}">
                    <a16:creationId xmlns:a16="http://schemas.microsoft.com/office/drawing/2014/main" id="{FF8C76F4-0AAC-E545-862B-D115D21FC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4442" name="Group 388">
                <a:extLst>
                  <a:ext uri="{FF2B5EF4-FFF2-40B4-BE49-F238E27FC236}">
                    <a16:creationId xmlns:a16="http://schemas.microsoft.com/office/drawing/2014/main" id="{0906B236-CB22-974A-8D01-BB7B6EB6B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4443" name="Freeform 389">
                  <a:extLst>
                    <a:ext uri="{FF2B5EF4-FFF2-40B4-BE49-F238E27FC236}">
                      <a16:creationId xmlns:a16="http://schemas.microsoft.com/office/drawing/2014/main" id="{86EAD225-CAAF-9647-9734-6255B04FE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4" name="Freeform 390">
                  <a:extLst>
                    <a:ext uri="{FF2B5EF4-FFF2-40B4-BE49-F238E27FC236}">
                      <a16:creationId xmlns:a16="http://schemas.microsoft.com/office/drawing/2014/main" id="{DCF906B2-1D16-1641-8AE3-187764D97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5" name="Freeform 391">
                  <a:extLst>
                    <a:ext uri="{FF2B5EF4-FFF2-40B4-BE49-F238E27FC236}">
                      <a16:creationId xmlns:a16="http://schemas.microsoft.com/office/drawing/2014/main" id="{22A0C5CE-ECB2-5C4E-B994-34B213AD2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6" name="Freeform 392">
                  <a:extLst>
                    <a:ext uri="{FF2B5EF4-FFF2-40B4-BE49-F238E27FC236}">
                      <a16:creationId xmlns:a16="http://schemas.microsoft.com/office/drawing/2014/main" id="{4729979A-7C58-774C-AF0A-979674F7A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4447" name="Freeform 393">
                  <a:extLst>
                    <a:ext uri="{FF2B5EF4-FFF2-40B4-BE49-F238E27FC236}">
                      <a16:creationId xmlns:a16="http://schemas.microsoft.com/office/drawing/2014/main" id="{5051C5D0-8035-A04D-918F-1A9FF4F006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4423" name="Group 400">
              <a:extLst>
                <a:ext uri="{FF2B5EF4-FFF2-40B4-BE49-F238E27FC236}">
                  <a16:creationId xmlns:a16="http://schemas.microsoft.com/office/drawing/2014/main" id="{990EC48A-0D75-E44A-B4B5-1435A96036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134006" y="5799138"/>
              <a:ext cx="604824" cy="488950"/>
              <a:chOff x="3450" y="1331"/>
              <a:chExt cx="321" cy="252"/>
            </a:xfrm>
          </p:grpSpPr>
          <p:sp>
            <p:nvSpPr>
              <p:cNvPr id="144435" name="Freeform 401">
                <a:extLst>
                  <a:ext uri="{FF2B5EF4-FFF2-40B4-BE49-F238E27FC236}">
                    <a16:creationId xmlns:a16="http://schemas.microsoft.com/office/drawing/2014/main" id="{A974C069-AB15-6247-9C3C-A85BCBED1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6" name="Freeform 402">
                <a:extLst>
                  <a:ext uri="{FF2B5EF4-FFF2-40B4-BE49-F238E27FC236}">
                    <a16:creationId xmlns:a16="http://schemas.microsoft.com/office/drawing/2014/main" id="{3EEFE649-D936-FA44-A203-494253C14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7" name="Freeform 403">
                <a:extLst>
                  <a:ext uri="{FF2B5EF4-FFF2-40B4-BE49-F238E27FC236}">
                    <a16:creationId xmlns:a16="http://schemas.microsoft.com/office/drawing/2014/main" id="{742C0214-9EDC-294C-B55E-A99841FA2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8" name="Freeform 404">
                <a:extLst>
                  <a:ext uri="{FF2B5EF4-FFF2-40B4-BE49-F238E27FC236}">
                    <a16:creationId xmlns:a16="http://schemas.microsoft.com/office/drawing/2014/main" id="{8B7E89F4-28F5-C341-A9D0-D206AD7DB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39" name="Freeform 405">
                <a:extLst>
                  <a:ext uri="{FF2B5EF4-FFF2-40B4-BE49-F238E27FC236}">
                    <a16:creationId xmlns:a16="http://schemas.microsoft.com/office/drawing/2014/main" id="{F33EC819-2F12-0F42-A06D-A38ECCE9B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424" name="TextBox 92">
              <a:extLst>
                <a:ext uri="{FF2B5EF4-FFF2-40B4-BE49-F238E27FC236}">
                  <a16:creationId xmlns:a16="http://schemas.microsoft.com/office/drawing/2014/main" id="{78877961-6117-634B-B839-9FE2D33DA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90393" y="4124272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5" name="TextBox 93">
              <a:extLst>
                <a:ext uri="{FF2B5EF4-FFF2-40B4-BE49-F238E27FC236}">
                  <a16:creationId xmlns:a16="http://schemas.microsoft.com/office/drawing/2014/main" id="{C541D977-E8F3-1342-857E-E30CFA2E9C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6875" y="5173663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6" name="TextBox 94">
              <a:extLst>
                <a:ext uri="{FF2B5EF4-FFF2-40B4-BE49-F238E27FC236}">
                  <a16:creationId xmlns:a16="http://schemas.microsoft.com/office/drawing/2014/main" id="{D2F242E9-E3D1-5147-81A2-D997EEC0B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02393" y="3429000"/>
              <a:ext cx="40908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27" name="Freeform 278">
              <a:extLst>
                <a:ext uri="{FF2B5EF4-FFF2-40B4-BE49-F238E27FC236}">
                  <a16:creationId xmlns:a16="http://schemas.microsoft.com/office/drawing/2014/main" id="{B2CDC6D6-1B48-8043-BB7C-2C623E3F8EB8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540454" y="425926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28" name="Freeform 278">
              <a:extLst>
                <a:ext uri="{FF2B5EF4-FFF2-40B4-BE49-F238E27FC236}">
                  <a16:creationId xmlns:a16="http://schemas.microsoft.com/office/drawing/2014/main" id="{61FC63A7-BA5D-5E4E-BE09-5BA64A680414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921857" y="5460584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29" name="Freeform 278">
              <a:extLst>
                <a:ext uri="{FF2B5EF4-FFF2-40B4-BE49-F238E27FC236}">
                  <a16:creationId xmlns:a16="http://schemas.microsoft.com/office/drawing/2014/main" id="{2F335C3B-B3CD-2044-A7D5-8A66E9C6AC2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187538" y="5201936"/>
              <a:ext cx="64008" cy="64007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4430" name="TextBox 118">
              <a:extLst>
                <a:ext uri="{FF2B5EF4-FFF2-40B4-BE49-F238E27FC236}">
                  <a16:creationId xmlns:a16="http://schemas.microsoft.com/office/drawing/2014/main" id="{B93654B8-6976-1344-84A9-B9BE416C8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84594" y="5685693"/>
              <a:ext cx="69121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c</a:t>
              </a:r>
              <a:r>
                <a:rPr lang="en-US" altLang="en-US" sz="2800" b="0" i="1" baseline="-25000">
                  <a:latin typeface="Times" pitchFamily="2" charset="0"/>
                </a:rPr>
                <a:t>i+1</a:t>
              </a:r>
            </a:p>
          </p:txBody>
        </p:sp>
        <p:sp>
          <p:nvSpPr>
            <p:cNvPr id="144431" name="TextBox 119">
              <a:extLst>
                <a:ext uri="{FF2B5EF4-FFF2-40B4-BE49-F238E27FC236}">
                  <a16:creationId xmlns:a16="http://schemas.microsoft.com/office/drawing/2014/main" id="{7D7517D8-CFE5-6349-BFFC-4FF53AFBA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62939" y="4073772"/>
              <a:ext cx="389850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s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4432" name="TextBox 66">
              <a:extLst>
                <a:ext uri="{FF2B5EF4-FFF2-40B4-BE49-F238E27FC236}">
                  <a16:creationId xmlns:a16="http://schemas.microsoft.com/office/drawing/2014/main" id="{9F255EB4-15D6-744D-82C4-B9A85FC382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2400" y="5638800"/>
              <a:ext cx="42992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FF0000"/>
                  </a:solidFill>
                  <a:latin typeface="Times" pitchFamily="2" charset="0"/>
                </a:rPr>
                <a:t>g</a:t>
              </a:r>
              <a:r>
                <a:rPr lang="en-US" altLang="en-US" sz="2800" b="0" i="1" baseline="-25000">
                  <a:solidFill>
                    <a:srgbClr val="FF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4433" name="TextBox 122">
              <a:extLst>
                <a:ext uri="{FF2B5EF4-FFF2-40B4-BE49-F238E27FC236}">
                  <a16:creationId xmlns:a16="http://schemas.microsoft.com/office/drawing/2014/main" id="{030DC25C-395B-D840-B490-1C0165A6B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005263" y="4827588"/>
              <a:ext cx="42992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FF0000"/>
                  </a:solidFill>
                  <a:latin typeface="Times" pitchFamily="2" charset="0"/>
                </a:rPr>
                <a:t>p</a:t>
              </a:r>
              <a:r>
                <a:rPr lang="en-US" altLang="en-US" sz="2800" b="0" i="1" baseline="-25000">
                  <a:solidFill>
                    <a:srgbClr val="FF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4434" name="Line 176">
              <a:extLst>
                <a:ext uri="{FF2B5EF4-FFF2-40B4-BE49-F238E27FC236}">
                  <a16:creationId xmlns:a16="http://schemas.microsoft.com/office/drawing/2014/main" id="{3E397A73-6D35-2C43-AA79-721360B32B4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16200000" flipH="1">
              <a:off x="4792495" y="4067281"/>
              <a:ext cx="4543" cy="458356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Rectangle 2">
            <a:extLst>
              <a:ext uri="{FF2B5EF4-FFF2-40B4-BE49-F238E27FC236}">
                <a16:creationId xmlns:a16="http://schemas.microsoft.com/office/drawing/2014/main" id="{59CDED19-3E94-3844-B510-6928CFD3A5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Yet Another Way to Draw It (Just Rotate It)</a:t>
            </a:r>
          </a:p>
        </p:txBody>
      </p:sp>
      <p:grpSp>
        <p:nvGrpSpPr>
          <p:cNvPr id="145410" name="Group 1">
            <a:extLst>
              <a:ext uri="{FF2B5EF4-FFF2-40B4-BE49-F238E27FC236}">
                <a16:creationId xmlns:a16="http://schemas.microsoft.com/office/drawing/2014/main" id="{5C1F6B8F-A991-D74A-A9C0-289829D29891}"/>
              </a:ext>
            </a:extLst>
          </p:cNvPr>
          <p:cNvGrpSpPr>
            <a:grpSpLocks/>
          </p:cNvGrpSpPr>
          <p:nvPr/>
        </p:nvGrpSpPr>
        <p:grpSpPr bwMode="auto">
          <a:xfrm>
            <a:off x="4141788" y="603250"/>
            <a:ext cx="3077054" cy="6026106"/>
            <a:chOff x="3227755" y="603744"/>
            <a:chExt cx="3076504" cy="6025614"/>
          </a:xfrm>
        </p:grpSpPr>
        <p:grpSp>
          <p:nvGrpSpPr>
            <p:cNvPr id="145411" name="Group 3">
              <a:extLst>
                <a:ext uri="{FF2B5EF4-FFF2-40B4-BE49-F238E27FC236}">
                  <a16:creationId xmlns:a16="http://schemas.microsoft.com/office/drawing/2014/main" id="{45480531-7354-AF4F-A303-CF15B618253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114722" y="2439821"/>
              <a:ext cx="5503818" cy="2875256"/>
              <a:chOff x="2410975" y="3525544"/>
              <a:chExt cx="5503818" cy="2875256"/>
            </a:xfrm>
          </p:grpSpPr>
          <p:sp>
            <p:nvSpPr>
              <p:cNvPr id="145416" name="Line 145">
                <a:extLst>
                  <a:ext uri="{FF2B5EF4-FFF2-40B4-BE49-F238E27FC236}">
                    <a16:creationId xmlns:a16="http://schemas.microsoft.com/office/drawing/2014/main" id="{8D12A391-5BDB-034C-B57A-70A6C7890C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52173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7" name="Freeform 170">
                <a:extLst>
                  <a:ext uri="{FF2B5EF4-FFF2-40B4-BE49-F238E27FC236}">
                    <a16:creationId xmlns:a16="http://schemas.microsoft.com/office/drawing/2014/main" id="{2E838DEC-33F5-0D4A-B618-BFBFB10AEF49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5508188" y="5503863"/>
                <a:ext cx="685800" cy="133350"/>
              </a:xfrm>
              <a:custGeom>
                <a:avLst/>
                <a:gdLst>
                  <a:gd name="T0" fmla="*/ 0 w 864"/>
                  <a:gd name="T1" fmla="*/ 2147483646 h 168"/>
                  <a:gd name="T2" fmla="*/ 2147483646 w 864"/>
                  <a:gd name="T3" fmla="*/ 2147483646 h 168"/>
                  <a:gd name="T4" fmla="*/ 2147483646 w 864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864"/>
                  <a:gd name="T10" fmla="*/ 0 h 168"/>
                  <a:gd name="T11" fmla="*/ 864 w 864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4" h="168">
                    <a:moveTo>
                      <a:pt x="0" y="168"/>
                    </a:moveTo>
                    <a:lnTo>
                      <a:pt x="864" y="168"/>
                    </a:lnTo>
                    <a:lnTo>
                      <a:pt x="864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8" name="Freeform 171">
                <a:extLst>
                  <a:ext uri="{FF2B5EF4-FFF2-40B4-BE49-F238E27FC236}">
                    <a16:creationId xmlns:a16="http://schemas.microsoft.com/office/drawing/2014/main" id="{43F11679-0F0A-F647-B26D-AC4C72834117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869763" y="5570538"/>
                <a:ext cx="819150" cy="133350"/>
              </a:xfrm>
              <a:custGeom>
                <a:avLst/>
                <a:gdLst>
                  <a:gd name="T0" fmla="*/ 2147483646 w 1032"/>
                  <a:gd name="T1" fmla="*/ 0 h 168"/>
                  <a:gd name="T2" fmla="*/ 0 w 1032"/>
                  <a:gd name="T3" fmla="*/ 0 h 168"/>
                  <a:gd name="T4" fmla="*/ 0 w 1032"/>
                  <a:gd name="T5" fmla="*/ 2147483646 h 168"/>
                  <a:gd name="T6" fmla="*/ 0 60000 65536"/>
                  <a:gd name="T7" fmla="*/ 0 60000 65536"/>
                  <a:gd name="T8" fmla="*/ 0 60000 65536"/>
                  <a:gd name="T9" fmla="*/ 0 w 1032"/>
                  <a:gd name="T10" fmla="*/ 0 h 168"/>
                  <a:gd name="T11" fmla="*/ 1032 w 1032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32" h="168">
                    <a:moveTo>
                      <a:pt x="1032" y="0"/>
                    </a:moveTo>
                    <a:lnTo>
                      <a:pt x="0" y="0"/>
                    </a:lnTo>
                    <a:lnTo>
                      <a:pt x="0" y="16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19" name="Freeform 172">
                <a:extLst>
                  <a:ext uri="{FF2B5EF4-FFF2-40B4-BE49-F238E27FC236}">
                    <a16:creationId xmlns:a16="http://schemas.microsoft.com/office/drawing/2014/main" id="{30D2F241-DCEA-B942-AAB6-0508BCFFFEF3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3012638" y="4494213"/>
                <a:ext cx="1752600" cy="1885950"/>
              </a:xfrm>
              <a:custGeom>
                <a:avLst/>
                <a:gdLst>
                  <a:gd name="T0" fmla="*/ 2147483646 w 2209"/>
                  <a:gd name="T1" fmla="*/ 2147483646 h 2377"/>
                  <a:gd name="T2" fmla="*/ 2147483646 w 2209"/>
                  <a:gd name="T3" fmla="*/ 0 h 2377"/>
                  <a:gd name="T4" fmla="*/ 0 w 2209"/>
                  <a:gd name="T5" fmla="*/ 0 h 2377"/>
                  <a:gd name="T6" fmla="*/ 0 w 2209"/>
                  <a:gd name="T7" fmla="*/ 2147483646 h 237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209"/>
                  <a:gd name="T13" fmla="*/ 0 h 2377"/>
                  <a:gd name="T14" fmla="*/ 2209 w 2209"/>
                  <a:gd name="T15" fmla="*/ 2377 h 237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209" h="2377">
                    <a:moveTo>
                      <a:pt x="2209" y="2377"/>
                    </a:moveTo>
                    <a:lnTo>
                      <a:pt x="2209" y="0"/>
                    </a:lnTo>
                    <a:lnTo>
                      <a:pt x="0" y="0"/>
                    </a:lnTo>
                    <a:lnTo>
                      <a:pt x="0" y="48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0" name="Line 173">
                <a:extLst>
                  <a:ext uri="{FF2B5EF4-FFF2-40B4-BE49-F238E27FC236}">
                    <a16:creationId xmlns:a16="http://schemas.microsoft.com/office/drawing/2014/main" id="{0744F06E-78FD-724F-9134-804D21A5715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48594" y="5210969"/>
                <a:ext cx="0" cy="19383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1" name="Line 174">
                <a:extLst>
                  <a:ext uri="{FF2B5EF4-FFF2-40B4-BE49-F238E27FC236}">
                    <a16:creationId xmlns:a16="http://schemas.microsoft.com/office/drawing/2014/main" id="{81B1B321-F984-6F46-8366-9DFCC6DC7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497744" y="5026819"/>
                <a:ext cx="1588" cy="666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2" name="Line 175">
                <a:extLst>
                  <a:ext uri="{FF2B5EF4-FFF2-40B4-BE49-F238E27FC236}">
                    <a16:creationId xmlns:a16="http://schemas.microsoft.com/office/drawing/2014/main" id="{E0D9AD8A-645F-9B42-9211-A0EBAA5584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9548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3" name="Line 176">
                <a:extLst>
                  <a:ext uri="{FF2B5EF4-FFF2-40B4-BE49-F238E27FC236}">
                    <a16:creationId xmlns:a16="http://schemas.microsoft.com/office/drawing/2014/main" id="{1BEA4E3D-B2EC-A744-BB82-9368F362AC9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697769" y="416004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4" name="Line 177">
                <a:extLst>
                  <a:ext uri="{FF2B5EF4-FFF2-40B4-BE49-F238E27FC236}">
                    <a16:creationId xmlns:a16="http://schemas.microsoft.com/office/drawing/2014/main" id="{70AED9D3-33B2-AF44-B85E-0187C2241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2811025" y="5092700"/>
                <a:ext cx="1588" cy="80168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5" name="Line 189">
                <a:extLst>
                  <a:ext uri="{FF2B5EF4-FFF2-40B4-BE49-F238E27FC236}">
                    <a16:creationId xmlns:a16="http://schemas.microsoft.com/office/drawing/2014/main" id="{F6231185-3BA9-D445-8132-DF88B8F1A1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6659919" y="3550444"/>
                <a:ext cx="1588" cy="17526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6" name="Freeform 191">
                <a:extLst>
                  <a:ext uri="{FF2B5EF4-FFF2-40B4-BE49-F238E27FC236}">
                    <a16:creationId xmlns:a16="http://schemas.microsoft.com/office/drawing/2014/main" id="{6472F705-B426-DE4F-8B43-80E981E3D9F5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4132619" y="4394994"/>
                <a:ext cx="1131888" cy="266700"/>
              </a:xfrm>
              <a:custGeom>
                <a:avLst/>
                <a:gdLst>
                  <a:gd name="T0" fmla="*/ 2147483646 w 1777"/>
                  <a:gd name="T1" fmla="*/ 0 h 336"/>
                  <a:gd name="T2" fmla="*/ 0 w 1777"/>
                  <a:gd name="T3" fmla="*/ 0 h 336"/>
                  <a:gd name="T4" fmla="*/ 0 w 1777"/>
                  <a:gd name="T5" fmla="*/ 2147483646 h 336"/>
                  <a:gd name="T6" fmla="*/ 0 60000 65536"/>
                  <a:gd name="T7" fmla="*/ 0 60000 65536"/>
                  <a:gd name="T8" fmla="*/ 0 60000 65536"/>
                  <a:gd name="T9" fmla="*/ 0 w 1777"/>
                  <a:gd name="T10" fmla="*/ 0 h 336"/>
                  <a:gd name="T11" fmla="*/ 1777 w 1777"/>
                  <a:gd name="T12" fmla="*/ 336 h 3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777" h="336">
                    <a:moveTo>
                      <a:pt x="1777" y="0"/>
                    </a:moveTo>
                    <a:lnTo>
                      <a:pt x="0" y="0"/>
                    </a:lnTo>
                    <a:lnTo>
                      <a:pt x="0" y="336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7" name="Line 226">
                <a:extLst>
                  <a:ext uri="{FF2B5EF4-FFF2-40B4-BE49-F238E27FC236}">
                    <a16:creationId xmlns:a16="http://schemas.microsoft.com/office/drawing/2014/main" id="{87F31C1D-70FC-9547-B5B6-97B744B5B3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0839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8" name="Line 227">
                <a:extLst>
                  <a:ext uri="{FF2B5EF4-FFF2-40B4-BE49-F238E27FC236}">
                    <a16:creationId xmlns:a16="http://schemas.microsoft.com/office/drawing/2014/main" id="{AB5FC11F-DA57-9248-8E68-C46618D1C2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3354744" y="53506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29" name="Line 228">
                <a:extLst>
                  <a:ext uri="{FF2B5EF4-FFF2-40B4-BE49-F238E27FC236}">
                    <a16:creationId xmlns:a16="http://schemas.microsoft.com/office/drawing/2014/main" id="{9B7A8FAD-5C28-CC49-A19F-F72B46A946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097694" y="529351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0" name="Line 233">
                <a:extLst>
                  <a:ext uri="{FF2B5EF4-FFF2-40B4-BE49-F238E27FC236}">
                    <a16:creationId xmlns:a16="http://schemas.microsoft.com/office/drawing/2014/main" id="{F93C3D93-7577-F345-87BB-9CE7B5B7A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1886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1" name="Line 234">
                <a:extLst>
                  <a:ext uri="{FF2B5EF4-FFF2-40B4-BE49-F238E27FC236}">
                    <a16:creationId xmlns:a16="http://schemas.microsoft.com/office/drawing/2014/main" id="{3C62558A-998C-9845-AF36-09C690D185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4935894" y="445531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2" name="Line 235">
                <a:extLst>
                  <a:ext uri="{FF2B5EF4-FFF2-40B4-BE49-F238E27FC236}">
                    <a16:creationId xmlns:a16="http://schemas.microsoft.com/office/drawing/2014/main" id="{49DDE8FF-D7BB-4041-993C-8B928923D0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716944" y="4360069"/>
                <a:ext cx="1588" cy="1333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3" name="Line 242">
                <a:extLst>
                  <a:ext uri="{FF2B5EF4-FFF2-40B4-BE49-F238E27FC236}">
                    <a16:creationId xmlns:a16="http://schemas.microsoft.com/office/drawing/2014/main" id="{1F15EA09-6C93-B840-8B69-8078FCB032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35894" y="4321969"/>
                <a:ext cx="1588" cy="2095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4" name="Line 244">
                <a:extLst>
                  <a:ext uri="{FF2B5EF4-FFF2-40B4-BE49-F238E27FC236}">
                    <a16:creationId xmlns:a16="http://schemas.microsoft.com/office/drawing/2014/main" id="{547382BF-2AAB-9B49-97B7-9556E6C917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0319" y="5779294"/>
                <a:ext cx="1588" cy="26670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5" name="Line 245">
                <a:extLst>
                  <a:ext uri="{FF2B5EF4-FFF2-40B4-BE49-F238E27FC236}">
                    <a16:creationId xmlns:a16="http://schemas.microsoft.com/office/drawing/2014/main" id="{71C6531E-036E-9249-98ED-52EA23F1F1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-5400000">
                <a:off x="6059844" y="603646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6" name="Line 246">
                <a:extLst>
                  <a:ext uri="{FF2B5EF4-FFF2-40B4-BE49-F238E27FC236}">
                    <a16:creationId xmlns:a16="http://schemas.microsoft.com/office/drawing/2014/main" id="{DD661515-2F97-2841-B324-DCF27BA4A5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7023308" y="5741692"/>
                <a:ext cx="0" cy="5873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7" name="Line 266">
                <a:extLst>
                  <a:ext uri="{FF2B5EF4-FFF2-40B4-BE49-F238E27FC236}">
                    <a16:creationId xmlns:a16="http://schemas.microsoft.com/office/drawing/2014/main" id="{79B0B05E-BD29-064D-8EC2-E4C883764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59031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8" name="Line 267">
                <a:extLst>
                  <a:ext uri="{FF2B5EF4-FFF2-40B4-BE49-F238E27FC236}">
                    <a16:creationId xmlns:a16="http://schemas.microsoft.com/office/drawing/2014/main" id="{5C5F1DE5-98F7-3D4F-A4AA-553DA2F44C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3354744" y="61698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39" name="Line 269">
                <a:extLst>
                  <a:ext uri="{FF2B5EF4-FFF2-40B4-BE49-F238E27FC236}">
                    <a16:creationId xmlns:a16="http://schemas.microsoft.com/office/drawing/2014/main" id="{E49DA000-0F14-7A4E-A380-3D0003A006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4973994" y="4950619"/>
                <a:ext cx="1588" cy="28575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0" name="Line 270">
                <a:extLst>
                  <a:ext uri="{FF2B5EF4-FFF2-40B4-BE49-F238E27FC236}">
                    <a16:creationId xmlns:a16="http://schemas.microsoft.com/office/drawing/2014/main" id="{2D7A0821-F6FE-F149-BF9F-0E8B670952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V="1">
                <a:off x="5697100" y="5140325"/>
                <a:ext cx="1588" cy="173038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1" name="Freeform 276">
                <a:extLst>
                  <a:ext uri="{FF2B5EF4-FFF2-40B4-BE49-F238E27FC236}">
                    <a16:creationId xmlns:a16="http://schemas.microsoft.com/office/drawing/2014/main" id="{30DE8689-91F6-CD4A-AFB0-10EDF089DB66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2411769" y="4426744"/>
                <a:ext cx="800100" cy="801688"/>
              </a:xfrm>
              <a:custGeom>
                <a:avLst/>
                <a:gdLst>
                  <a:gd name="T0" fmla="*/ 2147483646 w 1009"/>
                  <a:gd name="T1" fmla="*/ 0 h 1008"/>
                  <a:gd name="T2" fmla="*/ 2147483646 w 1009"/>
                  <a:gd name="T3" fmla="*/ 2147483646 h 1008"/>
                  <a:gd name="T4" fmla="*/ 0 w 1009"/>
                  <a:gd name="T5" fmla="*/ 2147483646 h 1008"/>
                  <a:gd name="T6" fmla="*/ 0 60000 65536"/>
                  <a:gd name="T7" fmla="*/ 0 60000 65536"/>
                  <a:gd name="T8" fmla="*/ 0 60000 65536"/>
                  <a:gd name="T9" fmla="*/ 0 w 1009"/>
                  <a:gd name="T10" fmla="*/ 0 h 1008"/>
                  <a:gd name="T11" fmla="*/ 1009 w 1009"/>
                  <a:gd name="T12" fmla="*/ 1008 h 100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09" h="1008">
                    <a:moveTo>
                      <a:pt x="1009" y="0"/>
                    </a:moveTo>
                    <a:lnTo>
                      <a:pt x="1009" y="1008"/>
                    </a:lnTo>
                    <a:lnTo>
                      <a:pt x="0" y="1008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2" name="Freeform 278">
                <a:extLst>
                  <a:ext uri="{FF2B5EF4-FFF2-40B4-BE49-F238E27FC236}">
                    <a16:creationId xmlns:a16="http://schemas.microsoft.com/office/drawing/2014/main" id="{016E8F12-E3DE-8A4A-AE5A-9BD8247FEAC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77224" y="4389060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43" name="AutoShape 293">
                <a:extLst>
                  <a:ext uri="{FF2B5EF4-FFF2-40B4-BE49-F238E27FC236}">
                    <a16:creationId xmlns:a16="http://schemas.microsoft.com/office/drawing/2014/main" id="{6B50C491-0918-394E-AA4C-76E71059A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300" y="5961063"/>
                <a:ext cx="492125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5444" name="AutoShape 296">
                <a:extLst>
                  <a:ext uri="{FF2B5EF4-FFF2-40B4-BE49-F238E27FC236}">
                    <a16:creationId xmlns:a16="http://schemas.microsoft.com/office/drawing/2014/main" id="{370F2C3B-F37A-B343-A660-5242EFA5B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17663" y="5005387"/>
                <a:ext cx="493712" cy="439737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grpSp>
            <p:nvGrpSpPr>
              <p:cNvPr id="145445" name="Group 376">
                <a:extLst>
                  <a:ext uri="{FF2B5EF4-FFF2-40B4-BE49-F238E27FC236}">
                    <a16:creationId xmlns:a16="http://schemas.microsoft.com/office/drawing/2014/main" id="{0731285C-C323-C448-8D2E-112B013A2C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36500" y="5106988"/>
                <a:ext cx="604838" cy="488950"/>
                <a:chOff x="3450" y="1331"/>
                <a:chExt cx="321" cy="252"/>
              </a:xfrm>
            </p:grpSpPr>
            <p:sp>
              <p:nvSpPr>
                <p:cNvPr id="145467" name="Freeform 377">
                  <a:extLst>
                    <a:ext uri="{FF2B5EF4-FFF2-40B4-BE49-F238E27FC236}">
                      <a16:creationId xmlns:a16="http://schemas.microsoft.com/office/drawing/2014/main" id="{8A373C29-DCD8-454C-8F8F-989F9B4B3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8" name="Freeform 378">
                  <a:extLst>
                    <a:ext uri="{FF2B5EF4-FFF2-40B4-BE49-F238E27FC236}">
                      <a16:creationId xmlns:a16="http://schemas.microsoft.com/office/drawing/2014/main" id="{9FBD06D9-F198-A949-8955-6910D31B3D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9" name="Freeform 379">
                  <a:extLst>
                    <a:ext uri="{FF2B5EF4-FFF2-40B4-BE49-F238E27FC236}">
                      <a16:creationId xmlns:a16="http://schemas.microsoft.com/office/drawing/2014/main" id="{6799E848-3337-CE4F-96B3-7DEFF15AF0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70" name="Freeform 380">
                  <a:extLst>
                    <a:ext uri="{FF2B5EF4-FFF2-40B4-BE49-F238E27FC236}">
                      <a16:creationId xmlns:a16="http://schemas.microsoft.com/office/drawing/2014/main" id="{953BF8CB-FD06-384C-B48B-7B6B633BA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71" name="Freeform 381">
                  <a:extLst>
                    <a:ext uri="{FF2B5EF4-FFF2-40B4-BE49-F238E27FC236}">
                      <a16:creationId xmlns:a16="http://schemas.microsoft.com/office/drawing/2014/main" id="{2CBC5BD4-B1CA-EE45-AE8E-78F313A0AE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145446" name="Group 424">
                <a:extLst>
                  <a:ext uri="{FF2B5EF4-FFF2-40B4-BE49-F238E27FC236}">
                    <a16:creationId xmlns:a16="http://schemas.microsoft.com/office/drawing/2014/main" id="{2F643D41-5D90-814D-9CC4-4C30B90C61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5400000">
                <a:off x="5077976" y="4087812"/>
                <a:ext cx="488950" cy="682625"/>
                <a:chOff x="4229" y="1985"/>
                <a:chExt cx="308" cy="430"/>
              </a:xfrm>
            </p:grpSpPr>
            <p:sp>
              <p:nvSpPr>
                <p:cNvPr id="145459" name="Freeform 324">
                  <a:extLst>
                    <a:ext uri="{FF2B5EF4-FFF2-40B4-BE49-F238E27FC236}">
                      <a16:creationId xmlns:a16="http://schemas.microsoft.com/office/drawing/2014/main" id="{D2C6F1E9-0901-664D-836B-ECED97014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86" y="1985"/>
                  <a:ext cx="151" cy="44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60" name="Freeform 325">
                  <a:extLst>
                    <a:ext uri="{FF2B5EF4-FFF2-40B4-BE49-F238E27FC236}">
                      <a16:creationId xmlns:a16="http://schemas.microsoft.com/office/drawing/2014/main" id="{DE1765EC-0ABA-9C45-8D26-34AA3E7DD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37" y="1985"/>
                  <a:ext cx="151" cy="44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145461" name="Group 388">
                  <a:extLst>
                    <a:ext uri="{FF2B5EF4-FFF2-40B4-BE49-F238E27FC236}">
                      <a16:creationId xmlns:a16="http://schemas.microsoft.com/office/drawing/2014/main" id="{069342EF-5B78-8E4F-9AA5-594B04C9334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5400000">
                  <a:off x="4192" y="2071"/>
                  <a:ext cx="381" cy="308"/>
                  <a:chOff x="3450" y="1331"/>
                  <a:chExt cx="321" cy="252"/>
                </a:xfrm>
              </p:grpSpPr>
              <p:sp>
                <p:nvSpPr>
                  <p:cNvPr id="145462" name="Freeform 389">
                    <a:extLst>
                      <a:ext uri="{FF2B5EF4-FFF2-40B4-BE49-F238E27FC236}">
                        <a16:creationId xmlns:a16="http://schemas.microsoft.com/office/drawing/2014/main" id="{72BAFCFA-84F4-BC4D-AF0F-143A71D735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0" y="1331"/>
                    <a:ext cx="321" cy="252"/>
                  </a:xfrm>
                  <a:custGeom>
                    <a:avLst/>
                    <a:gdLst>
                      <a:gd name="T0" fmla="*/ 1 w 642"/>
                      <a:gd name="T1" fmla="*/ 1 h 502"/>
                      <a:gd name="T2" fmla="*/ 1 w 642"/>
                      <a:gd name="T3" fmla="*/ 1 h 502"/>
                      <a:gd name="T4" fmla="*/ 1 w 642"/>
                      <a:gd name="T5" fmla="*/ 1 h 502"/>
                      <a:gd name="T6" fmla="*/ 1 w 642"/>
                      <a:gd name="T7" fmla="*/ 1 h 502"/>
                      <a:gd name="T8" fmla="*/ 1 w 642"/>
                      <a:gd name="T9" fmla="*/ 1 h 502"/>
                      <a:gd name="T10" fmla="*/ 1 w 642"/>
                      <a:gd name="T11" fmla="*/ 1 h 502"/>
                      <a:gd name="T12" fmla="*/ 1 w 642"/>
                      <a:gd name="T13" fmla="*/ 1 h 502"/>
                      <a:gd name="T14" fmla="*/ 1 w 642"/>
                      <a:gd name="T15" fmla="*/ 1 h 502"/>
                      <a:gd name="T16" fmla="*/ 1 w 642"/>
                      <a:gd name="T17" fmla="*/ 1 h 502"/>
                      <a:gd name="T18" fmla="*/ 1 w 642"/>
                      <a:gd name="T19" fmla="*/ 1 h 502"/>
                      <a:gd name="T20" fmla="*/ 1 w 642"/>
                      <a:gd name="T21" fmla="*/ 1 h 502"/>
                      <a:gd name="T22" fmla="*/ 1 w 642"/>
                      <a:gd name="T23" fmla="*/ 1 h 502"/>
                      <a:gd name="T24" fmla="*/ 1 w 642"/>
                      <a:gd name="T25" fmla="*/ 1 h 502"/>
                      <a:gd name="T26" fmla="*/ 1 w 642"/>
                      <a:gd name="T27" fmla="*/ 1 h 502"/>
                      <a:gd name="T28" fmla="*/ 0 w 642"/>
                      <a:gd name="T29" fmla="*/ 1 h 502"/>
                      <a:gd name="T30" fmla="*/ 1 w 642"/>
                      <a:gd name="T31" fmla="*/ 1 h 502"/>
                      <a:gd name="T32" fmla="*/ 1 w 642"/>
                      <a:gd name="T33" fmla="*/ 1 h 502"/>
                      <a:gd name="T34" fmla="*/ 1 w 642"/>
                      <a:gd name="T35" fmla="*/ 1 h 502"/>
                      <a:gd name="T36" fmla="*/ 1 w 642"/>
                      <a:gd name="T37" fmla="*/ 1 h 502"/>
                      <a:gd name="T38" fmla="*/ 1 w 642"/>
                      <a:gd name="T39" fmla="*/ 1 h 502"/>
                      <a:gd name="T40" fmla="*/ 1 w 642"/>
                      <a:gd name="T41" fmla="*/ 1 h 502"/>
                      <a:gd name="T42" fmla="*/ 1 w 642"/>
                      <a:gd name="T43" fmla="*/ 1 h 502"/>
                      <a:gd name="T44" fmla="*/ 1 w 642"/>
                      <a:gd name="T45" fmla="*/ 1 h 502"/>
                      <a:gd name="T46" fmla="*/ 1 w 642"/>
                      <a:gd name="T47" fmla="*/ 1 h 502"/>
                      <a:gd name="T48" fmla="*/ 1 w 642"/>
                      <a:gd name="T49" fmla="*/ 1 h 502"/>
                      <a:gd name="T50" fmla="*/ 1 w 642"/>
                      <a:gd name="T51" fmla="*/ 1 h 502"/>
                      <a:gd name="T52" fmla="*/ 1 w 642"/>
                      <a:gd name="T53" fmla="*/ 1 h 502"/>
                      <a:gd name="T54" fmla="*/ 1 w 642"/>
                      <a:gd name="T55" fmla="*/ 1 h 502"/>
                      <a:gd name="T56" fmla="*/ 1 w 642"/>
                      <a:gd name="T57" fmla="*/ 1 h 502"/>
                      <a:gd name="T58" fmla="*/ 1 w 642"/>
                      <a:gd name="T59" fmla="*/ 1 h 502"/>
                      <a:gd name="T60" fmla="*/ 1 w 642"/>
                      <a:gd name="T61" fmla="*/ 1 h 502"/>
                      <a:gd name="T62" fmla="*/ 1 w 642"/>
                      <a:gd name="T63" fmla="*/ 1 h 502"/>
                      <a:gd name="T64" fmla="*/ 1 w 642"/>
                      <a:gd name="T65" fmla="*/ 1 h 502"/>
                      <a:gd name="T66" fmla="*/ 1 w 642"/>
                      <a:gd name="T67" fmla="*/ 1 h 502"/>
                      <a:gd name="T68" fmla="*/ 1 w 642"/>
                      <a:gd name="T69" fmla="*/ 1 h 502"/>
                      <a:gd name="T70" fmla="*/ 1 w 642"/>
                      <a:gd name="T71" fmla="*/ 1 h 502"/>
                      <a:gd name="T72" fmla="*/ 1 w 642"/>
                      <a:gd name="T73" fmla="*/ 1 h 502"/>
                      <a:gd name="T74" fmla="*/ 1 w 642"/>
                      <a:gd name="T75" fmla="*/ 1 h 502"/>
                      <a:gd name="T76" fmla="*/ 1 w 642"/>
                      <a:gd name="T77" fmla="*/ 1 h 502"/>
                      <a:gd name="T78" fmla="*/ 1 w 642"/>
                      <a:gd name="T79" fmla="*/ 0 h 502"/>
                      <a:gd name="T80" fmla="*/ 1 w 642"/>
                      <a:gd name="T81" fmla="*/ 0 h 502"/>
                      <a:gd name="T82" fmla="*/ 1 w 642"/>
                      <a:gd name="T83" fmla="*/ 0 h 502"/>
                      <a:gd name="T84" fmla="*/ 0 w 642"/>
                      <a:gd name="T85" fmla="*/ 0 h 502"/>
                      <a:gd name="T86" fmla="*/ 1 w 642"/>
                      <a:gd name="T87" fmla="*/ 1 h 502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642"/>
                      <a:gd name="T133" fmla="*/ 0 h 502"/>
                      <a:gd name="T134" fmla="*/ 642 w 642"/>
                      <a:gd name="T135" fmla="*/ 502 h 502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642" h="502">
                        <a:moveTo>
                          <a:pt x="28" y="28"/>
                        </a:moveTo>
                        <a:lnTo>
                          <a:pt x="28" y="56"/>
                        </a:lnTo>
                        <a:lnTo>
                          <a:pt x="28" y="84"/>
                        </a:lnTo>
                        <a:lnTo>
                          <a:pt x="56" y="112"/>
                        </a:lnTo>
                        <a:lnTo>
                          <a:pt x="56" y="167"/>
                        </a:lnTo>
                        <a:lnTo>
                          <a:pt x="84" y="195"/>
                        </a:lnTo>
                        <a:lnTo>
                          <a:pt x="84" y="223"/>
                        </a:lnTo>
                        <a:lnTo>
                          <a:pt x="84" y="251"/>
                        </a:lnTo>
                        <a:lnTo>
                          <a:pt x="84" y="279"/>
                        </a:lnTo>
                        <a:lnTo>
                          <a:pt x="84" y="307"/>
                        </a:lnTo>
                        <a:lnTo>
                          <a:pt x="56" y="363"/>
                        </a:lnTo>
                        <a:lnTo>
                          <a:pt x="56" y="391"/>
                        </a:lnTo>
                        <a:lnTo>
                          <a:pt x="28" y="447"/>
                        </a:lnTo>
                        <a:lnTo>
                          <a:pt x="28" y="475"/>
                        </a:lnTo>
                        <a:lnTo>
                          <a:pt x="0" y="502"/>
                        </a:lnTo>
                        <a:lnTo>
                          <a:pt x="279" y="502"/>
                        </a:lnTo>
                        <a:lnTo>
                          <a:pt x="335" y="502"/>
                        </a:lnTo>
                        <a:lnTo>
                          <a:pt x="363" y="475"/>
                        </a:lnTo>
                        <a:lnTo>
                          <a:pt x="391" y="475"/>
                        </a:lnTo>
                        <a:lnTo>
                          <a:pt x="419" y="475"/>
                        </a:lnTo>
                        <a:lnTo>
                          <a:pt x="447" y="447"/>
                        </a:lnTo>
                        <a:lnTo>
                          <a:pt x="475" y="419"/>
                        </a:lnTo>
                        <a:lnTo>
                          <a:pt x="503" y="391"/>
                        </a:lnTo>
                        <a:lnTo>
                          <a:pt x="531" y="391"/>
                        </a:lnTo>
                        <a:lnTo>
                          <a:pt x="559" y="363"/>
                        </a:lnTo>
                        <a:lnTo>
                          <a:pt x="587" y="335"/>
                        </a:lnTo>
                        <a:lnTo>
                          <a:pt x="587" y="307"/>
                        </a:lnTo>
                        <a:lnTo>
                          <a:pt x="615" y="279"/>
                        </a:lnTo>
                        <a:lnTo>
                          <a:pt x="642" y="251"/>
                        </a:lnTo>
                        <a:lnTo>
                          <a:pt x="615" y="223"/>
                        </a:lnTo>
                        <a:lnTo>
                          <a:pt x="587" y="195"/>
                        </a:lnTo>
                        <a:lnTo>
                          <a:pt x="587" y="167"/>
                        </a:lnTo>
                        <a:lnTo>
                          <a:pt x="559" y="139"/>
                        </a:lnTo>
                        <a:lnTo>
                          <a:pt x="531" y="112"/>
                        </a:lnTo>
                        <a:lnTo>
                          <a:pt x="503" y="84"/>
                        </a:lnTo>
                        <a:lnTo>
                          <a:pt x="475" y="56"/>
                        </a:lnTo>
                        <a:lnTo>
                          <a:pt x="419" y="28"/>
                        </a:lnTo>
                        <a:lnTo>
                          <a:pt x="391" y="28"/>
                        </a:lnTo>
                        <a:lnTo>
                          <a:pt x="335" y="0"/>
                        </a:lnTo>
                        <a:lnTo>
                          <a:pt x="307" y="0"/>
                        </a:lnTo>
                        <a:lnTo>
                          <a:pt x="279" y="0"/>
                        </a:lnTo>
                        <a:lnTo>
                          <a:pt x="0" y="0"/>
                        </a:lnTo>
                        <a:lnTo>
                          <a:pt x="28" y="2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3" name="Freeform 390">
                    <a:extLst>
                      <a:ext uri="{FF2B5EF4-FFF2-40B4-BE49-F238E27FC236}">
                        <a16:creationId xmlns:a16="http://schemas.microsoft.com/office/drawing/2014/main" id="{84BF8C5F-4FFC-9F45-8654-18701B3170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332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0"/>
                        </a:moveTo>
                        <a:lnTo>
                          <a:pt x="23" y="0"/>
                        </a:lnTo>
                        <a:lnTo>
                          <a:pt x="46" y="0"/>
                        </a:lnTo>
                        <a:lnTo>
                          <a:pt x="67" y="0"/>
                        </a:lnTo>
                        <a:lnTo>
                          <a:pt x="88" y="0"/>
                        </a:lnTo>
                        <a:lnTo>
                          <a:pt x="106" y="0"/>
                        </a:lnTo>
                        <a:lnTo>
                          <a:pt x="122" y="0"/>
                        </a:lnTo>
                        <a:lnTo>
                          <a:pt x="138" y="0"/>
                        </a:lnTo>
                        <a:lnTo>
                          <a:pt x="152" y="0"/>
                        </a:lnTo>
                        <a:lnTo>
                          <a:pt x="166" y="0"/>
                        </a:lnTo>
                        <a:lnTo>
                          <a:pt x="178" y="0"/>
                        </a:lnTo>
                        <a:lnTo>
                          <a:pt x="190" y="0"/>
                        </a:lnTo>
                        <a:lnTo>
                          <a:pt x="199" y="0"/>
                        </a:lnTo>
                        <a:lnTo>
                          <a:pt x="209" y="0"/>
                        </a:lnTo>
                        <a:lnTo>
                          <a:pt x="217" y="0"/>
                        </a:lnTo>
                        <a:lnTo>
                          <a:pt x="226" y="0"/>
                        </a:lnTo>
                        <a:lnTo>
                          <a:pt x="233" y="0"/>
                        </a:lnTo>
                        <a:lnTo>
                          <a:pt x="238" y="0"/>
                        </a:lnTo>
                        <a:lnTo>
                          <a:pt x="244" y="0"/>
                        </a:lnTo>
                        <a:lnTo>
                          <a:pt x="250" y="0"/>
                        </a:lnTo>
                        <a:lnTo>
                          <a:pt x="254" y="0"/>
                        </a:lnTo>
                        <a:lnTo>
                          <a:pt x="258" y="0"/>
                        </a:lnTo>
                        <a:lnTo>
                          <a:pt x="261" y="0"/>
                        </a:lnTo>
                        <a:lnTo>
                          <a:pt x="265" y="0"/>
                        </a:lnTo>
                        <a:lnTo>
                          <a:pt x="266" y="0"/>
                        </a:lnTo>
                        <a:lnTo>
                          <a:pt x="269" y="0"/>
                        </a:lnTo>
                        <a:lnTo>
                          <a:pt x="272" y="0"/>
                        </a:lnTo>
                        <a:lnTo>
                          <a:pt x="273" y="0"/>
                        </a:lnTo>
                        <a:lnTo>
                          <a:pt x="275" y="0"/>
                        </a:lnTo>
                        <a:lnTo>
                          <a:pt x="277" y="0"/>
                        </a:lnTo>
                        <a:lnTo>
                          <a:pt x="279" y="0"/>
                        </a:lnTo>
                        <a:lnTo>
                          <a:pt x="280" y="2"/>
                        </a:lnTo>
                        <a:lnTo>
                          <a:pt x="282" y="2"/>
                        </a:lnTo>
                        <a:lnTo>
                          <a:pt x="284" y="2"/>
                        </a:lnTo>
                        <a:lnTo>
                          <a:pt x="286" y="2"/>
                        </a:lnTo>
                        <a:lnTo>
                          <a:pt x="287" y="2"/>
                        </a:lnTo>
                        <a:lnTo>
                          <a:pt x="289" y="2"/>
                        </a:lnTo>
                        <a:lnTo>
                          <a:pt x="290" y="2"/>
                        </a:lnTo>
                        <a:lnTo>
                          <a:pt x="291" y="2"/>
                        </a:lnTo>
                        <a:lnTo>
                          <a:pt x="293" y="2"/>
                        </a:lnTo>
                        <a:lnTo>
                          <a:pt x="294" y="2"/>
                        </a:lnTo>
                        <a:lnTo>
                          <a:pt x="296" y="2"/>
                        </a:lnTo>
                        <a:lnTo>
                          <a:pt x="297" y="2"/>
                        </a:lnTo>
                        <a:lnTo>
                          <a:pt x="298" y="3"/>
                        </a:lnTo>
                        <a:lnTo>
                          <a:pt x="300" y="3"/>
                        </a:lnTo>
                        <a:lnTo>
                          <a:pt x="301" y="3"/>
                        </a:lnTo>
                        <a:lnTo>
                          <a:pt x="303" y="3"/>
                        </a:lnTo>
                        <a:lnTo>
                          <a:pt x="304" y="3"/>
                        </a:lnTo>
                        <a:lnTo>
                          <a:pt x="305" y="3"/>
                        </a:lnTo>
                        <a:lnTo>
                          <a:pt x="307" y="3"/>
                        </a:lnTo>
                        <a:lnTo>
                          <a:pt x="308" y="3"/>
                        </a:lnTo>
                        <a:lnTo>
                          <a:pt x="310" y="3"/>
                        </a:lnTo>
                        <a:lnTo>
                          <a:pt x="311" y="4"/>
                        </a:lnTo>
                        <a:lnTo>
                          <a:pt x="312" y="4"/>
                        </a:lnTo>
                        <a:lnTo>
                          <a:pt x="314" y="4"/>
                        </a:lnTo>
                        <a:lnTo>
                          <a:pt x="315" y="4"/>
                        </a:lnTo>
                        <a:lnTo>
                          <a:pt x="317" y="4"/>
                        </a:lnTo>
                        <a:lnTo>
                          <a:pt x="318" y="4"/>
                        </a:lnTo>
                        <a:lnTo>
                          <a:pt x="319" y="4"/>
                        </a:lnTo>
                        <a:lnTo>
                          <a:pt x="321" y="6"/>
                        </a:lnTo>
                        <a:lnTo>
                          <a:pt x="322" y="6"/>
                        </a:lnTo>
                        <a:lnTo>
                          <a:pt x="324" y="6"/>
                        </a:lnTo>
                        <a:lnTo>
                          <a:pt x="325" y="6"/>
                        </a:lnTo>
                        <a:lnTo>
                          <a:pt x="326" y="6"/>
                        </a:lnTo>
                        <a:lnTo>
                          <a:pt x="328" y="6"/>
                        </a:lnTo>
                        <a:lnTo>
                          <a:pt x="329" y="6"/>
                        </a:lnTo>
                        <a:lnTo>
                          <a:pt x="331" y="7"/>
                        </a:lnTo>
                        <a:lnTo>
                          <a:pt x="332" y="7"/>
                        </a:lnTo>
                        <a:lnTo>
                          <a:pt x="333" y="7"/>
                        </a:lnTo>
                        <a:lnTo>
                          <a:pt x="335" y="7"/>
                        </a:lnTo>
                        <a:lnTo>
                          <a:pt x="336" y="7"/>
                        </a:lnTo>
                        <a:lnTo>
                          <a:pt x="337" y="7"/>
                        </a:lnTo>
                        <a:lnTo>
                          <a:pt x="337" y="9"/>
                        </a:lnTo>
                        <a:lnTo>
                          <a:pt x="339" y="9"/>
                        </a:lnTo>
                        <a:lnTo>
                          <a:pt x="340" y="9"/>
                        </a:lnTo>
                        <a:lnTo>
                          <a:pt x="342" y="9"/>
                        </a:lnTo>
                        <a:lnTo>
                          <a:pt x="343" y="10"/>
                        </a:lnTo>
                        <a:lnTo>
                          <a:pt x="344" y="10"/>
                        </a:lnTo>
                        <a:lnTo>
                          <a:pt x="346" y="10"/>
                        </a:lnTo>
                        <a:lnTo>
                          <a:pt x="347" y="11"/>
                        </a:lnTo>
                        <a:lnTo>
                          <a:pt x="349" y="11"/>
                        </a:lnTo>
                        <a:lnTo>
                          <a:pt x="350" y="11"/>
                        </a:lnTo>
                        <a:lnTo>
                          <a:pt x="351" y="11"/>
                        </a:lnTo>
                        <a:lnTo>
                          <a:pt x="353" y="13"/>
                        </a:lnTo>
                        <a:lnTo>
                          <a:pt x="354" y="13"/>
                        </a:lnTo>
                        <a:lnTo>
                          <a:pt x="357" y="14"/>
                        </a:lnTo>
                        <a:lnTo>
                          <a:pt x="358" y="14"/>
                        </a:lnTo>
                        <a:lnTo>
                          <a:pt x="360" y="14"/>
                        </a:lnTo>
                        <a:lnTo>
                          <a:pt x="363" y="16"/>
                        </a:lnTo>
                        <a:lnTo>
                          <a:pt x="364" y="16"/>
                        </a:lnTo>
                        <a:lnTo>
                          <a:pt x="365" y="17"/>
                        </a:lnTo>
                        <a:lnTo>
                          <a:pt x="367" y="17"/>
                        </a:lnTo>
                        <a:lnTo>
                          <a:pt x="368" y="17"/>
                        </a:lnTo>
                        <a:lnTo>
                          <a:pt x="370" y="18"/>
                        </a:lnTo>
                        <a:lnTo>
                          <a:pt x="371" y="18"/>
                        </a:lnTo>
                        <a:lnTo>
                          <a:pt x="372" y="18"/>
                        </a:lnTo>
                        <a:lnTo>
                          <a:pt x="374" y="18"/>
                        </a:lnTo>
                        <a:lnTo>
                          <a:pt x="374" y="20"/>
                        </a:lnTo>
                        <a:lnTo>
                          <a:pt x="375" y="20"/>
                        </a:lnTo>
                        <a:lnTo>
                          <a:pt x="377" y="20"/>
                        </a:lnTo>
                        <a:lnTo>
                          <a:pt x="378" y="20"/>
                        </a:lnTo>
                        <a:lnTo>
                          <a:pt x="378" y="21"/>
                        </a:lnTo>
                        <a:lnTo>
                          <a:pt x="379" y="21"/>
                        </a:lnTo>
                        <a:lnTo>
                          <a:pt x="381" y="21"/>
                        </a:lnTo>
                        <a:lnTo>
                          <a:pt x="382" y="23"/>
                        </a:lnTo>
                        <a:lnTo>
                          <a:pt x="384" y="23"/>
                        </a:lnTo>
                        <a:lnTo>
                          <a:pt x="385" y="24"/>
                        </a:lnTo>
                        <a:lnTo>
                          <a:pt x="386" y="24"/>
                        </a:lnTo>
                        <a:lnTo>
                          <a:pt x="388" y="25"/>
                        </a:lnTo>
                        <a:lnTo>
                          <a:pt x="389" y="25"/>
                        </a:lnTo>
                        <a:lnTo>
                          <a:pt x="391" y="27"/>
                        </a:lnTo>
                        <a:lnTo>
                          <a:pt x="392" y="27"/>
                        </a:lnTo>
                        <a:lnTo>
                          <a:pt x="393" y="28"/>
                        </a:lnTo>
                        <a:lnTo>
                          <a:pt x="395" y="28"/>
                        </a:lnTo>
                        <a:lnTo>
                          <a:pt x="396" y="30"/>
                        </a:lnTo>
                        <a:lnTo>
                          <a:pt x="398" y="30"/>
                        </a:lnTo>
                        <a:lnTo>
                          <a:pt x="399" y="31"/>
                        </a:lnTo>
                        <a:lnTo>
                          <a:pt x="402" y="31"/>
                        </a:lnTo>
                        <a:lnTo>
                          <a:pt x="403" y="32"/>
                        </a:lnTo>
                        <a:lnTo>
                          <a:pt x="405" y="32"/>
                        </a:lnTo>
                        <a:lnTo>
                          <a:pt x="406" y="34"/>
                        </a:lnTo>
                        <a:lnTo>
                          <a:pt x="407" y="35"/>
                        </a:lnTo>
                        <a:lnTo>
                          <a:pt x="409" y="35"/>
                        </a:lnTo>
                        <a:lnTo>
                          <a:pt x="410" y="37"/>
                        </a:lnTo>
                        <a:lnTo>
                          <a:pt x="411" y="37"/>
                        </a:lnTo>
                        <a:lnTo>
                          <a:pt x="413" y="38"/>
                        </a:lnTo>
                        <a:lnTo>
                          <a:pt x="414" y="38"/>
                        </a:lnTo>
                        <a:lnTo>
                          <a:pt x="416" y="39"/>
                        </a:lnTo>
                        <a:lnTo>
                          <a:pt x="417" y="39"/>
                        </a:lnTo>
                        <a:lnTo>
                          <a:pt x="418" y="41"/>
                        </a:lnTo>
                        <a:lnTo>
                          <a:pt x="420" y="41"/>
                        </a:lnTo>
                        <a:lnTo>
                          <a:pt x="421" y="42"/>
                        </a:lnTo>
                        <a:lnTo>
                          <a:pt x="423" y="42"/>
                        </a:lnTo>
                        <a:lnTo>
                          <a:pt x="423" y="44"/>
                        </a:lnTo>
                        <a:lnTo>
                          <a:pt x="424" y="44"/>
                        </a:lnTo>
                        <a:lnTo>
                          <a:pt x="425" y="44"/>
                        </a:lnTo>
                        <a:lnTo>
                          <a:pt x="425" y="45"/>
                        </a:lnTo>
                        <a:lnTo>
                          <a:pt x="427" y="45"/>
                        </a:lnTo>
                        <a:lnTo>
                          <a:pt x="428" y="46"/>
                        </a:lnTo>
                        <a:lnTo>
                          <a:pt x="430" y="46"/>
                        </a:lnTo>
                        <a:lnTo>
                          <a:pt x="431" y="48"/>
                        </a:lnTo>
                        <a:lnTo>
                          <a:pt x="432" y="48"/>
                        </a:lnTo>
                        <a:lnTo>
                          <a:pt x="434" y="49"/>
                        </a:lnTo>
                        <a:lnTo>
                          <a:pt x="435" y="50"/>
                        </a:lnTo>
                        <a:lnTo>
                          <a:pt x="437" y="50"/>
                        </a:lnTo>
                        <a:lnTo>
                          <a:pt x="438" y="52"/>
                        </a:lnTo>
                        <a:lnTo>
                          <a:pt x="439" y="52"/>
                        </a:lnTo>
                        <a:lnTo>
                          <a:pt x="441" y="52"/>
                        </a:lnTo>
                        <a:lnTo>
                          <a:pt x="441" y="53"/>
                        </a:lnTo>
                        <a:lnTo>
                          <a:pt x="442" y="53"/>
                        </a:lnTo>
                        <a:lnTo>
                          <a:pt x="444" y="55"/>
                        </a:lnTo>
                        <a:lnTo>
                          <a:pt x="445" y="55"/>
                        </a:lnTo>
                        <a:lnTo>
                          <a:pt x="446" y="56"/>
                        </a:lnTo>
                        <a:lnTo>
                          <a:pt x="448" y="56"/>
                        </a:lnTo>
                        <a:lnTo>
                          <a:pt x="448" y="57"/>
                        </a:lnTo>
                        <a:lnTo>
                          <a:pt x="449" y="57"/>
                        </a:lnTo>
                        <a:lnTo>
                          <a:pt x="451" y="57"/>
                        </a:lnTo>
                        <a:lnTo>
                          <a:pt x="451" y="59"/>
                        </a:lnTo>
                        <a:lnTo>
                          <a:pt x="452" y="59"/>
                        </a:lnTo>
                        <a:lnTo>
                          <a:pt x="453" y="60"/>
                        </a:lnTo>
                        <a:lnTo>
                          <a:pt x="455" y="60"/>
                        </a:lnTo>
                        <a:lnTo>
                          <a:pt x="455" y="62"/>
                        </a:lnTo>
                        <a:lnTo>
                          <a:pt x="456" y="62"/>
                        </a:lnTo>
                        <a:lnTo>
                          <a:pt x="456" y="63"/>
                        </a:lnTo>
                        <a:lnTo>
                          <a:pt x="458" y="63"/>
                        </a:lnTo>
                        <a:lnTo>
                          <a:pt x="459" y="63"/>
                        </a:lnTo>
                        <a:lnTo>
                          <a:pt x="460" y="64"/>
                        </a:lnTo>
                        <a:lnTo>
                          <a:pt x="462" y="66"/>
                        </a:lnTo>
                        <a:lnTo>
                          <a:pt x="463" y="67"/>
                        </a:lnTo>
                        <a:lnTo>
                          <a:pt x="465" y="67"/>
                        </a:lnTo>
                        <a:lnTo>
                          <a:pt x="466" y="69"/>
                        </a:lnTo>
                        <a:lnTo>
                          <a:pt x="467" y="70"/>
                        </a:lnTo>
                        <a:lnTo>
                          <a:pt x="469" y="70"/>
                        </a:lnTo>
                        <a:lnTo>
                          <a:pt x="470" y="71"/>
                        </a:lnTo>
                        <a:lnTo>
                          <a:pt x="472" y="71"/>
                        </a:lnTo>
                        <a:lnTo>
                          <a:pt x="472" y="73"/>
                        </a:lnTo>
                        <a:lnTo>
                          <a:pt x="473" y="73"/>
                        </a:lnTo>
                        <a:lnTo>
                          <a:pt x="474" y="74"/>
                        </a:lnTo>
                        <a:lnTo>
                          <a:pt x="476" y="74"/>
                        </a:lnTo>
                        <a:lnTo>
                          <a:pt x="476" y="76"/>
                        </a:lnTo>
                        <a:lnTo>
                          <a:pt x="477" y="76"/>
                        </a:lnTo>
                        <a:lnTo>
                          <a:pt x="477" y="77"/>
                        </a:lnTo>
                        <a:lnTo>
                          <a:pt x="478" y="77"/>
                        </a:lnTo>
                        <a:lnTo>
                          <a:pt x="480" y="78"/>
                        </a:lnTo>
                        <a:lnTo>
                          <a:pt x="481" y="78"/>
                        </a:lnTo>
                        <a:lnTo>
                          <a:pt x="481" y="80"/>
                        </a:lnTo>
                        <a:lnTo>
                          <a:pt x="483" y="80"/>
                        </a:lnTo>
                        <a:lnTo>
                          <a:pt x="484" y="81"/>
                        </a:lnTo>
                        <a:lnTo>
                          <a:pt x="485" y="83"/>
                        </a:lnTo>
                        <a:lnTo>
                          <a:pt x="487" y="84"/>
                        </a:lnTo>
                        <a:lnTo>
                          <a:pt x="488" y="84"/>
                        </a:lnTo>
                        <a:lnTo>
                          <a:pt x="488" y="85"/>
                        </a:lnTo>
                        <a:lnTo>
                          <a:pt x="490" y="85"/>
                        </a:lnTo>
                        <a:lnTo>
                          <a:pt x="490" y="87"/>
                        </a:lnTo>
                        <a:lnTo>
                          <a:pt x="491" y="87"/>
                        </a:lnTo>
                        <a:lnTo>
                          <a:pt x="492" y="88"/>
                        </a:lnTo>
                        <a:lnTo>
                          <a:pt x="494" y="88"/>
                        </a:lnTo>
                        <a:lnTo>
                          <a:pt x="494" y="90"/>
                        </a:lnTo>
                        <a:lnTo>
                          <a:pt x="495" y="90"/>
                        </a:lnTo>
                        <a:lnTo>
                          <a:pt x="497" y="91"/>
                        </a:lnTo>
                        <a:lnTo>
                          <a:pt x="498" y="92"/>
                        </a:lnTo>
                        <a:lnTo>
                          <a:pt x="499" y="92"/>
                        </a:lnTo>
                        <a:lnTo>
                          <a:pt x="499" y="94"/>
                        </a:lnTo>
                        <a:lnTo>
                          <a:pt x="501" y="94"/>
                        </a:lnTo>
                        <a:lnTo>
                          <a:pt x="502" y="95"/>
                        </a:lnTo>
                        <a:lnTo>
                          <a:pt x="504" y="95"/>
                        </a:lnTo>
                        <a:lnTo>
                          <a:pt x="504" y="97"/>
                        </a:lnTo>
                        <a:lnTo>
                          <a:pt x="505" y="97"/>
                        </a:lnTo>
                        <a:lnTo>
                          <a:pt x="506" y="98"/>
                        </a:lnTo>
                        <a:lnTo>
                          <a:pt x="508" y="98"/>
                        </a:lnTo>
                        <a:lnTo>
                          <a:pt x="508" y="99"/>
                        </a:lnTo>
                        <a:lnTo>
                          <a:pt x="509" y="99"/>
                        </a:lnTo>
                        <a:lnTo>
                          <a:pt x="511" y="101"/>
                        </a:lnTo>
                        <a:lnTo>
                          <a:pt x="512" y="101"/>
                        </a:lnTo>
                        <a:lnTo>
                          <a:pt x="512" y="102"/>
                        </a:lnTo>
                        <a:lnTo>
                          <a:pt x="513" y="102"/>
                        </a:lnTo>
                        <a:lnTo>
                          <a:pt x="513" y="104"/>
                        </a:lnTo>
                        <a:lnTo>
                          <a:pt x="515" y="104"/>
                        </a:lnTo>
                        <a:lnTo>
                          <a:pt x="515" y="105"/>
                        </a:lnTo>
                        <a:lnTo>
                          <a:pt x="516" y="105"/>
                        </a:lnTo>
                        <a:lnTo>
                          <a:pt x="516" y="106"/>
                        </a:lnTo>
                        <a:lnTo>
                          <a:pt x="518" y="106"/>
                        </a:lnTo>
                        <a:lnTo>
                          <a:pt x="518" y="108"/>
                        </a:lnTo>
                        <a:lnTo>
                          <a:pt x="519" y="108"/>
                        </a:lnTo>
                        <a:lnTo>
                          <a:pt x="519" y="109"/>
                        </a:lnTo>
                        <a:lnTo>
                          <a:pt x="520" y="109"/>
                        </a:lnTo>
                        <a:lnTo>
                          <a:pt x="520" y="111"/>
                        </a:lnTo>
                        <a:lnTo>
                          <a:pt x="522" y="111"/>
                        </a:lnTo>
                        <a:lnTo>
                          <a:pt x="523" y="112"/>
                        </a:lnTo>
                        <a:lnTo>
                          <a:pt x="523" y="113"/>
                        </a:lnTo>
                        <a:lnTo>
                          <a:pt x="525" y="113"/>
                        </a:lnTo>
                        <a:lnTo>
                          <a:pt x="526" y="115"/>
                        </a:lnTo>
                        <a:lnTo>
                          <a:pt x="526" y="116"/>
                        </a:lnTo>
                        <a:lnTo>
                          <a:pt x="527" y="118"/>
                        </a:lnTo>
                        <a:lnTo>
                          <a:pt x="529" y="118"/>
                        </a:lnTo>
                        <a:lnTo>
                          <a:pt x="529" y="119"/>
                        </a:lnTo>
                        <a:lnTo>
                          <a:pt x="530" y="120"/>
                        </a:lnTo>
                        <a:lnTo>
                          <a:pt x="532" y="122"/>
                        </a:lnTo>
                        <a:lnTo>
                          <a:pt x="533" y="123"/>
                        </a:lnTo>
                        <a:lnTo>
                          <a:pt x="534" y="124"/>
                        </a:lnTo>
                        <a:lnTo>
                          <a:pt x="536" y="126"/>
                        </a:lnTo>
                        <a:lnTo>
                          <a:pt x="536" y="127"/>
                        </a:lnTo>
                        <a:lnTo>
                          <a:pt x="537" y="127"/>
                        </a:lnTo>
                        <a:lnTo>
                          <a:pt x="539" y="129"/>
                        </a:lnTo>
                        <a:lnTo>
                          <a:pt x="540" y="130"/>
                        </a:lnTo>
                        <a:lnTo>
                          <a:pt x="541" y="131"/>
                        </a:lnTo>
                        <a:lnTo>
                          <a:pt x="541" y="133"/>
                        </a:lnTo>
                        <a:lnTo>
                          <a:pt x="543" y="133"/>
                        </a:lnTo>
                        <a:lnTo>
                          <a:pt x="543" y="134"/>
                        </a:lnTo>
                        <a:lnTo>
                          <a:pt x="544" y="136"/>
                        </a:lnTo>
                        <a:lnTo>
                          <a:pt x="546" y="137"/>
                        </a:lnTo>
                        <a:lnTo>
                          <a:pt x="547" y="138"/>
                        </a:lnTo>
                        <a:lnTo>
                          <a:pt x="547" y="140"/>
                        </a:lnTo>
                        <a:lnTo>
                          <a:pt x="548" y="141"/>
                        </a:lnTo>
                        <a:lnTo>
                          <a:pt x="550" y="143"/>
                        </a:lnTo>
                        <a:lnTo>
                          <a:pt x="551" y="144"/>
                        </a:lnTo>
                        <a:lnTo>
                          <a:pt x="552" y="145"/>
                        </a:lnTo>
                        <a:lnTo>
                          <a:pt x="554" y="147"/>
                        </a:lnTo>
                        <a:lnTo>
                          <a:pt x="554" y="148"/>
                        </a:lnTo>
                        <a:lnTo>
                          <a:pt x="555" y="148"/>
                        </a:lnTo>
                        <a:lnTo>
                          <a:pt x="557" y="150"/>
                        </a:lnTo>
                        <a:lnTo>
                          <a:pt x="557" y="151"/>
                        </a:lnTo>
                        <a:lnTo>
                          <a:pt x="558" y="152"/>
                        </a:lnTo>
                        <a:lnTo>
                          <a:pt x="559" y="154"/>
                        </a:lnTo>
                        <a:lnTo>
                          <a:pt x="559" y="155"/>
                        </a:lnTo>
                        <a:lnTo>
                          <a:pt x="561" y="155"/>
                        </a:lnTo>
                        <a:lnTo>
                          <a:pt x="561" y="157"/>
                        </a:lnTo>
                        <a:lnTo>
                          <a:pt x="562" y="157"/>
                        </a:lnTo>
                        <a:lnTo>
                          <a:pt x="562" y="158"/>
                        </a:lnTo>
                        <a:lnTo>
                          <a:pt x="564" y="159"/>
                        </a:lnTo>
                        <a:lnTo>
                          <a:pt x="564" y="161"/>
                        </a:lnTo>
                        <a:lnTo>
                          <a:pt x="565" y="161"/>
                        </a:lnTo>
                        <a:lnTo>
                          <a:pt x="565" y="162"/>
                        </a:lnTo>
                        <a:lnTo>
                          <a:pt x="566" y="162"/>
                        </a:lnTo>
                        <a:lnTo>
                          <a:pt x="566" y="164"/>
                        </a:lnTo>
                        <a:lnTo>
                          <a:pt x="568" y="165"/>
                        </a:lnTo>
                        <a:lnTo>
                          <a:pt x="568" y="166"/>
                        </a:lnTo>
                        <a:lnTo>
                          <a:pt x="569" y="166"/>
                        </a:lnTo>
                        <a:lnTo>
                          <a:pt x="569" y="168"/>
                        </a:lnTo>
                        <a:lnTo>
                          <a:pt x="571" y="169"/>
                        </a:lnTo>
                        <a:lnTo>
                          <a:pt x="572" y="171"/>
                        </a:lnTo>
                        <a:lnTo>
                          <a:pt x="572" y="172"/>
                        </a:lnTo>
                        <a:lnTo>
                          <a:pt x="573" y="173"/>
                        </a:lnTo>
                        <a:lnTo>
                          <a:pt x="575" y="175"/>
                        </a:lnTo>
                        <a:lnTo>
                          <a:pt x="576" y="176"/>
                        </a:lnTo>
                        <a:lnTo>
                          <a:pt x="578" y="178"/>
                        </a:lnTo>
                        <a:lnTo>
                          <a:pt x="579" y="180"/>
                        </a:lnTo>
                        <a:lnTo>
                          <a:pt x="579" y="182"/>
                        </a:lnTo>
                        <a:lnTo>
                          <a:pt x="580" y="183"/>
                        </a:lnTo>
                        <a:lnTo>
                          <a:pt x="582" y="185"/>
                        </a:lnTo>
                        <a:lnTo>
                          <a:pt x="583" y="186"/>
                        </a:lnTo>
                        <a:lnTo>
                          <a:pt x="583" y="187"/>
                        </a:lnTo>
                        <a:lnTo>
                          <a:pt x="585" y="189"/>
                        </a:lnTo>
                        <a:lnTo>
                          <a:pt x="585" y="190"/>
                        </a:lnTo>
                        <a:lnTo>
                          <a:pt x="586" y="190"/>
                        </a:lnTo>
                        <a:lnTo>
                          <a:pt x="586" y="192"/>
                        </a:lnTo>
                        <a:lnTo>
                          <a:pt x="587" y="193"/>
                        </a:lnTo>
                        <a:lnTo>
                          <a:pt x="589" y="194"/>
                        </a:lnTo>
                        <a:lnTo>
                          <a:pt x="590" y="196"/>
                        </a:lnTo>
                        <a:lnTo>
                          <a:pt x="590" y="197"/>
                        </a:lnTo>
                        <a:lnTo>
                          <a:pt x="592" y="197"/>
                        </a:lnTo>
                        <a:lnTo>
                          <a:pt x="592" y="198"/>
                        </a:lnTo>
                        <a:lnTo>
                          <a:pt x="593" y="200"/>
                        </a:lnTo>
                        <a:lnTo>
                          <a:pt x="594" y="201"/>
                        </a:lnTo>
                        <a:lnTo>
                          <a:pt x="594" y="203"/>
                        </a:lnTo>
                        <a:lnTo>
                          <a:pt x="596" y="204"/>
                        </a:lnTo>
                        <a:lnTo>
                          <a:pt x="596" y="205"/>
                        </a:lnTo>
                        <a:lnTo>
                          <a:pt x="597" y="207"/>
                        </a:lnTo>
                        <a:lnTo>
                          <a:pt x="599" y="208"/>
                        </a:lnTo>
                        <a:lnTo>
                          <a:pt x="600" y="210"/>
                        </a:lnTo>
                        <a:lnTo>
                          <a:pt x="600" y="211"/>
                        </a:lnTo>
                        <a:lnTo>
                          <a:pt x="601" y="212"/>
                        </a:lnTo>
                        <a:lnTo>
                          <a:pt x="603" y="214"/>
                        </a:lnTo>
                        <a:lnTo>
                          <a:pt x="604" y="215"/>
                        </a:lnTo>
                        <a:lnTo>
                          <a:pt x="606" y="217"/>
                        </a:lnTo>
                        <a:lnTo>
                          <a:pt x="607" y="219"/>
                        </a:lnTo>
                        <a:lnTo>
                          <a:pt x="607" y="221"/>
                        </a:lnTo>
                        <a:lnTo>
                          <a:pt x="608" y="222"/>
                        </a:lnTo>
                        <a:lnTo>
                          <a:pt x="610" y="222"/>
                        </a:lnTo>
                        <a:lnTo>
                          <a:pt x="610" y="224"/>
                        </a:lnTo>
                        <a:lnTo>
                          <a:pt x="611" y="225"/>
                        </a:lnTo>
                        <a:lnTo>
                          <a:pt x="611" y="226"/>
                        </a:lnTo>
                        <a:lnTo>
                          <a:pt x="613" y="228"/>
                        </a:lnTo>
                        <a:lnTo>
                          <a:pt x="614" y="229"/>
                        </a:lnTo>
                        <a:lnTo>
                          <a:pt x="614" y="231"/>
                        </a:lnTo>
                        <a:lnTo>
                          <a:pt x="615" y="231"/>
                        </a:lnTo>
                        <a:lnTo>
                          <a:pt x="615" y="232"/>
                        </a:lnTo>
                        <a:lnTo>
                          <a:pt x="617" y="233"/>
                        </a:lnTo>
                        <a:lnTo>
                          <a:pt x="618" y="235"/>
                        </a:lnTo>
                        <a:lnTo>
                          <a:pt x="618" y="236"/>
                        </a:lnTo>
                        <a:lnTo>
                          <a:pt x="620" y="238"/>
                        </a:lnTo>
                        <a:lnTo>
                          <a:pt x="621" y="239"/>
                        </a:lnTo>
                        <a:lnTo>
                          <a:pt x="621" y="240"/>
                        </a:lnTo>
                        <a:lnTo>
                          <a:pt x="621" y="242"/>
                        </a:lnTo>
                        <a:lnTo>
                          <a:pt x="622" y="242"/>
                        </a:lnTo>
                        <a:lnTo>
                          <a:pt x="622" y="243"/>
                        </a:lnTo>
                        <a:lnTo>
                          <a:pt x="624" y="245"/>
                        </a:lnTo>
                        <a:lnTo>
                          <a:pt x="624" y="246"/>
                        </a:lnTo>
                        <a:lnTo>
                          <a:pt x="625" y="247"/>
                        </a:lnTo>
                        <a:lnTo>
                          <a:pt x="625" y="249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4" name="Freeform 391">
                    <a:extLst>
                      <a:ext uri="{FF2B5EF4-FFF2-40B4-BE49-F238E27FC236}">
                        <a16:creationId xmlns:a16="http://schemas.microsoft.com/office/drawing/2014/main" id="{FAC81709-667D-A247-84A0-ED53F8525C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4" y="1457"/>
                    <a:ext cx="313" cy="124"/>
                  </a:xfrm>
                  <a:custGeom>
                    <a:avLst/>
                    <a:gdLst>
                      <a:gd name="T0" fmla="*/ 1 w 625"/>
                      <a:gd name="T1" fmla="*/ 0 h 249"/>
                      <a:gd name="T2" fmla="*/ 1 w 625"/>
                      <a:gd name="T3" fmla="*/ 0 h 249"/>
                      <a:gd name="T4" fmla="*/ 1 w 625"/>
                      <a:gd name="T5" fmla="*/ 0 h 249"/>
                      <a:gd name="T6" fmla="*/ 1 w 625"/>
                      <a:gd name="T7" fmla="*/ 0 h 249"/>
                      <a:gd name="T8" fmla="*/ 1 w 625"/>
                      <a:gd name="T9" fmla="*/ 0 h 249"/>
                      <a:gd name="T10" fmla="*/ 1 w 625"/>
                      <a:gd name="T11" fmla="*/ 0 h 249"/>
                      <a:gd name="T12" fmla="*/ 1 w 625"/>
                      <a:gd name="T13" fmla="*/ 0 h 249"/>
                      <a:gd name="T14" fmla="*/ 1 w 625"/>
                      <a:gd name="T15" fmla="*/ 0 h 249"/>
                      <a:gd name="T16" fmla="*/ 1 w 625"/>
                      <a:gd name="T17" fmla="*/ 0 h 249"/>
                      <a:gd name="T18" fmla="*/ 1 w 625"/>
                      <a:gd name="T19" fmla="*/ 0 h 249"/>
                      <a:gd name="T20" fmla="*/ 1 w 625"/>
                      <a:gd name="T21" fmla="*/ 0 h 249"/>
                      <a:gd name="T22" fmla="*/ 1 w 625"/>
                      <a:gd name="T23" fmla="*/ 0 h 249"/>
                      <a:gd name="T24" fmla="*/ 1 w 625"/>
                      <a:gd name="T25" fmla="*/ 0 h 249"/>
                      <a:gd name="T26" fmla="*/ 1 w 625"/>
                      <a:gd name="T27" fmla="*/ 0 h 249"/>
                      <a:gd name="T28" fmla="*/ 1 w 625"/>
                      <a:gd name="T29" fmla="*/ 0 h 249"/>
                      <a:gd name="T30" fmla="*/ 1 w 625"/>
                      <a:gd name="T31" fmla="*/ 0 h 249"/>
                      <a:gd name="T32" fmla="*/ 1 w 625"/>
                      <a:gd name="T33" fmla="*/ 0 h 249"/>
                      <a:gd name="T34" fmla="*/ 1 w 625"/>
                      <a:gd name="T35" fmla="*/ 0 h 249"/>
                      <a:gd name="T36" fmla="*/ 1 w 625"/>
                      <a:gd name="T37" fmla="*/ 0 h 249"/>
                      <a:gd name="T38" fmla="*/ 1 w 625"/>
                      <a:gd name="T39" fmla="*/ 0 h 249"/>
                      <a:gd name="T40" fmla="*/ 1 w 625"/>
                      <a:gd name="T41" fmla="*/ 0 h 249"/>
                      <a:gd name="T42" fmla="*/ 1 w 625"/>
                      <a:gd name="T43" fmla="*/ 0 h 249"/>
                      <a:gd name="T44" fmla="*/ 1 w 625"/>
                      <a:gd name="T45" fmla="*/ 0 h 249"/>
                      <a:gd name="T46" fmla="*/ 1 w 625"/>
                      <a:gd name="T47" fmla="*/ 0 h 249"/>
                      <a:gd name="T48" fmla="*/ 1 w 625"/>
                      <a:gd name="T49" fmla="*/ 0 h 249"/>
                      <a:gd name="T50" fmla="*/ 1 w 625"/>
                      <a:gd name="T51" fmla="*/ 0 h 249"/>
                      <a:gd name="T52" fmla="*/ 1 w 625"/>
                      <a:gd name="T53" fmla="*/ 0 h 249"/>
                      <a:gd name="T54" fmla="*/ 1 w 625"/>
                      <a:gd name="T55" fmla="*/ 0 h 249"/>
                      <a:gd name="T56" fmla="*/ 1 w 625"/>
                      <a:gd name="T57" fmla="*/ 0 h 249"/>
                      <a:gd name="T58" fmla="*/ 1 w 625"/>
                      <a:gd name="T59" fmla="*/ 0 h 249"/>
                      <a:gd name="T60" fmla="*/ 1 w 625"/>
                      <a:gd name="T61" fmla="*/ 0 h 249"/>
                      <a:gd name="T62" fmla="*/ 1 w 625"/>
                      <a:gd name="T63" fmla="*/ 0 h 249"/>
                      <a:gd name="T64" fmla="*/ 1 w 625"/>
                      <a:gd name="T65" fmla="*/ 0 h 249"/>
                      <a:gd name="T66" fmla="*/ 1 w 625"/>
                      <a:gd name="T67" fmla="*/ 0 h 249"/>
                      <a:gd name="T68" fmla="*/ 1 w 625"/>
                      <a:gd name="T69" fmla="*/ 0 h 249"/>
                      <a:gd name="T70" fmla="*/ 1 w 625"/>
                      <a:gd name="T71" fmla="*/ 0 h 249"/>
                      <a:gd name="T72" fmla="*/ 1 w 625"/>
                      <a:gd name="T73" fmla="*/ 0 h 249"/>
                      <a:gd name="T74" fmla="*/ 1 w 625"/>
                      <a:gd name="T75" fmla="*/ 0 h 249"/>
                      <a:gd name="T76" fmla="*/ 1 w 625"/>
                      <a:gd name="T77" fmla="*/ 0 h 249"/>
                      <a:gd name="T78" fmla="*/ 1 w 625"/>
                      <a:gd name="T79" fmla="*/ 0 h 249"/>
                      <a:gd name="T80" fmla="*/ 1 w 625"/>
                      <a:gd name="T81" fmla="*/ 0 h 249"/>
                      <a:gd name="T82" fmla="*/ 1 w 625"/>
                      <a:gd name="T83" fmla="*/ 0 h 249"/>
                      <a:gd name="T84" fmla="*/ 1 w 625"/>
                      <a:gd name="T85" fmla="*/ 0 h 249"/>
                      <a:gd name="T86" fmla="*/ 1 w 625"/>
                      <a:gd name="T87" fmla="*/ 0 h 249"/>
                      <a:gd name="T88" fmla="*/ 1 w 625"/>
                      <a:gd name="T89" fmla="*/ 0 h 249"/>
                      <a:gd name="T90" fmla="*/ 1 w 625"/>
                      <a:gd name="T91" fmla="*/ 0 h 249"/>
                      <a:gd name="T92" fmla="*/ 1 w 625"/>
                      <a:gd name="T93" fmla="*/ 0 h 249"/>
                      <a:gd name="T94" fmla="*/ 1 w 625"/>
                      <a:gd name="T95" fmla="*/ 0 h 249"/>
                      <a:gd name="T96" fmla="*/ 1 w 625"/>
                      <a:gd name="T97" fmla="*/ 0 h 249"/>
                      <a:gd name="T98" fmla="*/ 1 w 625"/>
                      <a:gd name="T99" fmla="*/ 0 h 249"/>
                      <a:gd name="T100" fmla="*/ 1 w 625"/>
                      <a:gd name="T101" fmla="*/ 0 h 249"/>
                      <a:gd name="T102" fmla="*/ 1 w 625"/>
                      <a:gd name="T103" fmla="*/ 0 h 249"/>
                      <a:gd name="T104" fmla="*/ 1 w 625"/>
                      <a:gd name="T105" fmla="*/ 0 h 249"/>
                      <a:gd name="T106" fmla="*/ 1 w 625"/>
                      <a:gd name="T107" fmla="*/ 0 h 249"/>
                      <a:gd name="T108" fmla="*/ 1 w 625"/>
                      <a:gd name="T109" fmla="*/ 0 h 249"/>
                      <a:gd name="T110" fmla="*/ 1 w 625"/>
                      <a:gd name="T111" fmla="*/ 0 h 249"/>
                      <a:gd name="T112" fmla="*/ 1 w 625"/>
                      <a:gd name="T113" fmla="*/ 0 h 249"/>
                      <a:gd name="T114" fmla="*/ 1 w 625"/>
                      <a:gd name="T115" fmla="*/ 0 h 249"/>
                      <a:gd name="T116" fmla="*/ 1 w 625"/>
                      <a:gd name="T117" fmla="*/ 0 h 249"/>
                      <a:gd name="T118" fmla="*/ 1 w 625"/>
                      <a:gd name="T119" fmla="*/ 0 h 249"/>
                      <a:gd name="T120" fmla="*/ 1 w 625"/>
                      <a:gd name="T121" fmla="*/ 0 h 249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625"/>
                      <a:gd name="T184" fmla="*/ 0 h 249"/>
                      <a:gd name="T185" fmla="*/ 625 w 625"/>
                      <a:gd name="T186" fmla="*/ 249 h 249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625" h="249">
                        <a:moveTo>
                          <a:pt x="0" y="249"/>
                        </a:moveTo>
                        <a:lnTo>
                          <a:pt x="23" y="249"/>
                        </a:lnTo>
                        <a:lnTo>
                          <a:pt x="46" y="249"/>
                        </a:lnTo>
                        <a:lnTo>
                          <a:pt x="67" y="249"/>
                        </a:lnTo>
                        <a:lnTo>
                          <a:pt x="88" y="249"/>
                        </a:lnTo>
                        <a:lnTo>
                          <a:pt x="106" y="249"/>
                        </a:lnTo>
                        <a:lnTo>
                          <a:pt x="122" y="249"/>
                        </a:lnTo>
                        <a:lnTo>
                          <a:pt x="138" y="249"/>
                        </a:lnTo>
                        <a:lnTo>
                          <a:pt x="152" y="249"/>
                        </a:lnTo>
                        <a:lnTo>
                          <a:pt x="166" y="249"/>
                        </a:lnTo>
                        <a:lnTo>
                          <a:pt x="178" y="249"/>
                        </a:lnTo>
                        <a:lnTo>
                          <a:pt x="190" y="249"/>
                        </a:lnTo>
                        <a:lnTo>
                          <a:pt x="199" y="249"/>
                        </a:lnTo>
                        <a:lnTo>
                          <a:pt x="209" y="249"/>
                        </a:lnTo>
                        <a:lnTo>
                          <a:pt x="217" y="249"/>
                        </a:lnTo>
                        <a:lnTo>
                          <a:pt x="226" y="249"/>
                        </a:lnTo>
                        <a:lnTo>
                          <a:pt x="233" y="249"/>
                        </a:lnTo>
                        <a:lnTo>
                          <a:pt x="238" y="249"/>
                        </a:lnTo>
                        <a:lnTo>
                          <a:pt x="244" y="249"/>
                        </a:lnTo>
                        <a:lnTo>
                          <a:pt x="250" y="249"/>
                        </a:lnTo>
                        <a:lnTo>
                          <a:pt x="254" y="249"/>
                        </a:lnTo>
                        <a:lnTo>
                          <a:pt x="258" y="249"/>
                        </a:lnTo>
                        <a:lnTo>
                          <a:pt x="261" y="249"/>
                        </a:lnTo>
                        <a:lnTo>
                          <a:pt x="265" y="247"/>
                        </a:lnTo>
                        <a:lnTo>
                          <a:pt x="266" y="247"/>
                        </a:lnTo>
                        <a:lnTo>
                          <a:pt x="269" y="247"/>
                        </a:lnTo>
                        <a:lnTo>
                          <a:pt x="272" y="247"/>
                        </a:lnTo>
                        <a:lnTo>
                          <a:pt x="273" y="247"/>
                        </a:lnTo>
                        <a:lnTo>
                          <a:pt x="275" y="247"/>
                        </a:lnTo>
                        <a:lnTo>
                          <a:pt x="277" y="247"/>
                        </a:lnTo>
                        <a:lnTo>
                          <a:pt x="279" y="247"/>
                        </a:lnTo>
                        <a:lnTo>
                          <a:pt x="280" y="247"/>
                        </a:lnTo>
                        <a:lnTo>
                          <a:pt x="282" y="247"/>
                        </a:lnTo>
                        <a:lnTo>
                          <a:pt x="284" y="247"/>
                        </a:lnTo>
                        <a:lnTo>
                          <a:pt x="286" y="247"/>
                        </a:lnTo>
                        <a:lnTo>
                          <a:pt x="287" y="247"/>
                        </a:lnTo>
                        <a:lnTo>
                          <a:pt x="289" y="247"/>
                        </a:lnTo>
                        <a:lnTo>
                          <a:pt x="290" y="247"/>
                        </a:lnTo>
                        <a:lnTo>
                          <a:pt x="291" y="246"/>
                        </a:lnTo>
                        <a:lnTo>
                          <a:pt x="293" y="246"/>
                        </a:lnTo>
                        <a:lnTo>
                          <a:pt x="294" y="246"/>
                        </a:lnTo>
                        <a:lnTo>
                          <a:pt x="296" y="246"/>
                        </a:lnTo>
                        <a:lnTo>
                          <a:pt x="297" y="246"/>
                        </a:lnTo>
                        <a:lnTo>
                          <a:pt x="298" y="246"/>
                        </a:lnTo>
                        <a:lnTo>
                          <a:pt x="300" y="246"/>
                        </a:lnTo>
                        <a:lnTo>
                          <a:pt x="301" y="246"/>
                        </a:lnTo>
                        <a:lnTo>
                          <a:pt x="303" y="246"/>
                        </a:lnTo>
                        <a:lnTo>
                          <a:pt x="304" y="246"/>
                        </a:lnTo>
                        <a:lnTo>
                          <a:pt x="305" y="246"/>
                        </a:lnTo>
                        <a:lnTo>
                          <a:pt x="307" y="244"/>
                        </a:lnTo>
                        <a:lnTo>
                          <a:pt x="308" y="244"/>
                        </a:lnTo>
                        <a:lnTo>
                          <a:pt x="310" y="244"/>
                        </a:lnTo>
                        <a:lnTo>
                          <a:pt x="311" y="244"/>
                        </a:lnTo>
                        <a:lnTo>
                          <a:pt x="312" y="244"/>
                        </a:lnTo>
                        <a:lnTo>
                          <a:pt x="314" y="244"/>
                        </a:lnTo>
                        <a:lnTo>
                          <a:pt x="315" y="244"/>
                        </a:lnTo>
                        <a:lnTo>
                          <a:pt x="317" y="243"/>
                        </a:lnTo>
                        <a:lnTo>
                          <a:pt x="318" y="243"/>
                        </a:lnTo>
                        <a:lnTo>
                          <a:pt x="319" y="243"/>
                        </a:lnTo>
                        <a:lnTo>
                          <a:pt x="321" y="243"/>
                        </a:lnTo>
                        <a:lnTo>
                          <a:pt x="322" y="243"/>
                        </a:lnTo>
                        <a:lnTo>
                          <a:pt x="324" y="243"/>
                        </a:lnTo>
                        <a:lnTo>
                          <a:pt x="325" y="242"/>
                        </a:lnTo>
                        <a:lnTo>
                          <a:pt x="326" y="242"/>
                        </a:lnTo>
                        <a:lnTo>
                          <a:pt x="328" y="242"/>
                        </a:lnTo>
                        <a:lnTo>
                          <a:pt x="329" y="242"/>
                        </a:lnTo>
                        <a:lnTo>
                          <a:pt x="331" y="242"/>
                        </a:lnTo>
                        <a:lnTo>
                          <a:pt x="332" y="242"/>
                        </a:lnTo>
                        <a:lnTo>
                          <a:pt x="333" y="242"/>
                        </a:lnTo>
                        <a:lnTo>
                          <a:pt x="335" y="240"/>
                        </a:lnTo>
                        <a:lnTo>
                          <a:pt x="336" y="240"/>
                        </a:lnTo>
                        <a:lnTo>
                          <a:pt x="337" y="240"/>
                        </a:lnTo>
                        <a:lnTo>
                          <a:pt x="339" y="240"/>
                        </a:lnTo>
                        <a:lnTo>
                          <a:pt x="340" y="240"/>
                        </a:lnTo>
                        <a:lnTo>
                          <a:pt x="340" y="239"/>
                        </a:lnTo>
                        <a:lnTo>
                          <a:pt x="342" y="239"/>
                        </a:lnTo>
                        <a:lnTo>
                          <a:pt x="343" y="239"/>
                        </a:lnTo>
                        <a:lnTo>
                          <a:pt x="344" y="239"/>
                        </a:lnTo>
                        <a:lnTo>
                          <a:pt x="346" y="237"/>
                        </a:lnTo>
                        <a:lnTo>
                          <a:pt x="347" y="237"/>
                        </a:lnTo>
                        <a:lnTo>
                          <a:pt x="349" y="237"/>
                        </a:lnTo>
                        <a:lnTo>
                          <a:pt x="350" y="236"/>
                        </a:lnTo>
                        <a:lnTo>
                          <a:pt x="351" y="236"/>
                        </a:lnTo>
                        <a:lnTo>
                          <a:pt x="353" y="236"/>
                        </a:lnTo>
                        <a:lnTo>
                          <a:pt x="354" y="235"/>
                        </a:lnTo>
                        <a:lnTo>
                          <a:pt x="357" y="235"/>
                        </a:lnTo>
                        <a:lnTo>
                          <a:pt x="358" y="235"/>
                        </a:lnTo>
                        <a:lnTo>
                          <a:pt x="360" y="233"/>
                        </a:lnTo>
                        <a:lnTo>
                          <a:pt x="363" y="233"/>
                        </a:lnTo>
                        <a:lnTo>
                          <a:pt x="364" y="232"/>
                        </a:lnTo>
                        <a:lnTo>
                          <a:pt x="365" y="232"/>
                        </a:lnTo>
                        <a:lnTo>
                          <a:pt x="367" y="232"/>
                        </a:lnTo>
                        <a:lnTo>
                          <a:pt x="368" y="231"/>
                        </a:lnTo>
                        <a:lnTo>
                          <a:pt x="370" y="231"/>
                        </a:lnTo>
                        <a:lnTo>
                          <a:pt x="371" y="231"/>
                        </a:lnTo>
                        <a:lnTo>
                          <a:pt x="372" y="229"/>
                        </a:lnTo>
                        <a:lnTo>
                          <a:pt x="374" y="229"/>
                        </a:lnTo>
                        <a:lnTo>
                          <a:pt x="375" y="229"/>
                        </a:lnTo>
                        <a:lnTo>
                          <a:pt x="377" y="228"/>
                        </a:lnTo>
                        <a:lnTo>
                          <a:pt x="378" y="228"/>
                        </a:lnTo>
                        <a:lnTo>
                          <a:pt x="379" y="228"/>
                        </a:lnTo>
                        <a:lnTo>
                          <a:pt x="381" y="226"/>
                        </a:lnTo>
                        <a:lnTo>
                          <a:pt x="382" y="226"/>
                        </a:lnTo>
                        <a:lnTo>
                          <a:pt x="384" y="225"/>
                        </a:lnTo>
                        <a:lnTo>
                          <a:pt x="385" y="225"/>
                        </a:lnTo>
                        <a:lnTo>
                          <a:pt x="386" y="224"/>
                        </a:lnTo>
                        <a:lnTo>
                          <a:pt x="388" y="224"/>
                        </a:lnTo>
                        <a:lnTo>
                          <a:pt x="389" y="222"/>
                        </a:lnTo>
                        <a:lnTo>
                          <a:pt x="391" y="222"/>
                        </a:lnTo>
                        <a:lnTo>
                          <a:pt x="392" y="221"/>
                        </a:lnTo>
                        <a:lnTo>
                          <a:pt x="393" y="221"/>
                        </a:lnTo>
                        <a:lnTo>
                          <a:pt x="395" y="219"/>
                        </a:lnTo>
                        <a:lnTo>
                          <a:pt x="396" y="219"/>
                        </a:lnTo>
                        <a:lnTo>
                          <a:pt x="398" y="218"/>
                        </a:lnTo>
                        <a:lnTo>
                          <a:pt x="399" y="218"/>
                        </a:lnTo>
                        <a:lnTo>
                          <a:pt x="402" y="217"/>
                        </a:lnTo>
                        <a:lnTo>
                          <a:pt x="403" y="217"/>
                        </a:lnTo>
                        <a:lnTo>
                          <a:pt x="405" y="215"/>
                        </a:lnTo>
                        <a:lnTo>
                          <a:pt x="406" y="215"/>
                        </a:lnTo>
                        <a:lnTo>
                          <a:pt x="406" y="214"/>
                        </a:lnTo>
                        <a:lnTo>
                          <a:pt x="407" y="214"/>
                        </a:lnTo>
                        <a:lnTo>
                          <a:pt x="409" y="212"/>
                        </a:lnTo>
                        <a:lnTo>
                          <a:pt x="410" y="212"/>
                        </a:lnTo>
                        <a:lnTo>
                          <a:pt x="411" y="212"/>
                        </a:lnTo>
                        <a:lnTo>
                          <a:pt x="411" y="211"/>
                        </a:lnTo>
                        <a:lnTo>
                          <a:pt x="413" y="211"/>
                        </a:lnTo>
                        <a:lnTo>
                          <a:pt x="414" y="211"/>
                        </a:lnTo>
                        <a:lnTo>
                          <a:pt x="414" y="210"/>
                        </a:lnTo>
                        <a:lnTo>
                          <a:pt x="416" y="210"/>
                        </a:lnTo>
                        <a:lnTo>
                          <a:pt x="417" y="210"/>
                        </a:lnTo>
                        <a:lnTo>
                          <a:pt x="417" y="208"/>
                        </a:lnTo>
                        <a:lnTo>
                          <a:pt x="418" y="208"/>
                        </a:lnTo>
                        <a:lnTo>
                          <a:pt x="420" y="208"/>
                        </a:lnTo>
                        <a:lnTo>
                          <a:pt x="420" y="207"/>
                        </a:lnTo>
                        <a:lnTo>
                          <a:pt x="421" y="207"/>
                        </a:lnTo>
                        <a:lnTo>
                          <a:pt x="423" y="207"/>
                        </a:lnTo>
                        <a:lnTo>
                          <a:pt x="423" y="205"/>
                        </a:lnTo>
                        <a:lnTo>
                          <a:pt x="424" y="205"/>
                        </a:lnTo>
                        <a:lnTo>
                          <a:pt x="425" y="204"/>
                        </a:lnTo>
                        <a:lnTo>
                          <a:pt x="427" y="203"/>
                        </a:lnTo>
                        <a:lnTo>
                          <a:pt x="428" y="203"/>
                        </a:lnTo>
                        <a:lnTo>
                          <a:pt x="430" y="201"/>
                        </a:lnTo>
                        <a:lnTo>
                          <a:pt x="431" y="201"/>
                        </a:lnTo>
                        <a:lnTo>
                          <a:pt x="432" y="200"/>
                        </a:lnTo>
                        <a:lnTo>
                          <a:pt x="434" y="200"/>
                        </a:lnTo>
                        <a:lnTo>
                          <a:pt x="435" y="198"/>
                        </a:lnTo>
                        <a:lnTo>
                          <a:pt x="437" y="198"/>
                        </a:lnTo>
                        <a:lnTo>
                          <a:pt x="438" y="197"/>
                        </a:lnTo>
                        <a:lnTo>
                          <a:pt x="439" y="197"/>
                        </a:lnTo>
                        <a:lnTo>
                          <a:pt x="441" y="196"/>
                        </a:lnTo>
                        <a:lnTo>
                          <a:pt x="442" y="194"/>
                        </a:lnTo>
                        <a:lnTo>
                          <a:pt x="444" y="194"/>
                        </a:lnTo>
                        <a:lnTo>
                          <a:pt x="445" y="193"/>
                        </a:lnTo>
                        <a:lnTo>
                          <a:pt x="446" y="193"/>
                        </a:lnTo>
                        <a:lnTo>
                          <a:pt x="448" y="191"/>
                        </a:lnTo>
                        <a:lnTo>
                          <a:pt x="449" y="191"/>
                        </a:lnTo>
                        <a:lnTo>
                          <a:pt x="449" y="190"/>
                        </a:lnTo>
                        <a:lnTo>
                          <a:pt x="451" y="190"/>
                        </a:lnTo>
                        <a:lnTo>
                          <a:pt x="452" y="190"/>
                        </a:lnTo>
                        <a:lnTo>
                          <a:pt x="452" y="189"/>
                        </a:lnTo>
                        <a:lnTo>
                          <a:pt x="453" y="189"/>
                        </a:lnTo>
                        <a:lnTo>
                          <a:pt x="455" y="187"/>
                        </a:lnTo>
                        <a:lnTo>
                          <a:pt x="456" y="186"/>
                        </a:lnTo>
                        <a:lnTo>
                          <a:pt x="458" y="186"/>
                        </a:lnTo>
                        <a:lnTo>
                          <a:pt x="459" y="184"/>
                        </a:lnTo>
                        <a:lnTo>
                          <a:pt x="460" y="184"/>
                        </a:lnTo>
                        <a:lnTo>
                          <a:pt x="460" y="183"/>
                        </a:lnTo>
                        <a:lnTo>
                          <a:pt x="462" y="183"/>
                        </a:lnTo>
                        <a:lnTo>
                          <a:pt x="463" y="182"/>
                        </a:lnTo>
                        <a:lnTo>
                          <a:pt x="465" y="182"/>
                        </a:lnTo>
                        <a:lnTo>
                          <a:pt x="466" y="180"/>
                        </a:lnTo>
                        <a:lnTo>
                          <a:pt x="467" y="179"/>
                        </a:lnTo>
                        <a:lnTo>
                          <a:pt x="469" y="179"/>
                        </a:lnTo>
                        <a:lnTo>
                          <a:pt x="469" y="177"/>
                        </a:lnTo>
                        <a:lnTo>
                          <a:pt x="470" y="177"/>
                        </a:lnTo>
                        <a:lnTo>
                          <a:pt x="472" y="176"/>
                        </a:lnTo>
                        <a:lnTo>
                          <a:pt x="473" y="176"/>
                        </a:lnTo>
                        <a:lnTo>
                          <a:pt x="473" y="175"/>
                        </a:lnTo>
                        <a:lnTo>
                          <a:pt x="474" y="175"/>
                        </a:lnTo>
                        <a:lnTo>
                          <a:pt x="476" y="173"/>
                        </a:lnTo>
                        <a:lnTo>
                          <a:pt x="477" y="172"/>
                        </a:lnTo>
                        <a:lnTo>
                          <a:pt x="478" y="172"/>
                        </a:lnTo>
                        <a:lnTo>
                          <a:pt x="478" y="170"/>
                        </a:lnTo>
                        <a:lnTo>
                          <a:pt x="480" y="170"/>
                        </a:lnTo>
                        <a:lnTo>
                          <a:pt x="481" y="169"/>
                        </a:lnTo>
                        <a:lnTo>
                          <a:pt x="483" y="168"/>
                        </a:lnTo>
                        <a:lnTo>
                          <a:pt x="484" y="168"/>
                        </a:lnTo>
                        <a:lnTo>
                          <a:pt x="484" y="166"/>
                        </a:lnTo>
                        <a:lnTo>
                          <a:pt x="485" y="166"/>
                        </a:lnTo>
                        <a:lnTo>
                          <a:pt x="485" y="165"/>
                        </a:lnTo>
                        <a:lnTo>
                          <a:pt x="487" y="165"/>
                        </a:lnTo>
                        <a:lnTo>
                          <a:pt x="488" y="163"/>
                        </a:lnTo>
                        <a:lnTo>
                          <a:pt x="490" y="162"/>
                        </a:lnTo>
                        <a:lnTo>
                          <a:pt x="491" y="162"/>
                        </a:lnTo>
                        <a:lnTo>
                          <a:pt x="491" y="161"/>
                        </a:lnTo>
                        <a:lnTo>
                          <a:pt x="492" y="161"/>
                        </a:lnTo>
                        <a:lnTo>
                          <a:pt x="492" y="159"/>
                        </a:lnTo>
                        <a:lnTo>
                          <a:pt x="494" y="159"/>
                        </a:lnTo>
                        <a:lnTo>
                          <a:pt x="495" y="158"/>
                        </a:lnTo>
                        <a:lnTo>
                          <a:pt x="497" y="158"/>
                        </a:lnTo>
                        <a:lnTo>
                          <a:pt x="497" y="157"/>
                        </a:lnTo>
                        <a:lnTo>
                          <a:pt x="498" y="157"/>
                        </a:lnTo>
                        <a:lnTo>
                          <a:pt x="499" y="155"/>
                        </a:lnTo>
                        <a:lnTo>
                          <a:pt x="501" y="155"/>
                        </a:lnTo>
                        <a:lnTo>
                          <a:pt x="501" y="154"/>
                        </a:lnTo>
                        <a:lnTo>
                          <a:pt x="502" y="154"/>
                        </a:lnTo>
                        <a:lnTo>
                          <a:pt x="504" y="152"/>
                        </a:lnTo>
                        <a:lnTo>
                          <a:pt x="505" y="152"/>
                        </a:lnTo>
                        <a:lnTo>
                          <a:pt x="506" y="151"/>
                        </a:lnTo>
                        <a:lnTo>
                          <a:pt x="508" y="150"/>
                        </a:lnTo>
                        <a:lnTo>
                          <a:pt x="509" y="150"/>
                        </a:lnTo>
                        <a:lnTo>
                          <a:pt x="509" y="148"/>
                        </a:lnTo>
                        <a:lnTo>
                          <a:pt x="511" y="148"/>
                        </a:lnTo>
                        <a:lnTo>
                          <a:pt x="512" y="147"/>
                        </a:lnTo>
                        <a:lnTo>
                          <a:pt x="513" y="145"/>
                        </a:lnTo>
                        <a:lnTo>
                          <a:pt x="515" y="144"/>
                        </a:lnTo>
                        <a:lnTo>
                          <a:pt x="516" y="143"/>
                        </a:lnTo>
                        <a:lnTo>
                          <a:pt x="518" y="143"/>
                        </a:lnTo>
                        <a:lnTo>
                          <a:pt x="518" y="141"/>
                        </a:lnTo>
                        <a:lnTo>
                          <a:pt x="519" y="140"/>
                        </a:lnTo>
                        <a:lnTo>
                          <a:pt x="520" y="138"/>
                        </a:lnTo>
                        <a:lnTo>
                          <a:pt x="522" y="137"/>
                        </a:lnTo>
                        <a:lnTo>
                          <a:pt x="523" y="137"/>
                        </a:lnTo>
                        <a:lnTo>
                          <a:pt x="523" y="136"/>
                        </a:lnTo>
                        <a:lnTo>
                          <a:pt x="525" y="134"/>
                        </a:lnTo>
                        <a:lnTo>
                          <a:pt x="526" y="133"/>
                        </a:lnTo>
                        <a:lnTo>
                          <a:pt x="527" y="131"/>
                        </a:lnTo>
                        <a:lnTo>
                          <a:pt x="529" y="130"/>
                        </a:lnTo>
                        <a:lnTo>
                          <a:pt x="530" y="129"/>
                        </a:lnTo>
                        <a:lnTo>
                          <a:pt x="530" y="127"/>
                        </a:lnTo>
                        <a:lnTo>
                          <a:pt x="532" y="127"/>
                        </a:lnTo>
                        <a:lnTo>
                          <a:pt x="532" y="126"/>
                        </a:lnTo>
                        <a:lnTo>
                          <a:pt x="533" y="126"/>
                        </a:lnTo>
                        <a:lnTo>
                          <a:pt x="533" y="124"/>
                        </a:lnTo>
                        <a:lnTo>
                          <a:pt x="534" y="124"/>
                        </a:lnTo>
                        <a:lnTo>
                          <a:pt x="534" y="123"/>
                        </a:lnTo>
                        <a:lnTo>
                          <a:pt x="536" y="123"/>
                        </a:lnTo>
                        <a:lnTo>
                          <a:pt x="536" y="122"/>
                        </a:lnTo>
                        <a:lnTo>
                          <a:pt x="537" y="122"/>
                        </a:lnTo>
                        <a:lnTo>
                          <a:pt x="537" y="120"/>
                        </a:lnTo>
                        <a:lnTo>
                          <a:pt x="539" y="120"/>
                        </a:lnTo>
                        <a:lnTo>
                          <a:pt x="539" y="119"/>
                        </a:lnTo>
                        <a:lnTo>
                          <a:pt x="540" y="119"/>
                        </a:lnTo>
                        <a:lnTo>
                          <a:pt x="540" y="117"/>
                        </a:lnTo>
                        <a:lnTo>
                          <a:pt x="541" y="116"/>
                        </a:lnTo>
                        <a:lnTo>
                          <a:pt x="543" y="115"/>
                        </a:lnTo>
                        <a:lnTo>
                          <a:pt x="544" y="113"/>
                        </a:lnTo>
                        <a:lnTo>
                          <a:pt x="544" y="112"/>
                        </a:lnTo>
                        <a:lnTo>
                          <a:pt x="546" y="110"/>
                        </a:lnTo>
                        <a:lnTo>
                          <a:pt x="547" y="110"/>
                        </a:lnTo>
                        <a:lnTo>
                          <a:pt x="547" y="109"/>
                        </a:lnTo>
                        <a:lnTo>
                          <a:pt x="548" y="108"/>
                        </a:lnTo>
                        <a:lnTo>
                          <a:pt x="550" y="106"/>
                        </a:lnTo>
                        <a:lnTo>
                          <a:pt x="551" y="105"/>
                        </a:lnTo>
                        <a:lnTo>
                          <a:pt x="552" y="103"/>
                        </a:lnTo>
                        <a:lnTo>
                          <a:pt x="554" y="102"/>
                        </a:lnTo>
                        <a:lnTo>
                          <a:pt x="554" y="101"/>
                        </a:lnTo>
                        <a:lnTo>
                          <a:pt x="555" y="99"/>
                        </a:lnTo>
                        <a:lnTo>
                          <a:pt x="557" y="98"/>
                        </a:lnTo>
                        <a:lnTo>
                          <a:pt x="558" y="96"/>
                        </a:lnTo>
                        <a:lnTo>
                          <a:pt x="558" y="95"/>
                        </a:lnTo>
                        <a:lnTo>
                          <a:pt x="559" y="95"/>
                        </a:lnTo>
                        <a:lnTo>
                          <a:pt x="559" y="94"/>
                        </a:lnTo>
                        <a:lnTo>
                          <a:pt x="561" y="92"/>
                        </a:lnTo>
                        <a:lnTo>
                          <a:pt x="562" y="91"/>
                        </a:lnTo>
                        <a:lnTo>
                          <a:pt x="562" y="89"/>
                        </a:lnTo>
                        <a:lnTo>
                          <a:pt x="564" y="89"/>
                        </a:lnTo>
                        <a:lnTo>
                          <a:pt x="564" y="88"/>
                        </a:lnTo>
                        <a:lnTo>
                          <a:pt x="565" y="87"/>
                        </a:lnTo>
                        <a:lnTo>
                          <a:pt x="566" y="85"/>
                        </a:lnTo>
                        <a:lnTo>
                          <a:pt x="566" y="84"/>
                        </a:lnTo>
                        <a:lnTo>
                          <a:pt x="568" y="84"/>
                        </a:lnTo>
                        <a:lnTo>
                          <a:pt x="568" y="83"/>
                        </a:lnTo>
                        <a:lnTo>
                          <a:pt x="569" y="81"/>
                        </a:lnTo>
                        <a:lnTo>
                          <a:pt x="569" y="80"/>
                        </a:lnTo>
                        <a:lnTo>
                          <a:pt x="571" y="80"/>
                        </a:lnTo>
                        <a:lnTo>
                          <a:pt x="572" y="78"/>
                        </a:lnTo>
                        <a:lnTo>
                          <a:pt x="572" y="77"/>
                        </a:lnTo>
                        <a:lnTo>
                          <a:pt x="573" y="76"/>
                        </a:lnTo>
                        <a:lnTo>
                          <a:pt x="575" y="73"/>
                        </a:lnTo>
                        <a:lnTo>
                          <a:pt x="576" y="71"/>
                        </a:lnTo>
                        <a:lnTo>
                          <a:pt x="578" y="70"/>
                        </a:lnTo>
                        <a:lnTo>
                          <a:pt x="579" y="69"/>
                        </a:lnTo>
                        <a:lnTo>
                          <a:pt x="579" y="67"/>
                        </a:lnTo>
                        <a:lnTo>
                          <a:pt x="580" y="66"/>
                        </a:lnTo>
                        <a:lnTo>
                          <a:pt x="582" y="64"/>
                        </a:lnTo>
                        <a:lnTo>
                          <a:pt x="582" y="63"/>
                        </a:lnTo>
                        <a:lnTo>
                          <a:pt x="583" y="62"/>
                        </a:lnTo>
                        <a:lnTo>
                          <a:pt x="585" y="60"/>
                        </a:lnTo>
                        <a:lnTo>
                          <a:pt x="585" y="59"/>
                        </a:lnTo>
                        <a:lnTo>
                          <a:pt x="586" y="57"/>
                        </a:lnTo>
                        <a:lnTo>
                          <a:pt x="587" y="56"/>
                        </a:lnTo>
                        <a:lnTo>
                          <a:pt x="587" y="55"/>
                        </a:lnTo>
                        <a:lnTo>
                          <a:pt x="589" y="55"/>
                        </a:lnTo>
                        <a:lnTo>
                          <a:pt x="589" y="53"/>
                        </a:lnTo>
                        <a:lnTo>
                          <a:pt x="590" y="53"/>
                        </a:lnTo>
                        <a:lnTo>
                          <a:pt x="590" y="52"/>
                        </a:lnTo>
                        <a:lnTo>
                          <a:pt x="592" y="50"/>
                        </a:lnTo>
                        <a:lnTo>
                          <a:pt x="593" y="49"/>
                        </a:lnTo>
                        <a:lnTo>
                          <a:pt x="593" y="48"/>
                        </a:lnTo>
                        <a:lnTo>
                          <a:pt x="594" y="46"/>
                        </a:lnTo>
                        <a:lnTo>
                          <a:pt x="596" y="45"/>
                        </a:lnTo>
                        <a:lnTo>
                          <a:pt x="596" y="43"/>
                        </a:lnTo>
                        <a:lnTo>
                          <a:pt x="597" y="42"/>
                        </a:lnTo>
                        <a:lnTo>
                          <a:pt x="599" y="41"/>
                        </a:lnTo>
                        <a:lnTo>
                          <a:pt x="600" y="39"/>
                        </a:lnTo>
                        <a:lnTo>
                          <a:pt x="600" y="38"/>
                        </a:lnTo>
                        <a:lnTo>
                          <a:pt x="601" y="36"/>
                        </a:lnTo>
                        <a:lnTo>
                          <a:pt x="603" y="35"/>
                        </a:lnTo>
                        <a:lnTo>
                          <a:pt x="604" y="32"/>
                        </a:lnTo>
                        <a:lnTo>
                          <a:pt x="606" y="31"/>
                        </a:lnTo>
                        <a:lnTo>
                          <a:pt x="607" y="29"/>
                        </a:lnTo>
                        <a:lnTo>
                          <a:pt x="607" y="28"/>
                        </a:lnTo>
                        <a:lnTo>
                          <a:pt x="608" y="27"/>
                        </a:lnTo>
                        <a:lnTo>
                          <a:pt x="610" y="25"/>
                        </a:lnTo>
                        <a:lnTo>
                          <a:pt x="610" y="24"/>
                        </a:lnTo>
                        <a:lnTo>
                          <a:pt x="611" y="24"/>
                        </a:lnTo>
                        <a:lnTo>
                          <a:pt x="611" y="22"/>
                        </a:lnTo>
                        <a:lnTo>
                          <a:pt x="613" y="21"/>
                        </a:lnTo>
                        <a:lnTo>
                          <a:pt x="613" y="20"/>
                        </a:lnTo>
                        <a:lnTo>
                          <a:pt x="614" y="20"/>
                        </a:lnTo>
                        <a:lnTo>
                          <a:pt x="614" y="18"/>
                        </a:lnTo>
                        <a:lnTo>
                          <a:pt x="615" y="18"/>
                        </a:lnTo>
                        <a:lnTo>
                          <a:pt x="615" y="17"/>
                        </a:lnTo>
                        <a:lnTo>
                          <a:pt x="615" y="16"/>
                        </a:lnTo>
                        <a:lnTo>
                          <a:pt x="617" y="16"/>
                        </a:lnTo>
                        <a:lnTo>
                          <a:pt x="617" y="14"/>
                        </a:lnTo>
                        <a:lnTo>
                          <a:pt x="618" y="14"/>
                        </a:lnTo>
                        <a:lnTo>
                          <a:pt x="618" y="13"/>
                        </a:lnTo>
                        <a:lnTo>
                          <a:pt x="618" y="11"/>
                        </a:lnTo>
                        <a:lnTo>
                          <a:pt x="620" y="11"/>
                        </a:lnTo>
                        <a:lnTo>
                          <a:pt x="620" y="10"/>
                        </a:lnTo>
                        <a:lnTo>
                          <a:pt x="621" y="10"/>
                        </a:lnTo>
                        <a:lnTo>
                          <a:pt x="621" y="9"/>
                        </a:lnTo>
                        <a:lnTo>
                          <a:pt x="621" y="7"/>
                        </a:lnTo>
                        <a:lnTo>
                          <a:pt x="622" y="6"/>
                        </a:lnTo>
                        <a:lnTo>
                          <a:pt x="624" y="4"/>
                        </a:lnTo>
                        <a:lnTo>
                          <a:pt x="624" y="3"/>
                        </a:lnTo>
                        <a:lnTo>
                          <a:pt x="625" y="2"/>
                        </a:lnTo>
                        <a:lnTo>
                          <a:pt x="625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5" name="Freeform 392">
                    <a:extLst>
                      <a:ext uri="{FF2B5EF4-FFF2-40B4-BE49-F238E27FC236}">
                        <a16:creationId xmlns:a16="http://schemas.microsoft.com/office/drawing/2014/main" id="{BE2CF177-19DD-EC4E-9DE5-9129FF76AF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332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0"/>
                        </a:moveTo>
                        <a:lnTo>
                          <a:pt x="1" y="3"/>
                        </a:lnTo>
                        <a:lnTo>
                          <a:pt x="3" y="4"/>
                        </a:lnTo>
                        <a:lnTo>
                          <a:pt x="4" y="7"/>
                        </a:lnTo>
                        <a:lnTo>
                          <a:pt x="6" y="10"/>
                        </a:lnTo>
                        <a:lnTo>
                          <a:pt x="7" y="11"/>
                        </a:lnTo>
                        <a:lnTo>
                          <a:pt x="7" y="14"/>
                        </a:lnTo>
                        <a:lnTo>
                          <a:pt x="8" y="16"/>
                        </a:lnTo>
                        <a:lnTo>
                          <a:pt x="10" y="17"/>
                        </a:lnTo>
                        <a:lnTo>
                          <a:pt x="10" y="18"/>
                        </a:lnTo>
                        <a:lnTo>
                          <a:pt x="11" y="21"/>
                        </a:lnTo>
                        <a:lnTo>
                          <a:pt x="13" y="23"/>
                        </a:lnTo>
                        <a:lnTo>
                          <a:pt x="13" y="24"/>
                        </a:lnTo>
                        <a:lnTo>
                          <a:pt x="14" y="24"/>
                        </a:lnTo>
                        <a:lnTo>
                          <a:pt x="14" y="25"/>
                        </a:lnTo>
                        <a:lnTo>
                          <a:pt x="15" y="27"/>
                        </a:lnTo>
                        <a:lnTo>
                          <a:pt x="15" y="28"/>
                        </a:lnTo>
                        <a:lnTo>
                          <a:pt x="15" y="30"/>
                        </a:lnTo>
                        <a:lnTo>
                          <a:pt x="17" y="30"/>
                        </a:lnTo>
                        <a:lnTo>
                          <a:pt x="17" y="31"/>
                        </a:lnTo>
                        <a:lnTo>
                          <a:pt x="17" y="32"/>
                        </a:lnTo>
                        <a:lnTo>
                          <a:pt x="18" y="34"/>
                        </a:lnTo>
                        <a:lnTo>
                          <a:pt x="18" y="35"/>
                        </a:lnTo>
                        <a:lnTo>
                          <a:pt x="20" y="37"/>
                        </a:lnTo>
                        <a:lnTo>
                          <a:pt x="20" y="38"/>
                        </a:lnTo>
                        <a:lnTo>
                          <a:pt x="21" y="39"/>
                        </a:lnTo>
                        <a:lnTo>
                          <a:pt x="21" y="41"/>
                        </a:lnTo>
                        <a:lnTo>
                          <a:pt x="21" y="42"/>
                        </a:lnTo>
                        <a:lnTo>
                          <a:pt x="22" y="42"/>
                        </a:lnTo>
                        <a:lnTo>
                          <a:pt x="22" y="44"/>
                        </a:lnTo>
                        <a:lnTo>
                          <a:pt x="22" y="45"/>
                        </a:lnTo>
                        <a:lnTo>
                          <a:pt x="24" y="46"/>
                        </a:lnTo>
                        <a:lnTo>
                          <a:pt x="24" y="48"/>
                        </a:lnTo>
                        <a:lnTo>
                          <a:pt x="25" y="49"/>
                        </a:lnTo>
                        <a:lnTo>
                          <a:pt x="25" y="50"/>
                        </a:lnTo>
                        <a:lnTo>
                          <a:pt x="25" y="52"/>
                        </a:lnTo>
                        <a:lnTo>
                          <a:pt x="27" y="53"/>
                        </a:lnTo>
                        <a:lnTo>
                          <a:pt x="27" y="55"/>
                        </a:lnTo>
                        <a:lnTo>
                          <a:pt x="28" y="56"/>
                        </a:lnTo>
                        <a:lnTo>
                          <a:pt x="28" y="57"/>
                        </a:lnTo>
                        <a:lnTo>
                          <a:pt x="28" y="59"/>
                        </a:lnTo>
                        <a:lnTo>
                          <a:pt x="29" y="59"/>
                        </a:lnTo>
                        <a:lnTo>
                          <a:pt x="29" y="60"/>
                        </a:lnTo>
                        <a:lnTo>
                          <a:pt x="29" y="62"/>
                        </a:lnTo>
                        <a:lnTo>
                          <a:pt x="31" y="63"/>
                        </a:lnTo>
                        <a:lnTo>
                          <a:pt x="31" y="64"/>
                        </a:lnTo>
                        <a:lnTo>
                          <a:pt x="31" y="66"/>
                        </a:lnTo>
                        <a:lnTo>
                          <a:pt x="32" y="66"/>
                        </a:lnTo>
                        <a:lnTo>
                          <a:pt x="32" y="67"/>
                        </a:lnTo>
                        <a:lnTo>
                          <a:pt x="32" y="69"/>
                        </a:lnTo>
                        <a:lnTo>
                          <a:pt x="34" y="70"/>
                        </a:lnTo>
                        <a:lnTo>
                          <a:pt x="34" y="71"/>
                        </a:lnTo>
                        <a:lnTo>
                          <a:pt x="34" y="73"/>
                        </a:lnTo>
                        <a:lnTo>
                          <a:pt x="35" y="74"/>
                        </a:lnTo>
                        <a:lnTo>
                          <a:pt x="35" y="76"/>
                        </a:lnTo>
                        <a:lnTo>
                          <a:pt x="35" y="77"/>
                        </a:lnTo>
                        <a:lnTo>
                          <a:pt x="36" y="78"/>
                        </a:lnTo>
                        <a:lnTo>
                          <a:pt x="36" y="80"/>
                        </a:lnTo>
                        <a:lnTo>
                          <a:pt x="38" y="83"/>
                        </a:lnTo>
                        <a:lnTo>
                          <a:pt x="38" y="84"/>
                        </a:lnTo>
                        <a:lnTo>
                          <a:pt x="39" y="85"/>
                        </a:lnTo>
                        <a:lnTo>
                          <a:pt x="39" y="87"/>
                        </a:lnTo>
                        <a:lnTo>
                          <a:pt x="39" y="88"/>
                        </a:lnTo>
                        <a:lnTo>
                          <a:pt x="41" y="90"/>
                        </a:lnTo>
                        <a:lnTo>
                          <a:pt x="41" y="91"/>
                        </a:lnTo>
                        <a:lnTo>
                          <a:pt x="42" y="92"/>
                        </a:lnTo>
                        <a:lnTo>
                          <a:pt x="42" y="94"/>
                        </a:lnTo>
                        <a:lnTo>
                          <a:pt x="42" y="95"/>
                        </a:lnTo>
                        <a:lnTo>
                          <a:pt x="43" y="97"/>
                        </a:lnTo>
                        <a:lnTo>
                          <a:pt x="43" y="98"/>
                        </a:lnTo>
                        <a:lnTo>
                          <a:pt x="43" y="99"/>
                        </a:lnTo>
                        <a:lnTo>
                          <a:pt x="45" y="101"/>
                        </a:lnTo>
                        <a:lnTo>
                          <a:pt x="45" y="102"/>
                        </a:lnTo>
                        <a:lnTo>
                          <a:pt x="45" y="104"/>
                        </a:lnTo>
                        <a:lnTo>
                          <a:pt x="46" y="105"/>
                        </a:lnTo>
                        <a:lnTo>
                          <a:pt x="46" y="106"/>
                        </a:lnTo>
                        <a:lnTo>
                          <a:pt x="46" y="108"/>
                        </a:lnTo>
                        <a:lnTo>
                          <a:pt x="48" y="109"/>
                        </a:lnTo>
                        <a:lnTo>
                          <a:pt x="48" y="111"/>
                        </a:lnTo>
                        <a:lnTo>
                          <a:pt x="48" y="112"/>
                        </a:lnTo>
                        <a:lnTo>
                          <a:pt x="49" y="113"/>
                        </a:lnTo>
                        <a:lnTo>
                          <a:pt x="49" y="115"/>
                        </a:lnTo>
                        <a:lnTo>
                          <a:pt x="49" y="116"/>
                        </a:lnTo>
                        <a:lnTo>
                          <a:pt x="50" y="119"/>
                        </a:lnTo>
                        <a:lnTo>
                          <a:pt x="50" y="120"/>
                        </a:lnTo>
                        <a:lnTo>
                          <a:pt x="50" y="122"/>
                        </a:lnTo>
                        <a:lnTo>
                          <a:pt x="52" y="123"/>
                        </a:lnTo>
                        <a:lnTo>
                          <a:pt x="52" y="124"/>
                        </a:lnTo>
                        <a:lnTo>
                          <a:pt x="52" y="126"/>
                        </a:lnTo>
                        <a:lnTo>
                          <a:pt x="53" y="127"/>
                        </a:lnTo>
                        <a:lnTo>
                          <a:pt x="53" y="129"/>
                        </a:lnTo>
                        <a:lnTo>
                          <a:pt x="53" y="130"/>
                        </a:lnTo>
                        <a:lnTo>
                          <a:pt x="54" y="131"/>
                        </a:lnTo>
                        <a:lnTo>
                          <a:pt x="54" y="133"/>
                        </a:lnTo>
                        <a:lnTo>
                          <a:pt x="54" y="134"/>
                        </a:lnTo>
                        <a:lnTo>
                          <a:pt x="54" y="136"/>
                        </a:lnTo>
                        <a:lnTo>
                          <a:pt x="56" y="137"/>
                        </a:lnTo>
                        <a:lnTo>
                          <a:pt x="56" y="138"/>
                        </a:lnTo>
                        <a:lnTo>
                          <a:pt x="56" y="140"/>
                        </a:lnTo>
                        <a:lnTo>
                          <a:pt x="57" y="141"/>
                        </a:lnTo>
                        <a:lnTo>
                          <a:pt x="57" y="143"/>
                        </a:lnTo>
                        <a:lnTo>
                          <a:pt x="57" y="144"/>
                        </a:lnTo>
                        <a:lnTo>
                          <a:pt x="59" y="145"/>
                        </a:lnTo>
                        <a:lnTo>
                          <a:pt x="59" y="147"/>
                        </a:lnTo>
                        <a:lnTo>
                          <a:pt x="59" y="148"/>
                        </a:lnTo>
                        <a:lnTo>
                          <a:pt x="60" y="150"/>
                        </a:lnTo>
                        <a:lnTo>
                          <a:pt x="60" y="151"/>
                        </a:lnTo>
                        <a:lnTo>
                          <a:pt x="60" y="152"/>
                        </a:lnTo>
                        <a:lnTo>
                          <a:pt x="61" y="154"/>
                        </a:lnTo>
                        <a:lnTo>
                          <a:pt x="61" y="157"/>
                        </a:lnTo>
                        <a:lnTo>
                          <a:pt x="61" y="158"/>
                        </a:lnTo>
                        <a:lnTo>
                          <a:pt x="63" y="159"/>
                        </a:lnTo>
                        <a:lnTo>
                          <a:pt x="63" y="161"/>
                        </a:lnTo>
                        <a:lnTo>
                          <a:pt x="63" y="162"/>
                        </a:lnTo>
                        <a:lnTo>
                          <a:pt x="64" y="164"/>
                        </a:lnTo>
                        <a:lnTo>
                          <a:pt x="64" y="165"/>
                        </a:lnTo>
                        <a:lnTo>
                          <a:pt x="64" y="166"/>
                        </a:lnTo>
                        <a:lnTo>
                          <a:pt x="66" y="168"/>
                        </a:lnTo>
                        <a:lnTo>
                          <a:pt x="66" y="169"/>
                        </a:lnTo>
                        <a:lnTo>
                          <a:pt x="66" y="171"/>
                        </a:lnTo>
                        <a:lnTo>
                          <a:pt x="66" y="172"/>
                        </a:lnTo>
                        <a:lnTo>
                          <a:pt x="67" y="173"/>
                        </a:lnTo>
                        <a:lnTo>
                          <a:pt x="67" y="175"/>
                        </a:lnTo>
                        <a:lnTo>
                          <a:pt x="67" y="176"/>
                        </a:lnTo>
                        <a:lnTo>
                          <a:pt x="67" y="178"/>
                        </a:lnTo>
                        <a:lnTo>
                          <a:pt x="67" y="179"/>
                        </a:lnTo>
                        <a:lnTo>
                          <a:pt x="67" y="180"/>
                        </a:lnTo>
                        <a:lnTo>
                          <a:pt x="68" y="180"/>
                        </a:lnTo>
                        <a:lnTo>
                          <a:pt x="68" y="182"/>
                        </a:lnTo>
                        <a:lnTo>
                          <a:pt x="68" y="183"/>
                        </a:lnTo>
                        <a:lnTo>
                          <a:pt x="68" y="185"/>
                        </a:lnTo>
                        <a:lnTo>
                          <a:pt x="68" y="186"/>
                        </a:lnTo>
                        <a:lnTo>
                          <a:pt x="68" y="187"/>
                        </a:lnTo>
                        <a:lnTo>
                          <a:pt x="68" y="189"/>
                        </a:lnTo>
                        <a:lnTo>
                          <a:pt x="68" y="190"/>
                        </a:lnTo>
                        <a:lnTo>
                          <a:pt x="68" y="192"/>
                        </a:lnTo>
                        <a:lnTo>
                          <a:pt x="68" y="193"/>
                        </a:lnTo>
                        <a:lnTo>
                          <a:pt x="68" y="194"/>
                        </a:lnTo>
                        <a:lnTo>
                          <a:pt x="70" y="196"/>
                        </a:lnTo>
                        <a:lnTo>
                          <a:pt x="70" y="197"/>
                        </a:lnTo>
                        <a:lnTo>
                          <a:pt x="70" y="198"/>
                        </a:lnTo>
                        <a:lnTo>
                          <a:pt x="70" y="200"/>
                        </a:lnTo>
                        <a:lnTo>
                          <a:pt x="70" y="201"/>
                        </a:lnTo>
                        <a:lnTo>
                          <a:pt x="70" y="203"/>
                        </a:lnTo>
                        <a:lnTo>
                          <a:pt x="70" y="204"/>
                        </a:lnTo>
                        <a:lnTo>
                          <a:pt x="70" y="205"/>
                        </a:lnTo>
                        <a:lnTo>
                          <a:pt x="70" y="207"/>
                        </a:lnTo>
                        <a:lnTo>
                          <a:pt x="70" y="208"/>
                        </a:lnTo>
                        <a:lnTo>
                          <a:pt x="71" y="210"/>
                        </a:lnTo>
                        <a:lnTo>
                          <a:pt x="71" y="211"/>
                        </a:lnTo>
                        <a:lnTo>
                          <a:pt x="71" y="212"/>
                        </a:lnTo>
                        <a:lnTo>
                          <a:pt x="71" y="214"/>
                        </a:lnTo>
                        <a:lnTo>
                          <a:pt x="71" y="215"/>
                        </a:lnTo>
                        <a:lnTo>
                          <a:pt x="71" y="217"/>
                        </a:lnTo>
                        <a:lnTo>
                          <a:pt x="73" y="217"/>
                        </a:lnTo>
                        <a:lnTo>
                          <a:pt x="73" y="218"/>
                        </a:lnTo>
                        <a:lnTo>
                          <a:pt x="73" y="219"/>
                        </a:lnTo>
                        <a:lnTo>
                          <a:pt x="73" y="221"/>
                        </a:lnTo>
                        <a:lnTo>
                          <a:pt x="73" y="222"/>
                        </a:lnTo>
                        <a:lnTo>
                          <a:pt x="73" y="224"/>
                        </a:lnTo>
                        <a:lnTo>
                          <a:pt x="74" y="225"/>
                        </a:lnTo>
                        <a:lnTo>
                          <a:pt x="74" y="226"/>
                        </a:lnTo>
                        <a:lnTo>
                          <a:pt x="74" y="228"/>
                        </a:lnTo>
                        <a:lnTo>
                          <a:pt x="74" y="229"/>
                        </a:lnTo>
                        <a:lnTo>
                          <a:pt x="74" y="231"/>
                        </a:lnTo>
                        <a:lnTo>
                          <a:pt x="74" y="232"/>
                        </a:lnTo>
                        <a:lnTo>
                          <a:pt x="74" y="233"/>
                        </a:lnTo>
                        <a:lnTo>
                          <a:pt x="74" y="235"/>
                        </a:lnTo>
                        <a:lnTo>
                          <a:pt x="74" y="236"/>
                        </a:lnTo>
                        <a:lnTo>
                          <a:pt x="74" y="238"/>
                        </a:lnTo>
                        <a:lnTo>
                          <a:pt x="74" y="239"/>
                        </a:lnTo>
                        <a:lnTo>
                          <a:pt x="73" y="240"/>
                        </a:lnTo>
                        <a:lnTo>
                          <a:pt x="73" y="243"/>
                        </a:lnTo>
                        <a:lnTo>
                          <a:pt x="73" y="245"/>
                        </a:lnTo>
                        <a:lnTo>
                          <a:pt x="73" y="246"/>
                        </a:lnTo>
                        <a:lnTo>
                          <a:pt x="73" y="247"/>
                        </a:lnTo>
                        <a:lnTo>
                          <a:pt x="73" y="25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466" name="Freeform 393">
                    <a:extLst>
                      <a:ext uri="{FF2B5EF4-FFF2-40B4-BE49-F238E27FC236}">
                        <a16:creationId xmlns:a16="http://schemas.microsoft.com/office/drawing/2014/main" id="{C2D99A0B-20B8-AE48-8783-1D0078E411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51" y="1456"/>
                    <a:ext cx="37" cy="125"/>
                  </a:xfrm>
                  <a:custGeom>
                    <a:avLst/>
                    <a:gdLst>
                      <a:gd name="T0" fmla="*/ 1 w 74"/>
                      <a:gd name="T1" fmla="*/ 1 h 250"/>
                      <a:gd name="T2" fmla="*/ 1 w 74"/>
                      <a:gd name="T3" fmla="*/ 1 h 250"/>
                      <a:gd name="T4" fmla="*/ 1 w 74"/>
                      <a:gd name="T5" fmla="*/ 1 h 250"/>
                      <a:gd name="T6" fmla="*/ 1 w 74"/>
                      <a:gd name="T7" fmla="*/ 1 h 250"/>
                      <a:gd name="T8" fmla="*/ 1 w 74"/>
                      <a:gd name="T9" fmla="*/ 1 h 250"/>
                      <a:gd name="T10" fmla="*/ 1 w 74"/>
                      <a:gd name="T11" fmla="*/ 1 h 250"/>
                      <a:gd name="T12" fmla="*/ 1 w 74"/>
                      <a:gd name="T13" fmla="*/ 1 h 250"/>
                      <a:gd name="T14" fmla="*/ 1 w 74"/>
                      <a:gd name="T15" fmla="*/ 1 h 250"/>
                      <a:gd name="T16" fmla="*/ 1 w 74"/>
                      <a:gd name="T17" fmla="*/ 1 h 250"/>
                      <a:gd name="T18" fmla="*/ 1 w 74"/>
                      <a:gd name="T19" fmla="*/ 1 h 250"/>
                      <a:gd name="T20" fmla="*/ 1 w 74"/>
                      <a:gd name="T21" fmla="*/ 1 h 250"/>
                      <a:gd name="T22" fmla="*/ 1 w 74"/>
                      <a:gd name="T23" fmla="*/ 1 h 250"/>
                      <a:gd name="T24" fmla="*/ 1 w 74"/>
                      <a:gd name="T25" fmla="*/ 1 h 250"/>
                      <a:gd name="T26" fmla="*/ 1 w 74"/>
                      <a:gd name="T27" fmla="*/ 1 h 250"/>
                      <a:gd name="T28" fmla="*/ 1 w 74"/>
                      <a:gd name="T29" fmla="*/ 1 h 250"/>
                      <a:gd name="T30" fmla="*/ 1 w 74"/>
                      <a:gd name="T31" fmla="*/ 1 h 250"/>
                      <a:gd name="T32" fmla="*/ 1 w 74"/>
                      <a:gd name="T33" fmla="*/ 1 h 250"/>
                      <a:gd name="T34" fmla="*/ 1 w 74"/>
                      <a:gd name="T35" fmla="*/ 1 h 250"/>
                      <a:gd name="T36" fmla="*/ 1 w 74"/>
                      <a:gd name="T37" fmla="*/ 1 h 250"/>
                      <a:gd name="T38" fmla="*/ 1 w 74"/>
                      <a:gd name="T39" fmla="*/ 1 h 250"/>
                      <a:gd name="T40" fmla="*/ 1 w 74"/>
                      <a:gd name="T41" fmla="*/ 1 h 250"/>
                      <a:gd name="T42" fmla="*/ 1 w 74"/>
                      <a:gd name="T43" fmla="*/ 1 h 250"/>
                      <a:gd name="T44" fmla="*/ 1 w 74"/>
                      <a:gd name="T45" fmla="*/ 1 h 250"/>
                      <a:gd name="T46" fmla="*/ 1 w 74"/>
                      <a:gd name="T47" fmla="*/ 1 h 250"/>
                      <a:gd name="T48" fmla="*/ 1 w 74"/>
                      <a:gd name="T49" fmla="*/ 1 h 250"/>
                      <a:gd name="T50" fmla="*/ 1 w 74"/>
                      <a:gd name="T51" fmla="*/ 1 h 250"/>
                      <a:gd name="T52" fmla="*/ 1 w 74"/>
                      <a:gd name="T53" fmla="*/ 1 h 250"/>
                      <a:gd name="T54" fmla="*/ 1 w 74"/>
                      <a:gd name="T55" fmla="*/ 1 h 250"/>
                      <a:gd name="T56" fmla="*/ 1 w 74"/>
                      <a:gd name="T57" fmla="*/ 1 h 250"/>
                      <a:gd name="T58" fmla="*/ 1 w 74"/>
                      <a:gd name="T59" fmla="*/ 1 h 250"/>
                      <a:gd name="T60" fmla="*/ 1 w 74"/>
                      <a:gd name="T61" fmla="*/ 1 h 250"/>
                      <a:gd name="T62" fmla="*/ 1 w 74"/>
                      <a:gd name="T63" fmla="*/ 1 h 250"/>
                      <a:gd name="T64" fmla="*/ 1 w 74"/>
                      <a:gd name="T65" fmla="*/ 1 h 250"/>
                      <a:gd name="T66" fmla="*/ 1 w 74"/>
                      <a:gd name="T67" fmla="*/ 1 h 250"/>
                      <a:gd name="T68" fmla="*/ 1 w 74"/>
                      <a:gd name="T69" fmla="*/ 1 h 250"/>
                      <a:gd name="T70" fmla="*/ 1 w 74"/>
                      <a:gd name="T71" fmla="*/ 1 h 250"/>
                      <a:gd name="T72" fmla="*/ 1 w 74"/>
                      <a:gd name="T73" fmla="*/ 1 h 250"/>
                      <a:gd name="T74" fmla="*/ 1 w 74"/>
                      <a:gd name="T75" fmla="*/ 1 h 250"/>
                      <a:gd name="T76" fmla="*/ 1 w 74"/>
                      <a:gd name="T77" fmla="*/ 1 h 250"/>
                      <a:gd name="T78" fmla="*/ 1 w 74"/>
                      <a:gd name="T79" fmla="*/ 1 h 250"/>
                      <a:gd name="T80" fmla="*/ 1 w 74"/>
                      <a:gd name="T81" fmla="*/ 1 h 250"/>
                      <a:gd name="T82" fmla="*/ 1 w 74"/>
                      <a:gd name="T83" fmla="*/ 1 h 250"/>
                      <a:gd name="T84" fmla="*/ 1 w 74"/>
                      <a:gd name="T85" fmla="*/ 1 h 250"/>
                      <a:gd name="T86" fmla="*/ 1 w 74"/>
                      <a:gd name="T87" fmla="*/ 1 h 250"/>
                      <a:gd name="T88" fmla="*/ 1 w 74"/>
                      <a:gd name="T89" fmla="*/ 1 h 250"/>
                      <a:gd name="T90" fmla="*/ 1 w 74"/>
                      <a:gd name="T91" fmla="*/ 1 h 250"/>
                      <a:gd name="T92" fmla="*/ 1 w 74"/>
                      <a:gd name="T93" fmla="*/ 1 h 250"/>
                      <a:gd name="T94" fmla="*/ 1 w 74"/>
                      <a:gd name="T95" fmla="*/ 1 h 250"/>
                      <a:gd name="T96" fmla="*/ 1 w 74"/>
                      <a:gd name="T97" fmla="*/ 1 h 250"/>
                      <a:gd name="T98" fmla="*/ 1 w 74"/>
                      <a:gd name="T99" fmla="*/ 1 h 250"/>
                      <a:gd name="T100" fmla="*/ 1 w 74"/>
                      <a:gd name="T101" fmla="*/ 1 h 250"/>
                      <a:gd name="T102" fmla="*/ 1 w 74"/>
                      <a:gd name="T103" fmla="*/ 1 h 250"/>
                      <a:gd name="T104" fmla="*/ 1 w 74"/>
                      <a:gd name="T105" fmla="*/ 1 h 250"/>
                      <a:gd name="T106" fmla="*/ 1 w 74"/>
                      <a:gd name="T107" fmla="*/ 1 h 250"/>
                      <a:gd name="T108" fmla="*/ 1 w 74"/>
                      <a:gd name="T109" fmla="*/ 1 h 250"/>
                      <a:gd name="T110" fmla="*/ 1 w 74"/>
                      <a:gd name="T111" fmla="*/ 1 h 250"/>
                      <a:gd name="T112" fmla="*/ 1 w 74"/>
                      <a:gd name="T113" fmla="*/ 1 h 250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74"/>
                      <a:gd name="T172" fmla="*/ 0 h 250"/>
                      <a:gd name="T173" fmla="*/ 74 w 74"/>
                      <a:gd name="T174" fmla="*/ 250 h 250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74" h="250">
                        <a:moveTo>
                          <a:pt x="0" y="250"/>
                        </a:moveTo>
                        <a:lnTo>
                          <a:pt x="1" y="247"/>
                        </a:lnTo>
                        <a:lnTo>
                          <a:pt x="3" y="244"/>
                        </a:lnTo>
                        <a:lnTo>
                          <a:pt x="4" y="241"/>
                        </a:lnTo>
                        <a:lnTo>
                          <a:pt x="6" y="240"/>
                        </a:lnTo>
                        <a:lnTo>
                          <a:pt x="7" y="237"/>
                        </a:lnTo>
                        <a:lnTo>
                          <a:pt x="7" y="236"/>
                        </a:lnTo>
                        <a:lnTo>
                          <a:pt x="8" y="233"/>
                        </a:lnTo>
                        <a:lnTo>
                          <a:pt x="10" y="232"/>
                        </a:lnTo>
                        <a:lnTo>
                          <a:pt x="10" y="230"/>
                        </a:lnTo>
                        <a:lnTo>
                          <a:pt x="11" y="229"/>
                        </a:lnTo>
                        <a:lnTo>
                          <a:pt x="13" y="227"/>
                        </a:lnTo>
                        <a:lnTo>
                          <a:pt x="13" y="226"/>
                        </a:lnTo>
                        <a:lnTo>
                          <a:pt x="14" y="225"/>
                        </a:lnTo>
                        <a:lnTo>
                          <a:pt x="14" y="223"/>
                        </a:lnTo>
                        <a:lnTo>
                          <a:pt x="15" y="222"/>
                        </a:lnTo>
                        <a:lnTo>
                          <a:pt x="15" y="220"/>
                        </a:lnTo>
                        <a:lnTo>
                          <a:pt x="17" y="219"/>
                        </a:lnTo>
                        <a:lnTo>
                          <a:pt x="17" y="218"/>
                        </a:lnTo>
                        <a:lnTo>
                          <a:pt x="18" y="216"/>
                        </a:lnTo>
                        <a:lnTo>
                          <a:pt x="18" y="215"/>
                        </a:lnTo>
                        <a:lnTo>
                          <a:pt x="20" y="213"/>
                        </a:lnTo>
                        <a:lnTo>
                          <a:pt x="20" y="212"/>
                        </a:lnTo>
                        <a:lnTo>
                          <a:pt x="20" y="211"/>
                        </a:lnTo>
                        <a:lnTo>
                          <a:pt x="21" y="211"/>
                        </a:lnTo>
                        <a:lnTo>
                          <a:pt x="21" y="209"/>
                        </a:lnTo>
                        <a:lnTo>
                          <a:pt x="21" y="208"/>
                        </a:lnTo>
                        <a:lnTo>
                          <a:pt x="22" y="206"/>
                        </a:lnTo>
                        <a:lnTo>
                          <a:pt x="22" y="205"/>
                        </a:lnTo>
                        <a:lnTo>
                          <a:pt x="22" y="204"/>
                        </a:lnTo>
                        <a:lnTo>
                          <a:pt x="24" y="202"/>
                        </a:lnTo>
                        <a:lnTo>
                          <a:pt x="24" y="201"/>
                        </a:lnTo>
                        <a:lnTo>
                          <a:pt x="25" y="199"/>
                        </a:lnTo>
                        <a:lnTo>
                          <a:pt x="25" y="198"/>
                        </a:lnTo>
                        <a:lnTo>
                          <a:pt x="27" y="197"/>
                        </a:lnTo>
                        <a:lnTo>
                          <a:pt x="27" y="195"/>
                        </a:lnTo>
                        <a:lnTo>
                          <a:pt x="27" y="194"/>
                        </a:lnTo>
                        <a:lnTo>
                          <a:pt x="28" y="194"/>
                        </a:lnTo>
                        <a:lnTo>
                          <a:pt x="28" y="192"/>
                        </a:lnTo>
                        <a:lnTo>
                          <a:pt x="28" y="191"/>
                        </a:lnTo>
                        <a:lnTo>
                          <a:pt x="29" y="190"/>
                        </a:lnTo>
                        <a:lnTo>
                          <a:pt x="29" y="188"/>
                        </a:lnTo>
                        <a:lnTo>
                          <a:pt x="31" y="187"/>
                        </a:lnTo>
                        <a:lnTo>
                          <a:pt x="31" y="185"/>
                        </a:lnTo>
                        <a:lnTo>
                          <a:pt x="31" y="184"/>
                        </a:lnTo>
                        <a:lnTo>
                          <a:pt x="32" y="183"/>
                        </a:lnTo>
                        <a:lnTo>
                          <a:pt x="32" y="181"/>
                        </a:lnTo>
                        <a:lnTo>
                          <a:pt x="32" y="180"/>
                        </a:lnTo>
                        <a:lnTo>
                          <a:pt x="34" y="178"/>
                        </a:lnTo>
                        <a:lnTo>
                          <a:pt x="34" y="177"/>
                        </a:lnTo>
                        <a:lnTo>
                          <a:pt x="35" y="176"/>
                        </a:lnTo>
                        <a:lnTo>
                          <a:pt x="35" y="174"/>
                        </a:lnTo>
                        <a:lnTo>
                          <a:pt x="35" y="173"/>
                        </a:lnTo>
                        <a:lnTo>
                          <a:pt x="36" y="170"/>
                        </a:lnTo>
                        <a:lnTo>
                          <a:pt x="36" y="169"/>
                        </a:lnTo>
                        <a:lnTo>
                          <a:pt x="38" y="167"/>
                        </a:lnTo>
                        <a:lnTo>
                          <a:pt x="38" y="166"/>
                        </a:lnTo>
                        <a:lnTo>
                          <a:pt x="39" y="164"/>
                        </a:lnTo>
                        <a:lnTo>
                          <a:pt x="39" y="163"/>
                        </a:lnTo>
                        <a:lnTo>
                          <a:pt x="39" y="162"/>
                        </a:lnTo>
                        <a:lnTo>
                          <a:pt x="41" y="160"/>
                        </a:lnTo>
                        <a:lnTo>
                          <a:pt x="41" y="159"/>
                        </a:lnTo>
                        <a:lnTo>
                          <a:pt x="41" y="158"/>
                        </a:lnTo>
                        <a:lnTo>
                          <a:pt x="42" y="156"/>
                        </a:lnTo>
                        <a:lnTo>
                          <a:pt x="42" y="155"/>
                        </a:lnTo>
                        <a:lnTo>
                          <a:pt x="42" y="153"/>
                        </a:lnTo>
                        <a:lnTo>
                          <a:pt x="43" y="153"/>
                        </a:lnTo>
                        <a:lnTo>
                          <a:pt x="43" y="152"/>
                        </a:lnTo>
                        <a:lnTo>
                          <a:pt x="43" y="151"/>
                        </a:lnTo>
                        <a:lnTo>
                          <a:pt x="45" y="149"/>
                        </a:lnTo>
                        <a:lnTo>
                          <a:pt x="45" y="148"/>
                        </a:lnTo>
                        <a:lnTo>
                          <a:pt x="45" y="146"/>
                        </a:lnTo>
                        <a:lnTo>
                          <a:pt x="45" y="145"/>
                        </a:lnTo>
                        <a:lnTo>
                          <a:pt x="46" y="145"/>
                        </a:lnTo>
                        <a:lnTo>
                          <a:pt x="46" y="144"/>
                        </a:lnTo>
                        <a:lnTo>
                          <a:pt x="46" y="142"/>
                        </a:lnTo>
                        <a:lnTo>
                          <a:pt x="46" y="141"/>
                        </a:lnTo>
                        <a:lnTo>
                          <a:pt x="48" y="139"/>
                        </a:lnTo>
                        <a:lnTo>
                          <a:pt x="48" y="138"/>
                        </a:lnTo>
                        <a:lnTo>
                          <a:pt x="49" y="137"/>
                        </a:lnTo>
                        <a:lnTo>
                          <a:pt x="49" y="134"/>
                        </a:lnTo>
                        <a:lnTo>
                          <a:pt x="49" y="132"/>
                        </a:lnTo>
                        <a:lnTo>
                          <a:pt x="50" y="131"/>
                        </a:lnTo>
                        <a:lnTo>
                          <a:pt x="50" y="130"/>
                        </a:lnTo>
                        <a:lnTo>
                          <a:pt x="50" y="128"/>
                        </a:lnTo>
                        <a:lnTo>
                          <a:pt x="52" y="127"/>
                        </a:lnTo>
                        <a:lnTo>
                          <a:pt x="52" y="125"/>
                        </a:lnTo>
                        <a:lnTo>
                          <a:pt x="52" y="124"/>
                        </a:lnTo>
                        <a:lnTo>
                          <a:pt x="53" y="123"/>
                        </a:lnTo>
                        <a:lnTo>
                          <a:pt x="53" y="121"/>
                        </a:lnTo>
                        <a:lnTo>
                          <a:pt x="53" y="120"/>
                        </a:lnTo>
                        <a:lnTo>
                          <a:pt x="53" y="118"/>
                        </a:lnTo>
                        <a:lnTo>
                          <a:pt x="54" y="117"/>
                        </a:lnTo>
                        <a:lnTo>
                          <a:pt x="54" y="116"/>
                        </a:lnTo>
                        <a:lnTo>
                          <a:pt x="54" y="114"/>
                        </a:lnTo>
                        <a:lnTo>
                          <a:pt x="56" y="113"/>
                        </a:lnTo>
                        <a:lnTo>
                          <a:pt x="56" y="111"/>
                        </a:lnTo>
                        <a:lnTo>
                          <a:pt x="56" y="110"/>
                        </a:lnTo>
                        <a:lnTo>
                          <a:pt x="57" y="109"/>
                        </a:lnTo>
                        <a:lnTo>
                          <a:pt x="57" y="107"/>
                        </a:lnTo>
                        <a:lnTo>
                          <a:pt x="57" y="106"/>
                        </a:lnTo>
                        <a:lnTo>
                          <a:pt x="59" y="104"/>
                        </a:lnTo>
                        <a:lnTo>
                          <a:pt x="59" y="103"/>
                        </a:lnTo>
                        <a:lnTo>
                          <a:pt x="59" y="102"/>
                        </a:lnTo>
                        <a:lnTo>
                          <a:pt x="59" y="100"/>
                        </a:lnTo>
                        <a:lnTo>
                          <a:pt x="60" y="99"/>
                        </a:lnTo>
                        <a:lnTo>
                          <a:pt x="60" y="97"/>
                        </a:lnTo>
                        <a:lnTo>
                          <a:pt x="60" y="96"/>
                        </a:lnTo>
                        <a:lnTo>
                          <a:pt x="61" y="95"/>
                        </a:lnTo>
                        <a:lnTo>
                          <a:pt x="61" y="93"/>
                        </a:lnTo>
                        <a:lnTo>
                          <a:pt x="61" y="92"/>
                        </a:lnTo>
                        <a:lnTo>
                          <a:pt x="63" y="89"/>
                        </a:lnTo>
                        <a:lnTo>
                          <a:pt x="63" y="88"/>
                        </a:lnTo>
                        <a:lnTo>
                          <a:pt x="63" y="86"/>
                        </a:lnTo>
                        <a:lnTo>
                          <a:pt x="64" y="85"/>
                        </a:lnTo>
                        <a:lnTo>
                          <a:pt x="64" y="84"/>
                        </a:lnTo>
                        <a:lnTo>
                          <a:pt x="66" y="82"/>
                        </a:lnTo>
                        <a:lnTo>
                          <a:pt x="66" y="81"/>
                        </a:lnTo>
                        <a:lnTo>
                          <a:pt x="66" y="79"/>
                        </a:lnTo>
                        <a:lnTo>
                          <a:pt x="66" y="78"/>
                        </a:lnTo>
                        <a:lnTo>
                          <a:pt x="66" y="77"/>
                        </a:lnTo>
                        <a:lnTo>
                          <a:pt x="67" y="77"/>
                        </a:lnTo>
                        <a:lnTo>
                          <a:pt x="67" y="75"/>
                        </a:lnTo>
                        <a:lnTo>
                          <a:pt x="67" y="74"/>
                        </a:lnTo>
                        <a:lnTo>
                          <a:pt x="67" y="72"/>
                        </a:lnTo>
                        <a:lnTo>
                          <a:pt x="67" y="71"/>
                        </a:lnTo>
                        <a:lnTo>
                          <a:pt x="67" y="70"/>
                        </a:lnTo>
                        <a:lnTo>
                          <a:pt x="68" y="68"/>
                        </a:lnTo>
                        <a:lnTo>
                          <a:pt x="68" y="67"/>
                        </a:lnTo>
                        <a:lnTo>
                          <a:pt x="68" y="65"/>
                        </a:lnTo>
                        <a:lnTo>
                          <a:pt x="68" y="64"/>
                        </a:lnTo>
                        <a:lnTo>
                          <a:pt x="68" y="63"/>
                        </a:lnTo>
                        <a:lnTo>
                          <a:pt x="68" y="61"/>
                        </a:lnTo>
                        <a:lnTo>
                          <a:pt x="68" y="60"/>
                        </a:lnTo>
                        <a:lnTo>
                          <a:pt x="68" y="58"/>
                        </a:lnTo>
                        <a:lnTo>
                          <a:pt x="68" y="57"/>
                        </a:lnTo>
                        <a:lnTo>
                          <a:pt x="68" y="56"/>
                        </a:lnTo>
                        <a:lnTo>
                          <a:pt x="70" y="54"/>
                        </a:lnTo>
                        <a:lnTo>
                          <a:pt x="70" y="53"/>
                        </a:lnTo>
                        <a:lnTo>
                          <a:pt x="70" y="51"/>
                        </a:lnTo>
                        <a:lnTo>
                          <a:pt x="70" y="50"/>
                        </a:lnTo>
                        <a:lnTo>
                          <a:pt x="70" y="49"/>
                        </a:lnTo>
                        <a:lnTo>
                          <a:pt x="70" y="47"/>
                        </a:lnTo>
                        <a:lnTo>
                          <a:pt x="70" y="46"/>
                        </a:lnTo>
                        <a:lnTo>
                          <a:pt x="70" y="44"/>
                        </a:lnTo>
                        <a:lnTo>
                          <a:pt x="70" y="43"/>
                        </a:lnTo>
                        <a:lnTo>
                          <a:pt x="70" y="42"/>
                        </a:lnTo>
                        <a:lnTo>
                          <a:pt x="71" y="40"/>
                        </a:lnTo>
                        <a:lnTo>
                          <a:pt x="71" y="39"/>
                        </a:lnTo>
                        <a:lnTo>
                          <a:pt x="71" y="37"/>
                        </a:lnTo>
                        <a:lnTo>
                          <a:pt x="71" y="36"/>
                        </a:lnTo>
                        <a:lnTo>
                          <a:pt x="71" y="35"/>
                        </a:lnTo>
                        <a:lnTo>
                          <a:pt x="71" y="33"/>
                        </a:lnTo>
                        <a:lnTo>
                          <a:pt x="73" y="32"/>
                        </a:lnTo>
                        <a:lnTo>
                          <a:pt x="73" y="30"/>
                        </a:lnTo>
                        <a:lnTo>
                          <a:pt x="73" y="29"/>
                        </a:lnTo>
                        <a:lnTo>
                          <a:pt x="73" y="28"/>
                        </a:lnTo>
                        <a:lnTo>
                          <a:pt x="73" y="26"/>
                        </a:lnTo>
                        <a:lnTo>
                          <a:pt x="74" y="25"/>
                        </a:lnTo>
                        <a:lnTo>
                          <a:pt x="74" y="23"/>
                        </a:lnTo>
                        <a:lnTo>
                          <a:pt x="74" y="22"/>
                        </a:lnTo>
                        <a:lnTo>
                          <a:pt x="74" y="21"/>
                        </a:lnTo>
                        <a:lnTo>
                          <a:pt x="74" y="19"/>
                        </a:lnTo>
                        <a:lnTo>
                          <a:pt x="74" y="18"/>
                        </a:lnTo>
                        <a:lnTo>
                          <a:pt x="74" y="17"/>
                        </a:lnTo>
                        <a:lnTo>
                          <a:pt x="74" y="15"/>
                        </a:lnTo>
                        <a:lnTo>
                          <a:pt x="74" y="14"/>
                        </a:lnTo>
                        <a:lnTo>
                          <a:pt x="74" y="12"/>
                        </a:lnTo>
                        <a:lnTo>
                          <a:pt x="74" y="11"/>
                        </a:lnTo>
                        <a:lnTo>
                          <a:pt x="74" y="10"/>
                        </a:lnTo>
                        <a:lnTo>
                          <a:pt x="73" y="8"/>
                        </a:lnTo>
                        <a:lnTo>
                          <a:pt x="73" y="7"/>
                        </a:lnTo>
                        <a:lnTo>
                          <a:pt x="73" y="5"/>
                        </a:lnTo>
                        <a:lnTo>
                          <a:pt x="73" y="4"/>
                        </a:lnTo>
                        <a:lnTo>
                          <a:pt x="73" y="1"/>
                        </a:lnTo>
                        <a:lnTo>
                          <a:pt x="73" y="0"/>
                        </a:lnTo>
                      </a:path>
                    </a:pathLst>
                  </a:custGeom>
                  <a:noFill/>
                  <a:ln w="20638">
                    <a:solidFill>
                      <a:srgbClr val="00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grpSp>
            <p:nvGrpSpPr>
              <p:cNvPr id="145447" name="Group 400">
                <a:extLst>
                  <a:ext uri="{FF2B5EF4-FFF2-40B4-BE49-F238E27FC236}">
                    <a16:creationId xmlns:a16="http://schemas.microsoft.com/office/drawing/2014/main" id="{94846180-55DD-3043-8D26-863FC692F0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133664" y="5799138"/>
                <a:ext cx="604837" cy="488950"/>
                <a:chOff x="3450" y="1331"/>
                <a:chExt cx="321" cy="252"/>
              </a:xfrm>
            </p:grpSpPr>
            <p:sp>
              <p:nvSpPr>
                <p:cNvPr id="145454" name="Freeform 401">
                  <a:extLst>
                    <a:ext uri="{FF2B5EF4-FFF2-40B4-BE49-F238E27FC236}">
                      <a16:creationId xmlns:a16="http://schemas.microsoft.com/office/drawing/2014/main" id="{F316535B-95D8-1A42-91D4-9E0BBE404B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5" name="Freeform 402">
                  <a:extLst>
                    <a:ext uri="{FF2B5EF4-FFF2-40B4-BE49-F238E27FC236}">
                      <a16:creationId xmlns:a16="http://schemas.microsoft.com/office/drawing/2014/main" id="{1EB0D190-D049-734F-A2B3-FD126B4AA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6" name="Freeform 403">
                  <a:extLst>
                    <a:ext uri="{FF2B5EF4-FFF2-40B4-BE49-F238E27FC236}">
                      <a16:creationId xmlns:a16="http://schemas.microsoft.com/office/drawing/2014/main" id="{DB8BAFF2-5110-4E44-A725-8F5E687D12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7" name="Freeform 404">
                  <a:extLst>
                    <a:ext uri="{FF2B5EF4-FFF2-40B4-BE49-F238E27FC236}">
                      <a16:creationId xmlns:a16="http://schemas.microsoft.com/office/drawing/2014/main" id="{0E6550D7-BD9F-0E41-A49E-3D9B8345DE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5458" name="Freeform 405">
                  <a:extLst>
                    <a:ext uri="{FF2B5EF4-FFF2-40B4-BE49-F238E27FC236}">
                      <a16:creationId xmlns:a16="http://schemas.microsoft.com/office/drawing/2014/main" id="{DC31C5BB-7012-B84C-B0A2-A79DA0CC9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45448" name="TextBox 94">
                <a:extLst>
                  <a:ext uri="{FF2B5EF4-FFF2-40B4-BE49-F238E27FC236}">
                    <a16:creationId xmlns:a16="http://schemas.microsoft.com/office/drawing/2014/main" id="{D01CACA8-E263-994C-8382-539AF4A410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4324499" y="3468462"/>
                <a:ext cx="409013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c</a:t>
                </a:r>
                <a:r>
                  <a:rPr lang="en-US" altLang="en-US" sz="2800" b="0" i="1" baseline="-25000">
                    <a:latin typeface="Times" pitchFamily="2" charset="0"/>
                  </a:rPr>
                  <a:t>i</a:t>
                </a:r>
              </a:p>
            </p:txBody>
          </p:sp>
          <p:sp>
            <p:nvSpPr>
              <p:cNvPr id="145449" name="Freeform 278">
                <a:extLst>
                  <a:ext uri="{FF2B5EF4-FFF2-40B4-BE49-F238E27FC236}">
                    <a16:creationId xmlns:a16="http://schemas.microsoft.com/office/drawing/2014/main" id="{6DCC0C70-2650-5544-BDE0-88AB0D8133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4540079" y="425926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0" name="Freeform 278">
                <a:extLst>
                  <a:ext uri="{FF2B5EF4-FFF2-40B4-BE49-F238E27FC236}">
                    <a16:creationId xmlns:a16="http://schemas.microsoft.com/office/drawing/2014/main" id="{A2ACBA53-A50D-5041-8012-08E43DA534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2921447" y="5460583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1" name="Freeform 278">
                <a:extLst>
                  <a:ext uri="{FF2B5EF4-FFF2-40B4-BE49-F238E27FC236}">
                    <a16:creationId xmlns:a16="http://schemas.microsoft.com/office/drawing/2014/main" id="{311CA1AC-1DE1-F443-B2E0-55C4535FCD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5400000">
                <a:off x="3187134" y="5201935"/>
                <a:ext cx="64008" cy="64008"/>
              </a:xfrm>
              <a:custGeom>
                <a:avLst/>
                <a:gdLst>
                  <a:gd name="T0" fmla="*/ 2147483646 w 48"/>
                  <a:gd name="T1" fmla="*/ 2147483646 h 72"/>
                  <a:gd name="T2" fmla="*/ 2147483646 w 48"/>
                  <a:gd name="T3" fmla="*/ 2147483646 h 72"/>
                  <a:gd name="T4" fmla="*/ 2147483646 w 48"/>
                  <a:gd name="T5" fmla="*/ 2147483646 h 72"/>
                  <a:gd name="T6" fmla="*/ 2147483646 w 48"/>
                  <a:gd name="T7" fmla="*/ 2147483646 h 72"/>
                  <a:gd name="T8" fmla="*/ 2147483646 w 48"/>
                  <a:gd name="T9" fmla="*/ 2147483646 h 72"/>
                  <a:gd name="T10" fmla="*/ 2147483646 w 48"/>
                  <a:gd name="T11" fmla="*/ 2147483646 h 72"/>
                  <a:gd name="T12" fmla="*/ 2147483646 w 48"/>
                  <a:gd name="T13" fmla="*/ 2147483646 h 72"/>
                  <a:gd name="T14" fmla="*/ 2147483646 w 48"/>
                  <a:gd name="T15" fmla="*/ 2147483646 h 72"/>
                  <a:gd name="T16" fmla="*/ 2147483646 w 48"/>
                  <a:gd name="T17" fmla="*/ 2147483646 h 72"/>
                  <a:gd name="T18" fmla="*/ 2147483646 w 48"/>
                  <a:gd name="T19" fmla="*/ 2147483646 h 72"/>
                  <a:gd name="T20" fmla="*/ 2147483646 w 48"/>
                  <a:gd name="T21" fmla="*/ 0 h 72"/>
                  <a:gd name="T22" fmla="*/ 2147483646 w 48"/>
                  <a:gd name="T23" fmla="*/ 0 h 72"/>
                  <a:gd name="T24" fmla="*/ 2147483646 w 48"/>
                  <a:gd name="T25" fmla="*/ 2147483646 h 72"/>
                  <a:gd name="T26" fmla="*/ 2147483646 w 48"/>
                  <a:gd name="T27" fmla="*/ 2147483646 h 72"/>
                  <a:gd name="T28" fmla="*/ 2147483646 w 48"/>
                  <a:gd name="T29" fmla="*/ 2147483646 h 72"/>
                  <a:gd name="T30" fmla="*/ 2147483646 w 48"/>
                  <a:gd name="T31" fmla="*/ 2147483646 h 72"/>
                  <a:gd name="T32" fmla="*/ 2147483646 w 48"/>
                  <a:gd name="T33" fmla="*/ 2147483646 h 72"/>
                  <a:gd name="T34" fmla="*/ 2147483646 w 48"/>
                  <a:gd name="T35" fmla="*/ 2147483646 h 72"/>
                  <a:gd name="T36" fmla="*/ 2147483646 w 48"/>
                  <a:gd name="T37" fmla="*/ 2147483646 h 72"/>
                  <a:gd name="T38" fmla="*/ 2147483646 w 48"/>
                  <a:gd name="T39" fmla="*/ 2147483646 h 72"/>
                  <a:gd name="T40" fmla="*/ 2147483646 w 48"/>
                  <a:gd name="T41" fmla="*/ 2147483646 h 72"/>
                  <a:gd name="T42" fmla="*/ 2147483646 w 48"/>
                  <a:gd name="T43" fmla="*/ 2147483646 h 72"/>
                  <a:gd name="T44" fmla="*/ 2147483646 w 48"/>
                  <a:gd name="T45" fmla="*/ 2147483646 h 72"/>
                  <a:gd name="T46" fmla="*/ 2147483646 w 48"/>
                  <a:gd name="T47" fmla="*/ 2147483646 h 72"/>
                  <a:gd name="T48" fmla="*/ 2147483646 w 48"/>
                  <a:gd name="T49" fmla="*/ 2147483646 h 72"/>
                  <a:gd name="T50" fmla="*/ 2147483646 w 48"/>
                  <a:gd name="T51" fmla="*/ 2147483646 h 72"/>
                  <a:gd name="T52" fmla="*/ 2147483646 w 48"/>
                  <a:gd name="T53" fmla="*/ 2147483646 h 72"/>
                  <a:gd name="T54" fmla="*/ 2147483646 w 48"/>
                  <a:gd name="T55" fmla="*/ 2147483646 h 72"/>
                  <a:gd name="T56" fmla="*/ 2147483646 w 48"/>
                  <a:gd name="T57" fmla="*/ 2147483646 h 72"/>
                  <a:gd name="T58" fmla="*/ 2147483646 w 48"/>
                  <a:gd name="T59" fmla="*/ 2147483646 h 72"/>
                  <a:gd name="T60" fmla="*/ 2147483646 w 48"/>
                  <a:gd name="T61" fmla="*/ 2147483646 h 72"/>
                  <a:gd name="T62" fmla="*/ 2147483646 w 48"/>
                  <a:gd name="T63" fmla="*/ 2147483646 h 72"/>
                  <a:gd name="T64" fmla="*/ 2147483646 w 48"/>
                  <a:gd name="T65" fmla="*/ 2147483646 h 72"/>
                  <a:gd name="T66" fmla="*/ 2147483646 w 48"/>
                  <a:gd name="T67" fmla="*/ 2147483646 h 72"/>
                  <a:gd name="T68" fmla="*/ 2147483646 w 48"/>
                  <a:gd name="T69" fmla="*/ 2147483646 h 72"/>
                  <a:gd name="T70" fmla="*/ 2147483646 w 48"/>
                  <a:gd name="T71" fmla="*/ 2147483646 h 72"/>
                  <a:gd name="T72" fmla="*/ 2147483646 w 48"/>
                  <a:gd name="T73" fmla="*/ 2147483646 h 72"/>
                  <a:gd name="T74" fmla="*/ 2147483646 w 48"/>
                  <a:gd name="T75" fmla="*/ 2147483646 h 72"/>
                  <a:gd name="T76" fmla="*/ 2147483646 w 48"/>
                  <a:gd name="T77" fmla="*/ 2147483646 h 72"/>
                  <a:gd name="T78" fmla="*/ 2147483646 w 48"/>
                  <a:gd name="T79" fmla="*/ 2147483646 h 72"/>
                  <a:gd name="T80" fmla="*/ 2147483646 w 48"/>
                  <a:gd name="T81" fmla="*/ 2147483646 h 72"/>
                  <a:gd name="T82" fmla="*/ 2147483646 w 48"/>
                  <a:gd name="T83" fmla="*/ 2147483646 h 72"/>
                  <a:gd name="T84" fmla="*/ 2147483646 w 48"/>
                  <a:gd name="T85" fmla="*/ 2147483646 h 72"/>
                  <a:gd name="T86" fmla="*/ 2147483646 w 48"/>
                  <a:gd name="T87" fmla="*/ 2147483646 h 72"/>
                  <a:gd name="T88" fmla="*/ 2147483646 w 48"/>
                  <a:gd name="T89" fmla="*/ 2147483646 h 72"/>
                  <a:gd name="T90" fmla="*/ 2147483646 w 48"/>
                  <a:gd name="T91" fmla="*/ 2147483646 h 72"/>
                  <a:gd name="T92" fmla="*/ 2147483646 w 48"/>
                  <a:gd name="T93" fmla="*/ 2147483646 h 72"/>
                  <a:gd name="T94" fmla="*/ 2147483646 w 48"/>
                  <a:gd name="T95" fmla="*/ 2147483646 h 72"/>
                  <a:gd name="T96" fmla="*/ 2147483646 w 48"/>
                  <a:gd name="T97" fmla="*/ 2147483646 h 72"/>
                  <a:gd name="T98" fmla="*/ 2147483646 w 48"/>
                  <a:gd name="T99" fmla="*/ 2147483646 h 72"/>
                  <a:gd name="T100" fmla="*/ 2147483646 w 48"/>
                  <a:gd name="T101" fmla="*/ 2147483646 h 72"/>
                  <a:gd name="T102" fmla="*/ 2147483646 w 48"/>
                  <a:gd name="T103" fmla="*/ 2147483646 h 72"/>
                  <a:gd name="T104" fmla="*/ 2147483646 w 48"/>
                  <a:gd name="T105" fmla="*/ 2147483646 h 72"/>
                  <a:gd name="T106" fmla="*/ 2147483646 w 48"/>
                  <a:gd name="T107" fmla="*/ 2147483646 h 72"/>
                  <a:gd name="T108" fmla="*/ 2147483646 w 48"/>
                  <a:gd name="T109" fmla="*/ 2147483646 h 72"/>
                  <a:gd name="T110" fmla="*/ 2147483646 w 48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48"/>
                  <a:gd name="T169" fmla="*/ 0 h 72"/>
                  <a:gd name="T170" fmla="*/ 48 w 48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48" h="72">
                    <a:moveTo>
                      <a:pt x="0" y="43"/>
                    </a:moveTo>
                    <a:lnTo>
                      <a:pt x="0" y="30"/>
                    </a:lnTo>
                    <a:lnTo>
                      <a:pt x="1" y="28"/>
                    </a:lnTo>
                    <a:lnTo>
                      <a:pt x="1" y="27"/>
                    </a:lnTo>
                    <a:lnTo>
                      <a:pt x="1" y="25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2" y="21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6"/>
                    </a:lnTo>
                    <a:lnTo>
                      <a:pt x="5" y="15"/>
                    </a:lnTo>
                    <a:lnTo>
                      <a:pt x="6" y="13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9" y="10"/>
                    </a:lnTo>
                    <a:lnTo>
                      <a:pt x="9" y="9"/>
                    </a:lnTo>
                    <a:lnTo>
                      <a:pt x="11" y="7"/>
                    </a:lnTo>
                    <a:lnTo>
                      <a:pt x="12" y="6"/>
                    </a:lnTo>
                    <a:lnTo>
                      <a:pt x="13" y="6"/>
                    </a:lnTo>
                    <a:lnTo>
                      <a:pt x="14" y="5"/>
                    </a:lnTo>
                    <a:lnTo>
                      <a:pt x="15" y="4"/>
                    </a:lnTo>
                    <a:lnTo>
                      <a:pt x="17" y="4"/>
                    </a:lnTo>
                    <a:lnTo>
                      <a:pt x="18" y="3"/>
                    </a:lnTo>
                    <a:lnTo>
                      <a:pt x="19" y="3"/>
                    </a:lnTo>
                    <a:lnTo>
                      <a:pt x="20" y="3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0"/>
                    </a:lnTo>
                    <a:lnTo>
                      <a:pt x="30" y="0"/>
                    </a:lnTo>
                    <a:lnTo>
                      <a:pt x="19" y="0"/>
                    </a:lnTo>
                    <a:lnTo>
                      <a:pt x="21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3"/>
                    </a:lnTo>
                    <a:lnTo>
                      <a:pt x="30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4"/>
                    </a:lnTo>
                    <a:lnTo>
                      <a:pt x="35" y="5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8" y="7"/>
                    </a:lnTo>
                    <a:lnTo>
                      <a:pt x="39" y="9"/>
                    </a:lnTo>
                    <a:lnTo>
                      <a:pt x="39" y="10"/>
                    </a:lnTo>
                    <a:lnTo>
                      <a:pt x="41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3" y="13"/>
                    </a:lnTo>
                    <a:lnTo>
                      <a:pt x="44" y="15"/>
                    </a:lnTo>
                    <a:lnTo>
                      <a:pt x="45" y="16"/>
                    </a:lnTo>
                    <a:lnTo>
                      <a:pt x="45" y="17"/>
                    </a:lnTo>
                    <a:lnTo>
                      <a:pt x="47" y="18"/>
                    </a:lnTo>
                    <a:lnTo>
                      <a:pt x="47" y="19"/>
                    </a:lnTo>
                    <a:lnTo>
                      <a:pt x="47" y="21"/>
                    </a:lnTo>
                    <a:lnTo>
                      <a:pt x="48" y="23"/>
                    </a:lnTo>
                    <a:lnTo>
                      <a:pt x="48" y="24"/>
                    </a:lnTo>
                    <a:lnTo>
                      <a:pt x="48" y="25"/>
                    </a:lnTo>
                    <a:lnTo>
                      <a:pt x="48" y="27"/>
                    </a:lnTo>
                    <a:lnTo>
                      <a:pt x="48" y="28"/>
                    </a:lnTo>
                    <a:lnTo>
                      <a:pt x="48" y="30"/>
                    </a:lnTo>
                    <a:lnTo>
                      <a:pt x="48" y="43"/>
                    </a:lnTo>
                    <a:lnTo>
                      <a:pt x="48" y="45"/>
                    </a:lnTo>
                    <a:lnTo>
                      <a:pt x="48" y="47"/>
                    </a:lnTo>
                    <a:lnTo>
                      <a:pt x="48" y="48"/>
                    </a:lnTo>
                    <a:lnTo>
                      <a:pt x="48" y="49"/>
                    </a:lnTo>
                    <a:lnTo>
                      <a:pt x="48" y="51"/>
                    </a:lnTo>
                    <a:lnTo>
                      <a:pt x="47" y="52"/>
                    </a:lnTo>
                    <a:lnTo>
                      <a:pt x="47" y="54"/>
                    </a:lnTo>
                    <a:lnTo>
                      <a:pt x="47" y="55"/>
                    </a:lnTo>
                    <a:lnTo>
                      <a:pt x="45" y="57"/>
                    </a:lnTo>
                    <a:lnTo>
                      <a:pt x="45" y="58"/>
                    </a:lnTo>
                    <a:lnTo>
                      <a:pt x="44" y="59"/>
                    </a:lnTo>
                    <a:lnTo>
                      <a:pt x="43" y="60"/>
                    </a:lnTo>
                    <a:lnTo>
                      <a:pt x="43" y="61"/>
                    </a:lnTo>
                    <a:lnTo>
                      <a:pt x="42" y="63"/>
                    </a:lnTo>
                    <a:lnTo>
                      <a:pt x="41" y="64"/>
                    </a:lnTo>
                    <a:lnTo>
                      <a:pt x="39" y="64"/>
                    </a:lnTo>
                    <a:lnTo>
                      <a:pt x="39" y="65"/>
                    </a:lnTo>
                    <a:lnTo>
                      <a:pt x="38" y="66"/>
                    </a:lnTo>
                    <a:lnTo>
                      <a:pt x="37" y="67"/>
                    </a:lnTo>
                    <a:lnTo>
                      <a:pt x="36" y="67"/>
                    </a:lnTo>
                    <a:lnTo>
                      <a:pt x="35" y="69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1" y="71"/>
                    </a:lnTo>
                    <a:lnTo>
                      <a:pt x="30" y="71"/>
                    </a:lnTo>
                    <a:lnTo>
                      <a:pt x="27" y="71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1" y="72"/>
                    </a:lnTo>
                    <a:lnTo>
                      <a:pt x="19" y="72"/>
                    </a:lnTo>
                    <a:lnTo>
                      <a:pt x="30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2"/>
                    </a:lnTo>
                    <a:lnTo>
                      <a:pt x="23" y="72"/>
                    </a:lnTo>
                    <a:lnTo>
                      <a:pt x="20" y="71"/>
                    </a:lnTo>
                    <a:lnTo>
                      <a:pt x="19" y="71"/>
                    </a:lnTo>
                    <a:lnTo>
                      <a:pt x="18" y="71"/>
                    </a:lnTo>
                    <a:lnTo>
                      <a:pt x="17" y="70"/>
                    </a:lnTo>
                    <a:lnTo>
                      <a:pt x="15" y="70"/>
                    </a:lnTo>
                    <a:lnTo>
                      <a:pt x="14" y="69"/>
                    </a:lnTo>
                    <a:lnTo>
                      <a:pt x="13" y="67"/>
                    </a:lnTo>
                    <a:lnTo>
                      <a:pt x="12" y="67"/>
                    </a:lnTo>
                    <a:lnTo>
                      <a:pt x="11" y="66"/>
                    </a:lnTo>
                    <a:lnTo>
                      <a:pt x="9" y="65"/>
                    </a:lnTo>
                    <a:lnTo>
                      <a:pt x="9" y="64"/>
                    </a:lnTo>
                    <a:lnTo>
                      <a:pt x="8" y="64"/>
                    </a:lnTo>
                    <a:lnTo>
                      <a:pt x="7" y="63"/>
                    </a:lnTo>
                    <a:lnTo>
                      <a:pt x="6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3" y="58"/>
                    </a:lnTo>
                    <a:lnTo>
                      <a:pt x="3" y="57"/>
                    </a:lnTo>
                    <a:lnTo>
                      <a:pt x="2" y="55"/>
                    </a:lnTo>
                    <a:lnTo>
                      <a:pt x="2" y="54"/>
                    </a:lnTo>
                    <a:lnTo>
                      <a:pt x="2" y="52"/>
                    </a:lnTo>
                    <a:lnTo>
                      <a:pt x="1" y="51"/>
                    </a:lnTo>
                    <a:lnTo>
                      <a:pt x="1" y="49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1" y="45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chemeClr val="tx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52" name="TextBox 118">
                <a:extLst>
                  <a:ext uri="{FF2B5EF4-FFF2-40B4-BE49-F238E27FC236}">
                    <a16:creationId xmlns:a16="http://schemas.microsoft.com/office/drawing/2014/main" id="{7583B0DB-CA6F-FE47-9C0D-445B2D236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7221278" y="5773575"/>
                <a:ext cx="691091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c</a:t>
                </a:r>
                <a:r>
                  <a:rPr lang="en-US" altLang="en-US" sz="2800" b="0" i="1" baseline="-25000">
                    <a:latin typeface="Times" pitchFamily="2" charset="0"/>
                  </a:rPr>
                  <a:t>i+1</a:t>
                </a:r>
              </a:p>
            </p:txBody>
          </p:sp>
          <p:sp>
            <p:nvSpPr>
              <p:cNvPr id="145453" name="TextBox 119">
                <a:extLst>
                  <a:ext uri="{FF2B5EF4-FFF2-40B4-BE49-F238E27FC236}">
                    <a16:creationId xmlns:a16="http://schemas.microsoft.com/office/drawing/2014/main" id="{4D7F7363-C47F-9E47-962F-5D4E6233BF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 rot="16200000">
                <a:off x="7458315" y="4126582"/>
                <a:ext cx="389780" cy="5231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2800" b="0" i="1">
                    <a:latin typeface="Times" pitchFamily="2" charset="0"/>
                  </a:rPr>
                  <a:t>s</a:t>
                </a:r>
                <a:r>
                  <a:rPr lang="en-US" altLang="en-US" sz="2800" b="0" i="1" baseline="-25000">
                    <a:latin typeface="Times" pitchFamily="2" charset="0"/>
                  </a:rPr>
                  <a:t>i</a:t>
                </a:r>
              </a:p>
            </p:txBody>
          </p:sp>
        </p:grpSp>
        <p:sp>
          <p:nvSpPr>
            <p:cNvPr id="145412" name="TextBox 123">
              <a:extLst>
                <a:ext uri="{FF2B5EF4-FFF2-40B4-BE49-F238E27FC236}">
                  <a16:creationId xmlns:a16="http://schemas.microsoft.com/office/drawing/2014/main" id="{DE24D8FE-A36D-F44E-B79B-0889BE2C37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44107" y="619369"/>
              <a:ext cx="409013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x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5413" name="TextBox 124">
              <a:extLst>
                <a:ext uri="{FF2B5EF4-FFF2-40B4-BE49-F238E27FC236}">
                  <a16:creationId xmlns:a16="http://schemas.microsoft.com/office/drawing/2014/main" id="{FF63A5DD-C742-C44D-905B-16027509E2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18715" y="603744"/>
              <a:ext cx="409013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y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  <p:sp>
          <p:nvSpPr>
            <p:cNvPr id="145414" name="TextBox 125">
              <a:extLst>
                <a:ext uri="{FF2B5EF4-FFF2-40B4-BE49-F238E27FC236}">
                  <a16:creationId xmlns:a16="http://schemas.microsoft.com/office/drawing/2014/main" id="{96EE5AA5-8E73-C24F-A931-9DC9A79165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9937" y="2577539"/>
              <a:ext cx="429849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solidFill>
                    <a:srgbClr val="000000"/>
                  </a:solidFill>
                  <a:latin typeface="Times" pitchFamily="2" charset="0"/>
                </a:rPr>
                <a:t>p</a:t>
              </a:r>
              <a:r>
                <a:rPr lang="en-US" altLang="en-US" sz="2800" b="0" i="1" baseline="-25000">
                  <a:solidFill>
                    <a:srgbClr val="000000"/>
                  </a:solidFill>
                  <a:latin typeface="Times" pitchFamily="2" charset="0"/>
                </a:rPr>
                <a:t>i</a:t>
              </a:r>
            </a:p>
          </p:txBody>
        </p:sp>
        <p:sp>
          <p:nvSpPr>
            <p:cNvPr id="145415" name="TextBox 126">
              <a:extLst>
                <a:ext uri="{FF2B5EF4-FFF2-40B4-BE49-F238E27FC236}">
                  <a16:creationId xmlns:a16="http://schemas.microsoft.com/office/drawing/2014/main" id="{61A45A5F-A4E0-8649-A64D-C56206EFF6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27755" y="2543907"/>
              <a:ext cx="429849" cy="523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 i="1">
                  <a:latin typeface="Times" pitchFamily="2" charset="0"/>
                </a:rPr>
                <a:t>g</a:t>
              </a:r>
              <a:r>
                <a:rPr lang="en-US" altLang="en-US" sz="2800" b="0" i="1" baseline="-25000">
                  <a:latin typeface="Times" pitchFamily="2" charset="0"/>
                </a:rPr>
                <a:t>i</a:t>
              </a:r>
            </a:p>
          </p:txBody>
        </p:sp>
      </p:grpSp>
    </p:spTree>
  </p:cSld>
  <p:clrMapOvr>
    <a:masterClrMapping/>
  </p:clrMapOvr>
  <p:transition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433" name="Group 1">
            <a:extLst>
              <a:ext uri="{FF2B5EF4-FFF2-40B4-BE49-F238E27FC236}">
                <a16:creationId xmlns:a16="http://schemas.microsoft.com/office/drawing/2014/main" id="{6DA17B5A-C2B4-EF4F-A842-08D034557B40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35B93CD-8EC2-9C40-8469-00F76AC1C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6438" name="Freeform 144">
              <a:extLst>
                <a:ext uri="{FF2B5EF4-FFF2-40B4-BE49-F238E27FC236}">
                  <a16:creationId xmlns:a16="http://schemas.microsoft.com/office/drawing/2014/main" id="{2F2FBF2E-5147-8744-B595-E18BCE55A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39" name="Line 146">
              <a:extLst>
                <a:ext uri="{FF2B5EF4-FFF2-40B4-BE49-F238E27FC236}">
                  <a16:creationId xmlns:a16="http://schemas.microsoft.com/office/drawing/2014/main" id="{3843ECCF-CD92-1B48-AAE5-492225C9A4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0" name="Freeform 148">
              <a:extLst>
                <a:ext uri="{FF2B5EF4-FFF2-40B4-BE49-F238E27FC236}">
                  <a16:creationId xmlns:a16="http://schemas.microsoft.com/office/drawing/2014/main" id="{FBE8A924-7550-CA48-82DB-C29AA9C63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41" name="Freeform 149">
              <a:extLst>
                <a:ext uri="{FF2B5EF4-FFF2-40B4-BE49-F238E27FC236}">
                  <a16:creationId xmlns:a16="http://schemas.microsoft.com/office/drawing/2014/main" id="{1D159226-B518-CF43-B9B0-362B49F2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2" name="Freeform 150">
              <a:extLst>
                <a:ext uri="{FF2B5EF4-FFF2-40B4-BE49-F238E27FC236}">
                  <a16:creationId xmlns:a16="http://schemas.microsoft.com/office/drawing/2014/main" id="{84DAAF83-E3AA-1840-809E-67EB913DC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3" name="Freeform 151">
              <a:extLst>
                <a:ext uri="{FF2B5EF4-FFF2-40B4-BE49-F238E27FC236}">
                  <a16:creationId xmlns:a16="http://schemas.microsoft.com/office/drawing/2014/main" id="{DA22CE2A-2CEA-6B4F-9C35-6DBE6A552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4" name="Freeform 152">
              <a:extLst>
                <a:ext uri="{FF2B5EF4-FFF2-40B4-BE49-F238E27FC236}">
                  <a16:creationId xmlns:a16="http://schemas.microsoft.com/office/drawing/2014/main" id="{40E47499-7F91-1644-91CE-3FB12FD6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5" name="Line 153">
              <a:extLst>
                <a:ext uri="{FF2B5EF4-FFF2-40B4-BE49-F238E27FC236}">
                  <a16:creationId xmlns:a16="http://schemas.microsoft.com/office/drawing/2014/main" id="{8C076169-B389-0E44-92B9-C7F7725FC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6" name="Line 154">
              <a:extLst>
                <a:ext uri="{FF2B5EF4-FFF2-40B4-BE49-F238E27FC236}">
                  <a16:creationId xmlns:a16="http://schemas.microsoft.com/office/drawing/2014/main" id="{7F8BC757-F41A-9147-A897-79F97AC4B2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7" name="Line 155">
              <a:extLst>
                <a:ext uri="{FF2B5EF4-FFF2-40B4-BE49-F238E27FC236}">
                  <a16:creationId xmlns:a16="http://schemas.microsoft.com/office/drawing/2014/main" id="{A27D0F3A-E0F8-8C42-89A1-ECD8617382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8" name="Line 156">
              <a:extLst>
                <a:ext uri="{FF2B5EF4-FFF2-40B4-BE49-F238E27FC236}">
                  <a16:creationId xmlns:a16="http://schemas.microsoft.com/office/drawing/2014/main" id="{6382472C-B807-D24B-AF48-E250F9E89B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9" name="Freeform 157">
              <a:extLst>
                <a:ext uri="{FF2B5EF4-FFF2-40B4-BE49-F238E27FC236}">
                  <a16:creationId xmlns:a16="http://schemas.microsoft.com/office/drawing/2014/main" id="{4817B444-4B88-3C46-B1FF-35D58EE71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50" name="Freeform 158">
              <a:extLst>
                <a:ext uri="{FF2B5EF4-FFF2-40B4-BE49-F238E27FC236}">
                  <a16:creationId xmlns:a16="http://schemas.microsoft.com/office/drawing/2014/main" id="{6D014368-EFDD-BD45-A18A-DFC7BE9F9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51" name="Rectangle 159">
              <a:extLst>
                <a:ext uri="{FF2B5EF4-FFF2-40B4-BE49-F238E27FC236}">
                  <a16:creationId xmlns:a16="http://schemas.microsoft.com/office/drawing/2014/main" id="{21F3C509-2875-9F40-88F4-0DC797635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2" name="Rectangle 160">
              <a:extLst>
                <a:ext uri="{FF2B5EF4-FFF2-40B4-BE49-F238E27FC236}">
                  <a16:creationId xmlns:a16="http://schemas.microsoft.com/office/drawing/2014/main" id="{E6C604E2-D176-CE43-875A-80AF50F0A5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3" name="Rectangle 161">
              <a:extLst>
                <a:ext uri="{FF2B5EF4-FFF2-40B4-BE49-F238E27FC236}">
                  <a16:creationId xmlns:a16="http://schemas.microsoft.com/office/drawing/2014/main" id="{D38AB1F0-36A9-CF4C-96E6-B4B534B9D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4" name="Rectangle 162">
              <a:extLst>
                <a:ext uri="{FF2B5EF4-FFF2-40B4-BE49-F238E27FC236}">
                  <a16:creationId xmlns:a16="http://schemas.microsoft.com/office/drawing/2014/main" id="{A81097DD-4C8A-B446-8E72-1986AD700B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5" name="Rectangle 163">
              <a:extLst>
                <a:ext uri="{FF2B5EF4-FFF2-40B4-BE49-F238E27FC236}">
                  <a16:creationId xmlns:a16="http://schemas.microsoft.com/office/drawing/2014/main" id="{C3836C5F-7DEA-574C-8F53-8BBDEB2FE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6" name="Rectangle 164">
              <a:extLst>
                <a:ext uri="{FF2B5EF4-FFF2-40B4-BE49-F238E27FC236}">
                  <a16:creationId xmlns:a16="http://schemas.microsoft.com/office/drawing/2014/main" id="{99BBAF9B-42F0-3341-8FF5-7FAAF51B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7" name="Rectangle 165">
              <a:extLst>
                <a:ext uri="{FF2B5EF4-FFF2-40B4-BE49-F238E27FC236}">
                  <a16:creationId xmlns:a16="http://schemas.microsoft.com/office/drawing/2014/main" id="{1B42C94D-D937-B14B-BF63-D3478AFFB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8" name="Rectangle 166">
              <a:extLst>
                <a:ext uri="{FF2B5EF4-FFF2-40B4-BE49-F238E27FC236}">
                  <a16:creationId xmlns:a16="http://schemas.microsoft.com/office/drawing/2014/main" id="{CFF8C7E4-D48B-9541-8353-2F45DE284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59" name="Rectangle 167">
              <a:extLst>
                <a:ext uri="{FF2B5EF4-FFF2-40B4-BE49-F238E27FC236}">
                  <a16:creationId xmlns:a16="http://schemas.microsoft.com/office/drawing/2014/main" id="{C9CAD217-9860-DB4F-99E2-72346275D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60" name="Line 168">
              <a:extLst>
                <a:ext uri="{FF2B5EF4-FFF2-40B4-BE49-F238E27FC236}">
                  <a16:creationId xmlns:a16="http://schemas.microsoft.com/office/drawing/2014/main" id="{316FDAEB-56CD-B244-91C0-0E6A5094F8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1" name="Rectangle 169">
              <a:extLst>
                <a:ext uri="{FF2B5EF4-FFF2-40B4-BE49-F238E27FC236}">
                  <a16:creationId xmlns:a16="http://schemas.microsoft.com/office/drawing/2014/main" id="{9717D921-7741-8D4C-99E6-2F42A7288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62" name="Freeform 170">
              <a:extLst>
                <a:ext uri="{FF2B5EF4-FFF2-40B4-BE49-F238E27FC236}">
                  <a16:creationId xmlns:a16="http://schemas.microsoft.com/office/drawing/2014/main" id="{A62A8DFB-9F21-D142-A2E7-19D5D48B5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3" name="Freeform 171">
              <a:extLst>
                <a:ext uri="{FF2B5EF4-FFF2-40B4-BE49-F238E27FC236}">
                  <a16:creationId xmlns:a16="http://schemas.microsoft.com/office/drawing/2014/main" id="{717BFD31-2E09-B044-9EE1-2C556681E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4" name="Freeform 172">
              <a:extLst>
                <a:ext uri="{FF2B5EF4-FFF2-40B4-BE49-F238E27FC236}">
                  <a16:creationId xmlns:a16="http://schemas.microsoft.com/office/drawing/2014/main" id="{47058C91-0AA1-204E-85CF-7D3CC20E97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5" name="Line 173">
              <a:extLst>
                <a:ext uri="{FF2B5EF4-FFF2-40B4-BE49-F238E27FC236}">
                  <a16:creationId xmlns:a16="http://schemas.microsoft.com/office/drawing/2014/main" id="{AF2047FC-5DCB-744D-A521-10895851DF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6" name="Line 174">
              <a:extLst>
                <a:ext uri="{FF2B5EF4-FFF2-40B4-BE49-F238E27FC236}">
                  <a16:creationId xmlns:a16="http://schemas.microsoft.com/office/drawing/2014/main" id="{9CFF6B37-1913-6644-981C-776816B3C7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7101" y="2923792"/>
              <a:ext cx="1588" cy="107380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7" name="Line 175">
              <a:extLst>
                <a:ext uri="{FF2B5EF4-FFF2-40B4-BE49-F238E27FC236}">
                  <a16:creationId xmlns:a16="http://schemas.microsoft.com/office/drawing/2014/main" id="{4E78EFEE-F144-8C45-AABC-DD2D186543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8" name="Line 176">
              <a:extLst>
                <a:ext uri="{FF2B5EF4-FFF2-40B4-BE49-F238E27FC236}">
                  <a16:creationId xmlns:a16="http://schemas.microsoft.com/office/drawing/2014/main" id="{904A6E9F-272E-904A-8683-E761DC5134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9" name="Line 177">
              <a:extLst>
                <a:ext uri="{FF2B5EF4-FFF2-40B4-BE49-F238E27FC236}">
                  <a16:creationId xmlns:a16="http://schemas.microsoft.com/office/drawing/2014/main" id="{75BD7CCC-357C-2E4E-9C8A-79EA53BB17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70" name="Freeform 178">
              <a:extLst>
                <a:ext uri="{FF2B5EF4-FFF2-40B4-BE49-F238E27FC236}">
                  <a16:creationId xmlns:a16="http://schemas.microsoft.com/office/drawing/2014/main" id="{AEC36F45-317F-354C-AFDA-36591992B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71" name="Rectangle 179">
              <a:extLst>
                <a:ext uri="{FF2B5EF4-FFF2-40B4-BE49-F238E27FC236}">
                  <a16:creationId xmlns:a16="http://schemas.microsoft.com/office/drawing/2014/main" id="{4B5E89CF-C6AF-C74E-A846-B930EC88C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2" name="Rectangle 180">
              <a:extLst>
                <a:ext uri="{FF2B5EF4-FFF2-40B4-BE49-F238E27FC236}">
                  <a16:creationId xmlns:a16="http://schemas.microsoft.com/office/drawing/2014/main" id="{595A9CE1-995D-704D-9576-9BB775DA6B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3" name="Rectangle 181">
              <a:extLst>
                <a:ext uri="{FF2B5EF4-FFF2-40B4-BE49-F238E27FC236}">
                  <a16:creationId xmlns:a16="http://schemas.microsoft.com/office/drawing/2014/main" id="{D68EAABD-626B-3641-B2B7-E75B4365F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4" name="Rectangle 182">
              <a:extLst>
                <a:ext uri="{FF2B5EF4-FFF2-40B4-BE49-F238E27FC236}">
                  <a16:creationId xmlns:a16="http://schemas.microsoft.com/office/drawing/2014/main" id="{26F8F28A-1F6F-0C48-A203-8016E50FC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5" name="Rectangle 183">
              <a:extLst>
                <a:ext uri="{FF2B5EF4-FFF2-40B4-BE49-F238E27FC236}">
                  <a16:creationId xmlns:a16="http://schemas.microsoft.com/office/drawing/2014/main" id="{926B8ED1-B454-CB44-AF45-6D7693DF2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6" name="Rectangle 184">
              <a:extLst>
                <a:ext uri="{FF2B5EF4-FFF2-40B4-BE49-F238E27FC236}">
                  <a16:creationId xmlns:a16="http://schemas.microsoft.com/office/drawing/2014/main" id="{4BB87EFA-2C9C-8245-8275-DB5A1B398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7" name="Rectangle 185">
              <a:extLst>
                <a:ext uri="{FF2B5EF4-FFF2-40B4-BE49-F238E27FC236}">
                  <a16:creationId xmlns:a16="http://schemas.microsoft.com/office/drawing/2014/main" id="{CEF8C303-0155-2F49-893A-14B98868D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8" name="Rectangle 186">
              <a:extLst>
                <a:ext uri="{FF2B5EF4-FFF2-40B4-BE49-F238E27FC236}">
                  <a16:creationId xmlns:a16="http://schemas.microsoft.com/office/drawing/2014/main" id="{C3909A5A-7827-9145-BAB6-69D68249F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79" name="Rectangle 187">
              <a:extLst>
                <a:ext uri="{FF2B5EF4-FFF2-40B4-BE49-F238E27FC236}">
                  <a16:creationId xmlns:a16="http://schemas.microsoft.com/office/drawing/2014/main" id="{0AD14EEB-BC88-464D-B609-B13605A8B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0" name="Rectangle 188">
              <a:extLst>
                <a:ext uri="{FF2B5EF4-FFF2-40B4-BE49-F238E27FC236}">
                  <a16:creationId xmlns:a16="http://schemas.microsoft.com/office/drawing/2014/main" id="{8270CCB3-BC5E-5644-85BE-5FBE39EE48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1" name="Line 189">
              <a:extLst>
                <a:ext uri="{FF2B5EF4-FFF2-40B4-BE49-F238E27FC236}">
                  <a16:creationId xmlns:a16="http://schemas.microsoft.com/office/drawing/2014/main" id="{F0B514D8-1B8F-C248-AE1E-FE516826B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2" name="Rectangle 190">
              <a:extLst>
                <a:ext uri="{FF2B5EF4-FFF2-40B4-BE49-F238E27FC236}">
                  <a16:creationId xmlns:a16="http://schemas.microsoft.com/office/drawing/2014/main" id="{83917F77-0BEB-8248-B689-E93E29A035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3" name="Freeform 191">
              <a:extLst>
                <a:ext uri="{FF2B5EF4-FFF2-40B4-BE49-F238E27FC236}">
                  <a16:creationId xmlns:a16="http://schemas.microsoft.com/office/drawing/2014/main" id="{9B9EE7AA-E720-BD48-B2A5-E1EC9EFCE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84" name="Rectangle 192">
              <a:extLst>
                <a:ext uri="{FF2B5EF4-FFF2-40B4-BE49-F238E27FC236}">
                  <a16:creationId xmlns:a16="http://schemas.microsoft.com/office/drawing/2014/main" id="{B16B1E19-6795-5246-AF57-D0A6AE536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5" name="Rectangle 193">
              <a:extLst>
                <a:ext uri="{FF2B5EF4-FFF2-40B4-BE49-F238E27FC236}">
                  <a16:creationId xmlns:a16="http://schemas.microsoft.com/office/drawing/2014/main" id="{B8C50798-7A13-3A4C-B87C-D350B48C1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6" name="Rectangle 194">
              <a:extLst>
                <a:ext uri="{FF2B5EF4-FFF2-40B4-BE49-F238E27FC236}">
                  <a16:creationId xmlns:a16="http://schemas.microsoft.com/office/drawing/2014/main" id="{05BEE379-9969-4243-B05B-8087ED95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7" name="Rectangle 195">
              <a:extLst>
                <a:ext uri="{FF2B5EF4-FFF2-40B4-BE49-F238E27FC236}">
                  <a16:creationId xmlns:a16="http://schemas.microsoft.com/office/drawing/2014/main" id="{032D0682-3FB1-F549-BB70-58E5F5FE2C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8" name="Rectangle 196">
              <a:extLst>
                <a:ext uri="{FF2B5EF4-FFF2-40B4-BE49-F238E27FC236}">
                  <a16:creationId xmlns:a16="http://schemas.microsoft.com/office/drawing/2014/main" id="{7C5F0EE5-AF82-8C4D-89CA-360AE031F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89" name="Rectangle 197">
              <a:extLst>
                <a:ext uri="{FF2B5EF4-FFF2-40B4-BE49-F238E27FC236}">
                  <a16:creationId xmlns:a16="http://schemas.microsoft.com/office/drawing/2014/main" id="{6AE3A753-6412-2541-B475-39D0F0410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490" name="Line 200">
              <a:extLst>
                <a:ext uri="{FF2B5EF4-FFF2-40B4-BE49-F238E27FC236}">
                  <a16:creationId xmlns:a16="http://schemas.microsoft.com/office/drawing/2014/main" id="{BA94256B-0BC9-BC47-BAAA-0E689C48AE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1" name="Line 201">
              <a:extLst>
                <a:ext uri="{FF2B5EF4-FFF2-40B4-BE49-F238E27FC236}">
                  <a16:creationId xmlns:a16="http://schemas.microsoft.com/office/drawing/2014/main" id="{5A88D2E9-D0A5-8949-934D-2795E6A5E8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2" name="Line 206">
              <a:extLst>
                <a:ext uri="{FF2B5EF4-FFF2-40B4-BE49-F238E27FC236}">
                  <a16:creationId xmlns:a16="http://schemas.microsoft.com/office/drawing/2014/main" id="{FB0FF5C7-72D4-0343-B82F-042F8984764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3" name="Line 207">
              <a:extLst>
                <a:ext uri="{FF2B5EF4-FFF2-40B4-BE49-F238E27FC236}">
                  <a16:creationId xmlns:a16="http://schemas.microsoft.com/office/drawing/2014/main" id="{D38DB92F-DCAB-F647-B6CC-D43202EFB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4" name="Line 208">
              <a:extLst>
                <a:ext uri="{FF2B5EF4-FFF2-40B4-BE49-F238E27FC236}">
                  <a16:creationId xmlns:a16="http://schemas.microsoft.com/office/drawing/2014/main" id="{0CE4E31A-F3F9-064E-9B36-DC100D30B2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5" name="Line 215">
              <a:extLst>
                <a:ext uri="{FF2B5EF4-FFF2-40B4-BE49-F238E27FC236}">
                  <a16:creationId xmlns:a16="http://schemas.microsoft.com/office/drawing/2014/main" id="{FAAEEBD6-99FA-D54B-B481-9FE6B2C48D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6" name="Line 217">
              <a:extLst>
                <a:ext uri="{FF2B5EF4-FFF2-40B4-BE49-F238E27FC236}">
                  <a16:creationId xmlns:a16="http://schemas.microsoft.com/office/drawing/2014/main" id="{31180B7E-E734-D24F-A92F-2B8BBD2935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7" name="Line 219">
              <a:extLst>
                <a:ext uri="{FF2B5EF4-FFF2-40B4-BE49-F238E27FC236}">
                  <a16:creationId xmlns:a16="http://schemas.microsoft.com/office/drawing/2014/main" id="{BE4F09C5-5872-2A44-BC07-DE6CA12164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8" name="Line 226">
              <a:extLst>
                <a:ext uri="{FF2B5EF4-FFF2-40B4-BE49-F238E27FC236}">
                  <a16:creationId xmlns:a16="http://schemas.microsoft.com/office/drawing/2014/main" id="{E593087B-544D-2E4E-86F2-63A6CD4C6B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99" name="Line 227">
              <a:extLst>
                <a:ext uri="{FF2B5EF4-FFF2-40B4-BE49-F238E27FC236}">
                  <a16:creationId xmlns:a16="http://schemas.microsoft.com/office/drawing/2014/main" id="{0FBFBB01-88F7-D742-986A-E13FE972A20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0" name="Line 228">
              <a:extLst>
                <a:ext uri="{FF2B5EF4-FFF2-40B4-BE49-F238E27FC236}">
                  <a16:creationId xmlns:a16="http://schemas.microsoft.com/office/drawing/2014/main" id="{3EF09368-67CF-3945-8DE9-42866ADADD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1" name="Line 233">
              <a:extLst>
                <a:ext uri="{FF2B5EF4-FFF2-40B4-BE49-F238E27FC236}">
                  <a16:creationId xmlns:a16="http://schemas.microsoft.com/office/drawing/2014/main" id="{D0E1C5A5-1D16-9946-99E7-31D1E29AB7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2" name="Line 234">
              <a:extLst>
                <a:ext uri="{FF2B5EF4-FFF2-40B4-BE49-F238E27FC236}">
                  <a16:creationId xmlns:a16="http://schemas.microsoft.com/office/drawing/2014/main" id="{236583E0-79BF-4046-9593-7B5AC9818F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3" name="Line 235">
              <a:extLst>
                <a:ext uri="{FF2B5EF4-FFF2-40B4-BE49-F238E27FC236}">
                  <a16:creationId xmlns:a16="http://schemas.microsoft.com/office/drawing/2014/main" id="{2F02DD0D-B377-374E-B94A-42B40C1DA7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4" name="Line 242">
              <a:extLst>
                <a:ext uri="{FF2B5EF4-FFF2-40B4-BE49-F238E27FC236}">
                  <a16:creationId xmlns:a16="http://schemas.microsoft.com/office/drawing/2014/main" id="{2F7B4757-CBA6-E04A-A5FF-04F4DE0C9E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5" name="Line 244">
              <a:extLst>
                <a:ext uri="{FF2B5EF4-FFF2-40B4-BE49-F238E27FC236}">
                  <a16:creationId xmlns:a16="http://schemas.microsoft.com/office/drawing/2014/main" id="{0BDD5901-440D-FE43-A215-BB1664FC0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6" name="Line 245">
              <a:extLst>
                <a:ext uri="{FF2B5EF4-FFF2-40B4-BE49-F238E27FC236}">
                  <a16:creationId xmlns:a16="http://schemas.microsoft.com/office/drawing/2014/main" id="{5D33EFFD-6D79-7540-9D30-14EB54446E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7" name="Line 246">
              <a:extLst>
                <a:ext uri="{FF2B5EF4-FFF2-40B4-BE49-F238E27FC236}">
                  <a16:creationId xmlns:a16="http://schemas.microsoft.com/office/drawing/2014/main" id="{FF74F6EC-949E-EA4A-AF01-AC900ABF99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8" name="Line 255">
              <a:extLst>
                <a:ext uri="{FF2B5EF4-FFF2-40B4-BE49-F238E27FC236}">
                  <a16:creationId xmlns:a16="http://schemas.microsoft.com/office/drawing/2014/main" id="{9FC61404-2EFE-4E48-8565-BB0B8B3B38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09" name="Line 256">
              <a:extLst>
                <a:ext uri="{FF2B5EF4-FFF2-40B4-BE49-F238E27FC236}">
                  <a16:creationId xmlns:a16="http://schemas.microsoft.com/office/drawing/2014/main" id="{46A43C36-C223-EB4C-B5EE-0DA31C6616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0" name="Line 266">
              <a:extLst>
                <a:ext uri="{FF2B5EF4-FFF2-40B4-BE49-F238E27FC236}">
                  <a16:creationId xmlns:a16="http://schemas.microsoft.com/office/drawing/2014/main" id="{AD3FBBE4-789C-744C-9DF1-7FF6003FA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1" name="Line 267">
              <a:extLst>
                <a:ext uri="{FF2B5EF4-FFF2-40B4-BE49-F238E27FC236}">
                  <a16:creationId xmlns:a16="http://schemas.microsoft.com/office/drawing/2014/main" id="{9004B4D2-852E-B94C-9CB7-E2180ED27A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2" name="Line 269">
              <a:extLst>
                <a:ext uri="{FF2B5EF4-FFF2-40B4-BE49-F238E27FC236}">
                  <a16:creationId xmlns:a16="http://schemas.microsoft.com/office/drawing/2014/main" id="{AD60CCCA-A2DC-AB4D-A84F-0C61491F8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3" name="Line 270">
              <a:extLst>
                <a:ext uri="{FF2B5EF4-FFF2-40B4-BE49-F238E27FC236}">
                  <a16:creationId xmlns:a16="http://schemas.microsoft.com/office/drawing/2014/main" id="{9CDEAEF1-3EDB-6D44-9D47-163D193B8F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4" name="Freeform 275">
              <a:extLst>
                <a:ext uri="{FF2B5EF4-FFF2-40B4-BE49-F238E27FC236}">
                  <a16:creationId xmlns:a16="http://schemas.microsoft.com/office/drawing/2014/main" id="{6959AA87-D986-1A4E-96AA-3360EF13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5" name="Freeform 276">
              <a:extLst>
                <a:ext uri="{FF2B5EF4-FFF2-40B4-BE49-F238E27FC236}">
                  <a16:creationId xmlns:a16="http://schemas.microsoft.com/office/drawing/2014/main" id="{530B96DE-A28A-C542-BA92-2C3DCC3EB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16" name="Freeform 277">
              <a:extLst>
                <a:ext uri="{FF2B5EF4-FFF2-40B4-BE49-F238E27FC236}">
                  <a16:creationId xmlns:a16="http://schemas.microsoft.com/office/drawing/2014/main" id="{7A7927C9-9A88-5C4D-AE2E-F04286886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7" name="Freeform 278">
              <a:extLst>
                <a:ext uri="{FF2B5EF4-FFF2-40B4-BE49-F238E27FC236}">
                  <a16:creationId xmlns:a16="http://schemas.microsoft.com/office/drawing/2014/main" id="{72EC060F-477F-AF45-B273-344071F1F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8" name="Freeform 279">
              <a:extLst>
                <a:ext uri="{FF2B5EF4-FFF2-40B4-BE49-F238E27FC236}">
                  <a16:creationId xmlns:a16="http://schemas.microsoft.com/office/drawing/2014/main" id="{9001B324-6F22-E943-84CA-EEB866D75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519" name="Line 280">
              <a:extLst>
                <a:ext uri="{FF2B5EF4-FFF2-40B4-BE49-F238E27FC236}">
                  <a16:creationId xmlns:a16="http://schemas.microsoft.com/office/drawing/2014/main" id="{BD0E8D43-0AF9-C14C-B461-D5944FB4A7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0" name="Rectangle 281">
              <a:extLst>
                <a:ext uri="{FF2B5EF4-FFF2-40B4-BE49-F238E27FC236}">
                  <a16:creationId xmlns:a16="http://schemas.microsoft.com/office/drawing/2014/main" id="{03FE41CD-5BFF-4A46-99F0-E5BB5F9B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1" name="AutoShape 288">
              <a:extLst>
                <a:ext uri="{FF2B5EF4-FFF2-40B4-BE49-F238E27FC236}">
                  <a16:creationId xmlns:a16="http://schemas.microsoft.com/office/drawing/2014/main" id="{1127705F-EE5F-5947-9DA8-98BE4FA0C6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2" name="AutoShape 290">
              <a:extLst>
                <a:ext uri="{FF2B5EF4-FFF2-40B4-BE49-F238E27FC236}">
                  <a16:creationId xmlns:a16="http://schemas.microsoft.com/office/drawing/2014/main" id="{3DA1E100-5096-1349-A9E1-334B3381BE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3" name="AutoShape 293">
              <a:extLst>
                <a:ext uri="{FF2B5EF4-FFF2-40B4-BE49-F238E27FC236}">
                  <a16:creationId xmlns:a16="http://schemas.microsoft.com/office/drawing/2014/main" id="{A228BFDC-6B24-ED40-9F3F-DD7A603385F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4" name="AutoShape 296">
              <a:extLst>
                <a:ext uri="{FF2B5EF4-FFF2-40B4-BE49-F238E27FC236}">
                  <a16:creationId xmlns:a16="http://schemas.microsoft.com/office/drawing/2014/main" id="{24150452-5EB4-B741-B918-56963A34C3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6525" name="Freeform 310">
              <a:extLst>
                <a:ext uri="{FF2B5EF4-FFF2-40B4-BE49-F238E27FC236}">
                  <a16:creationId xmlns:a16="http://schemas.microsoft.com/office/drawing/2014/main" id="{BA7594B1-63BE-8F43-8113-CA7C316BBA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526" name="Freeform 311">
              <a:extLst>
                <a:ext uri="{FF2B5EF4-FFF2-40B4-BE49-F238E27FC236}">
                  <a16:creationId xmlns:a16="http://schemas.microsoft.com/office/drawing/2014/main" id="{DFE21663-9D46-F847-AD51-EAEB9E7C3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6527" name="Group 344">
              <a:extLst>
                <a:ext uri="{FF2B5EF4-FFF2-40B4-BE49-F238E27FC236}">
                  <a16:creationId xmlns:a16="http://schemas.microsoft.com/office/drawing/2014/main" id="{421C73FC-DB6A-C446-867A-0A8900FE8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6560" name="Freeform 345">
                <a:extLst>
                  <a:ext uri="{FF2B5EF4-FFF2-40B4-BE49-F238E27FC236}">
                    <a16:creationId xmlns:a16="http://schemas.microsoft.com/office/drawing/2014/main" id="{33620813-8EEE-5345-B447-19E6F07A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1" name="Freeform 346">
                <a:extLst>
                  <a:ext uri="{FF2B5EF4-FFF2-40B4-BE49-F238E27FC236}">
                    <a16:creationId xmlns:a16="http://schemas.microsoft.com/office/drawing/2014/main" id="{C4F1F523-FE83-A94A-9530-D3CFF4D9F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2" name="Freeform 347">
                <a:extLst>
                  <a:ext uri="{FF2B5EF4-FFF2-40B4-BE49-F238E27FC236}">
                    <a16:creationId xmlns:a16="http://schemas.microsoft.com/office/drawing/2014/main" id="{432CB45F-607C-5843-A02A-AE52303BB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63" name="Freeform 348">
                <a:extLst>
                  <a:ext uri="{FF2B5EF4-FFF2-40B4-BE49-F238E27FC236}">
                    <a16:creationId xmlns:a16="http://schemas.microsoft.com/office/drawing/2014/main" id="{C9E3FB12-8FAF-D344-858F-55E249666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28" name="Group 354">
              <a:extLst>
                <a:ext uri="{FF2B5EF4-FFF2-40B4-BE49-F238E27FC236}">
                  <a16:creationId xmlns:a16="http://schemas.microsoft.com/office/drawing/2014/main" id="{3BC92E9A-B3A6-E24A-9712-8D3B8923B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6556" name="Freeform 355">
                <a:extLst>
                  <a:ext uri="{FF2B5EF4-FFF2-40B4-BE49-F238E27FC236}">
                    <a16:creationId xmlns:a16="http://schemas.microsoft.com/office/drawing/2014/main" id="{63726142-7074-C34F-8E07-2643EB7AC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7" name="Freeform 356">
                <a:extLst>
                  <a:ext uri="{FF2B5EF4-FFF2-40B4-BE49-F238E27FC236}">
                    <a16:creationId xmlns:a16="http://schemas.microsoft.com/office/drawing/2014/main" id="{45755F25-269C-3E46-9B96-1312973C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8" name="Freeform 357">
                <a:extLst>
                  <a:ext uri="{FF2B5EF4-FFF2-40B4-BE49-F238E27FC236}">
                    <a16:creationId xmlns:a16="http://schemas.microsoft.com/office/drawing/2014/main" id="{47074C19-07CF-834B-BAEE-76D30248C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9" name="Freeform 358">
                <a:extLst>
                  <a:ext uri="{FF2B5EF4-FFF2-40B4-BE49-F238E27FC236}">
                    <a16:creationId xmlns:a16="http://schemas.microsoft.com/office/drawing/2014/main" id="{689D2204-9162-A948-AC61-401E87A84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29" name="Group 376">
              <a:extLst>
                <a:ext uri="{FF2B5EF4-FFF2-40B4-BE49-F238E27FC236}">
                  <a16:creationId xmlns:a16="http://schemas.microsoft.com/office/drawing/2014/main" id="{3B531F4C-5F70-8D4A-AF7E-898D8C5E87E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6551" name="Freeform 377">
                <a:extLst>
                  <a:ext uri="{FF2B5EF4-FFF2-40B4-BE49-F238E27FC236}">
                    <a16:creationId xmlns:a16="http://schemas.microsoft.com/office/drawing/2014/main" id="{6A4CFD6E-564E-C54E-92B4-66C66C5DE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2" name="Freeform 378">
                <a:extLst>
                  <a:ext uri="{FF2B5EF4-FFF2-40B4-BE49-F238E27FC236}">
                    <a16:creationId xmlns:a16="http://schemas.microsoft.com/office/drawing/2014/main" id="{51B83475-33F9-5347-9798-26BFECAB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3" name="Freeform 379">
                <a:extLst>
                  <a:ext uri="{FF2B5EF4-FFF2-40B4-BE49-F238E27FC236}">
                    <a16:creationId xmlns:a16="http://schemas.microsoft.com/office/drawing/2014/main" id="{90AD76F7-17A5-C048-90D7-80190FD9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4" name="Freeform 380">
                <a:extLst>
                  <a:ext uri="{FF2B5EF4-FFF2-40B4-BE49-F238E27FC236}">
                    <a16:creationId xmlns:a16="http://schemas.microsoft.com/office/drawing/2014/main" id="{84E2F17B-2BE7-6F40-98E0-DD92DF17EB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55" name="Freeform 381">
                <a:extLst>
                  <a:ext uri="{FF2B5EF4-FFF2-40B4-BE49-F238E27FC236}">
                    <a16:creationId xmlns:a16="http://schemas.microsoft.com/office/drawing/2014/main" id="{94A99294-4340-284C-AE10-7657DCCD5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30" name="Group 424">
              <a:extLst>
                <a:ext uri="{FF2B5EF4-FFF2-40B4-BE49-F238E27FC236}">
                  <a16:creationId xmlns:a16="http://schemas.microsoft.com/office/drawing/2014/main" id="{CAFF6D77-A1FD-2844-B68D-BAA94E462B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6543" name="Freeform 324">
                <a:extLst>
                  <a:ext uri="{FF2B5EF4-FFF2-40B4-BE49-F238E27FC236}">
                    <a16:creationId xmlns:a16="http://schemas.microsoft.com/office/drawing/2014/main" id="{6DF58B45-DB48-7E45-B58E-3E8603D8C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4" name="Freeform 325">
                <a:extLst>
                  <a:ext uri="{FF2B5EF4-FFF2-40B4-BE49-F238E27FC236}">
                    <a16:creationId xmlns:a16="http://schemas.microsoft.com/office/drawing/2014/main" id="{9A8D3E3F-98D7-CF44-9C0C-56F62BEF0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6545" name="Group 388">
                <a:extLst>
                  <a:ext uri="{FF2B5EF4-FFF2-40B4-BE49-F238E27FC236}">
                    <a16:creationId xmlns:a16="http://schemas.microsoft.com/office/drawing/2014/main" id="{1C51F2FB-5652-DA4C-A77B-F492ED94D7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6546" name="Freeform 389">
                  <a:extLst>
                    <a:ext uri="{FF2B5EF4-FFF2-40B4-BE49-F238E27FC236}">
                      <a16:creationId xmlns:a16="http://schemas.microsoft.com/office/drawing/2014/main" id="{988982E8-1D88-E748-ACBA-1B552CEDF4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7" name="Freeform 390">
                  <a:extLst>
                    <a:ext uri="{FF2B5EF4-FFF2-40B4-BE49-F238E27FC236}">
                      <a16:creationId xmlns:a16="http://schemas.microsoft.com/office/drawing/2014/main" id="{0982342C-CD32-4C4A-898C-49F2F0B0C7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8" name="Freeform 391">
                  <a:extLst>
                    <a:ext uri="{FF2B5EF4-FFF2-40B4-BE49-F238E27FC236}">
                      <a16:creationId xmlns:a16="http://schemas.microsoft.com/office/drawing/2014/main" id="{5CB2D959-1C7B-FC47-A5F1-92D63FB87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49" name="Freeform 392">
                  <a:extLst>
                    <a:ext uri="{FF2B5EF4-FFF2-40B4-BE49-F238E27FC236}">
                      <a16:creationId xmlns:a16="http://schemas.microsoft.com/office/drawing/2014/main" id="{9732F466-C7D1-164A-BD7D-BAF660AB4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6550" name="Freeform 393">
                  <a:extLst>
                    <a:ext uri="{FF2B5EF4-FFF2-40B4-BE49-F238E27FC236}">
                      <a16:creationId xmlns:a16="http://schemas.microsoft.com/office/drawing/2014/main" id="{E7952401-9A3F-394C-943F-CC4F9C5A70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6531" name="Group 400">
              <a:extLst>
                <a:ext uri="{FF2B5EF4-FFF2-40B4-BE49-F238E27FC236}">
                  <a16:creationId xmlns:a16="http://schemas.microsoft.com/office/drawing/2014/main" id="{05DD31DC-0F3A-0F47-9466-86F6B5A42E6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6538" name="Freeform 401">
                <a:extLst>
                  <a:ext uri="{FF2B5EF4-FFF2-40B4-BE49-F238E27FC236}">
                    <a16:creationId xmlns:a16="http://schemas.microsoft.com/office/drawing/2014/main" id="{E8B58F4D-A502-4145-B8B2-E3C414F91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9" name="Freeform 402">
                <a:extLst>
                  <a:ext uri="{FF2B5EF4-FFF2-40B4-BE49-F238E27FC236}">
                    <a16:creationId xmlns:a16="http://schemas.microsoft.com/office/drawing/2014/main" id="{80AC02DE-D056-4D49-BEB0-3F0C8F681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0" name="Freeform 403">
                <a:extLst>
                  <a:ext uri="{FF2B5EF4-FFF2-40B4-BE49-F238E27FC236}">
                    <a16:creationId xmlns:a16="http://schemas.microsoft.com/office/drawing/2014/main" id="{EE60FD89-6FB8-454C-BC6E-70A051703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1" name="Freeform 404">
                <a:extLst>
                  <a:ext uri="{FF2B5EF4-FFF2-40B4-BE49-F238E27FC236}">
                    <a16:creationId xmlns:a16="http://schemas.microsoft.com/office/drawing/2014/main" id="{DC30ABCC-D416-A647-99DF-081BE6AF6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42" name="Freeform 405">
                <a:extLst>
                  <a:ext uri="{FF2B5EF4-FFF2-40B4-BE49-F238E27FC236}">
                    <a16:creationId xmlns:a16="http://schemas.microsoft.com/office/drawing/2014/main" id="{A5BCD9A5-4BF0-7547-A54A-446D71B72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6532" name="Group 412">
              <a:extLst>
                <a:ext uri="{FF2B5EF4-FFF2-40B4-BE49-F238E27FC236}">
                  <a16:creationId xmlns:a16="http://schemas.microsoft.com/office/drawing/2014/main" id="{B2068DA9-CF3E-CE4D-BAEC-A56E6E350D5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6533" name="Freeform 413">
                <a:extLst>
                  <a:ext uri="{FF2B5EF4-FFF2-40B4-BE49-F238E27FC236}">
                    <a16:creationId xmlns:a16="http://schemas.microsoft.com/office/drawing/2014/main" id="{9BC08EB0-3718-8D40-BC05-CBB18A98C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4" name="Freeform 414">
                <a:extLst>
                  <a:ext uri="{FF2B5EF4-FFF2-40B4-BE49-F238E27FC236}">
                    <a16:creationId xmlns:a16="http://schemas.microsoft.com/office/drawing/2014/main" id="{ADAC3C29-EE44-5B46-BAD1-AC444B9CF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5" name="Freeform 415">
                <a:extLst>
                  <a:ext uri="{FF2B5EF4-FFF2-40B4-BE49-F238E27FC236}">
                    <a16:creationId xmlns:a16="http://schemas.microsoft.com/office/drawing/2014/main" id="{1FAFFF4D-5E9E-E040-A259-9A1D8AEA5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6" name="Freeform 416">
                <a:extLst>
                  <a:ext uri="{FF2B5EF4-FFF2-40B4-BE49-F238E27FC236}">
                    <a16:creationId xmlns:a16="http://schemas.microsoft.com/office/drawing/2014/main" id="{EE6E114D-D91F-0742-A265-B2190FCA7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537" name="Freeform 417">
                <a:extLst>
                  <a:ext uri="{FF2B5EF4-FFF2-40B4-BE49-F238E27FC236}">
                    <a16:creationId xmlns:a16="http://schemas.microsoft.com/office/drawing/2014/main" id="{F97F7DE1-A6FA-BD4E-A62A-06E60D187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46434" name="Picture 130" descr="Screen shot 2013-10-07 at 4.06.13 PM.png">
            <a:extLst>
              <a:ext uri="{FF2B5EF4-FFF2-40B4-BE49-F238E27FC236}">
                <a16:creationId xmlns:a16="http://schemas.microsoft.com/office/drawing/2014/main" id="{D55F8789-3D7A-4D4E-944E-27D5EA86A64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435" name="Rectangle 2">
            <a:extLst>
              <a:ext uri="{FF2B5EF4-FFF2-40B4-BE49-F238E27FC236}">
                <a16:creationId xmlns:a16="http://schemas.microsoft.com/office/drawing/2014/main" id="{9C54F7C5-1C88-DE4E-8944-C8FBA55A6C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Ripple-Carry Adder</a:t>
            </a:r>
          </a:p>
        </p:txBody>
      </p:sp>
      <p:sp>
        <p:nvSpPr>
          <p:cNvPr id="146436" name="TextBox 125">
            <a:extLst>
              <a:ext uri="{FF2B5EF4-FFF2-40B4-BE49-F238E27FC236}">
                <a16:creationId xmlns:a16="http://schemas.microsoft.com/office/drawing/2014/main" id="{7839D71C-B616-874E-9F90-2903ACB2AD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</p:spTree>
  </p:cSld>
  <p:clrMapOvr>
    <a:masterClrMapping/>
  </p:clrMapOvr>
  <p:transition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457" name="Group 1">
            <a:extLst>
              <a:ext uri="{FF2B5EF4-FFF2-40B4-BE49-F238E27FC236}">
                <a16:creationId xmlns:a16="http://schemas.microsoft.com/office/drawing/2014/main" id="{C3C4EA0A-C13D-894A-86DA-5A864269DEE9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7463" name="Freeform 144">
              <a:extLst>
                <a:ext uri="{FF2B5EF4-FFF2-40B4-BE49-F238E27FC236}">
                  <a16:creationId xmlns:a16="http://schemas.microsoft.com/office/drawing/2014/main" id="{D81198AE-EB66-C84A-BBF0-9DF2288FE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4" name="Line 146">
              <a:extLst>
                <a:ext uri="{FF2B5EF4-FFF2-40B4-BE49-F238E27FC236}">
                  <a16:creationId xmlns:a16="http://schemas.microsoft.com/office/drawing/2014/main" id="{500C9A8E-0BA1-F140-8C38-7B51EC1B2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5" name="Freeform 148">
              <a:extLst>
                <a:ext uri="{FF2B5EF4-FFF2-40B4-BE49-F238E27FC236}">
                  <a16:creationId xmlns:a16="http://schemas.microsoft.com/office/drawing/2014/main" id="{746616E7-268D-6E40-9497-BEE716FF9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66" name="Freeform 149">
              <a:extLst>
                <a:ext uri="{FF2B5EF4-FFF2-40B4-BE49-F238E27FC236}">
                  <a16:creationId xmlns:a16="http://schemas.microsoft.com/office/drawing/2014/main" id="{9FEA7954-D38A-664D-A2A2-3076463C4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7" name="Freeform 150">
              <a:extLst>
                <a:ext uri="{FF2B5EF4-FFF2-40B4-BE49-F238E27FC236}">
                  <a16:creationId xmlns:a16="http://schemas.microsoft.com/office/drawing/2014/main" id="{DA788FAA-E5C1-CD4C-99B7-D67275E5F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8" name="Freeform 151">
              <a:extLst>
                <a:ext uri="{FF2B5EF4-FFF2-40B4-BE49-F238E27FC236}">
                  <a16:creationId xmlns:a16="http://schemas.microsoft.com/office/drawing/2014/main" id="{72916162-4C94-AF49-9C55-4994243DD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9" name="Freeform 152">
              <a:extLst>
                <a:ext uri="{FF2B5EF4-FFF2-40B4-BE49-F238E27FC236}">
                  <a16:creationId xmlns:a16="http://schemas.microsoft.com/office/drawing/2014/main" id="{AA151299-AA23-3048-B2B3-BC6FB3FA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0" name="Line 153">
              <a:extLst>
                <a:ext uri="{FF2B5EF4-FFF2-40B4-BE49-F238E27FC236}">
                  <a16:creationId xmlns:a16="http://schemas.microsoft.com/office/drawing/2014/main" id="{A8188413-4D3F-B446-B04F-44F3D11CBC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1" name="Line 154">
              <a:extLst>
                <a:ext uri="{FF2B5EF4-FFF2-40B4-BE49-F238E27FC236}">
                  <a16:creationId xmlns:a16="http://schemas.microsoft.com/office/drawing/2014/main" id="{79030526-AFE8-BD49-90DD-59866F7D01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2" name="Line 155">
              <a:extLst>
                <a:ext uri="{FF2B5EF4-FFF2-40B4-BE49-F238E27FC236}">
                  <a16:creationId xmlns:a16="http://schemas.microsoft.com/office/drawing/2014/main" id="{B2FCEE6E-60A0-4348-9AC9-C0670BFDE6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3" name="Line 156">
              <a:extLst>
                <a:ext uri="{FF2B5EF4-FFF2-40B4-BE49-F238E27FC236}">
                  <a16:creationId xmlns:a16="http://schemas.microsoft.com/office/drawing/2014/main" id="{64899EC0-971F-0C44-8304-715DFC4B56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4" name="Freeform 157">
              <a:extLst>
                <a:ext uri="{FF2B5EF4-FFF2-40B4-BE49-F238E27FC236}">
                  <a16:creationId xmlns:a16="http://schemas.microsoft.com/office/drawing/2014/main" id="{D5977B2D-34B2-7D4F-A884-87E3E74E6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5" name="Freeform 158">
              <a:extLst>
                <a:ext uri="{FF2B5EF4-FFF2-40B4-BE49-F238E27FC236}">
                  <a16:creationId xmlns:a16="http://schemas.microsoft.com/office/drawing/2014/main" id="{0AE2FB15-E910-EB4C-83AD-6AE2822FE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6" name="Rectangle 159">
              <a:extLst>
                <a:ext uri="{FF2B5EF4-FFF2-40B4-BE49-F238E27FC236}">
                  <a16:creationId xmlns:a16="http://schemas.microsoft.com/office/drawing/2014/main" id="{DC9C4569-D10E-F349-8034-3FFBCC2D2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7" name="Rectangle 160">
              <a:extLst>
                <a:ext uri="{FF2B5EF4-FFF2-40B4-BE49-F238E27FC236}">
                  <a16:creationId xmlns:a16="http://schemas.microsoft.com/office/drawing/2014/main" id="{8C2A9B4B-2C2E-7346-9F88-732C0BE7B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8" name="Rectangle 161">
              <a:extLst>
                <a:ext uri="{FF2B5EF4-FFF2-40B4-BE49-F238E27FC236}">
                  <a16:creationId xmlns:a16="http://schemas.microsoft.com/office/drawing/2014/main" id="{5B8E013E-6795-6340-B47B-21ABB2757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9" name="Rectangle 162">
              <a:extLst>
                <a:ext uri="{FF2B5EF4-FFF2-40B4-BE49-F238E27FC236}">
                  <a16:creationId xmlns:a16="http://schemas.microsoft.com/office/drawing/2014/main" id="{7D9C6BDE-2EF2-AF4D-B477-C6A8BB0B7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0" name="Rectangle 163">
              <a:extLst>
                <a:ext uri="{FF2B5EF4-FFF2-40B4-BE49-F238E27FC236}">
                  <a16:creationId xmlns:a16="http://schemas.microsoft.com/office/drawing/2014/main" id="{BFAEA313-AFC4-B842-83A5-7123A4610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1" name="Rectangle 164">
              <a:extLst>
                <a:ext uri="{FF2B5EF4-FFF2-40B4-BE49-F238E27FC236}">
                  <a16:creationId xmlns:a16="http://schemas.microsoft.com/office/drawing/2014/main" id="{6A567386-AA7C-5F4E-90DC-5EC554A21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2" name="Rectangle 165">
              <a:extLst>
                <a:ext uri="{FF2B5EF4-FFF2-40B4-BE49-F238E27FC236}">
                  <a16:creationId xmlns:a16="http://schemas.microsoft.com/office/drawing/2014/main" id="{E66B1723-A6F4-354A-8C9B-2F3E080138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3" name="Rectangle 166">
              <a:extLst>
                <a:ext uri="{FF2B5EF4-FFF2-40B4-BE49-F238E27FC236}">
                  <a16:creationId xmlns:a16="http://schemas.microsoft.com/office/drawing/2014/main" id="{C2EDE93F-C6A2-1D49-A42F-A2A759B0F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4" name="Rectangle 167">
              <a:extLst>
                <a:ext uri="{FF2B5EF4-FFF2-40B4-BE49-F238E27FC236}">
                  <a16:creationId xmlns:a16="http://schemas.microsoft.com/office/drawing/2014/main" id="{0A7C34B3-341F-8345-A9C2-CDEF65913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5" name="Line 168">
              <a:extLst>
                <a:ext uri="{FF2B5EF4-FFF2-40B4-BE49-F238E27FC236}">
                  <a16:creationId xmlns:a16="http://schemas.microsoft.com/office/drawing/2014/main" id="{EF3A0E5B-80D7-C045-9AFD-30DE98057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6" name="Rectangle 169">
              <a:extLst>
                <a:ext uri="{FF2B5EF4-FFF2-40B4-BE49-F238E27FC236}">
                  <a16:creationId xmlns:a16="http://schemas.microsoft.com/office/drawing/2014/main" id="{85EFEB02-8B18-9742-9E40-2D8C6AC2B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7" name="Freeform 170">
              <a:extLst>
                <a:ext uri="{FF2B5EF4-FFF2-40B4-BE49-F238E27FC236}">
                  <a16:creationId xmlns:a16="http://schemas.microsoft.com/office/drawing/2014/main" id="{728A1C9B-DA9A-BF4D-AB83-BAF10C34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8" name="Freeform 171">
              <a:extLst>
                <a:ext uri="{FF2B5EF4-FFF2-40B4-BE49-F238E27FC236}">
                  <a16:creationId xmlns:a16="http://schemas.microsoft.com/office/drawing/2014/main" id="{426D91A3-F31D-7C47-AFF5-68B61293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9" name="Freeform 172">
              <a:extLst>
                <a:ext uri="{FF2B5EF4-FFF2-40B4-BE49-F238E27FC236}">
                  <a16:creationId xmlns:a16="http://schemas.microsoft.com/office/drawing/2014/main" id="{B91262AD-27A9-E044-A740-E13CE3CD3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0" name="Line 173">
              <a:extLst>
                <a:ext uri="{FF2B5EF4-FFF2-40B4-BE49-F238E27FC236}">
                  <a16:creationId xmlns:a16="http://schemas.microsoft.com/office/drawing/2014/main" id="{80D23594-A71D-D442-92FC-B6926A2C83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1" name="Line 175">
              <a:extLst>
                <a:ext uri="{FF2B5EF4-FFF2-40B4-BE49-F238E27FC236}">
                  <a16:creationId xmlns:a16="http://schemas.microsoft.com/office/drawing/2014/main" id="{8F9C76CB-BF5C-F143-B251-1E2CAE1564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2" name="Line 176">
              <a:extLst>
                <a:ext uri="{FF2B5EF4-FFF2-40B4-BE49-F238E27FC236}">
                  <a16:creationId xmlns:a16="http://schemas.microsoft.com/office/drawing/2014/main" id="{9F592AF6-7E6C-9940-8C1B-10F2D90E64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3" name="Line 177">
              <a:extLst>
                <a:ext uri="{FF2B5EF4-FFF2-40B4-BE49-F238E27FC236}">
                  <a16:creationId xmlns:a16="http://schemas.microsoft.com/office/drawing/2014/main" id="{6E379432-3A82-8940-BE34-C91ECE5085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4" name="Freeform 178">
              <a:extLst>
                <a:ext uri="{FF2B5EF4-FFF2-40B4-BE49-F238E27FC236}">
                  <a16:creationId xmlns:a16="http://schemas.microsoft.com/office/drawing/2014/main" id="{C69F11D9-D04C-CF41-8356-26CD66105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95" name="Rectangle 179">
              <a:extLst>
                <a:ext uri="{FF2B5EF4-FFF2-40B4-BE49-F238E27FC236}">
                  <a16:creationId xmlns:a16="http://schemas.microsoft.com/office/drawing/2014/main" id="{0D480DA6-077E-AC49-9FCE-EBFEBADFC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6" name="Rectangle 180">
              <a:extLst>
                <a:ext uri="{FF2B5EF4-FFF2-40B4-BE49-F238E27FC236}">
                  <a16:creationId xmlns:a16="http://schemas.microsoft.com/office/drawing/2014/main" id="{44B18C83-9E10-6743-928D-B7314994F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7" name="Rectangle 181">
              <a:extLst>
                <a:ext uri="{FF2B5EF4-FFF2-40B4-BE49-F238E27FC236}">
                  <a16:creationId xmlns:a16="http://schemas.microsoft.com/office/drawing/2014/main" id="{C52D3593-93A5-B34F-850F-00972E36B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8" name="Rectangle 182">
              <a:extLst>
                <a:ext uri="{FF2B5EF4-FFF2-40B4-BE49-F238E27FC236}">
                  <a16:creationId xmlns:a16="http://schemas.microsoft.com/office/drawing/2014/main" id="{C0C989DB-F160-254A-89D8-103F9B1FEE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99" name="Rectangle 183">
              <a:extLst>
                <a:ext uri="{FF2B5EF4-FFF2-40B4-BE49-F238E27FC236}">
                  <a16:creationId xmlns:a16="http://schemas.microsoft.com/office/drawing/2014/main" id="{352B7239-03DA-8D4F-BFB6-2203BBB0F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0" name="Rectangle 184">
              <a:extLst>
                <a:ext uri="{FF2B5EF4-FFF2-40B4-BE49-F238E27FC236}">
                  <a16:creationId xmlns:a16="http://schemas.microsoft.com/office/drawing/2014/main" id="{0FE4B88E-C50E-9448-B2B3-7368D7F13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1" name="Rectangle 185">
              <a:extLst>
                <a:ext uri="{FF2B5EF4-FFF2-40B4-BE49-F238E27FC236}">
                  <a16:creationId xmlns:a16="http://schemas.microsoft.com/office/drawing/2014/main" id="{6C737201-58DB-E144-B33C-36AA23F4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2" name="Rectangle 186">
              <a:extLst>
                <a:ext uri="{FF2B5EF4-FFF2-40B4-BE49-F238E27FC236}">
                  <a16:creationId xmlns:a16="http://schemas.microsoft.com/office/drawing/2014/main" id="{B2E6BC82-6C63-B04A-BE71-932E5C7DF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3" name="Rectangle 187">
              <a:extLst>
                <a:ext uri="{FF2B5EF4-FFF2-40B4-BE49-F238E27FC236}">
                  <a16:creationId xmlns:a16="http://schemas.microsoft.com/office/drawing/2014/main" id="{43D83DF9-A4EF-CD45-97F7-BA0F77779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4" name="Rectangle 188">
              <a:extLst>
                <a:ext uri="{FF2B5EF4-FFF2-40B4-BE49-F238E27FC236}">
                  <a16:creationId xmlns:a16="http://schemas.microsoft.com/office/drawing/2014/main" id="{97EBA410-DAFD-234B-BE64-C3D2068A5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5" name="Line 189">
              <a:extLst>
                <a:ext uri="{FF2B5EF4-FFF2-40B4-BE49-F238E27FC236}">
                  <a16:creationId xmlns:a16="http://schemas.microsoft.com/office/drawing/2014/main" id="{A993E2C8-D7DA-CF45-BAB4-0282F3BFAF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6" name="Rectangle 190">
              <a:extLst>
                <a:ext uri="{FF2B5EF4-FFF2-40B4-BE49-F238E27FC236}">
                  <a16:creationId xmlns:a16="http://schemas.microsoft.com/office/drawing/2014/main" id="{C52270BE-68AA-C44A-A148-1BB7BF4AE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7" name="Freeform 191">
              <a:extLst>
                <a:ext uri="{FF2B5EF4-FFF2-40B4-BE49-F238E27FC236}">
                  <a16:creationId xmlns:a16="http://schemas.microsoft.com/office/drawing/2014/main" id="{7739C5E2-AC42-8546-9624-6DC4EE4F8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8" name="Rectangle 192">
              <a:extLst>
                <a:ext uri="{FF2B5EF4-FFF2-40B4-BE49-F238E27FC236}">
                  <a16:creationId xmlns:a16="http://schemas.microsoft.com/office/drawing/2014/main" id="{EF67FE3A-9427-A34A-9795-AA9D58F22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09" name="Rectangle 193">
              <a:extLst>
                <a:ext uri="{FF2B5EF4-FFF2-40B4-BE49-F238E27FC236}">
                  <a16:creationId xmlns:a16="http://schemas.microsoft.com/office/drawing/2014/main" id="{5EB019E8-B973-EA4B-9E0E-80963BBE8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0" name="Rectangle 194">
              <a:extLst>
                <a:ext uri="{FF2B5EF4-FFF2-40B4-BE49-F238E27FC236}">
                  <a16:creationId xmlns:a16="http://schemas.microsoft.com/office/drawing/2014/main" id="{C128510D-BB4C-4F4C-9A0B-99F47642A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1" name="Rectangle 195">
              <a:extLst>
                <a:ext uri="{FF2B5EF4-FFF2-40B4-BE49-F238E27FC236}">
                  <a16:creationId xmlns:a16="http://schemas.microsoft.com/office/drawing/2014/main" id="{D37350C5-080C-A441-A457-354FA9AE8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2" name="Rectangle 196">
              <a:extLst>
                <a:ext uri="{FF2B5EF4-FFF2-40B4-BE49-F238E27FC236}">
                  <a16:creationId xmlns:a16="http://schemas.microsoft.com/office/drawing/2014/main" id="{C655BDAF-C965-6C42-B147-ED18DC50C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3" name="Rectangle 197">
              <a:extLst>
                <a:ext uri="{FF2B5EF4-FFF2-40B4-BE49-F238E27FC236}">
                  <a16:creationId xmlns:a16="http://schemas.microsoft.com/office/drawing/2014/main" id="{3EC6933E-2AD9-CC46-9652-8D04859CD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4" name="Line 200">
              <a:extLst>
                <a:ext uri="{FF2B5EF4-FFF2-40B4-BE49-F238E27FC236}">
                  <a16:creationId xmlns:a16="http://schemas.microsoft.com/office/drawing/2014/main" id="{33C9D2A3-4495-9D42-862D-96A612D65B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5" name="Line 201">
              <a:extLst>
                <a:ext uri="{FF2B5EF4-FFF2-40B4-BE49-F238E27FC236}">
                  <a16:creationId xmlns:a16="http://schemas.microsoft.com/office/drawing/2014/main" id="{68D69D11-69EC-E248-8D28-EB9CB68716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6" name="Line 206">
              <a:extLst>
                <a:ext uri="{FF2B5EF4-FFF2-40B4-BE49-F238E27FC236}">
                  <a16:creationId xmlns:a16="http://schemas.microsoft.com/office/drawing/2014/main" id="{00DA1354-25F6-CF47-9541-3CB2664F296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7" name="Line 207">
              <a:extLst>
                <a:ext uri="{FF2B5EF4-FFF2-40B4-BE49-F238E27FC236}">
                  <a16:creationId xmlns:a16="http://schemas.microsoft.com/office/drawing/2014/main" id="{983802BE-702C-B048-B96D-CE43C50973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8" name="Line 208">
              <a:extLst>
                <a:ext uri="{FF2B5EF4-FFF2-40B4-BE49-F238E27FC236}">
                  <a16:creationId xmlns:a16="http://schemas.microsoft.com/office/drawing/2014/main" id="{F8F69764-1C19-E847-A319-035E74091D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9" name="Line 215">
              <a:extLst>
                <a:ext uri="{FF2B5EF4-FFF2-40B4-BE49-F238E27FC236}">
                  <a16:creationId xmlns:a16="http://schemas.microsoft.com/office/drawing/2014/main" id="{321C2C3E-20E9-514D-8262-C03863B288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0" name="Line 217">
              <a:extLst>
                <a:ext uri="{FF2B5EF4-FFF2-40B4-BE49-F238E27FC236}">
                  <a16:creationId xmlns:a16="http://schemas.microsoft.com/office/drawing/2014/main" id="{77CB8D08-8A4A-2B44-BAC7-920A78EC67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1" name="Line 219">
              <a:extLst>
                <a:ext uri="{FF2B5EF4-FFF2-40B4-BE49-F238E27FC236}">
                  <a16:creationId xmlns:a16="http://schemas.microsoft.com/office/drawing/2014/main" id="{09F8AAEA-EF18-664C-A1E7-6EF4E9CF89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2" name="Line 226">
              <a:extLst>
                <a:ext uri="{FF2B5EF4-FFF2-40B4-BE49-F238E27FC236}">
                  <a16:creationId xmlns:a16="http://schemas.microsoft.com/office/drawing/2014/main" id="{11C664BC-D154-AD49-A061-3A0430B0BE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3" name="Line 227">
              <a:extLst>
                <a:ext uri="{FF2B5EF4-FFF2-40B4-BE49-F238E27FC236}">
                  <a16:creationId xmlns:a16="http://schemas.microsoft.com/office/drawing/2014/main" id="{942814A3-32EA-DB44-80C0-0B9F37D1A0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4" name="Line 228">
              <a:extLst>
                <a:ext uri="{FF2B5EF4-FFF2-40B4-BE49-F238E27FC236}">
                  <a16:creationId xmlns:a16="http://schemas.microsoft.com/office/drawing/2014/main" id="{0E603158-B20A-3949-8044-82D6EA7A5E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5" name="Line 233">
              <a:extLst>
                <a:ext uri="{FF2B5EF4-FFF2-40B4-BE49-F238E27FC236}">
                  <a16:creationId xmlns:a16="http://schemas.microsoft.com/office/drawing/2014/main" id="{F4A2130D-D1E5-2249-86F2-9D97F012F9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6" name="Line 234">
              <a:extLst>
                <a:ext uri="{FF2B5EF4-FFF2-40B4-BE49-F238E27FC236}">
                  <a16:creationId xmlns:a16="http://schemas.microsoft.com/office/drawing/2014/main" id="{9C962925-2371-8742-9A0C-945FE1A848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7" name="Line 235">
              <a:extLst>
                <a:ext uri="{FF2B5EF4-FFF2-40B4-BE49-F238E27FC236}">
                  <a16:creationId xmlns:a16="http://schemas.microsoft.com/office/drawing/2014/main" id="{527DB63B-4B8C-5645-B416-DA5373934E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8" name="Line 242">
              <a:extLst>
                <a:ext uri="{FF2B5EF4-FFF2-40B4-BE49-F238E27FC236}">
                  <a16:creationId xmlns:a16="http://schemas.microsoft.com/office/drawing/2014/main" id="{750BD891-D240-F048-B90D-C1D59EACE9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9" name="Line 244">
              <a:extLst>
                <a:ext uri="{FF2B5EF4-FFF2-40B4-BE49-F238E27FC236}">
                  <a16:creationId xmlns:a16="http://schemas.microsoft.com/office/drawing/2014/main" id="{DB7A96D9-4EC0-E247-87EB-E27A32CBF5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0" name="Line 245">
              <a:extLst>
                <a:ext uri="{FF2B5EF4-FFF2-40B4-BE49-F238E27FC236}">
                  <a16:creationId xmlns:a16="http://schemas.microsoft.com/office/drawing/2014/main" id="{7F2FA385-02A9-A34E-A0AB-4CAFEFFF2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1" name="Line 246">
              <a:extLst>
                <a:ext uri="{FF2B5EF4-FFF2-40B4-BE49-F238E27FC236}">
                  <a16:creationId xmlns:a16="http://schemas.microsoft.com/office/drawing/2014/main" id="{2494EAEA-2F25-4F4A-9CB2-3626B01201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2" name="Line 255">
              <a:extLst>
                <a:ext uri="{FF2B5EF4-FFF2-40B4-BE49-F238E27FC236}">
                  <a16:creationId xmlns:a16="http://schemas.microsoft.com/office/drawing/2014/main" id="{259162B4-A202-E44B-804E-C8F369E76F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3" name="Line 256">
              <a:extLst>
                <a:ext uri="{FF2B5EF4-FFF2-40B4-BE49-F238E27FC236}">
                  <a16:creationId xmlns:a16="http://schemas.microsoft.com/office/drawing/2014/main" id="{8C0B45C3-26F1-F148-B833-035B7C3DF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4" name="Line 266">
              <a:extLst>
                <a:ext uri="{FF2B5EF4-FFF2-40B4-BE49-F238E27FC236}">
                  <a16:creationId xmlns:a16="http://schemas.microsoft.com/office/drawing/2014/main" id="{8CC78954-7D2F-CF41-8D43-52880B093D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5" name="Line 267">
              <a:extLst>
                <a:ext uri="{FF2B5EF4-FFF2-40B4-BE49-F238E27FC236}">
                  <a16:creationId xmlns:a16="http://schemas.microsoft.com/office/drawing/2014/main" id="{92C577A6-F3F1-D746-8803-BFC523C17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6" name="Line 269">
              <a:extLst>
                <a:ext uri="{FF2B5EF4-FFF2-40B4-BE49-F238E27FC236}">
                  <a16:creationId xmlns:a16="http://schemas.microsoft.com/office/drawing/2014/main" id="{A36E81F7-8828-2D43-952C-BAB8A950FA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7" name="Line 270">
              <a:extLst>
                <a:ext uri="{FF2B5EF4-FFF2-40B4-BE49-F238E27FC236}">
                  <a16:creationId xmlns:a16="http://schemas.microsoft.com/office/drawing/2014/main" id="{5BB36113-6ECA-E944-8A92-EB9A6CDFA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8" name="Freeform 275">
              <a:extLst>
                <a:ext uri="{FF2B5EF4-FFF2-40B4-BE49-F238E27FC236}">
                  <a16:creationId xmlns:a16="http://schemas.microsoft.com/office/drawing/2014/main" id="{77173F58-8361-B44D-B88B-010D4C2F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39" name="Freeform 276">
              <a:extLst>
                <a:ext uri="{FF2B5EF4-FFF2-40B4-BE49-F238E27FC236}">
                  <a16:creationId xmlns:a16="http://schemas.microsoft.com/office/drawing/2014/main" id="{8ED6DE67-5C53-D240-B8FD-C397559BD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0" name="Freeform 277">
              <a:extLst>
                <a:ext uri="{FF2B5EF4-FFF2-40B4-BE49-F238E27FC236}">
                  <a16:creationId xmlns:a16="http://schemas.microsoft.com/office/drawing/2014/main" id="{19E1FDF6-E108-EE47-925F-D71258036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1" name="Freeform 278">
              <a:extLst>
                <a:ext uri="{FF2B5EF4-FFF2-40B4-BE49-F238E27FC236}">
                  <a16:creationId xmlns:a16="http://schemas.microsoft.com/office/drawing/2014/main" id="{CA5F3E2C-67EA-324F-9D69-AF2B80DC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2" name="Freeform 279">
              <a:extLst>
                <a:ext uri="{FF2B5EF4-FFF2-40B4-BE49-F238E27FC236}">
                  <a16:creationId xmlns:a16="http://schemas.microsoft.com/office/drawing/2014/main" id="{C8381579-8EB5-8F47-902E-8FCD39819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43" name="Line 280">
              <a:extLst>
                <a:ext uri="{FF2B5EF4-FFF2-40B4-BE49-F238E27FC236}">
                  <a16:creationId xmlns:a16="http://schemas.microsoft.com/office/drawing/2014/main" id="{0E140AD0-E647-A24D-9D66-02AD91C100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44" name="Rectangle 281">
              <a:extLst>
                <a:ext uri="{FF2B5EF4-FFF2-40B4-BE49-F238E27FC236}">
                  <a16:creationId xmlns:a16="http://schemas.microsoft.com/office/drawing/2014/main" id="{EC7CB8F9-4E11-754D-9E12-B43415A6F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5" name="AutoShape 288">
              <a:extLst>
                <a:ext uri="{FF2B5EF4-FFF2-40B4-BE49-F238E27FC236}">
                  <a16:creationId xmlns:a16="http://schemas.microsoft.com/office/drawing/2014/main" id="{9ACBD4C1-F77A-0F4A-88F7-43355B2C899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6" name="AutoShape 290">
              <a:extLst>
                <a:ext uri="{FF2B5EF4-FFF2-40B4-BE49-F238E27FC236}">
                  <a16:creationId xmlns:a16="http://schemas.microsoft.com/office/drawing/2014/main" id="{D2E07939-06A8-B040-AAF6-08A11F116E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7" name="AutoShape 293">
              <a:extLst>
                <a:ext uri="{FF2B5EF4-FFF2-40B4-BE49-F238E27FC236}">
                  <a16:creationId xmlns:a16="http://schemas.microsoft.com/office/drawing/2014/main" id="{3B0D0215-8FBD-8947-8E12-9C4D1783170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8" name="AutoShape 296">
              <a:extLst>
                <a:ext uri="{FF2B5EF4-FFF2-40B4-BE49-F238E27FC236}">
                  <a16:creationId xmlns:a16="http://schemas.microsoft.com/office/drawing/2014/main" id="{79ECB0D6-7263-4241-A4F0-2CD1CF568F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49" name="Freeform 310">
              <a:extLst>
                <a:ext uri="{FF2B5EF4-FFF2-40B4-BE49-F238E27FC236}">
                  <a16:creationId xmlns:a16="http://schemas.microsoft.com/office/drawing/2014/main" id="{8B608EB4-6594-4C42-913C-1547361153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50" name="Freeform 311">
              <a:extLst>
                <a:ext uri="{FF2B5EF4-FFF2-40B4-BE49-F238E27FC236}">
                  <a16:creationId xmlns:a16="http://schemas.microsoft.com/office/drawing/2014/main" id="{72700522-C41E-834F-87AA-CB77FFD41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7551" name="Group 344">
              <a:extLst>
                <a:ext uri="{FF2B5EF4-FFF2-40B4-BE49-F238E27FC236}">
                  <a16:creationId xmlns:a16="http://schemas.microsoft.com/office/drawing/2014/main" id="{4B0ACFF3-1D21-A144-930E-29568F04FA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7584" name="Freeform 345">
                <a:extLst>
                  <a:ext uri="{FF2B5EF4-FFF2-40B4-BE49-F238E27FC236}">
                    <a16:creationId xmlns:a16="http://schemas.microsoft.com/office/drawing/2014/main" id="{C566870E-CA78-B84D-B9CA-0D8EE644F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5" name="Freeform 346">
                <a:extLst>
                  <a:ext uri="{FF2B5EF4-FFF2-40B4-BE49-F238E27FC236}">
                    <a16:creationId xmlns:a16="http://schemas.microsoft.com/office/drawing/2014/main" id="{B9565909-CEB6-514C-94A7-4245D566A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6" name="Freeform 347">
                <a:extLst>
                  <a:ext uri="{FF2B5EF4-FFF2-40B4-BE49-F238E27FC236}">
                    <a16:creationId xmlns:a16="http://schemas.microsoft.com/office/drawing/2014/main" id="{61B258C6-6632-4149-95E2-7AB570F5E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7" name="Freeform 348">
                <a:extLst>
                  <a:ext uri="{FF2B5EF4-FFF2-40B4-BE49-F238E27FC236}">
                    <a16:creationId xmlns:a16="http://schemas.microsoft.com/office/drawing/2014/main" id="{95C6A2CD-954C-4D42-ABA7-D0A8CDBDD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2" name="Group 354">
              <a:extLst>
                <a:ext uri="{FF2B5EF4-FFF2-40B4-BE49-F238E27FC236}">
                  <a16:creationId xmlns:a16="http://schemas.microsoft.com/office/drawing/2014/main" id="{4ED46B23-0AC0-814C-9C27-D556519024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7580" name="Freeform 355">
                <a:extLst>
                  <a:ext uri="{FF2B5EF4-FFF2-40B4-BE49-F238E27FC236}">
                    <a16:creationId xmlns:a16="http://schemas.microsoft.com/office/drawing/2014/main" id="{5138D667-8D81-534B-AAD4-E0F693334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1" name="Freeform 356">
                <a:extLst>
                  <a:ext uri="{FF2B5EF4-FFF2-40B4-BE49-F238E27FC236}">
                    <a16:creationId xmlns:a16="http://schemas.microsoft.com/office/drawing/2014/main" id="{9AE0230E-FBA5-0944-974D-D026DB060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2" name="Freeform 357">
                <a:extLst>
                  <a:ext uri="{FF2B5EF4-FFF2-40B4-BE49-F238E27FC236}">
                    <a16:creationId xmlns:a16="http://schemas.microsoft.com/office/drawing/2014/main" id="{8407B83C-A1D2-4646-B295-EB704388C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83" name="Freeform 358">
                <a:extLst>
                  <a:ext uri="{FF2B5EF4-FFF2-40B4-BE49-F238E27FC236}">
                    <a16:creationId xmlns:a16="http://schemas.microsoft.com/office/drawing/2014/main" id="{380C7FD0-9240-6B45-BCD0-D6033940B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3" name="Group 376">
              <a:extLst>
                <a:ext uri="{FF2B5EF4-FFF2-40B4-BE49-F238E27FC236}">
                  <a16:creationId xmlns:a16="http://schemas.microsoft.com/office/drawing/2014/main" id="{4B793EF0-84CE-934C-A520-198DF490AF1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7575" name="Freeform 377">
                <a:extLst>
                  <a:ext uri="{FF2B5EF4-FFF2-40B4-BE49-F238E27FC236}">
                    <a16:creationId xmlns:a16="http://schemas.microsoft.com/office/drawing/2014/main" id="{4C2A5F77-0874-7F45-B6E8-8C153DC78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6" name="Freeform 378">
                <a:extLst>
                  <a:ext uri="{FF2B5EF4-FFF2-40B4-BE49-F238E27FC236}">
                    <a16:creationId xmlns:a16="http://schemas.microsoft.com/office/drawing/2014/main" id="{5C278A59-EC37-484E-AB10-901063EC2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7" name="Freeform 379">
                <a:extLst>
                  <a:ext uri="{FF2B5EF4-FFF2-40B4-BE49-F238E27FC236}">
                    <a16:creationId xmlns:a16="http://schemas.microsoft.com/office/drawing/2014/main" id="{66D444B9-99A9-094A-A8E2-DE7A77FCE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8" name="Freeform 380">
                <a:extLst>
                  <a:ext uri="{FF2B5EF4-FFF2-40B4-BE49-F238E27FC236}">
                    <a16:creationId xmlns:a16="http://schemas.microsoft.com/office/drawing/2014/main" id="{59E15729-3181-354F-8585-710E84CFC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79" name="Freeform 381">
                <a:extLst>
                  <a:ext uri="{FF2B5EF4-FFF2-40B4-BE49-F238E27FC236}">
                    <a16:creationId xmlns:a16="http://schemas.microsoft.com/office/drawing/2014/main" id="{A19B6E63-F013-8C46-B9F8-C497CE4DE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4" name="Group 424">
              <a:extLst>
                <a:ext uri="{FF2B5EF4-FFF2-40B4-BE49-F238E27FC236}">
                  <a16:creationId xmlns:a16="http://schemas.microsoft.com/office/drawing/2014/main" id="{8915FDC0-CD9B-A740-A83A-1D72D62D66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7567" name="Freeform 324">
                <a:extLst>
                  <a:ext uri="{FF2B5EF4-FFF2-40B4-BE49-F238E27FC236}">
                    <a16:creationId xmlns:a16="http://schemas.microsoft.com/office/drawing/2014/main" id="{4E09A1E8-DC62-0742-B9AA-68D612FF9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8" name="Freeform 325">
                <a:extLst>
                  <a:ext uri="{FF2B5EF4-FFF2-40B4-BE49-F238E27FC236}">
                    <a16:creationId xmlns:a16="http://schemas.microsoft.com/office/drawing/2014/main" id="{4DAEBFFA-FA27-D84C-B887-A33AC9690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7569" name="Group 388">
                <a:extLst>
                  <a:ext uri="{FF2B5EF4-FFF2-40B4-BE49-F238E27FC236}">
                    <a16:creationId xmlns:a16="http://schemas.microsoft.com/office/drawing/2014/main" id="{7F141259-671E-9B4D-B932-D66376C930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7570" name="Freeform 389">
                  <a:extLst>
                    <a:ext uri="{FF2B5EF4-FFF2-40B4-BE49-F238E27FC236}">
                      <a16:creationId xmlns:a16="http://schemas.microsoft.com/office/drawing/2014/main" id="{809C52EB-F696-7144-95F5-120BC99A2A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1" name="Freeform 390">
                  <a:extLst>
                    <a:ext uri="{FF2B5EF4-FFF2-40B4-BE49-F238E27FC236}">
                      <a16:creationId xmlns:a16="http://schemas.microsoft.com/office/drawing/2014/main" id="{3CE83430-8598-3C42-A726-55CBD253C8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2" name="Freeform 391">
                  <a:extLst>
                    <a:ext uri="{FF2B5EF4-FFF2-40B4-BE49-F238E27FC236}">
                      <a16:creationId xmlns:a16="http://schemas.microsoft.com/office/drawing/2014/main" id="{EDACF3AE-65CE-0949-90C9-771FCC4BB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3" name="Freeform 392">
                  <a:extLst>
                    <a:ext uri="{FF2B5EF4-FFF2-40B4-BE49-F238E27FC236}">
                      <a16:creationId xmlns:a16="http://schemas.microsoft.com/office/drawing/2014/main" id="{5E50AAD7-FADF-AC40-887F-047717ED2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574" name="Freeform 393">
                  <a:extLst>
                    <a:ext uri="{FF2B5EF4-FFF2-40B4-BE49-F238E27FC236}">
                      <a16:creationId xmlns:a16="http://schemas.microsoft.com/office/drawing/2014/main" id="{F236D119-AA45-1A4E-BE56-148829EDA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7555" name="Group 400">
              <a:extLst>
                <a:ext uri="{FF2B5EF4-FFF2-40B4-BE49-F238E27FC236}">
                  <a16:creationId xmlns:a16="http://schemas.microsoft.com/office/drawing/2014/main" id="{19054483-E1CF-8B40-A0F7-D73912DB2C2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7562" name="Freeform 401">
                <a:extLst>
                  <a:ext uri="{FF2B5EF4-FFF2-40B4-BE49-F238E27FC236}">
                    <a16:creationId xmlns:a16="http://schemas.microsoft.com/office/drawing/2014/main" id="{2DBD4053-6FE1-1649-8F52-920142FFF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3" name="Freeform 402">
                <a:extLst>
                  <a:ext uri="{FF2B5EF4-FFF2-40B4-BE49-F238E27FC236}">
                    <a16:creationId xmlns:a16="http://schemas.microsoft.com/office/drawing/2014/main" id="{2015B597-79D1-BB4D-BC68-94035B75C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4" name="Freeform 403">
                <a:extLst>
                  <a:ext uri="{FF2B5EF4-FFF2-40B4-BE49-F238E27FC236}">
                    <a16:creationId xmlns:a16="http://schemas.microsoft.com/office/drawing/2014/main" id="{4A41FCDF-FA70-3F4A-925F-10760C7A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5" name="Freeform 404">
                <a:extLst>
                  <a:ext uri="{FF2B5EF4-FFF2-40B4-BE49-F238E27FC236}">
                    <a16:creationId xmlns:a16="http://schemas.microsoft.com/office/drawing/2014/main" id="{14048C4F-7E51-914E-8473-B1F8DDF25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6" name="Freeform 405">
                <a:extLst>
                  <a:ext uri="{FF2B5EF4-FFF2-40B4-BE49-F238E27FC236}">
                    <a16:creationId xmlns:a16="http://schemas.microsoft.com/office/drawing/2014/main" id="{B3754C0C-7345-5847-A9B6-119F3D95F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7556" name="Group 412">
              <a:extLst>
                <a:ext uri="{FF2B5EF4-FFF2-40B4-BE49-F238E27FC236}">
                  <a16:creationId xmlns:a16="http://schemas.microsoft.com/office/drawing/2014/main" id="{952F8419-9610-BF46-A90D-FF818BB6AA7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7557" name="Freeform 413">
                <a:extLst>
                  <a:ext uri="{FF2B5EF4-FFF2-40B4-BE49-F238E27FC236}">
                    <a16:creationId xmlns:a16="http://schemas.microsoft.com/office/drawing/2014/main" id="{D7853977-FC30-BA42-A77C-3F44F28AB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8" name="Freeform 414">
                <a:extLst>
                  <a:ext uri="{FF2B5EF4-FFF2-40B4-BE49-F238E27FC236}">
                    <a16:creationId xmlns:a16="http://schemas.microsoft.com/office/drawing/2014/main" id="{FB5E0526-9ECC-6444-AF21-10ABFD916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59" name="Freeform 415">
                <a:extLst>
                  <a:ext uri="{FF2B5EF4-FFF2-40B4-BE49-F238E27FC236}">
                    <a16:creationId xmlns:a16="http://schemas.microsoft.com/office/drawing/2014/main" id="{BA8FB849-58BC-1043-9805-45525CAEE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0" name="Freeform 416">
                <a:extLst>
                  <a:ext uri="{FF2B5EF4-FFF2-40B4-BE49-F238E27FC236}">
                    <a16:creationId xmlns:a16="http://schemas.microsoft.com/office/drawing/2014/main" id="{E1AB9E29-EEB4-A048-A7C0-F7EBFEB8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561" name="Freeform 417">
                <a:extLst>
                  <a:ext uri="{FF2B5EF4-FFF2-40B4-BE49-F238E27FC236}">
                    <a16:creationId xmlns:a16="http://schemas.microsoft.com/office/drawing/2014/main" id="{4D472040-F28A-BD44-8F96-D878D522B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47458" name="Picture 130" descr="Screen shot 2013-10-07 at 4.06.13 PM.png">
            <a:extLst>
              <a:ext uri="{FF2B5EF4-FFF2-40B4-BE49-F238E27FC236}">
                <a16:creationId xmlns:a16="http://schemas.microsoft.com/office/drawing/2014/main" id="{10B1E12C-858E-0246-8ACE-FA6653653F7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6124575"/>
            <a:ext cx="2514600" cy="719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7459" name="Rectangle 2">
            <a:extLst>
              <a:ext uri="{FF2B5EF4-FFF2-40B4-BE49-F238E27FC236}">
                <a16:creationId xmlns:a16="http://schemas.microsoft.com/office/drawing/2014/main" id="{D5EAE030-CD98-C94C-BAC1-B0B1A64D51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Ripple-Carry Adder</a:t>
            </a:r>
          </a:p>
        </p:txBody>
      </p:sp>
      <p:sp>
        <p:nvSpPr>
          <p:cNvPr id="147460" name="TextBox 125">
            <a:extLst>
              <a:ext uri="{FF2B5EF4-FFF2-40B4-BE49-F238E27FC236}">
                <a16:creationId xmlns:a16="http://schemas.microsoft.com/office/drawing/2014/main" id="{EA3F5521-ADBD-6746-AD58-8F3149C5C2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47461" name="Line 174">
            <a:extLst>
              <a:ext uri="{FF2B5EF4-FFF2-40B4-BE49-F238E27FC236}">
                <a16:creationId xmlns:a16="http://schemas.microsoft.com/office/drawing/2014/main" id="{81151295-15F9-5A46-BBA1-8257334E318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1" name="Group 1">
            <a:extLst>
              <a:ext uri="{FF2B5EF4-FFF2-40B4-BE49-F238E27FC236}">
                <a16:creationId xmlns:a16="http://schemas.microsoft.com/office/drawing/2014/main" id="{AC4DBEFD-3EC1-6248-B5A2-16BA52FE1A11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407CA3D1-E571-1243-B586-AA56FD522F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8488" name="Freeform 144">
              <a:extLst>
                <a:ext uri="{FF2B5EF4-FFF2-40B4-BE49-F238E27FC236}">
                  <a16:creationId xmlns:a16="http://schemas.microsoft.com/office/drawing/2014/main" id="{86FD340A-FE8A-A14E-BB6F-978F55AF8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9" name="Line 146">
              <a:extLst>
                <a:ext uri="{FF2B5EF4-FFF2-40B4-BE49-F238E27FC236}">
                  <a16:creationId xmlns:a16="http://schemas.microsoft.com/office/drawing/2014/main" id="{325D106D-DF67-1F4F-A934-A652DC6E98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0" name="Freeform 148">
              <a:extLst>
                <a:ext uri="{FF2B5EF4-FFF2-40B4-BE49-F238E27FC236}">
                  <a16:creationId xmlns:a16="http://schemas.microsoft.com/office/drawing/2014/main" id="{07C8255B-605D-0443-9F27-AE26204E8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91" name="Freeform 149">
              <a:extLst>
                <a:ext uri="{FF2B5EF4-FFF2-40B4-BE49-F238E27FC236}">
                  <a16:creationId xmlns:a16="http://schemas.microsoft.com/office/drawing/2014/main" id="{B8633F44-2B58-3847-93B7-B41E26BE6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2" name="Freeform 150">
              <a:extLst>
                <a:ext uri="{FF2B5EF4-FFF2-40B4-BE49-F238E27FC236}">
                  <a16:creationId xmlns:a16="http://schemas.microsoft.com/office/drawing/2014/main" id="{AB1E7DC3-D8E0-8144-BA69-D718D7E9D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3" name="Freeform 151">
              <a:extLst>
                <a:ext uri="{FF2B5EF4-FFF2-40B4-BE49-F238E27FC236}">
                  <a16:creationId xmlns:a16="http://schemas.microsoft.com/office/drawing/2014/main" id="{EC25690F-FF84-6E41-8632-7F3635D4F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4" name="Freeform 152">
              <a:extLst>
                <a:ext uri="{FF2B5EF4-FFF2-40B4-BE49-F238E27FC236}">
                  <a16:creationId xmlns:a16="http://schemas.microsoft.com/office/drawing/2014/main" id="{B5E7A653-46C9-C341-85DA-EB734D8D8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5" name="Line 153">
              <a:extLst>
                <a:ext uri="{FF2B5EF4-FFF2-40B4-BE49-F238E27FC236}">
                  <a16:creationId xmlns:a16="http://schemas.microsoft.com/office/drawing/2014/main" id="{4F69B0E3-BD78-EF41-AC7E-7E2606BB94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6" name="Line 154">
              <a:extLst>
                <a:ext uri="{FF2B5EF4-FFF2-40B4-BE49-F238E27FC236}">
                  <a16:creationId xmlns:a16="http://schemas.microsoft.com/office/drawing/2014/main" id="{F79D68F2-DC86-284B-81EC-DC028B9993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7" name="Line 155">
              <a:extLst>
                <a:ext uri="{FF2B5EF4-FFF2-40B4-BE49-F238E27FC236}">
                  <a16:creationId xmlns:a16="http://schemas.microsoft.com/office/drawing/2014/main" id="{A46B6160-F5C6-6748-936E-8A14782C08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8" name="Line 156">
              <a:extLst>
                <a:ext uri="{FF2B5EF4-FFF2-40B4-BE49-F238E27FC236}">
                  <a16:creationId xmlns:a16="http://schemas.microsoft.com/office/drawing/2014/main" id="{88BF434D-44F8-6045-85E9-9E682A0919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99" name="Freeform 157">
              <a:extLst>
                <a:ext uri="{FF2B5EF4-FFF2-40B4-BE49-F238E27FC236}">
                  <a16:creationId xmlns:a16="http://schemas.microsoft.com/office/drawing/2014/main" id="{95EC20F5-E62D-6A40-9609-BF8AC67C4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00" name="Freeform 158">
              <a:extLst>
                <a:ext uri="{FF2B5EF4-FFF2-40B4-BE49-F238E27FC236}">
                  <a16:creationId xmlns:a16="http://schemas.microsoft.com/office/drawing/2014/main" id="{EB35B652-20A6-524E-8079-F1253E94E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01" name="Rectangle 159">
              <a:extLst>
                <a:ext uri="{FF2B5EF4-FFF2-40B4-BE49-F238E27FC236}">
                  <a16:creationId xmlns:a16="http://schemas.microsoft.com/office/drawing/2014/main" id="{9589692C-2ABC-C249-88D2-EEC342E54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2" name="Rectangle 160">
              <a:extLst>
                <a:ext uri="{FF2B5EF4-FFF2-40B4-BE49-F238E27FC236}">
                  <a16:creationId xmlns:a16="http://schemas.microsoft.com/office/drawing/2014/main" id="{B8B054B8-5CB1-5C48-A1C6-AF0AD9947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3" name="Rectangle 161">
              <a:extLst>
                <a:ext uri="{FF2B5EF4-FFF2-40B4-BE49-F238E27FC236}">
                  <a16:creationId xmlns:a16="http://schemas.microsoft.com/office/drawing/2014/main" id="{0A854831-A310-FB4A-8985-68A056C784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4" name="Rectangle 162">
              <a:extLst>
                <a:ext uri="{FF2B5EF4-FFF2-40B4-BE49-F238E27FC236}">
                  <a16:creationId xmlns:a16="http://schemas.microsoft.com/office/drawing/2014/main" id="{C4606232-7010-4446-A244-370577095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5" name="Rectangle 163">
              <a:extLst>
                <a:ext uri="{FF2B5EF4-FFF2-40B4-BE49-F238E27FC236}">
                  <a16:creationId xmlns:a16="http://schemas.microsoft.com/office/drawing/2014/main" id="{656FAD0C-19BE-DA43-BA26-57C95D94A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6" name="Rectangle 164">
              <a:extLst>
                <a:ext uri="{FF2B5EF4-FFF2-40B4-BE49-F238E27FC236}">
                  <a16:creationId xmlns:a16="http://schemas.microsoft.com/office/drawing/2014/main" id="{687FF4A1-13FC-0A48-A435-92CF4D49C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7" name="Rectangle 165">
              <a:extLst>
                <a:ext uri="{FF2B5EF4-FFF2-40B4-BE49-F238E27FC236}">
                  <a16:creationId xmlns:a16="http://schemas.microsoft.com/office/drawing/2014/main" id="{70F96F25-900D-DC43-BD60-B37EB78F3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8" name="Rectangle 166">
              <a:extLst>
                <a:ext uri="{FF2B5EF4-FFF2-40B4-BE49-F238E27FC236}">
                  <a16:creationId xmlns:a16="http://schemas.microsoft.com/office/drawing/2014/main" id="{A74CB268-CA9E-D34E-8729-DEA64E61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09" name="Rectangle 167">
              <a:extLst>
                <a:ext uri="{FF2B5EF4-FFF2-40B4-BE49-F238E27FC236}">
                  <a16:creationId xmlns:a16="http://schemas.microsoft.com/office/drawing/2014/main" id="{06CA863F-3381-504A-A917-6B912385E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10" name="Line 168">
              <a:extLst>
                <a:ext uri="{FF2B5EF4-FFF2-40B4-BE49-F238E27FC236}">
                  <a16:creationId xmlns:a16="http://schemas.microsoft.com/office/drawing/2014/main" id="{1D416638-B1BE-FA40-BDFE-4B1AA16A31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1" name="Rectangle 169">
              <a:extLst>
                <a:ext uri="{FF2B5EF4-FFF2-40B4-BE49-F238E27FC236}">
                  <a16:creationId xmlns:a16="http://schemas.microsoft.com/office/drawing/2014/main" id="{DDC84F1F-17AA-6F4C-9723-9191511E2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12" name="Freeform 170">
              <a:extLst>
                <a:ext uri="{FF2B5EF4-FFF2-40B4-BE49-F238E27FC236}">
                  <a16:creationId xmlns:a16="http://schemas.microsoft.com/office/drawing/2014/main" id="{476E4661-4637-3944-8958-E0C53316C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3" name="Freeform 171">
              <a:extLst>
                <a:ext uri="{FF2B5EF4-FFF2-40B4-BE49-F238E27FC236}">
                  <a16:creationId xmlns:a16="http://schemas.microsoft.com/office/drawing/2014/main" id="{D5FD2AAC-CB43-7149-9C1B-4FC8B854F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4" name="Freeform 172">
              <a:extLst>
                <a:ext uri="{FF2B5EF4-FFF2-40B4-BE49-F238E27FC236}">
                  <a16:creationId xmlns:a16="http://schemas.microsoft.com/office/drawing/2014/main" id="{A718DCF8-B01C-4C44-8B06-9983617C1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5" name="Line 173">
              <a:extLst>
                <a:ext uri="{FF2B5EF4-FFF2-40B4-BE49-F238E27FC236}">
                  <a16:creationId xmlns:a16="http://schemas.microsoft.com/office/drawing/2014/main" id="{6D61CEBE-0E2E-AC44-8EA5-76C3B393F2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6" name="Line 175">
              <a:extLst>
                <a:ext uri="{FF2B5EF4-FFF2-40B4-BE49-F238E27FC236}">
                  <a16:creationId xmlns:a16="http://schemas.microsoft.com/office/drawing/2014/main" id="{0165BD94-2225-1F4B-92F5-BF6CB5404E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7" name="Line 176">
              <a:extLst>
                <a:ext uri="{FF2B5EF4-FFF2-40B4-BE49-F238E27FC236}">
                  <a16:creationId xmlns:a16="http://schemas.microsoft.com/office/drawing/2014/main" id="{6200BEDB-4B33-2343-87B7-AA7CA911FA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8" name="Line 177">
              <a:extLst>
                <a:ext uri="{FF2B5EF4-FFF2-40B4-BE49-F238E27FC236}">
                  <a16:creationId xmlns:a16="http://schemas.microsoft.com/office/drawing/2014/main" id="{656A4E3B-62C5-8F42-A46F-AC95DE089F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19" name="Freeform 178">
              <a:extLst>
                <a:ext uri="{FF2B5EF4-FFF2-40B4-BE49-F238E27FC236}">
                  <a16:creationId xmlns:a16="http://schemas.microsoft.com/office/drawing/2014/main" id="{096E9F46-15A7-354B-BB89-B98D57523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20" name="Rectangle 179">
              <a:extLst>
                <a:ext uri="{FF2B5EF4-FFF2-40B4-BE49-F238E27FC236}">
                  <a16:creationId xmlns:a16="http://schemas.microsoft.com/office/drawing/2014/main" id="{FCB99108-5D49-1542-B67E-C1A4D1D007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1" name="Rectangle 180">
              <a:extLst>
                <a:ext uri="{FF2B5EF4-FFF2-40B4-BE49-F238E27FC236}">
                  <a16:creationId xmlns:a16="http://schemas.microsoft.com/office/drawing/2014/main" id="{DEF55432-C71D-884A-8DD7-FEDD8DDBC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2" name="Rectangle 181">
              <a:extLst>
                <a:ext uri="{FF2B5EF4-FFF2-40B4-BE49-F238E27FC236}">
                  <a16:creationId xmlns:a16="http://schemas.microsoft.com/office/drawing/2014/main" id="{26B40D3A-CDFE-B449-9F4E-94702B83B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3" name="Rectangle 182">
              <a:extLst>
                <a:ext uri="{FF2B5EF4-FFF2-40B4-BE49-F238E27FC236}">
                  <a16:creationId xmlns:a16="http://schemas.microsoft.com/office/drawing/2014/main" id="{0506C7DA-E477-E64E-A259-B24B0CBA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4" name="Rectangle 183">
              <a:extLst>
                <a:ext uri="{FF2B5EF4-FFF2-40B4-BE49-F238E27FC236}">
                  <a16:creationId xmlns:a16="http://schemas.microsoft.com/office/drawing/2014/main" id="{E1B98752-7715-4143-97DC-CF6AA2C90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5" name="Rectangle 184">
              <a:extLst>
                <a:ext uri="{FF2B5EF4-FFF2-40B4-BE49-F238E27FC236}">
                  <a16:creationId xmlns:a16="http://schemas.microsoft.com/office/drawing/2014/main" id="{56DD1F21-58B9-894C-9D8B-940A687AA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6" name="Rectangle 185">
              <a:extLst>
                <a:ext uri="{FF2B5EF4-FFF2-40B4-BE49-F238E27FC236}">
                  <a16:creationId xmlns:a16="http://schemas.microsoft.com/office/drawing/2014/main" id="{4F9BC6AF-C0DA-974B-98BB-EC9D350A7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7" name="Rectangle 186">
              <a:extLst>
                <a:ext uri="{FF2B5EF4-FFF2-40B4-BE49-F238E27FC236}">
                  <a16:creationId xmlns:a16="http://schemas.microsoft.com/office/drawing/2014/main" id="{F6509547-082A-004B-8798-4B7A0175A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8" name="Rectangle 187">
              <a:extLst>
                <a:ext uri="{FF2B5EF4-FFF2-40B4-BE49-F238E27FC236}">
                  <a16:creationId xmlns:a16="http://schemas.microsoft.com/office/drawing/2014/main" id="{96310F04-2BDA-EC40-A044-F14D9774C8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29" name="Rectangle 188">
              <a:extLst>
                <a:ext uri="{FF2B5EF4-FFF2-40B4-BE49-F238E27FC236}">
                  <a16:creationId xmlns:a16="http://schemas.microsoft.com/office/drawing/2014/main" id="{4E37A0C4-D7CE-AE4F-A995-0D3CCADE4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0" name="Line 189">
              <a:extLst>
                <a:ext uri="{FF2B5EF4-FFF2-40B4-BE49-F238E27FC236}">
                  <a16:creationId xmlns:a16="http://schemas.microsoft.com/office/drawing/2014/main" id="{D116B41F-F6CD-7B41-9AC9-9E22F91748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1" name="Rectangle 190">
              <a:extLst>
                <a:ext uri="{FF2B5EF4-FFF2-40B4-BE49-F238E27FC236}">
                  <a16:creationId xmlns:a16="http://schemas.microsoft.com/office/drawing/2014/main" id="{6115FC06-63DE-8849-95D9-20ABACACA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2" name="Freeform 191">
              <a:extLst>
                <a:ext uri="{FF2B5EF4-FFF2-40B4-BE49-F238E27FC236}">
                  <a16:creationId xmlns:a16="http://schemas.microsoft.com/office/drawing/2014/main" id="{054C5C95-6F7A-1D4F-930D-F9D00CDE8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33" name="Rectangle 192">
              <a:extLst>
                <a:ext uri="{FF2B5EF4-FFF2-40B4-BE49-F238E27FC236}">
                  <a16:creationId xmlns:a16="http://schemas.microsoft.com/office/drawing/2014/main" id="{E5FDCDA1-2DF1-CF4A-93A6-78281AE0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4" name="Rectangle 193">
              <a:extLst>
                <a:ext uri="{FF2B5EF4-FFF2-40B4-BE49-F238E27FC236}">
                  <a16:creationId xmlns:a16="http://schemas.microsoft.com/office/drawing/2014/main" id="{D3E936B6-4EC2-0347-94B1-477AE48896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5" name="Rectangle 194">
              <a:extLst>
                <a:ext uri="{FF2B5EF4-FFF2-40B4-BE49-F238E27FC236}">
                  <a16:creationId xmlns:a16="http://schemas.microsoft.com/office/drawing/2014/main" id="{1816ECCA-90C3-024C-B1D3-C83C3B7C8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6" name="Rectangle 195">
              <a:extLst>
                <a:ext uri="{FF2B5EF4-FFF2-40B4-BE49-F238E27FC236}">
                  <a16:creationId xmlns:a16="http://schemas.microsoft.com/office/drawing/2014/main" id="{DA8B58BA-8CB0-E049-A251-39ED6B8B2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7" name="Rectangle 196">
              <a:extLst>
                <a:ext uri="{FF2B5EF4-FFF2-40B4-BE49-F238E27FC236}">
                  <a16:creationId xmlns:a16="http://schemas.microsoft.com/office/drawing/2014/main" id="{F091CC92-A340-5140-8E76-717D06D8B3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8" name="Rectangle 197">
              <a:extLst>
                <a:ext uri="{FF2B5EF4-FFF2-40B4-BE49-F238E27FC236}">
                  <a16:creationId xmlns:a16="http://schemas.microsoft.com/office/drawing/2014/main" id="{3D777601-D430-C047-B79E-E1F70F9D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39" name="Line 200">
              <a:extLst>
                <a:ext uri="{FF2B5EF4-FFF2-40B4-BE49-F238E27FC236}">
                  <a16:creationId xmlns:a16="http://schemas.microsoft.com/office/drawing/2014/main" id="{0ECC8AE4-086E-3249-8B69-22C4DEB45B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0" name="Line 201">
              <a:extLst>
                <a:ext uri="{FF2B5EF4-FFF2-40B4-BE49-F238E27FC236}">
                  <a16:creationId xmlns:a16="http://schemas.microsoft.com/office/drawing/2014/main" id="{DFAE44E3-F3AB-C24D-8D68-8179716F3D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1" name="Line 206">
              <a:extLst>
                <a:ext uri="{FF2B5EF4-FFF2-40B4-BE49-F238E27FC236}">
                  <a16:creationId xmlns:a16="http://schemas.microsoft.com/office/drawing/2014/main" id="{41FA2DD9-7282-0742-9BD6-5832D99015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2" name="Line 207">
              <a:extLst>
                <a:ext uri="{FF2B5EF4-FFF2-40B4-BE49-F238E27FC236}">
                  <a16:creationId xmlns:a16="http://schemas.microsoft.com/office/drawing/2014/main" id="{10205BEC-5455-6D43-A7E3-0CEE28A693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3" name="Line 208">
              <a:extLst>
                <a:ext uri="{FF2B5EF4-FFF2-40B4-BE49-F238E27FC236}">
                  <a16:creationId xmlns:a16="http://schemas.microsoft.com/office/drawing/2014/main" id="{7B96DC1A-C590-1944-BD8F-2142E3EFB7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4" name="Line 215">
              <a:extLst>
                <a:ext uri="{FF2B5EF4-FFF2-40B4-BE49-F238E27FC236}">
                  <a16:creationId xmlns:a16="http://schemas.microsoft.com/office/drawing/2014/main" id="{5C0F1BA9-D8BC-2142-8617-D36C55A859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5" name="Line 217">
              <a:extLst>
                <a:ext uri="{FF2B5EF4-FFF2-40B4-BE49-F238E27FC236}">
                  <a16:creationId xmlns:a16="http://schemas.microsoft.com/office/drawing/2014/main" id="{F792B912-F3A9-3C42-979A-8ABEE18923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6" name="Line 219">
              <a:extLst>
                <a:ext uri="{FF2B5EF4-FFF2-40B4-BE49-F238E27FC236}">
                  <a16:creationId xmlns:a16="http://schemas.microsoft.com/office/drawing/2014/main" id="{0BCA1698-D403-D843-8FFB-015384A99D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7" name="Line 226">
              <a:extLst>
                <a:ext uri="{FF2B5EF4-FFF2-40B4-BE49-F238E27FC236}">
                  <a16:creationId xmlns:a16="http://schemas.microsoft.com/office/drawing/2014/main" id="{CCE072C1-7E40-D64B-92E9-733DB3BF5C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8" name="Line 227">
              <a:extLst>
                <a:ext uri="{FF2B5EF4-FFF2-40B4-BE49-F238E27FC236}">
                  <a16:creationId xmlns:a16="http://schemas.microsoft.com/office/drawing/2014/main" id="{C7E4AB6E-29EA-7C45-A3B0-0AAFE1BD39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49" name="Line 228">
              <a:extLst>
                <a:ext uri="{FF2B5EF4-FFF2-40B4-BE49-F238E27FC236}">
                  <a16:creationId xmlns:a16="http://schemas.microsoft.com/office/drawing/2014/main" id="{00D131C9-9503-CF48-ACB9-F44C9A9F93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0" name="Line 233">
              <a:extLst>
                <a:ext uri="{FF2B5EF4-FFF2-40B4-BE49-F238E27FC236}">
                  <a16:creationId xmlns:a16="http://schemas.microsoft.com/office/drawing/2014/main" id="{BF387BFD-39F5-EF44-9FB7-64BDD353A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1" name="Line 234">
              <a:extLst>
                <a:ext uri="{FF2B5EF4-FFF2-40B4-BE49-F238E27FC236}">
                  <a16:creationId xmlns:a16="http://schemas.microsoft.com/office/drawing/2014/main" id="{9F011DD3-0E5E-954E-95B5-ABEB9834BB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2" name="Line 235">
              <a:extLst>
                <a:ext uri="{FF2B5EF4-FFF2-40B4-BE49-F238E27FC236}">
                  <a16:creationId xmlns:a16="http://schemas.microsoft.com/office/drawing/2014/main" id="{13A76B97-3E0C-D14B-9120-0B0782B914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3" name="Line 242">
              <a:extLst>
                <a:ext uri="{FF2B5EF4-FFF2-40B4-BE49-F238E27FC236}">
                  <a16:creationId xmlns:a16="http://schemas.microsoft.com/office/drawing/2014/main" id="{FCC383F3-8243-064C-AED4-6656F4B5D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4" name="Line 244">
              <a:extLst>
                <a:ext uri="{FF2B5EF4-FFF2-40B4-BE49-F238E27FC236}">
                  <a16:creationId xmlns:a16="http://schemas.microsoft.com/office/drawing/2014/main" id="{3CDF96A6-6325-1D4A-87D0-AA55A87840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5" name="Line 245">
              <a:extLst>
                <a:ext uri="{FF2B5EF4-FFF2-40B4-BE49-F238E27FC236}">
                  <a16:creationId xmlns:a16="http://schemas.microsoft.com/office/drawing/2014/main" id="{26BE05E3-126B-F342-9A69-4B94EBE314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6" name="Line 246">
              <a:extLst>
                <a:ext uri="{FF2B5EF4-FFF2-40B4-BE49-F238E27FC236}">
                  <a16:creationId xmlns:a16="http://schemas.microsoft.com/office/drawing/2014/main" id="{DD243090-6069-394B-A355-16658934AE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7" name="Line 255">
              <a:extLst>
                <a:ext uri="{FF2B5EF4-FFF2-40B4-BE49-F238E27FC236}">
                  <a16:creationId xmlns:a16="http://schemas.microsoft.com/office/drawing/2014/main" id="{71991403-BA0F-A64B-BC37-699139DD0C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8" name="Line 256">
              <a:extLst>
                <a:ext uri="{FF2B5EF4-FFF2-40B4-BE49-F238E27FC236}">
                  <a16:creationId xmlns:a16="http://schemas.microsoft.com/office/drawing/2014/main" id="{800A32D0-0B17-6D47-A215-98AC30BAF7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59" name="Line 266">
              <a:extLst>
                <a:ext uri="{FF2B5EF4-FFF2-40B4-BE49-F238E27FC236}">
                  <a16:creationId xmlns:a16="http://schemas.microsoft.com/office/drawing/2014/main" id="{62AC6868-D065-3C45-BE40-DDC03CFB1E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0" name="Line 267">
              <a:extLst>
                <a:ext uri="{FF2B5EF4-FFF2-40B4-BE49-F238E27FC236}">
                  <a16:creationId xmlns:a16="http://schemas.microsoft.com/office/drawing/2014/main" id="{5868DD7B-E774-324F-9D6F-779C9AA120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1" name="Line 269">
              <a:extLst>
                <a:ext uri="{FF2B5EF4-FFF2-40B4-BE49-F238E27FC236}">
                  <a16:creationId xmlns:a16="http://schemas.microsoft.com/office/drawing/2014/main" id="{66A145B0-3762-1747-B9EC-01DF48A67E9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2" name="Line 270">
              <a:extLst>
                <a:ext uri="{FF2B5EF4-FFF2-40B4-BE49-F238E27FC236}">
                  <a16:creationId xmlns:a16="http://schemas.microsoft.com/office/drawing/2014/main" id="{8F8527B2-58C6-A944-B807-15D5429682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3" name="Freeform 275">
              <a:extLst>
                <a:ext uri="{FF2B5EF4-FFF2-40B4-BE49-F238E27FC236}">
                  <a16:creationId xmlns:a16="http://schemas.microsoft.com/office/drawing/2014/main" id="{71320C38-D7CE-CF45-8886-99BC8B60B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4" name="Freeform 276">
              <a:extLst>
                <a:ext uri="{FF2B5EF4-FFF2-40B4-BE49-F238E27FC236}">
                  <a16:creationId xmlns:a16="http://schemas.microsoft.com/office/drawing/2014/main" id="{01AD87D4-01AB-094F-967A-75FFE2EFF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5" name="Freeform 277">
              <a:extLst>
                <a:ext uri="{FF2B5EF4-FFF2-40B4-BE49-F238E27FC236}">
                  <a16:creationId xmlns:a16="http://schemas.microsoft.com/office/drawing/2014/main" id="{04BE2C35-D591-9048-9BF7-282A7E361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6" name="Freeform 278">
              <a:extLst>
                <a:ext uri="{FF2B5EF4-FFF2-40B4-BE49-F238E27FC236}">
                  <a16:creationId xmlns:a16="http://schemas.microsoft.com/office/drawing/2014/main" id="{C5045CB5-0183-5949-9330-AB427EDE6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7" name="Freeform 279">
              <a:extLst>
                <a:ext uri="{FF2B5EF4-FFF2-40B4-BE49-F238E27FC236}">
                  <a16:creationId xmlns:a16="http://schemas.microsoft.com/office/drawing/2014/main" id="{2FDFAB0B-4AA3-BB4D-AA7A-3A5B35F5E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568" name="Line 280">
              <a:extLst>
                <a:ext uri="{FF2B5EF4-FFF2-40B4-BE49-F238E27FC236}">
                  <a16:creationId xmlns:a16="http://schemas.microsoft.com/office/drawing/2014/main" id="{A7CE87A1-58BC-E044-ABF2-2C41FB80A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69" name="Rectangle 281">
              <a:extLst>
                <a:ext uri="{FF2B5EF4-FFF2-40B4-BE49-F238E27FC236}">
                  <a16:creationId xmlns:a16="http://schemas.microsoft.com/office/drawing/2014/main" id="{0EA5EE0B-FFC6-C84A-BA88-5502A8A1E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0" name="AutoShape 288">
              <a:extLst>
                <a:ext uri="{FF2B5EF4-FFF2-40B4-BE49-F238E27FC236}">
                  <a16:creationId xmlns:a16="http://schemas.microsoft.com/office/drawing/2014/main" id="{217C8539-C8B9-4442-96C9-267097626B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1" name="AutoShape 290">
              <a:extLst>
                <a:ext uri="{FF2B5EF4-FFF2-40B4-BE49-F238E27FC236}">
                  <a16:creationId xmlns:a16="http://schemas.microsoft.com/office/drawing/2014/main" id="{61942DDA-9EF8-144E-8F2F-9239BCDFC1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2" name="AutoShape 293">
              <a:extLst>
                <a:ext uri="{FF2B5EF4-FFF2-40B4-BE49-F238E27FC236}">
                  <a16:creationId xmlns:a16="http://schemas.microsoft.com/office/drawing/2014/main" id="{D83B872C-347D-7347-97C5-C4A9849E6B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3" name="AutoShape 296">
              <a:extLst>
                <a:ext uri="{FF2B5EF4-FFF2-40B4-BE49-F238E27FC236}">
                  <a16:creationId xmlns:a16="http://schemas.microsoft.com/office/drawing/2014/main" id="{B8C0EA60-CE01-6C43-8DC2-8D4A791890B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8574" name="Freeform 310">
              <a:extLst>
                <a:ext uri="{FF2B5EF4-FFF2-40B4-BE49-F238E27FC236}">
                  <a16:creationId xmlns:a16="http://schemas.microsoft.com/office/drawing/2014/main" id="{D17CC33D-F4D4-FB49-8D2B-A91D17453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575" name="Freeform 311">
              <a:extLst>
                <a:ext uri="{FF2B5EF4-FFF2-40B4-BE49-F238E27FC236}">
                  <a16:creationId xmlns:a16="http://schemas.microsoft.com/office/drawing/2014/main" id="{8B53F217-AE46-3D42-BD1F-6AFC8B08E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8576" name="Group 344">
              <a:extLst>
                <a:ext uri="{FF2B5EF4-FFF2-40B4-BE49-F238E27FC236}">
                  <a16:creationId xmlns:a16="http://schemas.microsoft.com/office/drawing/2014/main" id="{C1C1E1D4-436E-BF43-AC66-2A7C4EEB3A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8609" name="Freeform 345">
                <a:extLst>
                  <a:ext uri="{FF2B5EF4-FFF2-40B4-BE49-F238E27FC236}">
                    <a16:creationId xmlns:a16="http://schemas.microsoft.com/office/drawing/2014/main" id="{CF7909AA-52B6-F143-BBCC-0F3EA4B02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0" name="Freeform 346">
                <a:extLst>
                  <a:ext uri="{FF2B5EF4-FFF2-40B4-BE49-F238E27FC236}">
                    <a16:creationId xmlns:a16="http://schemas.microsoft.com/office/drawing/2014/main" id="{D679C780-6B52-0240-8BBB-3187F8ECC4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1" name="Freeform 347">
                <a:extLst>
                  <a:ext uri="{FF2B5EF4-FFF2-40B4-BE49-F238E27FC236}">
                    <a16:creationId xmlns:a16="http://schemas.microsoft.com/office/drawing/2014/main" id="{F5036932-25DC-E347-BA62-9129BA000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12" name="Freeform 348">
                <a:extLst>
                  <a:ext uri="{FF2B5EF4-FFF2-40B4-BE49-F238E27FC236}">
                    <a16:creationId xmlns:a16="http://schemas.microsoft.com/office/drawing/2014/main" id="{BAD9B01A-4A04-9340-BDE4-A590E3FA4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7" name="Group 354">
              <a:extLst>
                <a:ext uri="{FF2B5EF4-FFF2-40B4-BE49-F238E27FC236}">
                  <a16:creationId xmlns:a16="http://schemas.microsoft.com/office/drawing/2014/main" id="{9F7179EC-5D1F-1D4B-9D4D-881F30B713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8605" name="Freeform 355">
                <a:extLst>
                  <a:ext uri="{FF2B5EF4-FFF2-40B4-BE49-F238E27FC236}">
                    <a16:creationId xmlns:a16="http://schemas.microsoft.com/office/drawing/2014/main" id="{B652457C-178E-AC4F-B9DE-242B74E83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6" name="Freeform 356">
                <a:extLst>
                  <a:ext uri="{FF2B5EF4-FFF2-40B4-BE49-F238E27FC236}">
                    <a16:creationId xmlns:a16="http://schemas.microsoft.com/office/drawing/2014/main" id="{6D63C529-C7DA-2646-AC7F-F46B51065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7" name="Freeform 357">
                <a:extLst>
                  <a:ext uri="{FF2B5EF4-FFF2-40B4-BE49-F238E27FC236}">
                    <a16:creationId xmlns:a16="http://schemas.microsoft.com/office/drawing/2014/main" id="{DEE39CA8-7901-1F48-87BC-1614529A5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8" name="Freeform 358">
                <a:extLst>
                  <a:ext uri="{FF2B5EF4-FFF2-40B4-BE49-F238E27FC236}">
                    <a16:creationId xmlns:a16="http://schemas.microsoft.com/office/drawing/2014/main" id="{7576D1B1-FAFD-804C-9D9B-D033424D7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8" name="Group 376">
              <a:extLst>
                <a:ext uri="{FF2B5EF4-FFF2-40B4-BE49-F238E27FC236}">
                  <a16:creationId xmlns:a16="http://schemas.microsoft.com/office/drawing/2014/main" id="{BC4FBEC3-CA30-CC4C-9688-A3F7547EA87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8600" name="Freeform 377">
                <a:extLst>
                  <a:ext uri="{FF2B5EF4-FFF2-40B4-BE49-F238E27FC236}">
                    <a16:creationId xmlns:a16="http://schemas.microsoft.com/office/drawing/2014/main" id="{173D27E2-22F3-7F49-9F71-458CF1C4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1" name="Freeform 378">
                <a:extLst>
                  <a:ext uri="{FF2B5EF4-FFF2-40B4-BE49-F238E27FC236}">
                    <a16:creationId xmlns:a16="http://schemas.microsoft.com/office/drawing/2014/main" id="{EBAA92BB-16AC-A34C-9344-CC72F086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2" name="Freeform 379">
                <a:extLst>
                  <a:ext uri="{FF2B5EF4-FFF2-40B4-BE49-F238E27FC236}">
                    <a16:creationId xmlns:a16="http://schemas.microsoft.com/office/drawing/2014/main" id="{0873AED9-B638-AC48-A177-77CD60814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3" name="Freeform 380">
                <a:extLst>
                  <a:ext uri="{FF2B5EF4-FFF2-40B4-BE49-F238E27FC236}">
                    <a16:creationId xmlns:a16="http://schemas.microsoft.com/office/drawing/2014/main" id="{AABDBD0A-0945-9F46-A158-924245E5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604" name="Freeform 381">
                <a:extLst>
                  <a:ext uri="{FF2B5EF4-FFF2-40B4-BE49-F238E27FC236}">
                    <a16:creationId xmlns:a16="http://schemas.microsoft.com/office/drawing/2014/main" id="{CF7C347E-35D0-9A47-9290-6F8D952E9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79" name="Group 424">
              <a:extLst>
                <a:ext uri="{FF2B5EF4-FFF2-40B4-BE49-F238E27FC236}">
                  <a16:creationId xmlns:a16="http://schemas.microsoft.com/office/drawing/2014/main" id="{42B24CE4-9CD5-EA42-90C6-4EC6D104C9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8592" name="Freeform 324">
                <a:extLst>
                  <a:ext uri="{FF2B5EF4-FFF2-40B4-BE49-F238E27FC236}">
                    <a16:creationId xmlns:a16="http://schemas.microsoft.com/office/drawing/2014/main" id="{C2F1CAFA-F936-954E-B426-6D12A23CB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3" name="Freeform 325">
                <a:extLst>
                  <a:ext uri="{FF2B5EF4-FFF2-40B4-BE49-F238E27FC236}">
                    <a16:creationId xmlns:a16="http://schemas.microsoft.com/office/drawing/2014/main" id="{6F3DADB0-DD2E-C64D-8A5A-080734A66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8594" name="Group 388">
                <a:extLst>
                  <a:ext uri="{FF2B5EF4-FFF2-40B4-BE49-F238E27FC236}">
                    <a16:creationId xmlns:a16="http://schemas.microsoft.com/office/drawing/2014/main" id="{89B68FFF-3C9D-5D4E-969E-56A379BA15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8595" name="Freeform 389">
                  <a:extLst>
                    <a:ext uri="{FF2B5EF4-FFF2-40B4-BE49-F238E27FC236}">
                      <a16:creationId xmlns:a16="http://schemas.microsoft.com/office/drawing/2014/main" id="{EFE8F75E-0D78-4A40-BE4D-0719A2E8C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6" name="Freeform 390">
                  <a:extLst>
                    <a:ext uri="{FF2B5EF4-FFF2-40B4-BE49-F238E27FC236}">
                      <a16:creationId xmlns:a16="http://schemas.microsoft.com/office/drawing/2014/main" id="{1783F9BA-1A25-0047-BCCB-72A12F3DA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7" name="Freeform 391">
                  <a:extLst>
                    <a:ext uri="{FF2B5EF4-FFF2-40B4-BE49-F238E27FC236}">
                      <a16:creationId xmlns:a16="http://schemas.microsoft.com/office/drawing/2014/main" id="{860D96F8-BD6E-D543-A157-CE385E4EC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8" name="Freeform 392">
                  <a:extLst>
                    <a:ext uri="{FF2B5EF4-FFF2-40B4-BE49-F238E27FC236}">
                      <a16:creationId xmlns:a16="http://schemas.microsoft.com/office/drawing/2014/main" id="{8D6D2977-5DC8-A44F-85BF-5D991A60A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599" name="Freeform 393">
                  <a:extLst>
                    <a:ext uri="{FF2B5EF4-FFF2-40B4-BE49-F238E27FC236}">
                      <a16:creationId xmlns:a16="http://schemas.microsoft.com/office/drawing/2014/main" id="{C94FF3BC-5D55-E94F-8E98-5057B0F31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8580" name="Group 400">
              <a:extLst>
                <a:ext uri="{FF2B5EF4-FFF2-40B4-BE49-F238E27FC236}">
                  <a16:creationId xmlns:a16="http://schemas.microsoft.com/office/drawing/2014/main" id="{5C3549D2-053A-DD44-961C-313BA46088B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8587" name="Freeform 401">
                <a:extLst>
                  <a:ext uri="{FF2B5EF4-FFF2-40B4-BE49-F238E27FC236}">
                    <a16:creationId xmlns:a16="http://schemas.microsoft.com/office/drawing/2014/main" id="{59BD1F06-42E8-AE4B-B2D0-D29C01BAA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8" name="Freeform 402">
                <a:extLst>
                  <a:ext uri="{FF2B5EF4-FFF2-40B4-BE49-F238E27FC236}">
                    <a16:creationId xmlns:a16="http://schemas.microsoft.com/office/drawing/2014/main" id="{D0B0EF88-8BC4-0948-8D82-AFAE90E6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9" name="Freeform 403">
                <a:extLst>
                  <a:ext uri="{FF2B5EF4-FFF2-40B4-BE49-F238E27FC236}">
                    <a16:creationId xmlns:a16="http://schemas.microsoft.com/office/drawing/2014/main" id="{716C5CF2-4EC8-BC44-B69A-5C550CFB6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0" name="Freeform 404">
                <a:extLst>
                  <a:ext uri="{FF2B5EF4-FFF2-40B4-BE49-F238E27FC236}">
                    <a16:creationId xmlns:a16="http://schemas.microsoft.com/office/drawing/2014/main" id="{7EE56546-BDEF-AE46-B0DE-3A60EA10D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91" name="Freeform 405">
                <a:extLst>
                  <a:ext uri="{FF2B5EF4-FFF2-40B4-BE49-F238E27FC236}">
                    <a16:creationId xmlns:a16="http://schemas.microsoft.com/office/drawing/2014/main" id="{16DB1533-D822-8847-9CEB-19979E6F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8581" name="Group 412">
              <a:extLst>
                <a:ext uri="{FF2B5EF4-FFF2-40B4-BE49-F238E27FC236}">
                  <a16:creationId xmlns:a16="http://schemas.microsoft.com/office/drawing/2014/main" id="{565C3BFD-F606-4E4F-97A8-9BCF3DCCF87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8582" name="Freeform 413">
                <a:extLst>
                  <a:ext uri="{FF2B5EF4-FFF2-40B4-BE49-F238E27FC236}">
                    <a16:creationId xmlns:a16="http://schemas.microsoft.com/office/drawing/2014/main" id="{1B31D26B-03D2-E544-B1CA-7F00349F58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3" name="Freeform 414">
                <a:extLst>
                  <a:ext uri="{FF2B5EF4-FFF2-40B4-BE49-F238E27FC236}">
                    <a16:creationId xmlns:a16="http://schemas.microsoft.com/office/drawing/2014/main" id="{23ED04D1-F13A-C246-A596-51B4168F5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4" name="Freeform 415">
                <a:extLst>
                  <a:ext uri="{FF2B5EF4-FFF2-40B4-BE49-F238E27FC236}">
                    <a16:creationId xmlns:a16="http://schemas.microsoft.com/office/drawing/2014/main" id="{FFB8519B-5CD3-3147-B8D9-1168635B6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5" name="Freeform 416">
                <a:extLst>
                  <a:ext uri="{FF2B5EF4-FFF2-40B4-BE49-F238E27FC236}">
                    <a16:creationId xmlns:a16="http://schemas.microsoft.com/office/drawing/2014/main" id="{BABAAF82-DC6C-C745-8C28-C51E44E233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86" name="Freeform 417">
                <a:extLst>
                  <a:ext uri="{FF2B5EF4-FFF2-40B4-BE49-F238E27FC236}">
                    <a16:creationId xmlns:a16="http://schemas.microsoft.com/office/drawing/2014/main" id="{64EB5B7D-D2C1-5A4B-840B-194AC3850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48482" name="Rectangle 2">
            <a:extLst>
              <a:ext uri="{FF2B5EF4-FFF2-40B4-BE49-F238E27FC236}">
                <a16:creationId xmlns:a16="http://schemas.microsoft.com/office/drawing/2014/main" id="{10F3D094-C3F6-BD4E-AC50-3D5023584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2-bit ripple-carry adder: 5 gate delays (1+2+2)</a:t>
            </a:r>
          </a:p>
        </p:txBody>
      </p:sp>
      <p:sp>
        <p:nvSpPr>
          <p:cNvPr id="148483" name="Oval 113">
            <a:extLst>
              <a:ext uri="{FF2B5EF4-FFF2-40B4-BE49-F238E27FC236}">
                <a16:creationId xmlns:a16="http://schemas.microsoft.com/office/drawing/2014/main" id="{36246C83-13B0-304C-9D0A-D28592E3E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7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8484" name="Line 174">
            <a:extLst>
              <a:ext uri="{FF2B5EF4-FFF2-40B4-BE49-F238E27FC236}">
                <a16:creationId xmlns:a16="http://schemas.microsoft.com/office/drawing/2014/main" id="{7BB76075-8B97-C34D-8B96-BC34A81E6E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8485" name="Oval 113">
            <a:extLst>
              <a:ext uri="{FF2B5EF4-FFF2-40B4-BE49-F238E27FC236}">
                <a16:creationId xmlns:a16="http://schemas.microsoft.com/office/drawing/2014/main" id="{E6B5816D-3E05-FA41-A366-27832F5C7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8486" name="Oval 113">
            <a:extLst>
              <a:ext uri="{FF2B5EF4-FFF2-40B4-BE49-F238E27FC236}">
                <a16:creationId xmlns:a16="http://schemas.microsoft.com/office/drawing/2014/main" id="{4A711816-CB6A-BB4C-9834-B0AE352E97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505" name="Group 1">
            <a:extLst>
              <a:ext uri="{FF2B5EF4-FFF2-40B4-BE49-F238E27FC236}">
                <a16:creationId xmlns:a16="http://schemas.microsoft.com/office/drawing/2014/main" id="{4AAEB3C7-3ADB-5B40-AC37-D9E7F739BFF6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DADD6CC5-D598-954F-8210-6805FD29C1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49513" name="Freeform 144">
              <a:extLst>
                <a:ext uri="{FF2B5EF4-FFF2-40B4-BE49-F238E27FC236}">
                  <a16:creationId xmlns:a16="http://schemas.microsoft.com/office/drawing/2014/main" id="{E896C763-FB98-2447-A57D-9C7BC2B5F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4" name="Line 146">
              <a:extLst>
                <a:ext uri="{FF2B5EF4-FFF2-40B4-BE49-F238E27FC236}">
                  <a16:creationId xmlns:a16="http://schemas.microsoft.com/office/drawing/2014/main" id="{BD490149-B673-6C42-8AA9-C6F603BB5E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5" name="Freeform 148">
              <a:extLst>
                <a:ext uri="{FF2B5EF4-FFF2-40B4-BE49-F238E27FC236}">
                  <a16:creationId xmlns:a16="http://schemas.microsoft.com/office/drawing/2014/main" id="{28E41D14-3190-5648-A8A3-3AF328F9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16" name="Freeform 149">
              <a:extLst>
                <a:ext uri="{FF2B5EF4-FFF2-40B4-BE49-F238E27FC236}">
                  <a16:creationId xmlns:a16="http://schemas.microsoft.com/office/drawing/2014/main" id="{3AD2000E-55DC-E345-8B6E-B77DE0C8E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7" name="Freeform 150">
              <a:extLst>
                <a:ext uri="{FF2B5EF4-FFF2-40B4-BE49-F238E27FC236}">
                  <a16:creationId xmlns:a16="http://schemas.microsoft.com/office/drawing/2014/main" id="{7309BB2C-5EAD-4442-AD35-2B499C04F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8" name="Freeform 151">
              <a:extLst>
                <a:ext uri="{FF2B5EF4-FFF2-40B4-BE49-F238E27FC236}">
                  <a16:creationId xmlns:a16="http://schemas.microsoft.com/office/drawing/2014/main" id="{75A8098F-6FE9-9349-A0BB-677D2F30A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19" name="Freeform 152">
              <a:extLst>
                <a:ext uri="{FF2B5EF4-FFF2-40B4-BE49-F238E27FC236}">
                  <a16:creationId xmlns:a16="http://schemas.microsoft.com/office/drawing/2014/main" id="{E21122AC-4DD2-0C46-A8E2-FBAA0F94B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0" name="Line 153">
              <a:extLst>
                <a:ext uri="{FF2B5EF4-FFF2-40B4-BE49-F238E27FC236}">
                  <a16:creationId xmlns:a16="http://schemas.microsoft.com/office/drawing/2014/main" id="{6E58D89A-0380-5E43-9F87-F884AF2364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1" name="Line 154">
              <a:extLst>
                <a:ext uri="{FF2B5EF4-FFF2-40B4-BE49-F238E27FC236}">
                  <a16:creationId xmlns:a16="http://schemas.microsoft.com/office/drawing/2014/main" id="{12C61B00-9BF1-8D44-A34C-7D507209EC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2" name="Line 155">
              <a:extLst>
                <a:ext uri="{FF2B5EF4-FFF2-40B4-BE49-F238E27FC236}">
                  <a16:creationId xmlns:a16="http://schemas.microsoft.com/office/drawing/2014/main" id="{20BFA72F-ADD8-154D-A03D-97D062AA63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3" name="Line 156">
              <a:extLst>
                <a:ext uri="{FF2B5EF4-FFF2-40B4-BE49-F238E27FC236}">
                  <a16:creationId xmlns:a16="http://schemas.microsoft.com/office/drawing/2014/main" id="{6B59DD72-4DCD-E440-B5A8-3EC86D8203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24" name="Freeform 157">
              <a:extLst>
                <a:ext uri="{FF2B5EF4-FFF2-40B4-BE49-F238E27FC236}">
                  <a16:creationId xmlns:a16="http://schemas.microsoft.com/office/drawing/2014/main" id="{03825E55-990F-CE4E-97DA-23800B4B8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25" name="Freeform 158">
              <a:extLst>
                <a:ext uri="{FF2B5EF4-FFF2-40B4-BE49-F238E27FC236}">
                  <a16:creationId xmlns:a16="http://schemas.microsoft.com/office/drawing/2014/main" id="{8EF1F40F-45B5-3548-9538-D4BE32DAF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26" name="Rectangle 159">
              <a:extLst>
                <a:ext uri="{FF2B5EF4-FFF2-40B4-BE49-F238E27FC236}">
                  <a16:creationId xmlns:a16="http://schemas.microsoft.com/office/drawing/2014/main" id="{6FFDA99A-1E14-7542-9264-09D655F7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7" name="Rectangle 160">
              <a:extLst>
                <a:ext uri="{FF2B5EF4-FFF2-40B4-BE49-F238E27FC236}">
                  <a16:creationId xmlns:a16="http://schemas.microsoft.com/office/drawing/2014/main" id="{4B60065A-2B7C-4442-B33F-37A6C4A07C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8" name="Rectangle 161">
              <a:extLst>
                <a:ext uri="{FF2B5EF4-FFF2-40B4-BE49-F238E27FC236}">
                  <a16:creationId xmlns:a16="http://schemas.microsoft.com/office/drawing/2014/main" id="{00229980-EFAA-5C4A-AF19-66938AF7C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29" name="Rectangle 162">
              <a:extLst>
                <a:ext uri="{FF2B5EF4-FFF2-40B4-BE49-F238E27FC236}">
                  <a16:creationId xmlns:a16="http://schemas.microsoft.com/office/drawing/2014/main" id="{AE73F1F6-DB06-3440-A72B-CA0FDA8BAB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0" name="Rectangle 163">
              <a:extLst>
                <a:ext uri="{FF2B5EF4-FFF2-40B4-BE49-F238E27FC236}">
                  <a16:creationId xmlns:a16="http://schemas.microsoft.com/office/drawing/2014/main" id="{AFCD2CD6-E9B3-794C-87D1-98DCCEFD5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1" name="Rectangle 164">
              <a:extLst>
                <a:ext uri="{FF2B5EF4-FFF2-40B4-BE49-F238E27FC236}">
                  <a16:creationId xmlns:a16="http://schemas.microsoft.com/office/drawing/2014/main" id="{3A066698-9DD1-F14E-A52B-DA992EA24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2" name="Rectangle 165">
              <a:extLst>
                <a:ext uri="{FF2B5EF4-FFF2-40B4-BE49-F238E27FC236}">
                  <a16:creationId xmlns:a16="http://schemas.microsoft.com/office/drawing/2014/main" id="{421734DA-BADB-4F44-92E0-33BC2DB1F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3" name="Rectangle 166">
              <a:extLst>
                <a:ext uri="{FF2B5EF4-FFF2-40B4-BE49-F238E27FC236}">
                  <a16:creationId xmlns:a16="http://schemas.microsoft.com/office/drawing/2014/main" id="{34FEC4B8-EEDF-AB49-BB66-09F772703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4" name="Rectangle 167">
              <a:extLst>
                <a:ext uri="{FF2B5EF4-FFF2-40B4-BE49-F238E27FC236}">
                  <a16:creationId xmlns:a16="http://schemas.microsoft.com/office/drawing/2014/main" id="{A4B9C25B-682B-1C49-B8FE-E41A56D82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5" name="Line 168">
              <a:extLst>
                <a:ext uri="{FF2B5EF4-FFF2-40B4-BE49-F238E27FC236}">
                  <a16:creationId xmlns:a16="http://schemas.microsoft.com/office/drawing/2014/main" id="{001DE76E-AE53-1249-AB55-A600F7E9EE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6" name="Rectangle 169">
              <a:extLst>
                <a:ext uri="{FF2B5EF4-FFF2-40B4-BE49-F238E27FC236}">
                  <a16:creationId xmlns:a16="http://schemas.microsoft.com/office/drawing/2014/main" id="{12EC6458-08B8-0A44-A4C3-AE299CA5F3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37" name="Freeform 170">
              <a:extLst>
                <a:ext uri="{FF2B5EF4-FFF2-40B4-BE49-F238E27FC236}">
                  <a16:creationId xmlns:a16="http://schemas.microsoft.com/office/drawing/2014/main" id="{1A37E1FA-74EA-DA47-8166-2256BAE7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8" name="Freeform 171">
              <a:extLst>
                <a:ext uri="{FF2B5EF4-FFF2-40B4-BE49-F238E27FC236}">
                  <a16:creationId xmlns:a16="http://schemas.microsoft.com/office/drawing/2014/main" id="{BEDAAED3-026B-324E-B66B-8D0FFB361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39" name="Freeform 172">
              <a:extLst>
                <a:ext uri="{FF2B5EF4-FFF2-40B4-BE49-F238E27FC236}">
                  <a16:creationId xmlns:a16="http://schemas.microsoft.com/office/drawing/2014/main" id="{0B788233-7F89-174C-80C8-1C8AF08CD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0" name="Line 173">
              <a:extLst>
                <a:ext uri="{FF2B5EF4-FFF2-40B4-BE49-F238E27FC236}">
                  <a16:creationId xmlns:a16="http://schemas.microsoft.com/office/drawing/2014/main" id="{91EA9748-B770-0341-BFE8-7E7C7E2362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1" name="Line 175">
              <a:extLst>
                <a:ext uri="{FF2B5EF4-FFF2-40B4-BE49-F238E27FC236}">
                  <a16:creationId xmlns:a16="http://schemas.microsoft.com/office/drawing/2014/main" id="{693C1ED1-F39B-414C-B083-D998E2C20C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2" name="Line 176">
              <a:extLst>
                <a:ext uri="{FF2B5EF4-FFF2-40B4-BE49-F238E27FC236}">
                  <a16:creationId xmlns:a16="http://schemas.microsoft.com/office/drawing/2014/main" id="{753D2FE6-DDC3-3643-B978-7FD94EB68E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3" name="Line 177">
              <a:extLst>
                <a:ext uri="{FF2B5EF4-FFF2-40B4-BE49-F238E27FC236}">
                  <a16:creationId xmlns:a16="http://schemas.microsoft.com/office/drawing/2014/main" id="{739B8D85-501F-CB49-869E-60418BDD72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44" name="Freeform 178">
              <a:extLst>
                <a:ext uri="{FF2B5EF4-FFF2-40B4-BE49-F238E27FC236}">
                  <a16:creationId xmlns:a16="http://schemas.microsoft.com/office/drawing/2014/main" id="{1BE088B0-4F81-0E41-BCDC-3464A8DE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45" name="Rectangle 179">
              <a:extLst>
                <a:ext uri="{FF2B5EF4-FFF2-40B4-BE49-F238E27FC236}">
                  <a16:creationId xmlns:a16="http://schemas.microsoft.com/office/drawing/2014/main" id="{21009730-EAD0-C046-B362-39E3BFDFE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6" name="Rectangle 180">
              <a:extLst>
                <a:ext uri="{FF2B5EF4-FFF2-40B4-BE49-F238E27FC236}">
                  <a16:creationId xmlns:a16="http://schemas.microsoft.com/office/drawing/2014/main" id="{3CCFF857-8EFC-0F46-B0AC-75A58B07A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7" name="Rectangle 181">
              <a:extLst>
                <a:ext uri="{FF2B5EF4-FFF2-40B4-BE49-F238E27FC236}">
                  <a16:creationId xmlns:a16="http://schemas.microsoft.com/office/drawing/2014/main" id="{09EAD126-0217-7D4F-818E-B7FFBBE30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8" name="Rectangle 182">
              <a:extLst>
                <a:ext uri="{FF2B5EF4-FFF2-40B4-BE49-F238E27FC236}">
                  <a16:creationId xmlns:a16="http://schemas.microsoft.com/office/drawing/2014/main" id="{EA6623FD-188A-CE41-91BE-B6624875F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49" name="Rectangle 183">
              <a:extLst>
                <a:ext uri="{FF2B5EF4-FFF2-40B4-BE49-F238E27FC236}">
                  <a16:creationId xmlns:a16="http://schemas.microsoft.com/office/drawing/2014/main" id="{7D2AC869-F84D-2047-AC3E-03FA92DBA7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0" name="Rectangle 184">
              <a:extLst>
                <a:ext uri="{FF2B5EF4-FFF2-40B4-BE49-F238E27FC236}">
                  <a16:creationId xmlns:a16="http://schemas.microsoft.com/office/drawing/2014/main" id="{969CE6A2-CD63-BA46-9509-41A8DBCCDF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1" name="Rectangle 185">
              <a:extLst>
                <a:ext uri="{FF2B5EF4-FFF2-40B4-BE49-F238E27FC236}">
                  <a16:creationId xmlns:a16="http://schemas.microsoft.com/office/drawing/2014/main" id="{17CE21E4-2E85-894B-B9B3-44A138F73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2" name="Rectangle 186">
              <a:extLst>
                <a:ext uri="{FF2B5EF4-FFF2-40B4-BE49-F238E27FC236}">
                  <a16:creationId xmlns:a16="http://schemas.microsoft.com/office/drawing/2014/main" id="{D84B96AB-B497-7547-AF21-D3753EA25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3" name="Rectangle 187">
              <a:extLst>
                <a:ext uri="{FF2B5EF4-FFF2-40B4-BE49-F238E27FC236}">
                  <a16:creationId xmlns:a16="http://schemas.microsoft.com/office/drawing/2014/main" id="{D0CB6077-D994-F74A-8E98-121D044FD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4" name="Rectangle 188">
              <a:extLst>
                <a:ext uri="{FF2B5EF4-FFF2-40B4-BE49-F238E27FC236}">
                  <a16:creationId xmlns:a16="http://schemas.microsoft.com/office/drawing/2014/main" id="{04917858-04E6-AC4B-947C-EA13AF804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5" name="Line 189">
              <a:extLst>
                <a:ext uri="{FF2B5EF4-FFF2-40B4-BE49-F238E27FC236}">
                  <a16:creationId xmlns:a16="http://schemas.microsoft.com/office/drawing/2014/main" id="{99EA874D-3901-9341-9518-F203334AD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6" name="Rectangle 190">
              <a:extLst>
                <a:ext uri="{FF2B5EF4-FFF2-40B4-BE49-F238E27FC236}">
                  <a16:creationId xmlns:a16="http://schemas.microsoft.com/office/drawing/2014/main" id="{48A95A9D-67E3-2042-9437-EF1BA917D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7" name="Freeform 191">
              <a:extLst>
                <a:ext uri="{FF2B5EF4-FFF2-40B4-BE49-F238E27FC236}">
                  <a16:creationId xmlns:a16="http://schemas.microsoft.com/office/drawing/2014/main" id="{BE66A42C-270C-C049-A251-9CF4B0342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58" name="Rectangle 192">
              <a:extLst>
                <a:ext uri="{FF2B5EF4-FFF2-40B4-BE49-F238E27FC236}">
                  <a16:creationId xmlns:a16="http://schemas.microsoft.com/office/drawing/2014/main" id="{3462DE9C-2415-6840-B032-6082E603F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59" name="Rectangle 193">
              <a:extLst>
                <a:ext uri="{FF2B5EF4-FFF2-40B4-BE49-F238E27FC236}">
                  <a16:creationId xmlns:a16="http://schemas.microsoft.com/office/drawing/2014/main" id="{612DD298-BD81-8048-AE70-815FF478A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0" name="Rectangle 194">
              <a:extLst>
                <a:ext uri="{FF2B5EF4-FFF2-40B4-BE49-F238E27FC236}">
                  <a16:creationId xmlns:a16="http://schemas.microsoft.com/office/drawing/2014/main" id="{1C2E741F-75D3-4D4F-A6B9-E333526078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1" name="Rectangle 195">
              <a:extLst>
                <a:ext uri="{FF2B5EF4-FFF2-40B4-BE49-F238E27FC236}">
                  <a16:creationId xmlns:a16="http://schemas.microsoft.com/office/drawing/2014/main" id="{72878E7A-99F7-044E-A543-48E12848C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2" name="Rectangle 196">
              <a:extLst>
                <a:ext uri="{FF2B5EF4-FFF2-40B4-BE49-F238E27FC236}">
                  <a16:creationId xmlns:a16="http://schemas.microsoft.com/office/drawing/2014/main" id="{F797B8A0-69AF-054D-94CF-B6A427C65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3" name="Rectangle 197">
              <a:extLst>
                <a:ext uri="{FF2B5EF4-FFF2-40B4-BE49-F238E27FC236}">
                  <a16:creationId xmlns:a16="http://schemas.microsoft.com/office/drawing/2014/main" id="{65B7C49F-4DD0-0448-ABDF-61616DBCF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64" name="Line 200">
              <a:extLst>
                <a:ext uri="{FF2B5EF4-FFF2-40B4-BE49-F238E27FC236}">
                  <a16:creationId xmlns:a16="http://schemas.microsoft.com/office/drawing/2014/main" id="{A8640C49-B4CA-6E4C-AB5E-D190CC9A02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5" name="Line 201">
              <a:extLst>
                <a:ext uri="{FF2B5EF4-FFF2-40B4-BE49-F238E27FC236}">
                  <a16:creationId xmlns:a16="http://schemas.microsoft.com/office/drawing/2014/main" id="{03B34F2A-E69D-2044-AC7B-82ED390BE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6" name="Line 206">
              <a:extLst>
                <a:ext uri="{FF2B5EF4-FFF2-40B4-BE49-F238E27FC236}">
                  <a16:creationId xmlns:a16="http://schemas.microsoft.com/office/drawing/2014/main" id="{FD590E09-E34B-D34F-AA97-CAE542A50F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7" name="Line 207">
              <a:extLst>
                <a:ext uri="{FF2B5EF4-FFF2-40B4-BE49-F238E27FC236}">
                  <a16:creationId xmlns:a16="http://schemas.microsoft.com/office/drawing/2014/main" id="{C5CEB7EC-0767-7946-A36B-4D1A9D6304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8" name="Line 208">
              <a:extLst>
                <a:ext uri="{FF2B5EF4-FFF2-40B4-BE49-F238E27FC236}">
                  <a16:creationId xmlns:a16="http://schemas.microsoft.com/office/drawing/2014/main" id="{E0817BB0-656C-B24D-870B-A72A71F429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69" name="Line 215">
              <a:extLst>
                <a:ext uri="{FF2B5EF4-FFF2-40B4-BE49-F238E27FC236}">
                  <a16:creationId xmlns:a16="http://schemas.microsoft.com/office/drawing/2014/main" id="{1095B7DD-DF58-7849-B7EC-4130A06CEC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0" name="Line 217">
              <a:extLst>
                <a:ext uri="{FF2B5EF4-FFF2-40B4-BE49-F238E27FC236}">
                  <a16:creationId xmlns:a16="http://schemas.microsoft.com/office/drawing/2014/main" id="{410DF6E7-4C82-9843-B608-17EB603ACE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1" name="Line 219">
              <a:extLst>
                <a:ext uri="{FF2B5EF4-FFF2-40B4-BE49-F238E27FC236}">
                  <a16:creationId xmlns:a16="http://schemas.microsoft.com/office/drawing/2014/main" id="{62EB3293-AC4D-C547-AAC3-9123E46A8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2" name="Line 226">
              <a:extLst>
                <a:ext uri="{FF2B5EF4-FFF2-40B4-BE49-F238E27FC236}">
                  <a16:creationId xmlns:a16="http://schemas.microsoft.com/office/drawing/2014/main" id="{336E3CA6-AC20-134F-86C9-AEC96942B7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3" name="Line 227">
              <a:extLst>
                <a:ext uri="{FF2B5EF4-FFF2-40B4-BE49-F238E27FC236}">
                  <a16:creationId xmlns:a16="http://schemas.microsoft.com/office/drawing/2014/main" id="{F965FFF5-DAB8-5545-9464-FE75CB098F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4" name="Line 228">
              <a:extLst>
                <a:ext uri="{FF2B5EF4-FFF2-40B4-BE49-F238E27FC236}">
                  <a16:creationId xmlns:a16="http://schemas.microsoft.com/office/drawing/2014/main" id="{DFB1A16E-7CE4-7B4C-B1C0-CEB5CEEFEE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5" name="Line 233">
              <a:extLst>
                <a:ext uri="{FF2B5EF4-FFF2-40B4-BE49-F238E27FC236}">
                  <a16:creationId xmlns:a16="http://schemas.microsoft.com/office/drawing/2014/main" id="{3F02D1AC-E860-A742-9BFB-4C02A0C155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6" name="Line 234">
              <a:extLst>
                <a:ext uri="{FF2B5EF4-FFF2-40B4-BE49-F238E27FC236}">
                  <a16:creationId xmlns:a16="http://schemas.microsoft.com/office/drawing/2014/main" id="{2DDC667F-5D48-464F-9578-6EBA4336B4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7" name="Line 235">
              <a:extLst>
                <a:ext uri="{FF2B5EF4-FFF2-40B4-BE49-F238E27FC236}">
                  <a16:creationId xmlns:a16="http://schemas.microsoft.com/office/drawing/2014/main" id="{D5D65C2D-4034-2C49-A972-012C90C098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8" name="Line 242">
              <a:extLst>
                <a:ext uri="{FF2B5EF4-FFF2-40B4-BE49-F238E27FC236}">
                  <a16:creationId xmlns:a16="http://schemas.microsoft.com/office/drawing/2014/main" id="{DB7DF783-666D-ED42-871B-C4EE094206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79" name="Line 244">
              <a:extLst>
                <a:ext uri="{FF2B5EF4-FFF2-40B4-BE49-F238E27FC236}">
                  <a16:creationId xmlns:a16="http://schemas.microsoft.com/office/drawing/2014/main" id="{4FED8351-615B-EA40-8A07-7A05F53253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0" name="Line 245">
              <a:extLst>
                <a:ext uri="{FF2B5EF4-FFF2-40B4-BE49-F238E27FC236}">
                  <a16:creationId xmlns:a16="http://schemas.microsoft.com/office/drawing/2014/main" id="{E5298406-3707-9A4C-92B2-627BB80E8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1" name="Line 246">
              <a:extLst>
                <a:ext uri="{FF2B5EF4-FFF2-40B4-BE49-F238E27FC236}">
                  <a16:creationId xmlns:a16="http://schemas.microsoft.com/office/drawing/2014/main" id="{3ED64A08-5ECE-2443-9511-3BB056CBE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2" name="Line 255">
              <a:extLst>
                <a:ext uri="{FF2B5EF4-FFF2-40B4-BE49-F238E27FC236}">
                  <a16:creationId xmlns:a16="http://schemas.microsoft.com/office/drawing/2014/main" id="{2F0E884B-9105-8340-8E14-ABD455B77D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3" name="Line 256">
              <a:extLst>
                <a:ext uri="{FF2B5EF4-FFF2-40B4-BE49-F238E27FC236}">
                  <a16:creationId xmlns:a16="http://schemas.microsoft.com/office/drawing/2014/main" id="{F3C2BAD4-EF4D-6945-A073-FD1AAC0A4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4" name="Line 266">
              <a:extLst>
                <a:ext uri="{FF2B5EF4-FFF2-40B4-BE49-F238E27FC236}">
                  <a16:creationId xmlns:a16="http://schemas.microsoft.com/office/drawing/2014/main" id="{BC0D1A6D-4C1A-FE43-81BF-6610525926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5" name="Line 267">
              <a:extLst>
                <a:ext uri="{FF2B5EF4-FFF2-40B4-BE49-F238E27FC236}">
                  <a16:creationId xmlns:a16="http://schemas.microsoft.com/office/drawing/2014/main" id="{0D9D10F5-2227-5941-BB7D-E202B828B3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6" name="Line 269">
              <a:extLst>
                <a:ext uri="{FF2B5EF4-FFF2-40B4-BE49-F238E27FC236}">
                  <a16:creationId xmlns:a16="http://schemas.microsoft.com/office/drawing/2014/main" id="{E477E5F1-BB79-D14D-BD67-75C331295E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7" name="Line 270">
              <a:extLst>
                <a:ext uri="{FF2B5EF4-FFF2-40B4-BE49-F238E27FC236}">
                  <a16:creationId xmlns:a16="http://schemas.microsoft.com/office/drawing/2014/main" id="{057D2DEC-3188-B94A-9EEB-320560024A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88" name="Freeform 275">
              <a:extLst>
                <a:ext uri="{FF2B5EF4-FFF2-40B4-BE49-F238E27FC236}">
                  <a16:creationId xmlns:a16="http://schemas.microsoft.com/office/drawing/2014/main" id="{EEAE7A54-3392-B04E-A538-AECF82F67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89" name="Freeform 276">
              <a:extLst>
                <a:ext uri="{FF2B5EF4-FFF2-40B4-BE49-F238E27FC236}">
                  <a16:creationId xmlns:a16="http://schemas.microsoft.com/office/drawing/2014/main" id="{2BBC8238-CDB7-CF4D-9C98-084FC2998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0" name="Freeform 277">
              <a:extLst>
                <a:ext uri="{FF2B5EF4-FFF2-40B4-BE49-F238E27FC236}">
                  <a16:creationId xmlns:a16="http://schemas.microsoft.com/office/drawing/2014/main" id="{4EB0B071-CB15-4E41-991B-6ED6FD34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1" name="Freeform 278">
              <a:extLst>
                <a:ext uri="{FF2B5EF4-FFF2-40B4-BE49-F238E27FC236}">
                  <a16:creationId xmlns:a16="http://schemas.microsoft.com/office/drawing/2014/main" id="{B6D86000-D257-BE49-BC4D-21C227E0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2" name="Freeform 279">
              <a:extLst>
                <a:ext uri="{FF2B5EF4-FFF2-40B4-BE49-F238E27FC236}">
                  <a16:creationId xmlns:a16="http://schemas.microsoft.com/office/drawing/2014/main" id="{90203577-A683-1F48-992D-3BD018683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9593" name="Line 280">
              <a:extLst>
                <a:ext uri="{FF2B5EF4-FFF2-40B4-BE49-F238E27FC236}">
                  <a16:creationId xmlns:a16="http://schemas.microsoft.com/office/drawing/2014/main" id="{86A2B924-087C-0B42-BF18-FBCC6B579E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594" name="Rectangle 281">
              <a:extLst>
                <a:ext uri="{FF2B5EF4-FFF2-40B4-BE49-F238E27FC236}">
                  <a16:creationId xmlns:a16="http://schemas.microsoft.com/office/drawing/2014/main" id="{D7452E16-5959-8E42-837C-24FFDDCFB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5" name="AutoShape 288">
              <a:extLst>
                <a:ext uri="{FF2B5EF4-FFF2-40B4-BE49-F238E27FC236}">
                  <a16:creationId xmlns:a16="http://schemas.microsoft.com/office/drawing/2014/main" id="{6E8BDC7F-2109-5049-AB4C-32CEE41FA3D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6" name="AutoShape 290">
              <a:extLst>
                <a:ext uri="{FF2B5EF4-FFF2-40B4-BE49-F238E27FC236}">
                  <a16:creationId xmlns:a16="http://schemas.microsoft.com/office/drawing/2014/main" id="{8E93FDC2-0F3D-2D4B-AAE4-C9E195BD77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7" name="AutoShape 293">
              <a:extLst>
                <a:ext uri="{FF2B5EF4-FFF2-40B4-BE49-F238E27FC236}">
                  <a16:creationId xmlns:a16="http://schemas.microsoft.com/office/drawing/2014/main" id="{9858A2CB-E6DC-F94E-959B-1B7BD8DF71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8" name="AutoShape 296">
              <a:extLst>
                <a:ext uri="{FF2B5EF4-FFF2-40B4-BE49-F238E27FC236}">
                  <a16:creationId xmlns:a16="http://schemas.microsoft.com/office/drawing/2014/main" id="{3CE9337D-4D6C-8B47-8019-97C4E98113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9599" name="Freeform 310">
              <a:extLst>
                <a:ext uri="{FF2B5EF4-FFF2-40B4-BE49-F238E27FC236}">
                  <a16:creationId xmlns:a16="http://schemas.microsoft.com/office/drawing/2014/main" id="{712C3022-3329-5E4B-B01A-B99CC9AA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600" name="Freeform 311">
              <a:extLst>
                <a:ext uri="{FF2B5EF4-FFF2-40B4-BE49-F238E27FC236}">
                  <a16:creationId xmlns:a16="http://schemas.microsoft.com/office/drawing/2014/main" id="{028FCE4C-7C5C-664A-A361-931D80791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9601" name="Group 344">
              <a:extLst>
                <a:ext uri="{FF2B5EF4-FFF2-40B4-BE49-F238E27FC236}">
                  <a16:creationId xmlns:a16="http://schemas.microsoft.com/office/drawing/2014/main" id="{D3030F33-6276-0D40-82C6-E0949261D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49634" name="Freeform 345">
                <a:extLst>
                  <a:ext uri="{FF2B5EF4-FFF2-40B4-BE49-F238E27FC236}">
                    <a16:creationId xmlns:a16="http://schemas.microsoft.com/office/drawing/2014/main" id="{6435D8CF-AEB1-3843-8517-517381F239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5" name="Freeform 346">
                <a:extLst>
                  <a:ext uri="{FF2B5EF4-FFF2-40B4-BE49-F238E27FC236}">
                    <a16:creationId xmlns:a16="http://schemas.microsoft.com/office/drawing/2014/main" id="{5AA54327-F546-4A4B-A391-3D52B851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6" name="Freeform 347">
                <a:extLst>
                  <a:ext uri="{FF2B5EF4-FFF2-40B4-BE49-F238E27FC236}">
                    <a16:creationId xmlns:a16="http://schemas.microsoft.com/office/drawing/2014/main" id="{9171DDB3-2EF3-BA4C-AA60-187AE85DF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7" name="Freeform 348">
                <a:extLst>
                  <a:ext uri="{FF2B5EF4-FFF2-40B4-BE49-F238E27FC236}">
                    <a16:creationId xmlns:a16="http://schemas.microsoft.com/office/drawing/2014/main" id="{D670ADFC-455B-FE41-BC97-C6A78CA00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2" name="Group 354">
              <a:extLst>
                <a:ext uri="{FF2B5EF4-FFF2-40B4-BE49-F238E27FC236}">
                  <a16:creationId xmlns:a16="http://schemas.microsoft.com/office/drawing/2014/main" id="{7D5CA48C-C920-5749-9117-08BB1CAA67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49630" name="Freeform 355">
                <a:extLst>
                  <a:ext uri="{FF2B5EF4-FFF2-40B4-BE49-F238E27FC236}">
                    <a16:creationId xmlns:a16="http://schemas.microsoft.com/office/drawing/2014/main" id="{EE2CFD52-525B-0A4D-A22D-CA525A674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1" name="Freeform 356">
                <a:extLst>
                  <a:ext uri="{FF2B5EF4-FFF2-40B4-BE49-F238E27FC236}">
                    <a16:creationId xmlns:a16="http://schemas.microsoft.com/office/drawing/2014/main" id="{7A9757A4-DB45-9F42-BAAC-A6832189D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2" name="Freeform 357">
                <a:extLst>
                  <a:ext uri="{FF2B5EF4-FFF2-40B4-BE49-F238E27FC236}">
                    <a16:creationId xmlns:a16="http://schemas.microsoft.com/office/drawing/2014/main" id="{F8224A14-1BB6-AD48-9E23-39D5E4A10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33" name="Freeform 358">
                <a:extLst>
                  <a:ext uri="{FF2B5EF4-FFF2-40B4-BE49-F238E27FC236}">
                    <a16:creationId xmlns:a16="http://schemas.microsoft.com/office/drawing/2014/main" id="{0CE8ABFE-431E-024C-B636-9DD8EF6AB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3" name="Group 376">
              <a:extLst>
                <a:ext uri="{FF2B5EF4-FFF2-40B4-BE49-F238E27FC236}">
                  <a16:creationId xmlns:a16="http://schemas.microsoft.com/office/drawing/2014/main" id="{CC465223-DE80-C540-BA54-2601B5FCA52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49625" name="Freeform 377">
                <a:extLst>
                  <a:ext uri="{FF2B5EF4-FFF2-40B4-BE49-F238E27FC236}">
                    <a16:creationId xmlns:a16="http://schemas.microsoft.com/office/drawing/2014/main" id="{63877011-DDD7-5844-8B30-C15442FD8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6" name="Freeform 378">
                <a:extLst>
                  <a:ext uri="{FF2B5EF4-FFF2-40B4-BE49-F238E27FC236}">
                    <a16:creationId xmlns:a16="http://schemas.microsoft.com/office/drawing/2014/main" id="{07E9E5CA-3240-C143-AAC9-5E79D37B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7" name="Freeform 379">
                <a:extLst>
                  <a:ext uri="{FF2B5EF4-FFF2-40B4-BE49-F238E27FC236}">
                    <a16:creationId xmlns:a16="http://schemas.microsoft.com/office/drawing/2014/main" id="{66AE0C93-ACB1-D049-93F3-1E0388E01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8" name="Freeform 380">
                <a:extLst>
                  <a:ext uri="{FF2B5EF4-FFF2-40B4-BE49-F238E27FC236}">
                    <a16:creationId xmlns:a16="http://schemas.microsoft.com/office/drawing/2014/main" id="{D633E3E5-181D-FF4F-B630-1FDB81FE8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29" name="Freeform 381">
                <a:extLst>
                  <a:ext uri="{FF2B5EF4-FFF2-40B4-BE49-F238E27FC236}">
                    <a16:creationId xmlns:a16="http://schemas.microsoft.com/office/drawing/2014/main" id="{685B0DA1-1EB2-634A-9FFE-A05BF5611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4" name="Group 424">
              <a:extLst>
                <a:ext uri="{FF2B5EF4-FFF2-40B4-BE49-F238E27FC236}">
                  <a16:creationId xmlns:a16="http://schemas.microsoft.com/office/drawing/2014/main" id="{0984AAA8-3D48-A84A-B69A-0132BD795F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49617" name="Freeform 324">
                <a:extLst>
                  <a:ext uri="{FF2B5EF4-FFF2-40B4-BE49-F238E27FC236}">
                    <a16:creationId xmlns:a16="http://schemas.microsoft.com/office/drawing/2014/main" id="{67B1D470-2B56-3940-B986-54ECCDA84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8" name="Freeform 325">
                <a:extLst>
                  <a:ext uri="{FF2B5EF4-FFF2-40B4-BE49-F238E27FC236}">
                    <a16:creationId xmlns:a16="http://schemas.microsoft.com/office/drawing/2014/main" id="{0183A108-A4B6-B94A-93F0-AA9871844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49619" name="Group 388">
                <a:extLst>
                  <a:ext uri="{FF2B5EF4-FFF2-40B4-BE49-F238E27FC236}">
                    <a16:creationId xmlns:a16="http://schemas.microsoft.com/office/drawing/2014/main" id="{9F8C9522-3A63-F047-B875-76570CAC60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49620" name="Freeform 389">
                  <a:extLst>
                    <a:ext uri="{FF2B5EF4-FFF2-40B4-BE49-F238E27FC236}">
                      <a16:creationId xmlns:a16="http://schemas.microsoft.com/office/drawing/2014/main" id="{0E1C4F37-C8F5-BC4C-8893-A1AA611A6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1" name="Freeform 390">
                  <a:extLst>
                    <a:ext uri="{FF2B5EF4-FFF2-40B4-BE49-F238E27FC236}">
                      <a16:creationId xmlns:a16="http://schemas.microsoft.com/office/drawing/2014/main" id="{BD8E73A9-7BB6-9E44-B89A-861667BC1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2" name="Freeform 391">
                  <a:extLst>
                    <a:ext uri="{FF2B5EF4-FFF2-40B4-BE49-F238E27FC236}">
                      <a16:creationId xmlns:a16="http://schemas.microsoft.com/office/drawing/2014/main" id="{5DB1BD39-1360-F242-BE49-97DB95F930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3" name="Freeform 392">
                  <a:extLst>
                    <a:ext uri="{FF2B5EF4-FFF2-40B4-BE49-F238E27FC236}">
                      <a16:creationId xmlns:a16="http://schemas.microsoft.com/office/drawing/2014/main" id="{0781D0C0-9784-A241-88A4-8B9BE07C9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624" name="Freeform 393">
                  <a:extLst>
                    <a:ext uri="{FF2B5EF4-FFF2-40B4-BE49-F238E27FC236}">
                      <a16:creationId xmlns:a16="http://schemas.microsoft.com/office/drawing/2014/main" id="{2F8B86F4-F5AC-1444-8A8E-31CFA0A243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49605" name="Group 400">
              <a:extLst>
                <a:ext uri="{FF2B5EF4-FFF2-40B4-BE49-F238E27FC236}">
                  <a16:creationId xmlns:a16="http://schemas.microsoft.com/office/drawing/2014/main" id="{83488E29-8160-4349-98BF-91CDC770E83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49612" name="Freeform 401">
                <a:extLst>
                  <a:ext uri="{FF2B5EF4-FFF2-40B4-BE49-F238E27FC236}">
                    <a16:creationId xmlns:a16="http://schemas.microsoft.com/office/drawing/2014/main" id="{C2C9D9C1-5ACF-574F-91B2-764B5F346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3" name="Freeform 402">
                <a:extLst>
                  <a:ext uri="{FF2B5EF4-FFF2-40B4-BE49-F238E27FC236}">
                    <a16:creationId xmlns:a16="http://schemas.microsoft.com/office/drawing/2014/main" id="{9163050D-807D-A542-9CD3-E53E23148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4" name="Freeform 403">
                <a:extLst>
                  <a:ext uri="{FF2B5EF4-FFF2-40B4-BE49-F238E27FC236}">
                    <a16:creationId xmlns:a16="http://schemas.microsoft.com/office/drawing/2014/main" id="{312FC52A-8E3F-7349-B410-C89A0AA1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5" name="Freeform 404">
                <a:extLst>
                  <a:ext uri="{FF2B5EF4-FFF2-40B4-BE49-F238E27FC236}">
                    <a16:creationId xmlns:a16="http://schemas.microsoft.com/office/drawing/2014/main" id="{631F7C13-16CC-FA46-8D59-084C70553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6" name="Freeform 405">
                <a:extLst>
                  <a:ext uri="{FF2B5EF4-FFF2-40B4-BE49-F238E27FC236}">
                    <a16:creationId xmlns:a16="http://schemas.microsoft.com/office/drawing/2014/main" id="{7F03F489-D937-E34A-83F9-45FE8051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49606" name="Group 412">
              <a:extLst>
                <a:ext uri="{FF2B5EF4-FFF2-40B4-BE49-F238E27FC236}">
                  <a16:creationId xmlns:a16="http://schemas.microsoft.com/office/drawing/2014/main" id="{41721162-839A-EC40-B554-C9B2DA69E46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49607" name="Freeform 413">
                <a:extLst>
                  <a:ext uri="{FF2B5EF4-FFF2-40B4-BE49-F238E27FC236}">
                    <a16:creationId xmlns:a16="http://schemas.microsoft.com/office/drawing/2014/main" id="{A8453144-B101-0447-9EB2-A549DB4CBB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08" name="Freeform 414">
                <a:extLst>
                  <a:ext uri="{FF2B5EF4-FFF2-40B4-BE49-F238E27FC236}">
                    <a16:creationId xmlns:a16="http://schemas.microsoft.com/office/drawing/2014/main" id="{D2421307-A860-1149-9FED-1ED7924E5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09" name="Freeform 415">
                <a:extLst>
                  <a:ext uri="{FF2B5EF4-FFF2-40B4-BE49-F238E27FC236}">
                    <a16:creationId xmlns:a16="http://schemas.microsoft.com/office/drawing/2014/main" id="{4518F3F4-03D5-A045-82E4-165DF1795B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0" name="Freeform 416">
                <a:extLst>
                  <a:ext uri="{FF2B5EF4-FFF2-40B4-BE49-F238E27FC236}">
                    <a16:creationId xmlns:a16="http://schemas.microsoft.com/office/drawing/2014/main" id="{34AC884A-86F5-514B-A685-83C25FD48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611" name="Freeform 417">
                <a:extLst>
                  <a:ext uri="{FF2B5EF4-FFF2-40B4-BE49-F238E27FC236}">
                    <a16:creationId xmlns:a16="http://schemas.microsoft.com/office/drawing/2014/main" id="{507BC616-4CEF-E64C-B698-C19BF4C7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49506" name="Rectangle 2">
            <a:extLst>
              <a:ext uri="{FF2B5EF4-FFF2-40B4-BE49-F238E27FC236}">
                <a16:creationId xmlns:a16="http://schemas.microsoft.com/office/drawing/2014/main" id="{5862CAD0-DB9E-8847-AFD4-24A3687B46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n-bit ripple-carry adder: 2n+1 gate delays</a:t>
            </a:r>
          </a:p>
        </p:txBody>
      </p:sp>
      <p:sp>
        <p:nvSpPr>
          <p:cNvPr id="149507" name="Oval 113">
            <a:extLst>
              <a:ext uri="{FF2B5EF4-FFF2-40B4-BE49-F238E27FC236}">
                <a16:creationId xmlns:a16="http://schemas.microsoft.com/office/drawing/2014/main" id="{D4BBFF48-B070-114C-9925-9FBBCEBC6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98725" y="3114675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9508" name="TextBox 1">
            <a:extLst>
              <a:ext uri="{FF2B5EF4-FFF2-40B4-BE49-F238E27FC236}">
                <a16:creationId xmlns:a16="http://schemas.microsoft.com/office/drawing/2014/main" id="{4846A223-D942-F440-B892-7688568AB7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1" y="5029201"/>
            <a:ext cx="87716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FF"/>
                </a:solidFill>
                <a:latin typeface="Times" pitchFamily="2" charset="0"/>
              </a:rPr>
              <a:t>. . . </a:t>
            </a:r>
          </a:p>
        </p:txBody>
      </p:sp>
      <p:sp>
        <p:nvSpPr>
          <p:cNvPr id="149509" name="Line 174">
            <a:extLst>
              <a:ext uri="{FF2B5EF4-FFF2-40B4-BE49-F238E27FC236}">
                <a16:creationId xmlns:a16="http://schemas.microsoft.com/office/drawing/2014/main" id="{6C21701F-0B2E-834A-BFCC-41E768D22A5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0" name="Oval 113">
            <a:extLst>
              <a:ext uri="{FF2B5EF4-FFF2-40B4-BE49-F238E27FC236}">
                <a16:creationId xmlns:a16="http://schemas.microsoft.com/office/drawing/2014/main" id="{98008F1B-B4B1-7744-AFC5-880A4D5AD1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57950" y="1712913"/>
            <a:ext cx="1066800" cy="12192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9511" name="Oval 113">
            <a:extLst>
              <a:ext uri="{FF2B5EF4-FFF2-40B4-BE49-F238E27FC236}">
                <a16:creationId xmlns:a16="http://schemas.microsoft.com/office/drawing/2014/main" id="{4118D07B-6171-F645-BBAE-B06EF16FF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4663" y="3168650"/>
            <a:ext cx="2057400" cy="2895600"/>
          </a:xfrm>
          <a:prstGeom prst="ellips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43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Ripple-Carry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51816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delays to generate carry 1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 to generate carry 2</a:t>
            </a:r>
          </a:p>
          <a:p>
            <a:pPr marL="0" indent="0" eaLnBrk="1" hangingPunct="1">
              <a:buNone/>
              <a:defRPr/>
            </a:pPr>
            <a:endParaRPr lang="en-US" altLang="en-US" sz="900" dirty="0"/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 …</a:t>
            </a:r>
          </a:p>
          <a:p>
            <a:pPr marL="0" indent="0" eaLnBrk="1" hangingPunct="1">
              <a:buNone/>
              <a:defRPr/>
            </a:pPr>
            <a:endParaRPr lang="en-US" altLang="en-US" sz="1050" dirty="0"/>
          </a:p>
          <a:p>
            <a:pPr eaLnBrk="1" hangingPunct="1">
              <a:defRPr/>
            </a:pPr>
            <a:r>
              <a:rPr lang="en-US" altLang="en-US" dirty="0"/>
              <a:t>+2 more gate delay to generate carry n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ripple-carry adder is 2n+1 gate delays!</a:t>
            </a:r>
          </a:p>
        </p:txBody>
      </p:sp>
    </p:spTree>
  </p:cSld>
  <p:clrMapOvr>
    <a:masterClrMapping/>
  </p:clrMapOvr>
  <p:transition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43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Ripple-Carry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51816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delays to generate carry 1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+2 more gate delay to generate carry 2</a:t>
            </a:r>
          </a:p>
          <a:p>
            <a:pPr marL="0" indent="0" eaLnBrk="1" hangingPunct="1">
              <a:buNone/>
              <a:defRPr/>
            </a:pPr>
            <a:endParaRPr lang="en-US" altLang="en-US" sz="900" dirty="0"/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 …</a:t>
            </a:r>
          </a:p>
          <a:p>
            <a:pPr marL="0" indent="0" eaLnBrk="1" hangingPunct="1">
              <a:buNone/>
              <a:defRPr/>
            </a:pPr>
            <a:endParaRPr lang="en-US" altLang="en-US" sz="1050" dirty="0"/>
          </a:p>
          <a:p>
            <a:pPr eaLnBrk="1" hangingPunct="1">
              <a:defRPr/>
            </a:pPr>
            <a:r>
              <a:rPr lang="en-US" altLang="en-US" dirty="0"/>
              <a:t>+2 more gate delay to generate carry n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ripple-carry adder is 2n</a:t>
            </a:r>
            <a:r>
              <a:rPr lang="en-US" altLang="en-US" dirty="0">
                <a:solidFill>
                  <a:srgbClr val="FF0000"/>
                </a:solidFill>
              </a:rPr>
              <a:t>+1 </a:t>
            </a:r>
            <a:r>
              <a:rPr lang="en-US" altLang="en-US" dirty="0"/>
              <a:t>gate delays!</a:t>
            </a:r>
          </a:p>
        </p:txBody>
      </p:sp>
      <p:sp>
        <p:nvSpPr>
          <p:cNvPr id="151555" name="TextBox 1">
            <a:extLst>
              <a:ext uri="{FF2B5EF4-FFF2-40B4-BE49-F238E27FC236}">
                <a16:creationId xmlns:a16="http://schemas.microsoft.com/office/drawing/2014/main" id="{9E208FEE-2BDF-2D45-971B-C62DEACE11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86200" y="6096001"/>
            <a:ext cx="57356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This is slower by 1 than the original design?!</a:t>
            </a:r>
          </a:p>
        </p:txBody>
      </p:sp>
    </p:spTree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Rectangle 2">
            <a:extLst>
              <a:ext uri="{FF2B5EF4-FFF2-40B4-BE49-F238E27FC236}">
                <a16:creationId xmlns:a16="http://schemas.microsoft.com/office/drawing/2014/main" id="{21539939-D5CD-8D4F-9FDA-D5E9EC5B9DD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carry-lookahead adder</a:t>
            </a:r>
          </a:p>
        </p:txBody>
      </p: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2’s Complement</a:t>
            </a:r>
          </a:p>
        </p:txBody>
      </p:sp>
    </p:spTree>
  </p:cSld>
  <p:clrMapOvr>
    <a:masterClrMapping/>
  </p:clrMapOvr>
  <p:transition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3602" name="TextBox 5">
            <a:extLst>
              <a:ext uri="{FF2B5EF4-FFF2-40B4-BE49-F238E27FC236}">
                <a16:creationId xmlns:a16="http://schemas.microsoft.com/office/drawing/2014/main" id="{7D3A3489-1AAD-7B4B-99EB-1496C36670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4626" name="TextBox 5">
            <a:extLst>
              <a:ext uri="{FF2B5EF4-FFF2-40B4-BE49-F238E27FC236}">
                <a16:creationId xmlns:a16="http://schemas.microsoft.com/office/drawing/2014/main" id="{8A642589-B743-0E42-8E27-14161A23E5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4627" name="TextBox 7">
            <a:extLst>
              <a:ext uri="{FF2B5EF4-FFF2-40B4-BE49-F238E27FC236}">
                <a16:creationId xmlns:a16="http://schemas.microsoft.com/office/drawing/2014/main" id="{E109592E-5662-A041-9BD2-2B021E2FDC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4628" name="Right Brace 3">
            <a:extLst>
              <a:ext uri="{FF2B5EF4-FFF2-40B4-BE49-F238E27FC236}">
                <a16:creationId xmlns:a16="http://schemas.microsoft.com/office/drawing/2014/main" id="{B178C2DE-574B-3F4F-A47A-ABD44E18A41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29" name="Right Brace 3">
            <a:extLst>
              <a:ext uri="{FF2B5EF4-FFF2-40B4-BE49-F238E27FC236}">
                <a16:creationId xmlns:a16="http://schemas.microsoft.com/office/drawing/2014/main" id="{92E9B245-DE41-B04A-B860-DD5085B2FFE2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4630" name="TextBox 10">
            <a:extLst>
              <a:ext uri="{FF2B5EF4-FFF2-40B4-BE49-F238E27FC236}">
                <a16:creationId xmlns:a16="http://schemas.microsoft.com/office/drawing/2014/main" id="{95E6A9D4-CE03-6944-9DEA-87F20AD12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4631" name="TextBox 11">
            <a:extLst>
              <a:ext uri="{FF2B5EF4-FFF2-40B4-BE49-F238E27FC236}">
                <a16:creationId xmlns:a16="http://schemas.microsoft.com/office/drawing/2014/main" id="{3D66647A-C625-B840-AB60-20E9C0855C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5650" name="TextBox 5">
            <a:extLst>
              <a:ext uri="{FF2B5EF4-FFF2-40B4-BE49-F238E27FC236}">
                <a16:creationId xmlns:a16="http://schemas.microsoft.com/office/drawing/2014/main" id="{1044BB15-4EED-9240-97A3-B8F6F87BBB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5651" name="TextBox 7">
            <a:extLst>
              <a:ext uri="{FF2B5EF4-FFF2-40B4-BE49-F238E27FC236}">
                <a16:creationId xmlns:a16="http://schemas.microsoft.com/office/drawing/2014/main" id="{D79E62C5-56BC-464A-9F23-7F51F77D0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5652" name="Right Brace 3">
            <a:extLst>
              <a:ext uri="{FF2B5EF4-FFF2-40B4-BE49-F238E27FC236}">
                <a16:creationId xmlns:a16="http://schemas.microsoft.com/office/drawing/2014/main" id="{FCA5E01C-6510-AD4B-8A84-1195001D88FA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5653" name="Right Brace 3">
            <a:extLst>
              <a:ext uri="{FF2B5EF4-FFF2-40B4-BE49-F238E27FC236}">
                <a16:creationId xmlns:a16="http://schemas.microsoft.com/office/drawing/2014/main" id="{4549FC78-1B73-6045-AF49-6BB27C945FC7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5654" name="TextBox 10">
            <a:extLst>
              <a:ext uri="{FF2B5EF4-FFF2-40B4-BE49-F238E27FC236}">
                <a16:creationId xmlns:a16="http://schemas.microsoft.com/office/drawing/2014/main" id="{EE411697-20A8-A343-8323-FBAEEAA3D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5655" name="TextBox 11">
            <a:extLst>
              <a:ext uri="{FF2B5EF4-FFF2-40B4-BE49-F238E27FC236}">
                <a16:creationId xmlns:a16="http://schemas.microsoft.com/office/drawing/2014/main" id="{BADCA21B-5A86-1144-B043-E7E2B7BD8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5656" name="TextBox 1">
            <a:extLst>
              <a:ext uri="{FF2B5EF4-FFF2-40B4-BE49-F238E27FC236}">
                <a16:creationId xmlns:a16="http://schemas.microsoft.com/office/drawing/2014/main" id="{170EDC90-30C6-704F-B8CB-34A26822DB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87801" y="3254375"/>
            <a:ext cx="15922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(1 gate delay)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5657" name="TextBox 12">
            <a:extLst>
              <a:ext uri="{FF2B5EF4-FFF2-40B4-BE49-F238E27FC236}">
                <a16:creationId xmlns:a16="http://schemas.microsoft.com/office/drawing/2014/main" id="{24EBB0DF-6E87-FC4B-B7E5-3D21B22100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05463" y="3259138"/>
            <a:ext cx="159226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(1 gate delay)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673" name="Group 1">
            <a:extLst>
              <a:ext uri="{FF2B5EF4-FFF2-40B4-BE49-F238E27FC236}">
                <a16:creationId xmlns:a16="http://schemas.microsoft.com/office/drawing/2014/main" id="{4502BA3D-E3FC-484B-B42F-F9D8D385D54E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56684" name="Freeform 144">
              <a:extLst>
                <a:ext uri="{FF2B5EF4-FFF2-40B4-BE49-F238E27FC236}">
                  <a16:creationId xmlns:a16="http://schemas.microsoft.com/office/drawing/2014/main" id="{ED2C9A52-C1DF-2F45-B3D7-91B77D29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5" name="Line 146">
              <a:extLst>
                <a:ext uri="{FF2B5EF4-FFF2-40B4-BE49-F238E27FC236}">
                  <a16:creationId xmlns:a16="http://schemas.microsoft.com/office/drawing/2014/main" id="{6BAA2FF8-5066-4444-A7E9-F47706A7AF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6" name="Freeform 148">
              <a:extLst>
                <a:ext uri="{FF2B5EF4-FFF2-40B4-BE49-F238E27FC236}">
                  <a16:creationId xmlns:a16="http://schemas.microsoft.com/office/drawing/2014/main" id="{362DEB2C-74B6-234D-92B9-62E3CB7D1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87" name="Freeform 149">
              <a:extLst>
                <a:ext uri="{FF2B5EF4-FFF2-40B4-BE49-F238E27FC236}">
                  <a16:creationId xmlns:a16="http://schemas.microsoft.com/office/drawing/2014/main" id="{26C9C1A8-9326-1044-AA21-D94C16BAF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8" name="Freeform 150">
              <a:extLst>
                <a:ext uri="{FF2B5EF4-FFF2-40B4-BE49-F238E27FC236}">
                  <a16:creationId xmlns:a16="http://schemas.microsoft.com/office/drawing/2014/main" id="{EDCC9704-B22C-9A4A-A1D6-65B2879E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9" name="Freeform 151">
              <a:extLst>
                <a:ext uri="{FF2B5EF4-FFF2-40B4-BE49-F238E27FC236}">
                  <a16:creationId xmlns:a16="http://schemas.microsoft.com/office/drawing/2014/main" id="{6F1066A3-582D-4241-8AFB-2BE49A3B2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0" name="Freeform 152">
              <a:extLst>
                <a:ext uri="{FF2B5EF4-FFF2-40B4-BE49-F238E27FC236}">
                  <a16:creationId xmlns:a16="http://schemas.microsoft.com/office/drawing/2014/main" id="{DABEC988-0C86-2844-88D1-0DBD40498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1" name="Line 153">
              <a:extLst>
                <a:ext uri="{FF2B5EF4-FFF2-40B4-BE49-F238E27FC236}">
                  <a16:creationId xmlns:a16="http://schemas.microsoft.com/office/drawing/2014/main" id="{F4A8DF30-479D-E348-965D-55CD02FA5A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2" name="Line 154">
              <a:extLst>
                <a:ext uri="{FF2B5EF4-FFF2-40B4-BE49-F238E27FC236}">
                  <a16:creationId xmlns:a16="http://schemas.microsoft.com/office/drawing/2014/main" id="{1C488B8C-EA64-8B40-ABBF-DFD371CCC2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3" name="Line 155">
              <a:extLst>
                <a:ext uri="{FF2B5EF4-FFF2-40B4-BE49-F238E27FC236}">
                  <a16:creationId xmlns:a16="http://schemas.microsoft.com/office/drawing/2014/main" id="{2D31D9F8-970D-0E4E-9BCD-0E4660E6B2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4" name="Line 156">
              <a:extLst>
                <a:ext uri="{FF2B5EF4-FFF2-40B4-BE49-F238E27FC236}">
                  <a16:creationId xmlns:a16="http://schemas.microsoft.com/office/drawing/2014/main" id="{23B9D7BB-D0E3-0840-990E-A8C59145CF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5" name="Freeform 157">
              <a:extLst>
                <a:ext uri="{FF2B5EF4-FFF2-40B4-BE49-F238E27FC236}">
                  <a16:creationId xmlns:a16="http://schemas.microsoft.com/office/drawing/2014/main" id="{7E9BE848-FD23-E940-8EB0-C0AD43CE1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96" name="Freeform 158">
              <a:extLst>
                <a:ext uri="{FF2B5EF4-FFF2-40B4-BE49-F238E27FC236}">
                  <a16:creationId xmlns:a16="http://schemas.microsoft.com/office/drawing/2014/main" id="{FA2C3F4A-5E96-244C-9CB3-806636D1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697" name="Rectangle 159">
              <a:extLst>
                <a:ext uri="{FF2B5EF4-FFF2-40B4-BE49-F238E27FC236}">
                  <a16:creationId xmlns:a16="http://schemas.microsoft.com/office/drawing/2014/main" id="{5A620BC7-5486-3943-8A98-5171B3FBA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698" name="Rectangle 160">
              <a:extLst>
                <a:ext uri="{FF2B5EF4-FFF2-40B4-BE49-F238E27FC236}">
                  <a16:creationId xmlns:a16="http://schemas.microsoft.com/office/drawing/2014/main" id="{09CE0AC5-C7DB-804C-8125-B126474E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699" name="Rectangle 161">
              <a:extLst>
                <a:ext uri="{FF2B5EF4-FFF2-40B4-BE49-F238E27FC236}">
                  <a16:creationId xmlns:a16="http://schemas.microsoft.com/office/drawing/2014/main" id="{8261381C-F616-8F44-A100-651376B461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0" name="Rectangle 162">
              <a:extLst>
                <a:ext uri="{FF2B5EF4-FFF2-40B4-BE49-F238E27FC236}">
                  <a16:creationId xmlns:a16="http://schemas.microsoft.com/office/drawing/2014/main" id="{01ACB49E-859E-AF45-AB94-4FAE9D6D2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1" name="Rectangle 163">
              <a:extLst>
                <a:ext uri="{FF2B5EF4-FFF2-40B4-BE49-F238E27FC236}">
                  <a16:creationId xmlns:a16="http://schemas.microsoft.com/office/drawing/2014/main" id="{A035E84B-3270-3549-ABFC-6EB2D2AE51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2" name="Rectangle 164">
              <a:extLst>
                <a:ext uri="{FF2B5EF4-FFF2-40B4-BE49-F238E27FC236}">
                  <a16:creationId xmlns:a16="http://schemas.microsoft.com/office/drawing/2014/main" id="{97507C10-CAF6-CF46-9D5E-7AE2E9561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3" name="Rectangle 165">
              <a:extLst>
                <a:ext uri="{FF2B5EF4-FFF2-40B4-BE49-F238E27FC236}">
                  <a16:creationId xmlns:a16="http://schemas.microsoft.com/office/drawing/2014/main" id="{FEF509B7-DFF4-674F-ADF6-889AC9DA8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4" name="Rectangle 166">
              <a:extLst>
                <a:ext uri="{FF2B5EF4-FFF2-40B4-BE49-F238E27FC236}">
                  <a16:creationId xmlns:a16="http://schemas.microsoft.com/office/drawing/2014/main" id="{73E251F3-5289-3843-AC10-B4E6CBDD9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5" name="Rectangle 167">
              <a:extLst>
                <a:ext uri="{FF2B5EF4-FFF2-40B4-BE49-F238E27FC236}">
                  <a16:creationId xmlns:a16="http://schemas.microsoft.com/office/drawing/2014/main" id="{0E2623B0-8F52-E041-8DE1-D1C855579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6" name="Line 168">
              <a:extLst>
                <a:ext uri="{FF2B5EF4-FFF2-40B4-BE49-F238E27FC236}">
                  <a16:creationId xmlns:a16="http://schemas.microsoft.com/office/drawing/2014/main" id="{61B8F01A-4699-8B4D-A729-E2BD3BB0E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7" name="Rectangle 169">
              <a:extLst>
                <a:ext uri="{FF2B5EF4-FFF2-40B4-BE49-F238E27FC236}">
                  <a16:creationId xmlns:a16="http://schemas.microsoft.com/office/drawing/2014/main" id="{2E291F99-DFB0-8C4F-9AB7-2498CA460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08" name="Freeform 170">
              <a:extLst>
                <a:ext uri="{FF2B5EF4-FFF2-40B4-BE49-F238E27FC236}">
                  <a16:creationId xmlns:a16="http://schemas.microsoft.com/office/drawing/2014/main" id="{5B4AF15B-24DE-4348-9943-9C828941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9" name="Freeform 171">
              <a:extLst>
                <a:ext uri="{FF2B5EF4-FFF2-40B4-BE49-F238E27FC236}">
                  <a16:creationId xmlns:a16="http://schemas.microsoft.com/office/drawing/2014/main" id="{91DCF0D4-1E71-E443-90D0-C344D100E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0" name="Freeform 172">
              <a:extLst>
                <a:ext uri="{FF2B5EF4-FFF2-40B4-BE49-F238E27FC236}">
                  <a16:creationId xmlns:a16="http://schemas.microsoft.com/office/drawing/2014/main" id="{9C2ACD73-4F70-4A47-85AB-3C937A10E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1" name="Line 173">
              <a:extLst>
                <a:ext uri="{FF2B5EF4-FFF2-40B4-BE49-F238E27FC236}">
                  <a16:creationId xmlns:a16="http://schemas.microsoft.com/office/drawing/2014/main" id="{E293A55F-21DE-994B-8F8C-26E2D739BF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2" name="Line 175">
              <a:extLst>
                <a:ext uri="{FF2B5EF4-FFF2-40B4-BE49-F238E27FC236}">
                  <a16:creationId xmlns:a16="http://schemas.microsoft.com/office/drawing/2014/main" id="{C45CD554-1DC1-5147-AB38-B9D2B4600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3" name="Line 176">
              <a:extLst>
                <a:ext uri="{FF2B5EF4-FFF2-40B4-BE49-F238E27FC236}">
                  <a16:creationId xmlns:a16="http://schemas.microsoft.com/office/drawing/2014/main" id="{54CF106D-50EA-E146-9B3F-014C7BD7546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4" name="Line 177">
              <a:extLst>
                <a:ext uri="{FF2B5EF4-FFF2-40B4-BE49-F238E27FC236}">
                  <a16:creationId xmlns:a16="http://schemas.microsoft.com/office/drawing/2014/main" id="{768D6A65-29B6-5046-BA0B-70DC66B017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5" name="Freeform 178">
              <a:extLst>
                <a:ext uri="{FF2B5EF4-FFF2-40B4-BE49-F238E27FC236}">
                  <a16:creationId xmlns:a16="http://schemas.microsoft.com/office/drawing/2014/main" id="{6758B26B-40A8-C442-9006-7714F785B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16" name="Rectangle 179">
              <a:extLst>
                <a:ext uri="{FF2B5EF4-FFF2-40B4-BE49-F238E27FC236}">
                  <a16:creationId xmlns:a16="http://schemas.microsoft.com/office/drawing/2014/main" id="{C3B08CFC-7298-764D-AB65-D5FE84782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7" name="Rectangle 180">
              <a:extLst>
                <a:ext uri="{FF2B5EF4-FFF2-40B4-BE49-F238E27FC236}">
                  <a16:creationId xmlns:a16="http://schemas.microsoft.com/office/drawing/2014/main" id="{760A95E3-C59F-0E4E-AF0F-DBFE62E9C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8" name="Rectangle 181">
              <a:extLst>
                <a:ext uri="{FF2B5EF4-FFF2-40B4-BE49-F238E27FC236}">
                  <a16:creationId xmlns:a16="http://schemas.microsoft.com/office/drawing/2014/main" id="{D4C81EF4-A270-494C-8160-99554A9C9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19" name="Rectangle 182">
              <a:extLst>
                <a:ext uri="{FF2B5EF4-FFF2-40B4-BE49-F238E27FC236}">
                  <a16:creationId xmlns:a16="http://schemas.microsoft.com/office/drawing/2014/main" id="{62628CD6-F2CF-6043-87EB-D7A66BDCD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0" name="Rectangle 183">
              <a:extLst>
                <a:ext uri="{FF2B5EF4-FFF2-40B4-BE49-F238E27FC236}">
                  <a16:creationId xmlns:a16="http://schemas.microsoft.com/office/drawing/2014/main" id="{E84ACFE6-35CE-1A46-B78E-B0137BBC8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1" name="Rectangle 184">
              <a:extLst>
                <a:ext uri="{FF2B5EF4-FFF2-40B4-BE49-F238E27FC236}">
                  <a16:creationId xmlns:a16="http://schemas.microsoft.com/office/drawing/2014/main" id="{1922FDAC-7FE8-CE41-8352-11B9954D3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2" name="Rectangle 185">
              <a:extLst>
                <a:ext uri="{FF2B5EF4-FFF2-40B4-BE49-F238E27FC236}">
                  <a16:creationId xmlns:a16="http://schemas.microsoft.com/office/drawing/2014/main" id="{7B158146-C28F-3649-9BFB-D6F52B0938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3" name="Rectangle 186">
              <a:extLst>
                <a:ext uri="{FF2B5EF4-FFF2-40B4-BE49-F238E27FC236}">
                  <a16:creationId xmlns:a16="http://schemas.microsoft.com/office/drawing/2014/main" id="{2BD44871-D2B5-564F-A0F0-0C5C5E7A5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4" name="Rectangle 187">
              <a:extLst>
                <a:ext uri="{FF2B5EF4-FFF2-40B4-BE49-F238E27FC236}">
                  <a16:creationId xmlns:a16="http://schemas.microsoft.com/office/drawing/2014/main" id="{221F2D4D-5A3F-1743-A435-3D54DB597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5" name="Rectangle 188">
              <a:extLst>
                <a:ext uri="{FF2B5EF4-FFF2-40B4-BE49-F238E27FC236}">
                  <a16:creationId xmlns:a16="http://schemas.microsoft.com/office/drawing/2014/main" id="{EE122740-69BB-954C-9FA7-93B82BC0F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6" name="Line 189">
              <a:extLst>
                <a:ext uri="{FF2B5EF4-FFF2-40B4-BE49-F238E27FC236}">
                  <a16:creationId xmlns:a16="http://schemas.microsoft.com/office/drawing/2014/main" id="{04B5637A-F485-884C-8F76-D3C302CDE1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7" name="Rectangle 190">
              <a:extLst>
                <a:ext uri="{FF2B5EF4-FFF2-40B4-BE49-F238E27FC236}">
                  <a16:creationId xmlns:a16="http://schemas.microsoft.com/office/drawing/2014/main" id="{2851F1A4-D2FD-F64C-8CBC-A6E3BABF4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28" name="Freeform 191">
              <a:extLst>
                <a:ext uri="{FF2B5EF4-FFF2-40B4-BE49-F238E27FC236}">
                  <a16:creationId xmlns:a16="http://schemas.microsoft.com/office/drawing/2014/main" id="{3EED9647-7315-4847-8B9F-EB5DEEFE7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9" name="Rectangle 192">
              <a:extLst>
                <a:ext uri="{FF2B5EF4-FFF2-40B4-BE49-F238E27FC236}">
                  <a16:creationId xmlns:a16="http://schemas.microsoft.com/office/drawing/2014/main" id="{83DE2005-8906-9448-9EB2-67520DC5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0" name="Rectangle 193">
              <a:extLst>
                <a:ext uri="{FF2B5EF4-FFF2-40B4-BE49-F238E27FC236}">
                  <a16:creationId xmlns:a16="http://schemas.microsoft.com/office/drawing/2014/main" id="{B91B8B3C-A241-044D-8C7B-8047E79E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1" name="Rectangle 194">
              <a:extLst>
                <a:ext uri="{FF2B5EF4-FFF2-40B4-BE49-F238E27FC236}">
                  <a16:creationId xmlns:a16="http://schemas.microsoft.com/office/drawing/2014/main" id="{FB17002F-568F-7E41-BEE8-209A8DD78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2" name="Rectangle 195">
              <a:extLst>
                <a:ext uri="{FF2B5EF4-FFF2-40B4-BE49-F238E27FC236}">
                  <a16:creationId xmlns:a16="http://schemas.microsoft.com/office/drawing/2014/main" id="{0C18D903-3C79-DC4E-A742-56DE9D352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3" name="Rectangle 196">
              <a:extLst>
                <a:ext uri="{FF2B5EF4-FFF2-40B4-BE49-F238E27FC236}">
                  <a16:creationId xmlns:a16="http://schemas.microsoft.com/office/drawing/2014/main" id="{DB804DD6-6769-5249-8B1C-6BB5EAD7A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4" name="Rectangle 197">
              <a:extLst>
                <a:ext uri="{FF2B5EF4-FFF2-40B4-BE49-F238E27FC236}">
                  <a16:creationId xmlns:a16="http://schemas.microsoft.com/office/drawing/2014/main" id="{EE078E2E-5317-2348-A361-4D48032D2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35" name="Line 200">
              <a:extLst>
                <a:ext uri="{FF2B5EF4-FFF2-40B4-BE49-F238E27FC236}">
                  <a16:creationId xmlns:a16="http://schemas.microsoft.com/office/drawing/2014/main" id="{E9880A5A-C9F4-B443-B50F-37CEF90FF3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6" name="Line 201">
              <a:extLst>
                <a:ext uri="{FF2B5EF4-FFF2-40B4-BE49-F238E27FC236}">
                  <a16:creationId xmlns:a16="http://schemas.microsoft.com/office/drawing/2014/main" id="{628C44A4-50B9-9A4B-853B-5BE0672BAD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7" name="Line 206">
              <a:extLst>
                <a:ext uri="{FF2B5EF4-FFF2-40B4-BE49-F238E27FC236}">
                  <a16:creationId xmlns:a16="http://schemas.microsoft.com/office/drawing/2014/main" id="{139E6D53-3E32-A040-82C8-0919B736E8E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8" name="Line 207">
              <a:extLst>
                <a:ext uri="{FF2B5EF4-FFF2-40B4-BE49-F238E27FC236}">
                  <a16:creationId xmlns:a16="http://schemas.microsoft.com/office/drawing/2014/main" id="{EEC93DA8-7559-BF46-8B02-B26D3E6F48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9" name="Line 208">
              <a:extLst>
                <a:ext uri="{FF2B5EF4-FFF2-40B4-BE49-F238E27FC236}">
                  <a16:creationId xmlns:a16="http://schemas.microsoft.com/office/drawing/2014/main" id="{D1FF0F8E-982B-9F4D-84D3-5182D73986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0" name="Line 215">
              <a:extLst>
                <a:ext uri="{FF2B5EF4-FFF2-40B4-BE49-F238E27FC236}">
                  <a16:creationId xmlns:a16="http://schemas.microsoft.com/office/drawing/2014/main" id="{A0F90251-8B8A-F745-A705-11269D4602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1" name="Line 217">
              <a:extLst>
                <a:ext uri="{FF2B5EF4-FFF2-40B4-BE49-F238E27FC236}">
                  <a16:creationId xmlns:a16="http://schemas.microsoft.com/office/drawing/2014/main" id="{4B1AC58B-2EE2-9847-99BF-F0F4466D5F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2" name="Line 219">
              <a:extLst>
                <a:ext uri="{FF2B5EF4-FFF2-40B4-BE49-F238E27FC236}">
                  <a16:creationId xmlns:a16="http://schemas.microsoft.com/office/drawing/2014/main" id="{B821765F-D90D-6944-90E7-2559FD824B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3" name="Line 226">
              <a:extLst>
                <a:ext uri="{FF2B5EF4-FFF2-40B4-BE49-F238E27FC236}">
                  <a16:creationId xmlns:a16="http://schemas.microsoft.com/office/drawing/2014/main" id="{4977094E-C02D-5443-9B5A-354541B97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30962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4" name="Line 227">
              <a:extLst>
                <a:ext uri="{FF2B5EF4-FFF2-40B4-BE49-F238E27FC236}">
                  <a16:creationId xmlns:a16="http://schemas.microsoft.com/office/drawing/2014/main" id="{3269F24B-2366-B745-8B80-A94D40C85A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5" name="Line 228">
              <a:extLst>
                <a:ext uri="{FF2B5EF4-FFF2-40B4-BE49-F238E27FC236}">
                  <a16:creationId xmlns:a16="http://schemas.microsoft.com/office/drawing/2014/main" id="{A773E30E-4C85-6E4F-A859-5A9926F9A7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6" name="Line 233">
              <a:extLst>
                <a:ext uri="{FF2B5EF4-FFF2-40B4-BE49-F238E27FC236}">
                  <a16:creationId xmlns:a16="http://schemas.microsoft.com/office/drawing/2014/main" id="{55C86926-4B3C-7B46-A0B2-F9C9642C9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7" name="Line 234">
              <a:extLst>
                <a:ext uri="{FF2B5EF4-FFF2-40B4-BE49-F238E27FC236}">
                  <a16:creationId xmlns:a16="http://schemas.microsoft.com/office/drawing/2014/main" id="{C9B21DFD-0FE1-B745-A5B4-E456B9E128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8" name="Line 235">
              <a:extLst>
                <a:ext uri="{FF2B5EF4-FFF2-40B4-BE49-F238E27FC236}">
                  <a16:creationId xmlns:a16="http://schemas.microsoft.com/office/drawing/2014/main" id="{523B109F-BD73-B646-B053-A52688CD4D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9" name="Line 242">
              <a:extLst>
                <a:ext uri="{FF2B5EF4-FFF2-40B4-BE49-F238E27FC236}">
                  <a16:creationId xmlns:a16="http://schemas.microsoft.com/office/drawing/2014/main" id="{D9547A32-AC75-4C44-9F40-A9BB1CA55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0" name="Line 244">
              <a:extLst>
                <a:ext uri="{FF2B5EF4-FFF2-40B4-BE49-F238E27FC236}">
                  <a16:creationId xmlns:a16="http://schemas.microsoft.com/office/drawing/2014/main" id="{A819A864-592A-E342-B12C-50291F65E1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1" name="Line 245">
              <a:extLst>
                <a:ext uri="{FF2B5EF4-FFF2-40B4-BE49-F238E27FC236}">
                  <a16:creationId xmlns:a16="http://schemas.microsoft.com/office/drawing/2014/main" id="{2E02F593-83DA-9345-A73A-BE17ED8DEF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2" name="Line 246">
              <a:extLst>
                <a:ext uri="{FF2B5EF4-FFF2-40B4-BE49-F238E27FC236}">
                  <a16:creationId xmlns:a16="http://schemas.microsoft.com/office/drawing/2014/main" id="{F46221BA-78AB-4442-8F3E-5784A1BEF1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3" name="Line 255">
              <a:extLst>
                <a:ext uri="{FF2B5EF4-FFF2-40B4-BE49-F238E27FC236}">
                  <a16:creationId xmlns:a16="http://schemas.microsoft.com/office/drawing/2014/main" id="{4FCCC5C6-7959-DD4E-AD8C-21812CDE02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4" name="Line 256">
              <a:extLst>
                <a:ext uri="{FF2B5EF4-FFF2-40B4-BE49-F238E27FC236}">
                  <a16:creationId xmlns:a16="http://schemas.microsoft.com/office/drawing/2014/main" id="{325BFE73-754A-4B4C-A50D-1257AB51D7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5" name="Line 266">
              <a:extLst>
                <a:ext uri="{FF2B5EF4-FFF2-40B4-BE49-F238E27FC236}">
                  <a16:creationId xmlns:a16="http://schemas.microsoft.com/office/drawing/2014/main" id="{7DAB9ADB-E30D-F047-8D8E-AC2263D16E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6" name="Line 267">
              <a:extLst>
                <a:ext uri="{FF2B5EF4-FFF2-40B4-BE49-F238E27FC236}">
                  <a16:creationId xmlns:a16="http://schemas.microsoft.com/office/drawing/2014/main" id="{99A618FD-FBDC-034D-9355-A08466CE2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7" name="Line 269">
              <a:extLst>
                <a:ext uri="{FF2B5EF4-FFF2-40B4-BE49-F238E27FC236}">
                  <a16:creationId xmlns:a16="http://schemas.microsoft.com/office/drawing/2014/main" id="{9FA50C69-9271-6541-A146-D405B78AD4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8" name="Line 270">
              <a:extLst>
                <a:ext uri="{FF2B5EF4-FFF2-40B4-BE49-F238E27FC236}">
                  <a16:creationId xmlns:a16="http://schemas.microsoft.com/office/drawing/2014/main" id="{55842637-0B1E-EE49-BA53-3A97D67EB9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9" name="Freeform 275">
              <a:extLst>
                <a:ext uri="{FF2B5EF4-FFF2-40B4-BE49-F238E27FC236}">
                  <a16:creationId xmlns:a16="http://schemas.microsoft.com/office/drawing/2014/main" id="{B9A07191-D7EC-0F41-85D4-68CE9F448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0" name="Freeform 277">
              <a:extLst>
                <a:ext uri="{FF2B5EF4-FFF2-40B4-BE49-F238E27FC236}">
                  <a16:creationId xmlns:a16="http://schemas.microsoft.com/office/drawing/2014/main" id="{7EA6F32B-4CD6-4A4E-9648-622B54441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19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4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8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2" y="51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2" y="47"/>
                  </a:lnTo>
                  <a:lnTo>
                    <a:pt x="2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1" name="Freeform 278">
              <a:extLst>
                <a:ext uri="{FF2B5EF4-FFF2-40B4-BE49-F238E27FC236}">
                  <a16:creationId xmlns:a16="http://schemas.microsoft.com/office/drawing/2014/main" id="{29CD0E7F-F049-D447-8CCA-38B8AE352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2" name="Freeform 279">
              <a:extLst>
                <a:ext uri="{FF2B5EF4-FFF2-40B4-BE49-F238E27FC236}">
                  <a16:creationId xmlns:a16="http://schemas.microsoft.com/office/drawing/2014/main" id="{B23FC8A1-9463-5942-AD79-05E6558B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6763" name="Line 280">
              <a:extLst>
                <a:ext uri="{FF2B5EF4-FFF2-40B4-BE49-F238E27FC236}">
                  <a16:creationId xmlns:a16="http://schemas.microsoft.com/office/drawing/2014/main" id="{82A5CA3B-E7B0-E64A-942C-8B45491AC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4" name="Rectangle 281">
              <a:extLst>
                <a:ext uri="{FF2B5EF4-FFF2-40B4-BE49-F238E27FC236}">
                  <a16:creationId xmlns:a16="http://schemas.microsoft.com/office/drawing/2014/main" id="{7B24D500-E3FB-CA4C-97EA-9FEA906F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5" name="AutoShape 288">
              <a:extLst>
                <a:ext uri="{FF2B5EF4-FFF2-40B4-BE49-F238E27FC236}">
                  <a16:creationId xmlns:a16="http://schemas.microsoft.com/office/drawing/2014/main" id="{788A966D-F09C-5B47-BDB3-A09C761B23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6" name="AutoShape 290">
              <a:extLst>
                <a:ext uri="{FF2B5EF4-FFF2-40B4-BE49-F238E27FC236}">
                  <a16:creationId xmlns:a16="http://schemas.microsoft.com/office/drawing/2014/main" id="{D9D70E80-2DEF-C14E-BFBB-1E421475CD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7" name="AutoShape 293">
              <a:extLst>
                <a:ext uri="{FF2B5EF4-FFF2-40B4-BE49-F238E27FC236}">
                  <a16:creationId xmlns:a16="http://schemas.microsoft.com/office/drawing/2014/main" id="{E6B14AEC-AA73-9E45-9CDD-56DAC8A748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8" name="AutoShape 296">
              <a:extLst>
                <a:ext uri="{FF2B5EF4-FFF2-40B4-BE49-F238E27FC236}">
                  <a16:creationId xmlns:a16="http://schemas.microsoft.com/office/drawing/2014/main" id="{89517EE9-4532-414E-B122-460BE4DB61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6769" name="Freeform 310">
              <a:extLst>
                <a:ext uri="{FF2B5EF4-FFF2-40B4-BE49-F238E27FC236}">
                  <a16:creationId xmlns:a16="http://schemas.microsoft.com/office/drawing/2014/main" id="{B101AC15-53FB-7642-9B57-90B980890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0" name="Freeform 311">
              <a:extLst>
                <a:ext uri="{FF2B5EF4-FFF2-40B4-BE49-F238E27FC236}">
                  <a16:creationId xmlns:a16="http://schemas.microsoft.com/office/drawing/2014/main" id="{73C195D2-1224-8A4F-A3D2-3471FFF50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6771" name="Group 344">
              <a:extLst>
                <a:ext uri="{FF2B5EF4-FFF2-40B4-BE49-F238E27FC236}">
                  <a16:creationId xmlns:a16="http://schemas.microsoft.com/office/drawing/2014/main" id="{DCAF4C22-696E-5E4D-995A-C6F419D56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56805" name="Freeform 345">
                <a:extLst>
                  <a:ext uri="{FF2B5EF4-FFF2-40B4-BE49-F238E27FC236}">
                    <a16:creationId xmlns:a16="http://schemas.microsoft.com/office/drawing/2014/main" id="{49DD4BE3-B5B1-024A-BCD1-B5C636010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6" name="Freeform 346">
                <a:extLst>
                  <a:ext uri="{FF2B5EF4-FFF2-40B4-BE49-F238E27FC236}">
                    <a16:creationId xmlns:a16="http://schemas.microsoft.com/office/drawing/2014/main" id="{EAC40592-A3C9-D146-A189-24A3A245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7" name="Freeform 347">
                <a:extLst>
                  <a:ext uri="{FF2B5EF4-FFF2-40B4-BE49-F238E27FC236}">
                    <a16:creationId xmlns:a16="http://schemas.microsoft.com/office/drawing/2014/main" id="{CDF193F5-5257-E548-AD8B-D189424C9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8" name="Freeform 348">
                <a:extLst>
                  <a:ext uri="{FF2B5EF4-FFF2-40B4-BE49-F238E27FC236}">
                    <a16:creationId xmlns:a16="http://schemas.microsoft.com/office/drawing/2014/main" id="{FEAF81C4-327E-4E48-AE15-909BB80DF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2" name="Group 354">
              <a:extLst>
                <a:ext uri="{FF2B5EF4-FFF2-40B4-BE49-F238E27FC236}">
                  <a16:creationId xmlns:a16="http://schemas.microsoft.com/office/drawing/2014/main" id="{5CC8CF1E-B3A5-E34F-A6D6-AFF4133538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56801" name="Freeform 355">
                <a:extLst>
                  <a:ext uri="{FF2B5EF4-FFF2-40B4-BE49-F238E27FC236}">
                    <a16:creationId xmlns:a16="http://schemas.microsoft.com/office/drawing/2014/main" id="{CE7E1017-25C4-4D4A-8D7B-538113CE2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2" name="Freeform 356">
                <a:extLst>
                  <a:ext uri="{FF2B5EF4-FFF2-40B4-BE49-F238E27FC236}">
                    <a16:creationId xmlns:a16="http://schemas.microsoft.com/office/drawing/2014/main" id="{CBEDB207-44CC-8848-872D-B3C29331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3" name="Freeform 357">
                <a:extLst>
                  <a:ext uri="{FF2B5EF4-FFF2-40B4-BE49-F238E27FC236}">
                    <a16:creationId xmlns:a16="http://schemas.microsoft.com/office/drawing/2014/main" id="{EE828A02-900B-544A-9900-43A319AE6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4" name="Freeform 358">
                <a:extLst>
                  <a:ext uri="{FF2B5EF4-FFF2-40B4-BE49-F238E27FC236}">
                    <a16:creationId xmlns:a16="http://schemas.microsoft.com/office/drawing/2014/main" id="{D60DA2FE-C98D-BC48-80A1-46CE1B83A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3" name="Group 376">
              <a:extLst>
                <a:ext uri="{FF2B5EF4-FFF2-40B4-BE49-F238E27FC236}">
                  <a16:creationId xmlns:a16="http://schemas.microsoft.com/office/drawing/2014/main" id="{C4728D2A-781C-F145-9DDF-BE974EE2CE2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56796" name="Freeform 377">
                <a:extLst>
                  <a:ext uri="{FF2B5EF4-FFF2-40B4-BE49-F238E27FC236}">
                    <a16:creationId xmlns:a16="http://schemas.microsoft.com/office/drawing/2014/main" id="{27CA40CC-D106-FC45-A16D-B4430693F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7" name="Freeform 378">
                <a:extLst>
                  <a:ext uri="{FF2B5EF4-FFF2-40B4-BE49-F238E27FC236}">
                    <a16:creationId xmlns:a16="http://schemas.microsoft.com/office/drawing/2014/main" id="{4EC3D98F-10A4-BB41-9696-1396A1212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8" name="Freeform 379">
                <a:extLst>
                  <a:ext uri="{FF2B5EF4-FFF2-40B4-BE49-F238E27FC236}">
                    <a16:creationId xmlns:a16="http://schemas.microsoft.com/office/drawing/2014/main" id="{98D191D1-5931-534D-81CA-1C1F7FF75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99" name="Freeform 380">
                <a:extLst>
                  <a:ext uri="{FF2B5EF4-FFF2-40B4-BE49-F238E27FC236}">
                    <a16:creationId xmlns:a16="http://schemas.microsoft.com/office/drawing/2014/main" id="{9F9695C3-B82A-5540-A366-E6F3657B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800" name="Freeform 381">
                <a:extLst>
                  <a:ext uri="{FF2B5EF4-FFF2-40B4-BE49-F238E27FC236}">
                    <a16:creationId xmlns:a16="http://schemas.microsoft.com/office/drawing/2014/main" id="{923E2496-9681-464E-BB90-CF8F9DD2B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4" name="Group 424">
              <a:extLst>
                <a:ext uri="{FF2B5EF4-FFF2-40B4-BE49-F238E27FC236}">
                  <a16:creationId xmlns:a16="http://schemas.microsoft.com/office/drawing/2014/main" id="{CCD8C621-CF31-6142-AD43-6AB428821E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56788" name="Freeform 324">
                <a:extLst>
                  <a:ext uri="{FF2B5EF4-FFF2-40B4-BE49-F238E27FC236}">
                    <a16:creationId xmlns:a16="http://schemas.microsoft.com/office/drawing/2014/main" id="{CF1D38E7-5903-D541-8D7D-29D0CFEF1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9" name="Freeform 325">
                <a:extLst>
                  <a:ext uri="{FF2B5EF4-FFF2-40B4-BE49-F238E27FC236}">
                    <a16:creationId xmlns:a16="http://schemas.microsoft.com/office/drawing/2014/main" id="{F7807E4D-A1C9-5147-ADCE-E8F555454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6790" name="Group 388">
                <a:extLst>
                  <a:ext uri="{FF2B5EF4-FFF2-40B4-BE49-F238E27FC236}">
                    <a16:creationId xmlns:a16="http://schemas.microsoft.com/office/drawing/2014/main" id="{0D15744C-C3DD-1E42-96ED-122E2CE82B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56791" name="Freeform 389">
                  <a:extLst>
                    <a:ext uri="{FF2B5EF4-FFF2-40B4-BE49-F238E27FC236}">
                      <a16:creationId xmlns:a16="http://schemas.microsoft.com/office/drawing/2014/main" id="{C5D60412-05C3-4A48-A1E9-8608C6D7C5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2" name="Freeform 390">
                  <a:extLst>
                    <a:ext uri="{FF2B5EF4-FFF2-40B4-BE49-F238E27FC236}">
                      <a16:creationId xmlns:a16="http://schemas.microsoft.com/office/drawing/2014/main" id="{441F3D67-E919-CA49-84FB-B7592105F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3" name="Freeform 391">
                  <a:extLst>
                    <a:ext uri="{FF2B5EF4-FFF2-40B4-BE49-F238E27FC236}">
                      <a16:creationId xmlns:a16="http://schemas.microsoft.com/office/drawing/2014/main" id="{7D00FB4F-F668-E640-93A8-00B76114E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4" name="Freeform 392">
                  <a:extLst>
                    <a:ext uri="{FF2B5EF4-FFF2-40B4-BE49-F238E27FC236}">
                      <a16:creationId xmlns:a16="http://schemas.microsoft.com/office/drawing/2014/main" id="{530E220B-8A44-9C44-B083-3F5311C441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6795" name="Freeform 393">
                  <a:extLst>
                    <a:ext uri="{FF2B5EF4-FFF2-40B4-BE49-F238E27FC236}">
                      <a16:creationId xmlns:a16="http://schemas.microsoft.com/office/drawing/2014/main" id="{E1D65B77-840A-694A-88CF-7F180CF84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6775" name="Group 400">
              <a:extLst>
                <a:ext uri="{FF2B5EF4-FFF2-40B4-BE49-F238E27FC236}">
                  <a16:creationId xmlns:a16="http://schemas.microsoft.com/office/drawing/2014/main" id="{B2BFFDDB-AF04-0946-A23B-03D860F23B8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56783" name="Freeform 401">
                <a:extLst>
                  <a:ext uri="{FF2B5EF4-FFF2-40B4-BE49-F238E27FC236}">
                    <a16:creationId xmlns:a16="http://schemas.microsoft.com/office/drawing/2014/main" id="{705BEA1F-BE3D-3740-865E-77359ADED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4" name="Freeform 402">
                <a:extLst>
                  <a:ext uri="{FF2B5EF4-FFF2-40B4-BE49-F238E27FC236}">
                    <a16:creationId xmlns:a16="http://schemas.microsoft.com/office/drawing/2014/main" id="{3CBF75C7-EAF9-3445-AFE8-C0460523B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5" name="Freeform 403">
                <a:extLst>
                  <a:ext uri="{FF2B5EF4-FFF2-40B4-BE49-F238E27FC236}">
                    <a16:creationId xmlns:a16="http://schemas.microsoft.com/office/drawing/2014/main" id="{6C55BA37-4BF4-634F-B4FB-2DD6AE0064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6" name="Freeform 404">
                <a:extLst>
                  <a:ext uri="{FF2B5EF4-FFF2-40B4-BE49-F238E27FC236}">
                    <a16:creationId xmlns:a16="http://schemas.microsoft.com/office/drawing/2014/main" id="{39BE08F4-E7C4-014D-B6CB-CA6052568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7" name="Freeform 405">
                <a:extLst>
                  <a:ext uri="{FF2B5EF4-FFF2-40B4-BE49-F238E27FC236}">
                    <a16:creationId xmlns:a16="http://schemas.microsoft.com/office/drawing/2014/main" id="{80F807AC-4A9C-624E-AF86-D30088261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6776" name="Group 412">
              <a:extLst>
                <a:ext uri="{FF2B5EF4-FFF2-40B4-BE49-F238E27FC236}">
                  <a16:creationId xmlns:a16="http://schemas.microsoft.com/office/drawing/2014/main" id="{A49AF9BB-8560-DC4D-A99B-18C378F78F5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56778" name="Freeform 413">
                <a:extLst>
                  <a:ext uri="{FF2B5EF4-FFF2-40B4-BE49-F238E27FC236}">
                    <a16:creationId xmlns:a16="http://schemas.microsoft.com/office/drawing/2014/main" id="{F1F6B18F-7757-BE44-A4F8-3D2110FBBF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79" name="Freeform 414">
                <a:extLst>
                  <a:ext uri="{FF2B5EF4-FFF2-40B4-BE49-F238E27FC236}">
                    <a16:creationId xmlns:a16="http://schemas.microsoft.com/office/drawing/2014/main" id="{1BD646E7-3915-F048-B156-CC5A2427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0" name="Freeform 415">
                <a:extLst>
                  <a:ext uri="{FF2B5EF4-FFF2-40B4-BE49-F238E27FC236}">
                    <a16:creationId xmlns:a16="http://schemas.microsoft.com/office/drawing/2014/main" id="{28C19E5A-83F4-624B-A3DF-BC5454FA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1" name="Freeform 416">
                <a:extLst>
                  <a:ext uri="{FF2B5EF4-FFF2-40B4-BE49-F238E27FC236}">
                    <a16:creationId xmlns:a16="http://schemas.microsoft.com/office/drawing/2014/main" id="{F85E9ECB-A315-C14A-9CA6-DBC117E4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782" name="Freeform 417">
                <a:extLst>
                  <a:ext uri="{FF2B5EF4-FFF2-40B4-BE49-F238E27FC236}">
                    <a16:creationId xmlns:a16="http://schemas.microsoft.com/office/drawing/2014/main" id="{69CB7BB7-188F-3B41-B94A-70E78A512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6777" name="Freeform 276">
              <a:extLst>
                <a:ext uri="{FF2B5EF4-FFF2-40B4-BE49-F238E27FC236}">
                  <a16:creationId xmlns:a16="http://schemas.microsoft.com/office/drawing/2014/main" id="{10531451-14D4-3C42-B5EA-F0D9012D7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0962" y="1289050"/>
              <a:ext cx="800100" cy="801688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6674" name="Rectangle 2">
            <a:extLst>
              <a:ext uri="{FF2B5EF4-FFF2-40B4-BE49-F238E27FC236}">
                <a16:creationId xmlns:a16="http://schemas.microsoft.com/office/drawing/2014/main" id="{87B62607-B721-744A-8F32-C0AB4E69B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It takes 1 gate delay to compute all p</a:t>
            </a:r>
            <a:r>
              <a:rPr lang="en-US" altLang="en-US" sz="3200" baseline="-25000">
                <a:solidFill>
                  <a:schemeClr val="tx2"/>
                </a:solidFill>
              </a:rPr>
              <a:t>i </a:t>
            </a:r>
            <a:r>
              <a:rPr lang="en-US" altLang="en-US" sz="3200">
                <a:solidFill>
                  <a:schemeClr val="tx2"/>
                </a:solidFill>
              </a:rPr>
              <a:t>signals</a:t>
            </a:r>
          </a:p>
        </p:txBody>
      </p:sp>
      <p:sp>
        <p:nvSpPr>
          <p:cNvPr id="156675" name="TextBox 125">
            <a:extLst>
              <a:ext uri="{FF2B5EF4-FFF2-40B4-BE49-F238E27FC236}">
                <a16:creationId xmlns:a16="http://schemas.microsoft.com/office/drawing/2014/main" id="{0710EE50-D6C3-DC40-9F99-359555AA1D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56676" name="Line 174">
            <a:extLst>
              <a:ext uri="{FF2B5EF4-FFF2-40B4-BE49-F238E27FC236}">
                <a16:creationId xmlns:a16="http://schemas.microsoft.com/office/drawing/2014/main" id="{C3202855-E4A2-0B4B-A32E-1DB04CA506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8164" y="261937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7" name="Line 174">
            <a:extLst>
              <a:ext uri="{FF2B5EF4-FFF2-40B4-BE49-F238E27FC236}">
                <a16:creationId xmlns:a16="http://schemas.microsoft.com/office/drawing/2014/main" id="{E5DAFBE9-0E4A-284E-A334-07C5358AFC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966788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8" name="Line 226">
            <a:extLst>
              <a:ext uri="{FF2B5EF4-FFF2-40B4-BE49-F238E27FC236}">
                <a16:creationId xmlns:a16="http://schemas.microsoft.com/office/drawing/2014/main" id="{C28B8BA2-C482-3742-94B9-7C4C09B6090A}"/>
              </a:ext>
            </a:extLst>
          </p:cNvPr>
          <p:cNvSpPr>
            <a:spLocks noChangeShapeType="1"/>
          </p:cNvSpPr>
          <p:nvPr/>
        </p:nvSpPr>
        <p:spPr bwMode="auto">
          <a:xfrm>
            <a:off x="3897314" y="1787526"/>
            <a:ext cx="9525" cy="29051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79" name="Freeform 276">
            <a:extLst>
              <a:ext uri="{FF2B5EF4-FFF2-40B4-BE49-F238E27FC236}">
                <a16:creationId xmlns:a16="http://schemas.microsoft.com/office/drawing/2014/main" id="{E7CE4139-E2D0-214C-8FD7-E262D949CF2F}"/>
              </a:ext>
            </a:extLst>
          </p:cNvPr>
          <p:cNvSpPr>
            <a:spLocks/>
          </p:cNvSpPr>
          <p:nvPr/>
        </p:nvSpPr>
        <p:spPr bwMode="auto">
          <a:xfrm>
            <a:off x="3914775" y="981075"/>
            <a:ext cx="800100" cy="801688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0" name="Line 174">
            <a:extLst>
              <a:ext uri="{FF2B5EF4-FFF2-40B4-BE49-F238E27FC236}">
                <a16:creationId xmlns:a16="http://schemas.microsoft.com/office/drawing/2014/main" id="{DE0B62FD-2DFE-1345-AADB-12AC9022BF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1089" y="987425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1" name="Line 174">
            <a:extLst>
              <a:ext uri="{FF2B5EF4-FFF2-40B4-BE49-F238E27FC236}">
                <a16:creationId xmlns:a16="http://schemas.microsoft.com/office/drawing/2014/main" id="{73208374-300A-454F-940A-F4F69023D4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0314" y="2608263"/>
            <a:ext cx="1587" cy="10731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6682" name="Freeform 277">
            <a:extLst>
              <a:ext uri="{FF2B5EF4-FFF2-40B4-BE49-F238E27FC236}">
                <a16:creationId xmlns:a16="http://schemas.microsoft.com/office/drawing/2014/main" id="{DAE0BBE0-C534-ED4A-9038-DFFA13E4CC42}"/>
              </a:ext>
            </a:extLst>
          </p:cNvPr>
          <p:cNvSpPr>
            <a:spLocks/>
          </p:cNvSpPr>
          <p:nvPr/>
        </p:nvSpPr>
        <p:spPr bwMode="auto">
          <a:xfrm>
            <a:off x="3892550" y="1773238"/>
            <a:ext cx="38100" cy="57150"/>
          </a:xfrm>
          <a:custGeom>
            <a:avLst/>
            <a:gdLst>
              <a:gd name="T0" fmla="*/ 2147483646 w 48"/>
              <a:gd name="T1" fmla="*/ 2147483646 h 72"/>
              <a:gd name="T2" fmla="*/ 2147483646 w 48"/>
              <a:gd name="T3" fmla="*/ 2147483646 h 72"/>
              <a:gd name="T4" fmla="*/ 2147483646 w 48"/>
              <a:gd name="T5" fmla="*/ 2147483646 h 72"/>
              <a:gd name="T6" fmla="*/ 2147483646 w 48"/>
              <a:gd name="T7" fmla="*/ 2147483646 h 72"/>
              <a:gd name="T8" fmla="*/ 2147483646 w 48"/>
              <a:gd name="T9" fmla="*/ 2147483646 h 72"/>
              <a:gd name="T10" fmla="*/ 2147483646 w 48"/>
              <a:gd name="T11" fmla="*/ 2147483646 h 72"/>
              <a:gd name="T12" fmla="*/ 2147483646 w 48"/>
              <a:gd name="T13" fmla="*/ 2147483646 h 72"/>
              <a:gd name="T14" fmla="*/ 2147483646 w 48"/>
              <a:gd name="T15" fmla="*/ 2147483646 h 72"/>
              <a:gd name="T16" fmla="*/ 2147483646 w 48"/>
              <a:gd name="T17" fmla="*/ 2147483646 h 72"/>
              <a:gd name="T18" fmla="*/ 2147483646 w 48"/>
              <a:gd name="T19" fmla="*/ 2147483646 h 72"/>
              <a:gd name="T20" fmla="*/ 2147483646 w 48"/>
              <a:gd name="T21" fmla="*/ 0 h 72"/>
              <a:gd name="T22" fmla="*/ 2147483646 w 48"/>
              <a:gd name="T23" fmla="*/ 0 h 72"/>
              <a:gd name="T24" fmla="*/ 2147483646 w 48"/>
              <a:gd name="T25" fmla="*/ 2147483646 h 72"/>
              <a:gd name="T26" fmla="*/ 2147483646 w 48"/>
              <a:gd name="T27" fmla="*/ 2147483646 h 72"/>
              <a:gd name="T28" fmla="*/ 2147483646 w 48"/>
              <a:gd name="T29" fmla="*/ 2147483646 h 72"/>
              <a:gd name="T30" fmla="*/ 2147483646 w 48"/>
              <a:gd name="T31" fmla="*/ 2147483646 h 72"/>
              <a:gd name="T32" fmla="*/ 2147483646 w 48"/>
              <a:gd name="T33" fmla="*/ 2147483646 h 72"/>
              <a:gd name="T34" fmla="*/ 2147483646 w 48"/>
              <a:gd name="T35" fmla="*/ 2147483646 h 72"/>
              <a:gd name="T36" fmla="*/ 2147483646 w 48"/>
              <a:gd name="T37" fmla="*/ 2147483646 h 72"/>
              <a:gd name="T38" fmla="*/ 2147483646 w 48"/>
              <a:gd name="T39" fmla="*/ 2147483646 h 72"/>
              <a:gd name="T40" fmla="*/ 2147483646 w 48"/>
              <a:gd name="T41" fmla="*/ 2147483646 h 72"/>
              <a:gd name="T42" fmla="*/ 2147483646 w 48"/>
              <a:gd name="T43" fmla="*/ 2147483646 h 72"/>
              <a:gd name="T44" fmla="*/ 2147483646 w 48"/>
              <a:gd name="T45" fmla="*/ 2147483646 h 72"/>
              <a:gd name="T46" fmla="*/ 2147483646 w 48"/>
              <a:gd name="T47" fmla="*/ 2147483646 h 72"/>
              <a:gd name="T48" fmla="*/ 2147483646 w 48"/>
              <a:gd name="T49" fmla="*/ 2147483646 h 72"/>
              <a:gd name="T50" fmla="*/ 2147483646 w 48"/>
              <a:gd name="T51" fmla="*/ 2147483646 h 72"/>
              <a:gd name="T52" fmla="*/ 2147483646 w 48"/>
              <a:gd name="T53" fmla="*/ 2147483646 h 72"/>
              <a:gd name="T54" fmla="*/ 2147483646 w 48"/>
              <a:gd name="T55" fmla="*/ 2147483646 h 72"/>
              <a:gd name="T56" fmla="*/ 2147483646 w 48"/>
              <a:gd name="T57" fmla="*/ 2147483646 h 72"/>
              <a:gd name="T58" fmla="*/ 2147483646 w 48"/>
              <a:gd name="T59" fmla="*/ 2147483646 h 72"/>
              <a:gd name="T60" fmla="*/ 2147483646 w 48"/>
              <a:gd name="T61" fmla="*/ 2147483646 h 72"/>
              <a:gd name="T62" fmla="*/ 2147483646 w 48"/>
              <a:gd name="T63" fmla="*/ 2147483646 h 72"/>
              <a:gd name="T64" fmla="*/ 2147483646 w 48"/>
              <a:gd name="T65" fmla="*/ 2147483646 h 72"/>
              <a:gd name="T66" fmla="*/ 2147483646 w 48"/>
              <a:gd name="T67" fmla="*/ 2147483646 h 72"/>
              <a:gd name="T68" fmla="*/ 2147483646 w 48"/>
              <a:gd name="T69" fmla="*/ 2147483646 h 72"/>
              <a:gd name="T70" fmla="*/ 2147483646 w 48"/>
              <a:gd name="T71" fmla="*/ 2147483646 h 72"/>
              <a:gd name="T72" fmla="*/ 2147483646 w 48"/>
              <a:gd name="T73" fmla="*/ 2147483646 h 72"/>
              <a:gd name="T74" fmla="*/ 2147483646 w 48"/>
              <a:gd name="T75" fmla="*/ 2147483646 h 72"/>
              <a:gd name="T76" fmla="*/ 2147483646 w 48"/>
              <a:gd name="T77" fmla="*/ 2147483646 h 72"/>
              <a:gd name="T78" fmla="*/ 2147483646 w 48"/>
              <a:gd name="T79" fmla="*/ 2147483646 h 72"/>
              <a:gd name="T80" fmla="*/ 2147483646 w 48"/>
              <a:gd name="T81" fmla="*/ 2147483646 h 72"/>
              <a:gd name="T82" fmla="*/ 2147483646 w 48"/>
              <a:gd name="T83" fmla="*/ 2147483646 h 72"/>
              <a:gd name="T84" fmla="*/ 2147483646 w 48"/>
              <a:gd name="T85" fmla="*/ 2147483646 h 72"/>
              <a:gd name="T86" fmla="*/ 2147483646 w 48"/>
              <a:gd name="T87" fmla="*/ 2147483646 h 72"/>
              <a:gd name="T88" fmla="*/ 2147483646 w 48"/>
              <a:gd name="T89" fmla="*/ 2147483646 h 72"/>
              <a:gd name="T90" fmla="*/ 2147483646 w 48"/>
              <a:gd name="T91" fmla="*/ 2147483646 h 72"/>
              <a:gd name="T92" fmla="*/ 2147483646 w 48"/>
              <a:gd name="T93" fmla="*/ 2147483646 h 72"/>
              <a:gd name="T94" fmla="*/ 2147483646 w 48"/>
              <a:gd name="T95" fmla="*/ 2147483646 h 72"/>
              <a:gd name="T96" fmla="*/ 2147483646 w 48"/>
              <a:gd name="T97" fmla="*/ 2147483646 h 72"/>
              <a:gd name="T98" fmla="*/ 2147483646 w 48"/>
              <a:gd name="T99" fmla="*/ 2147483646 h 72"/>
              <a:gd name="T100" fmla="*/ 2147483646 w 48"/>
              <a:gd name="T101" fmla="*/ 2147483646 h 72"/>
              <a:gd name="T102" fmla="*/ 2147483646 w 48"/>
              <a:gd name="T103" fmla="*/ 2147483646 h 72"/>
              <a:gd name="T104" fmla="*/ 2147483646 w 48"/>
              <a:gd name="T105" fmla="*/ 2147483646 h 72"/>
              <a:gd name="T106" fmla="*/ 2147483646 w 48"/>
              <a:gd name="T107" fmla="*/ 2147483646 h 72"/>
              <a:gd name="T108" fmla="*/ 2147483646 w 48"/>
              <a:gd name="T109" fmla="*/ 2147483646 h 72"/>
              <a:gd name="T110" fmla="*/ 2147483646 w 48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8"/>
              <a:gd name="T169" fmla="*/ 0 h 72"/>
              <a:gd name="T170" fmla="*/ 48 w 48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8" h="72">
                <a:moveTo>
                  <a:pt x="0" y="43"/>
                </a:moveTo>
                <a:lnTo>
                  <a:pt x="0" y="30"/>
                </a:lnTo>
                <a:lnTo>
                  <a:pt x="2" y="28"/>
                </a:lnTo>
                <a:lnTo>
                  <a:pt x="2" y="27"/>
                </a:lnTo>
                <a:lnTo>
                  <a:pt x="2" y="25"/>
                </a:lnTo>
                <a:lnTo>
                  <a:pt x="2" y="24"/>
                </a:lnTo>
                <a:lnTo>
                  <a:pt x="2" y="23"/>
                </a:lnTo>
                <a:lnTo>
                  <a:pt x="3" y="21"/>
                </a:lnTo>
                <a:lnTo>
                  <a:pt x="3" y="19"/>
                </a:lnTo>
                <a:lnTo>
                  <a:pt x="3" y="18"/>
                </a:lnTo>
                <a:lnTo>
                  <a:pt x="4" y="17"/>
                </a:lnTo>
                <a:lnTo>
                  <a:pt x="4" y="16"/>
                </a:lnTo>
                <a:lnTo>
                  <a:pt x="5" y="15"/>
                </a:lnTo>
                <a:lnTo>
                  <a:pt x="6" y="13"/>
                </a:lnTo>
                <a:lnTo>
                  <a:pt x="6" y="12"/>
                </a:lnTo>
                <a:lnTo>
                  <a:pt x="8" y="11"/>
                </a:lnTo>
                <a:lnTo>
                  <a:pt x="9" y="10"/>
                </a:lnTo>
                <a:lnTo>
                  <a:pt x="10" y="10"/>
                </a:lnTo>
                <a:lnTo>
                  <a:pt x="10" y="9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5"/>
                </a:lnTo>
                <a:lnTo>
                  <a:pt x="16" y="4"/>
                </a:lnTo>
                <a:lnTo>
                  <a:pt x="17" y="4"/>
                </a:lnTo>
                <a:lnTo>
                  <a:pt x="18" y="3"/>
                </a:lnTo>
                <a:lnTo>
                  <a:pt x="20" y="3"/>
                </a:lnTo>
                <a:lnTo>
                  <a:pt x="21" y="3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0"/>
                </a:lnTo>
                <a:lnTo>
                  <a:pt x="30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6" y="1"/>
                </a:lnTo>
                <a:lnTo>
                  <a:pt x="27" y="1"/>
                </a:lnTo>
                <a:lnTo>
                  <a:pt x="28" y="3"/>
                </a:lnTo>
                <a:lnTo>
                  <a:pt x="30" y="3"/>
                </a:lnTo>
                <a:lnTo>
                  <a:pt x="32" y="3"/>
                </a:lnTo>
                <a:lnTo>
                  <a:pt x="33" y="4"/>
                </a:lnTo>
                <a:lnTo>
                  <a:pt x="34" y="4"/>
                </a:lnTo>
                <a:lnTo>
                  <a:pt x="35" y="5"/>
                </a:lnTo>
                <a:lnTo>
                  <a:pt x="36" y="6"/>
                </a:lnTo>
                <a:lnTo>
                  <a:pt x="38" y="6"/>
                </a:lnTo>
                <a:lnTo>
                  <a:pt x="39" y="7"/>
                </a:lnTo>
                <a:lnTo>
                  <a:pt x="40" y="9"/>
                </a:lnTo>
                <a:lnTo>
                  <a:pt x="40" y="10"/>
                </a:lnTo>
                <a:lnTo>
                  <a:pt x="41" y="10"/>
                </a:lnTo>
                <a:lnTo>
                  <a:pt x="42" y="11"/>
                </a:lnTo>
                <a:lnTo>
                  <a:pt x="44" y="12"/>
                </a:lnTo>
                <a:lnTo>
                  <a:pt x="44" y="13"/>
                </a:lnTo>
                <a:lnTo>
                  <a:pt x="45" y="15"/>
                </a:lnTo>
                <a:lnTo>
                  <a:pt x="46" y="16"/>
                </a:lnTo>
                <a:lnTo>
                  <a:pt x="46" y="17"/>
                </a:lnTo>
                <a:lnTo>
                  <a:pt x="47" y="18"/>
                </a:lnTo>
                <a:lnTo>
                  <a:pt x="47" y="19"/>
                </a:lnTo>
                <a:lnTo>
                  <a:pt x="47" y="21"/>
                </a:lnTo>
                <a:lnTo>
                  <a:pt x="48" y="23"/>
                </a:lnTo>
                <a:lnTo>
                  <a:pt x="48" y="24"/>
                </a:lnTo>
                <a:lnTo>
                  <a:pt x="48" y="25"/>
                </a:lnTo>
                <a:lnTo>
                  <a:pt x="48" y="27"/>
                </a:lnTo>
                <a:lnTo>
                  <a:pt x="48" y="28"/>
                </a:lnTo>
                <a:lnTo>
                  <a:pt x="48" y="30"/>
                </a:lnTo>
                <a:lnTo>
                  <a:pt x="48" y="43"/>
                </a:lnTo>
                <a:lnTo>
                  <a:pt x="48" y="45"/>
                </a:lnTo>
                <a:lnTo>
                  <a:pt x="48" y="47"/>
                </a:lnTo>
                <a:lnTo>
                  <a:pt x="48" y="48"/>
                </a:lnTo>
                <a:lnTo>
                  <a:pt x="48" y="49"/>
                </a:lnTo>
                <a:lnTo>
                  <a:pt x="48" y="51"/>
                </a:lnTo>
                <a:lnTo>
                  <a:pt x="47" y="52"/>
                </a:lnTo>
                <a:lnTo>
                  <a:pt x="47" y="54"/>
                </a:lnTo>
                <a:lnTo>
                  <a:pt x="47" y="55"/>
                </a:lnTo>
                <a:lnTo>
                  <a:pt x="46" y="57"/>
                </a:lnTo>
                <a:lnTo>
                  <a:pt x="46" y="58"/>
                </a:lnTo>
                <a:lnTo>
                  <a:pt x="45" y="59"/>
                </a:lnTo>
                <a:lnTo>
                  <a:pt x="44" y="60"/>
                </a:lnTo>
                <a:lnTo>
                  <a:pt x="44" y="61"/>
                </a:lnTo>
                <a:lnTo>
                  <a:pt x="42" y="63"/>
                </a:lnTo>
                <a:lnTo>
                  <a:pt x="41" y="64"/>
                </a:lnTo>
                <a:lnTo>
                  <a:pt x="40" y="64"/>
                </a:lnTo>
                <a:lnTo>
                  <a:pt x="40" y="65"/>
                </a:lnTo>
                <a:lnTo>
                  <a:pt x="39" y="66"/>
                </a:lnTo>
                <a:lnTo>
                  <a:pt x="38" y="67"/>
                </a:lnTo>
                <a:lnTo>
                  <a:pt x="36" y="67"/>
                </a:lnTo>
                <a:lnTo>
                  <a:pt x="35" y="69"/>
                </a:lnTo>
                <a:lnTo>
                  <a:pt x="34" y="70"/>
                </a:lnTo>
                <a:lnTo>
                  <a:pt x="33" y="70"/>
                </a:lnTo>
                <a:lnTo>
                  <a:pt x="32" y="71"/>
                </a:lnTo>
                <a:lnTo>
                  <a:pt x="30" y="71"/>
                </a:lnTo>
                <a:lnTo>
                  <a:pt x="28" y="71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2" y="72"/>
                </a:lnTo>
                <a:lnTo>
                  <a:pt x="20" y="72"/>
                </a:lnTo>
                <a:lnTo>
                  <a:pt x="30" y="72"/>
                </a:lnTo>
                <a:lnTo>
                  <a:pt x="28" y="72"/>
                </a:lnTo>
                <a:lnTo>
                  <a:pt x="27" y="72"/>
                </a:lnTo>
                <a:lnTo>
                  <a:pt x="26" y="72"/>
                </a:lnTo>
                <a:lnTo>
                  <a:pt x="24" y="72"/>
                </a:lnTo>
                <a:lnTo>
                  <a:pt x="23" y="72"/>
                </a:lnTo>
                <a:lnTo>
                  <a:pt x="21" y="71"/>
                </a:lnTo>
                <a:lnTo>
                  <a:pt x="20" y="71"/>
                </a:lnTo>
                <a:lnTo>
                  <a:pt x="18" y="71"/>
                </a:lnTo>
                <a:lnTo>
                  <a:pt x="17" y="70"/>
                </a:lnTo>
                <a:lnTo>
                  <a:pt x="16" y="70"/>
                </a:lnTo>
                <a:lnTo>
                  <a:pt x="15" y="69"/>
                </a:lnTo>
                <a:lnTo>
                  <a:pt x="14" y="67"/>
                </a:lnTo>
                <a:lnTo>
                  <a:pt x="12" y="67"/>
                </a:lnTo>
                <a:lnTo>
                  <a:pt x="11" y="66"/>
                </a:lnTo>
                <a:lnTo>
                  <a:pt x="10" y="65"/>
                </a:lnTo>
                <a:lnTo>
                  <a:pt x="10" y="64"/>
                </a:lnTo>
                <a:lnTo>
                  <a:pt x="9" y="64"/>
                </a:lnTo>
                <a:lnTo>
                  <a:pt x="8" y="63"/>
                </a:lnTo>
                <a:lnTo>
                  <a:pt x="6" y="61"/>
                </a:lnTo>
                <a:lnTo>
                  <a:pt x="6" y="60"/>
                </a:lnTo>
                <a:lnTo>
                  <a:pt x="5" y="59"/>
                </a:lnTo>
                <a:lnTo>
                  <a:pt x="4" y="58"/>
                </a:lnTo>
                <a:lnTo>
                  <a:pt x="4" y="57"/>
                </a:lnTo>
                <a:lnTo>
                  <a:pt x="3" y="55"/>
                </a:lnTo>
                <a:lnTo>
                  <a:pt x="3" y="54"/>
                </a:lnTo>
                <a:lnTo>
                  <a:pt x="3" y="52"/>
                </a:lnTo>
                <a:lnTo>
                  <a:pt x="2" y="51"/>
                </a:lnTo>
                <a:lnTo>
                  <a:pt x="2" y="49"/>
                </a:lnTo>
                <a:lnTo>
                  <a:pt x="2" y="48"/>
                </a:lnTo>
                <a:lnTo>
                  <a:pt x="2" y="47"/>
                </a:lnTo>
                <a:lnTo>
                  <a:pt x="2" y="45"/>
                </a:lnTo>
                <a:lnTo>
                  <a:pt x="0" y="43"/>
                </a:lnTo>
                <a:close/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1">
            <a:extLst>
              <a:ext uri="{FF2B5EF4-FFF2-40B4-BE49-F238E27FC236}">
                <a16:creationId xmlns:a16="http://schemas.microsoft.com/office/drawing/2014/main" id="{EE59C5B4-105F-C143-B428-82E25E55E915}"/>
              </a:ext>
            </a:extLst>
          </p:cNvPr>
          <p:cNvGrpSpPr>
            <a:grpSpLocks/>
          </p:cNvGrpSpPr>
          <p:nvPr/>
        </p:nvGrpSpPr>
        <p:grpSpPr bwMode="auto">
          <a:xfrm>
            <a:off x="1897063" y="696914"/>
            <a:ext cx="6962210" cy="5681077"/>
            <a:chOff x="1295400" y="1001713"/>
            <a:chExt cx="6962210" cy="5681077"/>
          </a:xfrm>
        </p:grpSpPr>
        <p:sp>
          <p:nvSpPr>
            <p:cNvPr id="72705" name="Rectangle 297">
              <a:extLst>
                <a:ext uri="{FF2B5EF4-FFF2-40B4-BE49-F238E27FC236}">
                  <a16:creationId xmlns:a16="http://schemas.microsoft.com/office/drawing/2014/main" id="{79F57F3E-3B3E-8941-B23C-33E40016E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4112" y="1557338"/>
              <a:ext cx="2724150" cy="4591050"/>
            </a:xfrm>
            <a:prstGeom prst="rect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txBody>
            <a:bodyPr/>
            <a:lstStyle/>
            <a:p>
              <a:pPr>
                <a:defRPr/>
              </a:pPr>
              <a:endParaRPr lang="en-US">
                <a:latin typeface="Times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57712" name="Freeform 144">
              <a:extLst>
                <a:ext uri="{FF2B5EF4-FFF2-40B4-BE49-F238E27FC236}">
                  <a16:creationId xmlns:a16="http://schemas.microsoft.com/office/drawing/2014/main" id="{77D54949-E205-F348-B6FE-B82224D96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525" y="3443288"/>
              <a:ext cx="2173287" cy="2438400"/>
            </a:xfrm>
            <a:custGeom>
              <a:avLst/>
              <a:gdLst>
                <a:gd name="T0" fmla="*/ 0 w 2737"/>
                <a:gd name="T1" fmla="*/ 2147483646 h 3073"/>
                <a:gd name="T2" fmla="*/ 0 w 2737"/>
                <a:gd name="T3" fmla="*/ 0 h 3073"/>
                <a:gd name="T4" fmla="*/ 2147483646 w 2737"/>
                <a:gd name="T5" fmla="*/ 0 h 3073"/>
                <a:gd name="T6" fmla="*/ 2147483646 w 2737"/>
                <a:gd name="T7" fmla="*/ 2147483646 h 3073"/>
                <a:gd name="T8" fmla="*/ 2147483646 w 2737"/>
                <a:gd name="T9" fmla="*/ 2147483646 h 3073"/>
                <a:gd name="T10" fmla="*/ 2147483646 w 2737"/>
                <a:gd name="T11" fmla="*/ 2147483646 h 30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37"/>
                <a:gd name="T19" fmla="*/ 0 h 3073"/>
                <a:gd name="T20" fmla="*/ 2737 w 2737"/>
                <a:gd name="T21" fmla="*/ 3073 h 307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37" h="3073">
                  <a:moveTo>
                    <a:pt x="0" y="336"/>
                  </a:moveTo>
                  <a:lnTo>
                    <a:pt x="0" y="0"/>
                  </a:lnTo>
                  <a:lnTo>
                    <a:pt x="2209" y="0"/>
                  </a:lnTo>
                  <a:lnTo>
                    <a:pt x="2209" y="3073"/>
                  </a:lnTo>
                  <a:lnTo>
                    <a:pt x="2737" y="3073"/>
                  </a:lnTo>
                  <a:lnTo>
                    <a:pt x="273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3" name="Line 146">
              <a:extLst>
                <a:ext uri="{FF2B5EF4-FFF2-40B4-BE49-F238E27FC236}">
                  <a16:creationId xmlns:a16="http://schemas.microsoft.com/office/drawing/2014/main" id="{0696D06F-EA9D-7641-A198-73656A85EB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438525" y="3709988"/>
              <a:ext cx="1587" cy="2857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4" name="Freeform 148">
              <a:extLst>
                <a:ext uri="{FF2B5EF4-FFF2-40B4-BE49-F238E27FC236}">
                  <a16:creationId xmlns:a16="http://schemas.microsoft.com/office/drawing/2014/main" id="{5B1C424E-B496-574C-A0CC-EE27707C7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375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4"/>
                  </a:lnTo>
                  <a:lnTo>
                    <a:pt x="57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6"/>
                  </a:lnTo>
                  <a:lnTo>
                    <a:pt x="69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4"/>
                  </a:lnTo>
                  <a:lnTo>
                    <a:pt x="68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3" y="40"/>
                  </a:lnTo>
                  <a:lnTo>
                    <a:pt x="63" y="41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7" y="46"/>
                  </a:lnTo>
                  <a:lnTo>
                    <a:pt x="56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1" y="47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4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1"/>
                  </a:lnTo>
                  <a:lnTo>
                    <a:pt x="9" y="40"/>
                  </a:lnTo>
                  <a:lnTo>
                    <a:pt x="8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3" y="34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15" name="Freeform 149">
              <a:extLst>
                <a:ext uri="{FF2B5EF4-FFF2-40B4-BE49-F238E27FC236}">
                  <a16:creationId xmlns:a16="http://schemas.microsoft.com/office/drawing/2014/main" id="{6D9BE750-AEEA-9E44-917F-DA5FCBE9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9375" y="4489450"/>
              <a:ext cx="685800" cy="306388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6" name="Freeform 150">
              <a:extLst>
                <a:ext uri="{FF2B5EF4-FFF2-40B4-BE49-F238E27FC236}">
                  <a16:creationId xmlns:a16="http://schemas.microsoft.com/office/drawing/2014/main" id="{168B4E8E-28AD-7E4B-8990-46E545D5D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6025" y="2090738"/>
              <a:ext cx="1620837" cy="133350"/>
            </a:xfrm>
            <a:custGeom>
              <a:avLst/>
              <a:gdLst>
                <a:gd name="T0" fmla="*/ 2147483646 w 2040"/>
                <a:gd name="T1" fmla="*/ 0 h 168"/>
                <a:gd name="T2" fmla="*/ 0 w 2040"/>
                <a:gd name="T3" fmla="*/ 0 h 168"/>
                <a:gd name="T4" fmla="*/ 0 w 2040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2040"/>
                <a:gd name="T10" fmla="*/ 0 h 168"/>
                <a:gd name="T11" fmla="*/ 2040 w 2040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040" h="168">
                  <a:moveTo>
                    <a:pt x="2040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7" name="Freeform 151">
              <a:extLst>
                <a:ext uri="{FF2B5EF4-FFF2-40B4-BE49-F238E27FC236}">
                  <a16:creationId xmlns:a16="http://schemas.microsoft.com/office/drawing/2014/main" id="{BBA4A0F5-F0EB-8F4F-B034-77873801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325" y="1824038"/>
              <a:ext cx="1754187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8" name="Freeform 152">
              <a:extLst>
                <a:ext uri="{FF2B5EF4-FFF2-40B4-BE49-F238E27FC236}">
                  <a16:creationId xmlns:a16="http://schemas.microsoft.com/office/drawing/2014/main" id="{F8462AC2-8CF7-0E47-8591-66F95FDEE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5" y="3443288"/>
              <a:ext cx="933450" cy="2438400"/>
            </a:xfrm>
            <a:custGeom>
              <a:avLst/>
              <a:gdLst>
                <a:gd name="T0" fmla="*/ 0 w 1177"/>
                <a:gd name="T1" fmla="*/ 0 h 3073"/>
                <a:gd name="T2" fmla="*/ 2147483646 w 1177"/>
                <a:gd name="T3" fmla="*/ 0 h 3073"/>
                <a:gd name="T4" fmla="*/ 2147483646 w 1177"/>
                <a:gd name="T5" fmla="*/ 2147483646 h 3073"/>
                <a:gd name="T6" fmla="*/ 2147483646 w 1177"/>
                <a:gd name="T7" fmla="*/ 2147483646 h 3073"/>
                <a:gd name="T8" fmla="*/ 2147483646 w 1177"/>
                <a:gd name="T9" fmla="*/ 2147483646 h 30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77"/>
                <a:gd name="T16" fmla="*/ 0 h 3073"/>
                <a:gd name="T17" fmla="*/ 1177 w 1177"/>
                <a:gd name="T18" fmla="*/ 3073 h 30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77" h="3073">
                  <a:moveTo>
                    <a:pt x="0" y="0"/>
                  </a:moveTo>
                  <a:lnTo>
                    <a:pt x="600" y="0"/>
                  </a:lnTo>
                  <a:lnTo>
                    <a:pt x="600" y="3073"/>
                  </a:lnTo>
                  <a:lnTo>
                    <a:pt x="1177" y="3073"/>
                  </a:lnTo>
                  <a:lnTo>
                    <a:pt x="1177" y="2904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9" name="Line 153">
              <a:extLst>
                <a:ext uri="{FF2B5EF4-FFF2-40B4-BE49-F238E27FC236}">
                  <a16:creationId xmlns:a16="http://schemas.microsoft.com/office/drawing/2014/main" id="{40F06DBA-C2D7-DD42-B0F3-13C363F307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2675" y="2903538"/>
              <a:ext cx="0" cy="21590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0" name="Line 154">
              <a:extLst>
                <a:ext uri="{FF2B5EF4-FFF2-40B4-BE49-F238E27FC236}">
                  <a16:creationId xmlns:a16="http://schemas.microsoft.com/office/drawing/2014/main" id="{1F50FC28-F3E0-5445-9FF2-C5EE16A713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1289050"/>
              <a:ext cx="1588" cy="24209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1" name="Line 155">
              <a:extLst>
                <a:ext uri="{FF2B5EF4-FFF2-40B4-BE49-F238E27FC236}">
                  <a16:creationId xmlns:a16="http://schemas.microsoft.com/office/drawing/2014/main" id="{E45F992F-986A-E842-A1CD-2934AC4757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2" name="Line 156">
              <a:extLst>
                <a:ext uri="{FF2B5EF4-FFF2-40B4-BE49-F238E27FC236}">
                  <a16:creationId xmlns:a16="http://schemas.microsoft.com/office/drawing/2014/main" id="{CE9D8762-2A59-7F49-B6FD-F30030413C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1289050"/>
              <a:ext cx="1587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3" name="Freeform 157">
              <a:extLst>
                <a:ext uri="{FF2B5EF4-FFF2-40B4-BE49-F238E27FC236}">
                  <a16:creationId xmlns:a16="http://schemas.microsoft.com/office/drawing/2014/main" id="{064ED63D-A83A-BE4E-8266-C9FFF8B8C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075" y="2071688"/>
              <a:ext cx="57150" cy="57150"/>
            </a:xfrm>
            <a:custGeom>
              <a:avLst/>
              <a:gdLst>
                <a:gd name="T0" fmla="*/ 2147483646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2147483646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2147483646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2147483646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2" y="3"/>
                  </a:lnTo>
                  <a:lnTo>
                    <a:pt x="54" y="3"/>
                  </a:lnTo>
                  <a:lnTo>
                    <a:pt x="55" y="3"/>
                  </a:lnTo>
                  <a:lnTo>
                    <a:pt x="56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4" y="9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5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1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7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43"/>
                  </a:lnTo>
                  <a:lnTo>
                    <a:pt x="72" y="45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49"/>
                  </a:lnTo>
                  <a:lnTo>
                    <a:pt x="72" y="51"/>
                  </a:lnTo>
                  <a:lnTo>
                    <a:pt x="71" y="52"/>
                  </a:lnTo>
                  <a:lnTo>
                    <a:pt x="71" y="54"/>
                  </a:lnTo>
                  <a:lnTo>
                    <a:pt x="71" y="55"/>
                  </a:lnTo>
                  <a:lnTo>
                    <a:pt x="70" y="57"/>
                  </a:lnTo>
                  <a:lnTo>
                    <a:pt x="70" y="58"/>
                  </a:lnTo>
                  <a:lnTo>
                    <a:pt x="68" y="59"/>
                  </a:lnTo>
                  <a:lnTo>
                    <a:pt x="67" y="60"/>
                  </a:lnTo>
                  <a:lnTo>
                    <a:pt x="67" y="61"/>
                  </a:lnTo>
                  <a:lnTo>
                    <a:pt x="66" y="63"/>
                  </a:lnTo>
                  <a:lnTo>
                    <a:pt x="65" y="64"/>
                  </a:lnTo>
                  <a:lnTo>
                    <a:pt x="64" y="64"/>
                  </a:lnTo>
                  <a:lnTo>
                    <a:pt x="64" y="65"/>
                  </a:lnTo>
                  <a:lnTo>
                    <a:pt x="62" y="66"/>
                  </a:lnTo>
                  <a:lnTo>
                    <a:pt x="61" y="67"/>
                  </a:lnTo>
                  <a:lnTo>
                    <a:pt x="60" y="67"/>
                  </a:lnTo>
                  <a:lnTo>
                    <a:pt x="59" y="69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0" y="72"/>
                  </a:lnTo>
                  <a:lnTo>
                    <a:pt x="49" y="72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6" y="72"/>
                  </a:lnTo>
                  <a:lnTo>
                    <a:pt x="43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24" name="Freeform 158">
              <a:extLst>
                <a:ext uri="{FF2B5EF4-FFF2-40B4-BE49-F238E27FC236}">
                  <a16:creationId xmlns:a16="http://schemas.microsoft.com/office/drawing/2014/main" id="{17062365-215F-704D-829E-98566D617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8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1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3"/>
                  </a:lnTo>
                  <a:lnTo>
                    <a:pt x="30" y="3"/>
                  </a:lnTo>
                  <a:lnTo>
                    <a:pt x="32" y="3"/>
                  </a:lnTo>
                  <a:lnTo>
                    <a:pt x="33" y="4"/>
                  </a:lnTo>
                  <a:lnTo>
                    <a:pt x="34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9"/>
                  </a:lnTo>
                  <a:lnTo>
                    <a:pt x="40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5"/>
                  </a:lnTo>
                  <a:lnTo>
                    <a:pt x="46" y="16"/>
                  </a:lnTo>
                  <a:lnTo>
                    <a:pt x="46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6" y="57"/>
                  </a:lnTo>
                  <a:lnTo>
                    <a:pt x="46" y="58"/>
                  </a:lnTo>
                  <a:lnTo>
                    <a:pt x="45" y="59"/>
                  </a:lnTo>
                  <a:lnTo>
                    <a:pt x="44" y="60"/>
                  </a:lnTo>
                  <a:lnTo>
                    <a:pt x="44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40" y="64"/>
                  </a:lnTo>
                  <a:lnTo>
                    <a:pt x="40" y="65"/>
                  </a:lnTo>
                  <a:lnTo>
                    <a:pt x="39" y="66"/>
                  </a:lnTo>
                  <a:lnTo>
                    <a:pt x="38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4" y="70"/>
                  </a:lnTo>
                  <a:lnTo>
                    <a:pt x="33" y="70"/>
                  </a:lnTo>
                  <a:lnTo>
                    <a:pt x="32" y="71"/>
                  </a:lnTo>
                  <a:lnTo>
                    <a:pt x="30" y="71"/>
                  </a:lnTo>
                  <a:lnTo>
                    <a:pt x="28" y="71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30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6" y="70"/>
                  </a:lnTo>
                  <a:lnTo>
                    <a:pt x="15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10" y="65"/>
                  </a:lnTo>
                  <a:lnTo>
                    <a:pt x="10" y="64"/>
                  </a:lnTo>
                  <a:lnTo>
                    <a:pt x="9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4" y="58"/>
                  </a:lnTo>
                  <a:lnTo>
                    <a:pt x="4" y="57"/>
                  </a:lnTo>
                  <a:lnTo>
                    <a:pt x="3" y="55"/>
                  </a:lnTo>
                  <a:lnTo>
                    <a:pt x="3" y="54"/>
                  </a:lnTo>
                  <a:lnTo>
                    <a:pt x="3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25" name="Rectangle 159">
              <a:extLst>
                <a:ext uri="{FF2B5EF4-FFF2-40B4-BE49-F238E27FC236}">
                  <a16:creationId xmlns:a16="http://schemas.microsoft.com/office/drawing/2014/main" id="{5FE9CEB7-BEDA-6242-A5EA-BD826CFCF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386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6" name="Rectangle 160">
              <a:extLst>
                <a:ext uri="{FF2B5EF4-FFF2-40B4-BE49-F238E27FC236}">
                  <a16:creationId xmlns:a16="http://schemas.microsoft.com/office/drawing/2014/main" id="{286E67A2-9DAF-FF47-AAAA-1F6FC3F66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641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7" name="Rectangle 161">
              <a:extLst>
                <a:ext uri="{FF2B5EF4-FFF2-40B4-BE49-F238E27FC236}">
                  <a16:creationId xmlns:a16="http://schemas.microsoft.com/office/drawing/2014/main" id="{9D6F5503-0F6A-3548-8991-435D9BD4B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4495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8" name="Rectangle 162">
              <a:extLst>
                <a:ext uri="{FF2B5EF4-FFF2-40B4-BE49-F238E27FC236}">
                  <a16:creationId xmlns:a16="http://schemas.microsoft.com/office/drawing/2014/main" id="{ECF86511-AAB8-CB41-8E0B-6C9815908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750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29" name="Rectangle 163">
              <a:extLst>
                <a:ext uri="{FF2B5EF4-FFF2-40B4-BE49-F238E27FC236}">
                  <a16:creationId xmlns:a16="http://schemas.microsoft.com/office/drawing/2014/main" id="{61A8B6F0-75E0-784F-B4F3-03DE0E96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8837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0" name="Rectangle 164">
              <a:extLst>
                <a:ext uri="{FF2B5EF4-FFF2-40B4-BE49-F238E27FC236}">
                  <a16:creationId xmlns:a16="http://schemas.microsoft.com/office/drawing/2014/main" id="{2555EFEB-B4DC-8144-8C52-9003C2588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32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1" name="Rectangle 165">
              <a:extLst>
                <a:ext uri="{FF2B5EF4-FFF2-40B4-BE49-F238E27FC236}">
                  <a16:creationId xmlns:a16="http://schemas.microsoft.com/office/drawing/2014/main" id="{B1AD2D64-0644-5B40-BF73-A803F6FE9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231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2" name="Rectangle 166">
              <a:extLst>
                <a:ext uri="{FF2B5EF4-FFF2-40B4-BE49-F238E27FC236}">
                  <a16:creationId xmlns:a16="http://schemas.microsoft.com/office/drawing/2014/main" id="{BDDB1A80-FBCF-7944-A118-3FA7540B5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438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3" name="Rectangle 167">
              <a:extLst>
                <a:ext uri="{FF2B5EF4-FFF2-40B4-BE49-F238E27FC236}">
                  <a16:creationId xmlns:a16="http://schemas.microsoft.com/office/drawing/2014/main" id="{82507476-D2C0-FC44-9BE7-489A7664D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2748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4" name="Line 168">
              <a:extLst>
                <a:ext uri="{FF2B5EF4-FFF2-40B4-BE49-F238E27FC236}">
                  <a16:creationId xmlns:a16="http://schemas.microsoft.com/office/drawing/2014/main" id="{86BAF53F-B5D1-B04B-B321-41F84EF3F7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633181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5" name="Rectangle 169">
              <a:extLst>
                <a:ext uri="{FF2B5EF4-FFF2-40B4-BE49-F238E27FC236}">
                  <a16:creationId xmlns:a16="http://schemas.microsoft.com/office/drawing/2014/main" id="{6121AD7A-24A7-8540-B8D1-EBFD25463C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051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36" name="Freeform 170">
              <a:extLst>
                <a:ext uri="{FF2B5EF4-FFF2-40B4-BE49-F238E27FC236}">
                  <a16:creationId xmlns:a16="http://schemas.microsoft.com/office/drawing/2014/main" id="{152AD309-6A31-9045-8FAE-5E82CD539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5162" y="4662488"/>
              <a:ext cx="685800" cy="133350"/>
            </a:xfrm>
            <a:custGeom>
              <a:avLst/>
              <a:gdLst>
                <a:gd name="T0" fmla="*/ 0 w 864"/>
                <a:gd name="T1" fmla="*/ 2147483646 h 168"/>
                <a:gd name="T2" fmla="*/ 2147483646 w 864"/>
                <a:gd name="T3" fmla="*/ 2147483646 h 168"/>
                <a:gd name="T4" fmla="*/ 2147483646 w 864"/>
                <a:gd name="T5" fmla="*/ 0 h 168"/>
                <a:gd name="T6" fmla="*/ 0 60000 65536"/>
                <a:gd name="T7" fmla="*/ 0 60000 65536"/>
                <a:gd name="T8" fmla="*/ 0 60000 65536"/>
                <a:gd name="T9" fmla="*/ 0 w 864"/>
                <a:gd name="T10" fmla="*/ 0 h 168"/>
                <a:gd name="T11" fmla="*/ 864 w 864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64" h="168">
                  <a:moveTo>
                    <a:pt x="0" y="168"/>
                  </a:moveTo>
                  <a:lnTo>
                    <a:pt x="864" y="168"/>
                  </a:lnTo>
                  <a:lnTo>
                    <a:pt x="864" y="0"/>
                  </a:lnTo>
                </a:path>
              </a:pathLst>
            </a:cu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7" name="Freeform 171">
              <a:extLst>
                <a:ext uri="{FF2B5EF4-FFF2-40B4-BE49-F238E27FC236}">
                  <a16:creationId xmlns:a16="http://schemas.microsoft.com/office/drawing/2014/main" id="{65BF80CF-11C2-D240-8543-C3FB3D8D61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1812" y="2090738"/>
              <a:ext cx="819150" cy="133350"/>
            </a:xfrm>
            <a:custGeom>
              <a:avLst/>
              <a:gdLst>
                <a:gd name="T0" fmla="*/ 2147483646 w 1032"/>
                <a:gd name="T1" fmla="*/ 0 h 168"/>
                <a:gd name="T2" fmla="*/ 0 w 1032"/>
                <a:gd name="T3" fmla="*/ 0 h 168"/>
                <a:gd name="T4" fmla="*/ 0 w 1032"/>
                <a:gd name="T5" fmla="*/ 2147483646 h 168"/>
                <a:gd name="T6" fmla="*/ 0 60000 65536"/>
                <a:gd name="T7" fmla="*/ 0 60000 65536"/>
                <a:gd name="T8" fmla="*/ 0 60000 65536"/>
                <a:gd name="T9" fmla="*/ 0 w 1032"/>
                <a:gd name="T10" fmla="*/ 0 h 168"/>
                <a:gd name="T11" fmla="*/ 1032 w 1032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32" h="168">
                  <a:moveTo>
                    <a:pt x="1032" y="0"/>
                  </a:moveTo>
                  <a:lnTo>
                    <a:pt x="0" y="0"/>
                  </a:lnTo>
                  <a:lnTo>
                    <a:pt x="0" y="168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8" name="Freeform 172">
              <a:extLst>
                <a:ext uri="{FF2B5EF4-FFF2-40B4-BE49-F238E27FC236}">
                  <a16:creationId xmlns:a16="http://schemas.microsoft.com/office/drawing/2014/main" id="{DA025208-6CA9-3F43-84DF-0A8E950EB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5112" y="1824038"/>
              <a:ext cx="1752600" cy="1885950"/>
            </a:xfrm>
            <a:custGeom>
              <a:avLst/>
              <a:gdLst>
                <a:gd name="T0" fmla="*/ 2147483646 w 2209"/>
                <a:gd name="T1" fmla="*/ 2147483646 h 2377"/>
                <a:gd name="T2" fmla="*/ 2147483646 w 2209"/>
                <a:gd name="T3" fmla="*/ 0 h 2377"/>
                <a:gd name="T4" fmla="*/ 0 w 2209"/>
                <a:gd name="T5" fmla="*/ 0 h 2377"/>
                <a:gd name="T6" fmla="*/ 0 w 2209"/>
                <a:gd name="T7" fmla="*/ 2147483646 h 237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209"/>
                <a:gd name="T13" fmla="*/ 0 h 2377"/>
                <a:gd name="T14" fmla="*/ 2209 w 2209"/>
                <a:gd name="T15" fmla="*/ 2377 h 237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209" h="2377">
                  <a:moveTo>
                    <a:pt x="2209" y="2377"/>
                  </a:moveTo>
                  <a:lnTo>
                    <a:pt x="2209" y="0"/>
                  </a:lnTo>
                  <a:lnTo>
                    <a:pt x="0" y="0"/>
                  </a:lnTo>
                  <a:lnTo>
                    <a:pt x="0" y="480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9" name="Line 173">
              <a:extLst>
                <a:ext uri="{FF2B5EF4-FFF2-40B4-BE49-F238E27FC236}">
                  <a16:creationId xmlns:a16="http://schemas.microsoft.com/office/drawing/2014/main" id="{175B8048-8ACA-A046-9F44-17E753990C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78462" y="2857500"/>
              <a:ext cx="0" cy="193833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0" name="Line 175">
              <a:extLst>
                <a:ext uri="{FF2B5EF4-FFF2-40B4-BE49-F238E27FC236}">
                  <a16:creationId xmlns:a16="http://schemas.microsoft.com/office/drawing/2014/main" id="{9024765C-8EC0-6440-B66C-06C26B8BE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19573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1" name="Line 176">
              <a:extLst>
                <a:ext uri="{FF2B5EF4-FFF2-40B4-BE49-F238E27FC236}">
                  <a16:creationId xmlns:a16="http://schemas.microsoft.com/office/drawing/2014/main" id="{187C9ADC-E550-554F-B047-F83D817F0D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443288"/>
              <a:ext cx="1588" cy="2667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2" name="Line 177">
              <a:extLst>
                <a:ext uri="{FF2B5EF4-FFF2-40B4-BE49-F238E27FC236}">
                  <a16:creationId xmlns:a16="http://schemas.microsoft.com/office/drawing/2014/main" id="{802FA0D3-00F1-8D43-9A5D-13002EE366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1289050"/>
              <a:ext cx="1588" cy="801688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3" name="Freeform 178">
              <a:extLst>
                <a:ext uri="{FF2B5EF4-FFF2-40B4-BE49-F238E27FC236}">
                  <a16:creationId xmlns:a16="http://schemas.microsoft.com/office/drawing/2014/main" id="{BB894B4B-E835-F44D-B9F2-2ADA50902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5362" y="342423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0"/>
                  </a:lnTo>
                  <a:lnTo>
                    <a:pt x="8" y="9"/>
                  </a:lnTo>
                  <a:lnTo>
                    <a:pt x="9" y="9"/>
                  </a:lnTo>
                  <a:lnTo>
                    <a:pt x="9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5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0" y="1"/>
                  </a:lnTo>
                  <a:lnTo>
                    <a:pt x="51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6" y="3"/>
                  </a:lnTo>
                  <a:lnTo>
                    <a:pt x="57" y="3"/>
                  </a:lnTo>
                  <a:lnTo>
                    <a:pt x="59" y="4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3" y="9"/>
                  </a:lnTo>
                  <a:lnTo>
                    <a:pt x="65" y="9"/>
                  </a:lnTo>
                  <a:lnTo>
                    <a:pt x="66" y="10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8" y="14"/>
                  </a:lnTo>
                  <a:lnTo>
                    <a:pt x="69" y="15"/>
                  </a:lnTo>
                  <a:lnTo>
                    <a:pt x="69" y="16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7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2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7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69" y="32"/>
                  </a:lnTo>
                  <a:lnTo>
                    <a:pt x="69" y="33"/>
                  </a:lnTo>
                  <a:lnTo>
                    <a:pt x="68" y="34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39"/>
                  </a:lnTo>
                  <a:lnTo>
                    <a:pt x="63" y="39"/>
                  </a:lnTo>
                  <a:lnTo>
                    <a:pt x="63" y="40"/>
                  </a:lnTo>
                  <a:lnTo>
                    <a:pt x="62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4"/>
                  </a:lnTo>
                  <a:lnTo>
                    <a:pt x="57" y="45"/>
                  </a:lnTo>
                  <a:lnTo>
                    <a:pt x="56" y="45"/>
                  </a:lnTo>
                  <a:lnTo>
                    <a:pt x="55" y="46"/>
                  </a:lnTo>
                  <a:lnTo>
                    <a:pt x="54" y="46"/>
                  </a:lnTo>
                  <a:lnTo>
                    <a:pt x="51" y="46"/>
                  </a:lnTo>
                  <a:lnTo>
                    <a:pt x="50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5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0" y="46"/>
                  </a:lnTo>
                  <a:lnTo>
                    <a:pt x="19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5" y="45"/>
                  </a:lnTo>
                  <a:lnTo>
                    <a:pt x="14" y="44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9" y="40"/>
                  </a:lnTo>
                  <a:lnTo>
                    <a:pt x="9" y="39"/>
                  </a:lnTo>
                  <a:lnTo>
                    <a:pt x="8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44" name="Rectangle 179">
              <a:extLst>
                <a:ext uri="{FF2B5EF4-FFF2-40B4-BE49-F238E27FC236}">
                  <a16:creationId xmlns:a16="http://schemas.microsoft.com/office/drawing/2014/main" id="{7FB546FB-7E21-D14C-B8E9-E170C7E50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975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5" name="Rectangle 180">
              <a:extLst>
                <a:ext uri="{FF2B5EF4-FFF2-40B4-BE49-F238E27FC236}">
                  <a16:creationId xmlns:a16="http://schemas.microsoft.com/office/drawing/2014/main" id="{873FEA51-D382-244E-8530-8F68A6C61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4412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6" name="Rectangle 181">
              <a:extLst>
                <a:ext uri="{FF2B5EF4-FFF2-40B4-BE49-F238E27FC236}">
                  <a16:creationId xmlns:a16="http://schemas.microsoft.com/office/drawing/2014/main" id="{29755747-F135-FC46-B700-D38A58163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6962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7" name="Rectangle 182">
              <a:extLst>
                <a:ext uri="{FF2B5EF4-FFF2-40B4-BE49-F238E27FC236}">
                  <a16:creationId xmlns:a16="http://schemas.microsoft.com/office/drawing/2014/main" id="{450249A4-5BD9-8C4A-ABAA-12906B7C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5500" y="10017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8" name="Rectangle 183">
              <a:extLst>
                <a:ext uri="{FF2B5EF4-FFF2-40B4-BE49-F238E27FC236}">
                  <a16:creationId xmlns:a16="http://schemas.microsoft.com/office/drawing/2014/main" id="{7EA0B38A-94D6-774A-8D94-CD1D1A609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8050" y="108743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49" name="Rectangle 184">
              <a:extLst>
                <a:ext uri="{FF2B5EF4-FFF2-40B4-BE49-F238E27FC236}">
                  <a16:creationId xmlns:a16="http://schemas.microsoft.com/office/drawing/2014/main" id="{BFC35A04-3437-604F-961F-C25C22BB4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57800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0" name="Rectangle 185">
              <a:extLst>
                <a:ext uri="{FF2B5EF4-FFF2-40B4-BE49-F238E27FC236}">
                  <a16:creationId xmlns:a16="http://schemas.microsoft.com/office/drawing/2014/main" id="{5CC7E609-8768-7742-86CB-89D3578D9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49875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1" name="Rectangle 186">
              <a:extLst>
                <a:ext uri="{FF2B5EF4-FFF2-40B4-BE49-F238E27FC236}">
                  <a16:creationId xmlns:a16="http://schemas.microsoft.com/office/drawing/2014/main" id="{4280ADD7-FF3B-284B-BD48-8EB0DAB1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92862" y="2919413"/>
              <a:ext cx="13465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2" name="Rectangle 187">
              <a:extLst>
                <a:ext uri="{FF2B5EF4-FFF2-40B4-BE49-F238E27FC236}">
                  <a16:creationId xmlns:a16="http://schemas.microsoft.com/office/drawing/2014/main" id="{9D3A784C-9DB6-3142-B1D9-290229E07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84937" y="30067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3" name="Rectangle 188">
              <a:extLst>
                <a:ext uri="{FF2B5EF4-FFF2-40B4-BE49-F238E27FC236}">
                  <a16:creationId xmlns:a16="http://schemas.microsoft.com/office/drawing/2014/main" id="{5B5F579B-0A63-8E44-8C01-4DBB8E300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58037" y="6427788"/>
              <a:ext cx="11541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4" name="Line 189">
              <a:extLst>
                <a:ext uri="{FF2B5EF4-FFF2-40B4-BE49-F238E27FC236}">
                  <a16:creationId xmlns:a16="http://schemas.microsoft.com/office/drawing/2014/main" id="{2672A466-86F7-B64F-9988-A1D6D7C5C3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662488"/>
              <a:ext cx="1588" cy="17526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5" name="Rectangle 190">
              <a:extLst>
                <a:ext uri="{FF2B5EF4-FFF2-40B4-BE49-F238E27FC236}">
                  <a16:creationId xmlns:a16="http://schemas.microsoft.com/office/drawing/2014/main" id="{D04DA363-D782-B440-B8FB-986C83708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1062" y="65135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6" name="Freeform 191">
              <a:extLst>
                <a:ext uri="{FF2B5EF4-FFF2-40B4-BE49-F238E27FC236}">
                  <a16:creationId xmlns:a16="http://schemas.microsoft.com/office/drawing/2014/main" id="{7F416EE7-0619-D047-A3ED-60A09EBDA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4312" y="3443288"/>
              <a:ext cx="1411288" cy="266700"/>
            </a:xfrm>
            <a:custGeom>
              <a:avLst/>
              <a:gdLst>
                <a:gd name="T0" fmla="*/ 2147483646 w 1777"/>
                <a:gd name="T1" fmla="*/ 0 h 336"/>
                <a:gd name="T2" fmla="*/ 0 w 1777"/>
                <a:gd name="T3" fmla="*/ 0 h 336"/>
                <a:gd name="T4" fmla="*/ 0 w 1777"/>
                <a:gd name="T5" fmla="*/ 2147483646 h 336"/>
                <a:gd name="T6" fmla="*/ 0 60000 65536"/>
                <a:gd name="T7" fmla="*/ 0 60000 65536"/>
                <a:gd name="T8" fmla="*/ 0 60000 65536"/>
                <a:gd name="T9" fmla="*/ 0 w 1777"/>
                <a:gd name="T10" fmla="*/ 0 h 336"/>
                <a:gd name="T11" fmla="*/ 1777 w 1777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777" h="336">
                  <a:moveTo>
                    <a:pt x="1777" y="0"/>
                  </a:moveTo>
                  <a:lnTo>
                    <a:pt x="0" y="0"/>
                  </a:lnTo>
                  <a:lnTo>
                    <a:pt x="0" y="336"/>
                  </a:lnTo>
                </a:path>
              </a:pathLst>
            </a:cu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7" name="Rectangle 192">
              <a:extLst>
                <a:ext uri="{FF2B5EF4-FFF2-40B4-BE49-F238E27FC236}">
                  <a16:creationId xmlns:a16="http://schemas.microsoft.com/office/drawing/2014/main" id="{8B5B9021-8D52-1440-969A-14E59148F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03937" y="5868988"/>
              <a:ext cx="57868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Stage 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8" name="Rectangle 193">
              <a:extLst>
                <a:ext uri="{FF2B5EF4-FFF2-40B4-BE49-F238E27FC236}">
                  <a16:creationId xmlns:a16="http://schemas.microsoft.com/office/drawing/2014/main" id="{E5BCEA74-B19D-B046-B684-148E90E47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69262" y="3327400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59" name="Rectangle 194">
              <a:extLst>
                <a:ext uri="{FF2B5EF4-FFF2-40B4-BE49-F238E27FC236}">
                  <a16:creationId xmlns:a16="http://schemas.microsoft.com/office/drawing/2014/main" id="{18D621FF-1210-F442-9BD5-9B1F60C41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1812" y="3413125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0" name="Rectangle 195">
              <a:extLst>
                <a:ext uri="{FF2B5EF4-FFF2-40B4-BE49-F238E27FC236}">
                  <a16:creationId xmlns:a16="http://schemas.microsoft.com/office/drawing/2014/main" id="{3D3EB29D-BF0C-DE4E-9AAA-8F45DBEB3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987" y="3176588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1" name="Rectangle 196">
              <a:extLst>
                <a:ext uri="{FF2B5EF4-FFF2-40B4-BE49-F238E27FC236}">
                  <a16:creationId xmlns:a16="http://schemas.microsoft.com/office/drawing/2014/main" id="{5E3C767B-9F5C-9E48-AF32-327A08FA2C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0125" y="3263900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2" name="Rectangle 197">
              <a:extLst>
                <a:ext uri="{FF2B5EF4-FFF2-40B4-BE49-F238E27FC236}">
                  <a16:creationId xmlns:a16="http://schemas.microsoft.com/office/drawing/2014/main" id="{D4A181A6-3326-A548-B6D7-0702EC74E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400" y="3332163"/>
              <a:ext cx="12503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63" name="Line 200">
              <a:extLst>
                <a:ext uri="{FF2B5EF4-FFF2-40B4-BE49-F238E27FC236}">
                  <a16:creationId xmlns:a16="http://schemas.microsoft.com/office/drawing/2014/main" id="{CDBC6176-F7D3-3843-BA7C-B101C8C446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0517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4" name="Line 201">
              <a:extLst>
                <a:ext uri="{FF2B5EF4-FFF2-40B4-BE49-F238E27FC236}">
                  <a16:creationId xmlns:a16="http://schemas.microsoft.com/office/drawing/2014/main" id="{1A4D53B2-5CC9-9043-A304-02248E7CF9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94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5" name="Line 206">
              <a:extLst>
                <a:ext uri="{FF2B5EF4-FFF2-40B4-BE49-F238E27FC236}">
                  <a16:creationId xmlns:a16="http://schemas.microsoft.com/office/drawing/2014/main" id="{0B40AFF3-FCF7-0644-8210-386298E66D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02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6" name="Line 207">
              <a:extLst>
                <a:ext uri="{FF2B5EF4-FFF2-40B4-BE49-F238E27FC236}">
                  <a16:creationId xmlns:a16="http://schemas.microsoft.com/office/drawing/2014/main" id="{4BC2FA64-CEC6-0644-A603-F29520C7E6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735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7" name="Line 208">
              <a:extLst>
                <a:ext uri="{FF2B5EF4-FFF2-40B4-BE49-F238E27FC236}">
                  <a16:creationId xmlns:a16="http://schemas.microsoft.com/office/drawing/2014/main" id="{9C95201E-0521-B644-9569-F65A217728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8" name="Line 215">
              <a:extLst>
                <a:ext uri="{FF2B5EF4-FFF2-40B4-BE49-F238E27FC236}">
                  <a16:creationId xmlns:a16="http://schemas.microsoft.com/office/drawing/2014/main" id="{113C8ECB-6235-8C40-80B4-7353FC16D9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068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9" name="Line 217">
              <a:extLst>
                <a:ext uri="{FF2B5EF4-FFF2-40B4-BE49-F238E27FC236}">
                  <a16:creationId xmlns:a16="http://schemas.microsoft.com/office/drawing/2014/main" id="{D36F6A30-A798-D04B-BFBA-EF9DB1E976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619375" y="4795838"/>
              <a:ext cx="1587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0" name="Line 219">
              <a:extLst>
                <a:ext uri="{FF2B5EF4-FFF2-40B4-BE49-F238E27FC236}">
                  <a16:creationId xmlns:a16="http://schemas.microsoft.com/office/drawing/2014/main" id="{FC345917-1EC7-7744-AF4D-4F6FC59EB6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5595938"/>
              <a:ext cx="1587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1" name="Line 226">
              <a:extLst>
                <a:ext uri="{FF2B5EF4-FFF2-40B4-BE49-F238E27FC236}">
                  <a16:creationId xmlns:a16="http://schemas.microsoft.com/office/drawing/2014/main" id="{5A3B2629-55EF-C843-AB4D-293C9C9A6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611155" y="2090738"/>
              <a:ext cx="1588" cy="285750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2" name="Line 227">
              <a:extLst>
                <a:ext uri="{FF2B5EF4-FFF2-40B4-BE49-F238E27FC236}">
                  <a16:creationId xmlns:a16="http://schemas.microsoft.com/office/drawing/2014/main" id="{BDF8320C-AA1C-4944-9B6C-505E3A36DB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6426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3" name="Line 228">
              <a:extLst>
                <a:ext uri="{FF2B5EF4-FFF2-40B4-BE49-F238E27FC236}">
                  <a16:creationId xmlns:a16="http://schemas.microsoft.com/office/drawing/2014/main" id="{594F0F16-CF2F-5F40-89FF-6C66FB5C7C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97612" y="2909888"/>
              <a:ext cx="1588" cy="1333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4" name="Line 233">
              <a:extLst>
                <a:ext uri="{FF2B5EF4-FFF2-40B4-BE49-F238E27FC236}">
                  <a16:creationId xmlns:a16="http://schemas.microsoft.com/office/drawing/2014/main" id="{C447E61C-7DD0-2E4B-9929-08D72AC595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3644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5" name="Line 234">
              <a:extLst>
                <a:ext uri="{FF2B5EF4-FFF2-40B4-BE49-F238E27FC236}">
                  <a16:creationId xmlns:a16="http://schemas.microsoft.com/office/drawing/2014/main" id="{E89A5D69-A7A9-BD4A-B069-BF5F844085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9771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6" name="Line 235">
              <a:extLst>
                <a:ext uri="{FF2B5EF4-FFF2-40B4-BE49-F238E27FC236}">
                  <a16:creationId xmlns:a16="http://schemas.microsoft.com/office/drawing/2014/main" id="{7F22DE93-86B5-7745-9284-D8DE902189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4529138"/>
              <a:ext cx="1588" cy="1333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7" name="Line 242">
              <a:extLst>
                <a:ext uri="{FF2B5EF4-FFF2-40B4-BE49-F238E27FC236}">
                  <a16:creationId xmlns:a16="http://schemas.microsoft.com/office/drawing/2014/main" id="{EFC85CF9-FDB6-7A43-99C9-D48597C4B2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31062" y="3709988"/>
              <a:ext cx="1588" cy="2095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8" name="Line 244">
              <a:extLst>
                <a:ext uri="{FF2B5EF4-FFF2-40B4-BE49-F238E27FC236}">
                  <a16:creationId xmlns:a16="http://schemas.microsoft.com/office/drawing/2014/main" id="{2A137470-D3A9-EE4A-B548-E1580E6E44B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745162" y="4795838"/>
              <a:ext cx="1588" cy="26670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9" name="Line 245">
              <a:extLst>
                <a:ext uri="{FF2B5EF4-FFF2-40B4-BE49-F238E27FC236}">
                  <a16:creationId xmlns:a16="http://schemas.microsoft.com/office/drawing/2014/main" id="{AA20F75E-A4F3-4D4C-8A0D-C4D1830376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78462" y="47958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0" name="Line 246">
              <a:extLst>
                <a:ext uri="{FF2B5EF4-FFF2-40B4-BE49-F238E27FC236}">
                  <a16:creationId xmlns:a16="http://schemas.microsoft.com/office/drawing/2014/main" id="{5100E61D-AF0B-2F44-ADC4-4E06618255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5595938"/>
              <a:ext cx="1588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1" name="Line 255">
              <a:extLst>
                <a:ext uri="{FF2B5EF4-FFF2-40B4-BE49-F238E27FC236}">
                  <a16:creationId xmlns:a16="http://schemas.microsoft.com/office/drawing/2014/main" id="{81361A8F-BC95-864D-881F-2A3E6AE7A0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860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2" name="Line 256">
              <a:extLst>
                <a:ext uri="{FF2B5EF4-FFF2-40B4-BE49-F238E27FC236}">
                  <a16:creationId xmlns:a16="http://schemas.microsoft.com/office/drawing/2014/main" id="{F1ACA2CA-EB67-844B-8C5A-5E170DB5D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19325" y="2090738"/>
              <a:ext cx="1587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3" name="Line 266">
              <a:extLst>
                <a:ext uri="{FF2B5EF4-FFF2-40B4-BE49-F238E27FC236}">
                  <a16:creationId xmlns:a16="http://schemas.microsoft.com/office/drawing/2014/main" id="{C4A880BF-5090-924F-BE13-A48979963F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1812" y="2090738"/>
              <a:ext cx="1588" cy="285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4" name="Line 267">
              <a:extLst>
                <a:ext uri="{FF2B5EF4-FFF2-40B4-BE49-F238E27FC236}">
                  <a16:creationId xmlns:a16="http://schemas.microsoft.com/office/drawing/2014/main" id="{DD45B9E7-7A1C-724C-A83B-7808B9AD6F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45112" y="209073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5" name="Line 269">
              <a:extLst>
                <a:ext uri="{FF2B5EF4-FFF2-40B4-BE49-F238E27FC236}">
                  <a16:creationId xmlns:a16="http://schemas.microsoft.com/office/drawing/2014/main" id="{FA472A19-3FCD-1147-BE2F-7F2C12FC87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564312" y="3709988"/>
              <a:ext cx="1588" cy="28575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6" name="Line 270">
              <a:extLst>
                <a:ext uri="{FF2B5EF4-FFF2-40B4-BE49-F238E27FC236}">
                  <a16:creationId xmlns:a16="http://schemas.microsoft.com/office/drawing/2014/main" id="{9AE7149F-4264-A64B-890D-8E05FD6322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30962" y="4489450"/>
              <a:ext cx="1588" cy="17303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7" name="Freeform 275">
              <a:extLst>
                <a:ext uri="{FF2B5EF4-FFF2-40B4-BE49-F238E27FC236}">
                  <a16:creationId xmlns:a16="http://schemas.microsoft.com/office/drawing/2014/main" id="{D1C6C22A-DA1D-AA4F-9871-D98ADD7D1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6162" y="1804988"/>
              <a:ext cx="57150" cy="38100"/>
            </a:xfrm>
            <a:custGeom>
              <a:avLst/>
              <a:gdLst>
                <a:gd name="T0" fmla="*/ 2147483646 w 72"/>
                <a:gd name="T1" fmla="*/ 2147483646 h 48"/>
                <a:gd name="T2" fmla="*/ 2147483646 w 72"/>
                <a:gd name="T3" fmla="*/ 2147483646 h 48"/>
                <a:gd name="T4" fmla="*/ 2147483646 w 72"/>
                <a:gd name="T5" fmla="*/ 2147483646 h 48"/>
                <a:gd name="T6" fmla="*/ 2147483646 w 72"/>
                <a:gd name="T7" fmla="*/ 2147483646 h 48"/>
                <a:gd name="T8" fmla="*/ 2147483646 w 72"/>
                <a:gd name="T9" fmla="*/ 2147483646 h 48"/>
                <a:gd name="T10" fmla="*/ 2147483646 w 72"/>
                <a:gd name="T11" fmla="*/ 2147483646 h 48"/>
                <a:gd name="T12" fmla="*/ 2147483646 w 72"/>
                <a:gd name="T13" fmla="*/ 2147483646 h 48"/>
                <a:gd name="T14" fmla="*/ 2147483646 w 72"/>
                <a:gd name="T15" fmla="*/ 2147483646 h 48"/>
                <a:gd name="T16" fmla="*/ 2147483646 w 72"/>
                <a:gd name="T17" fmla="*/ 2147483646 h 48"/>
                <a:gd name="T18" fmla="*/ 2147483646 w 72"/>
                <a:gd name="T19" fmla="*/ 2147483646 h 48"/>
                <a:gd name="T20" fmla="*/ 2147483646 w 72"/>
                <a:gd name="T21" fmla="*/ 0 h 48"/>
                <a:gd name="T22" fmla="*/ 2147483646 w 72"/>
                <a:gd name="T23" fmla="*/ 0 h 48"/>
                <a:gd name="T24" fmla="*/ 2147483646 w 72"/>
                <a:gd name="T25" fmla="*/ 2147483646 h 48"/>
                <a:gd name="T26" fmla="*/ 2147483646 w 72"/>
                <a:gd name="T27" fmla="*/ 2147483646 h 48"/>
                <a:gd name="T28" fmla="*/ 2147483646 w 72"/>
                <a:gd name="T29" fmla="*/ 2147483646 h 48"/>
                <a:gd name="T30" fmla="*/ 2147483646 w 72"/>
                <a:gd name="T31" fmla="*/ 2147483646 h 48"/>
                <a:gd name="T32" fmla="*/ 2147483646 w 72"/>
                <a:gd name="T33" fmla="*/ 2147483646 h 48"/>
                <a:gd name="T34" fmla="*/ 2147483646 w 72"/>
                <a:gd name="T35" fmla="*/ 2147483646 h 48"/>
                <a:gd name="T36" fmla="*/ 2147483646 w 72"/>
                <a:gd name="T37" fmla="*/ 2147483646 h 48"/>
                <a:gd name="T38" fmla="*/ 2147483646 w 72"/>
                <a:gd name="T39" fmla="*/ 2147483646 h 48"/>
                <a:gd name="T40" fmla="*/ 2147483646 w 72"/>
                <a:gd name="T41" fmla="*/ 2147483646 h 48"/>
                <a:gd name="T42" fmla="*/ 2147483646 w 72"/>
                <a:gd name="T43" fmla="*/ 2147483646 h 48"/>
                <a:gd name="T44" fmla="*/ 2147483646 w 72"/>
                <a:gd name="T45" fmla="*/ 2147483646 h 48"/>
                <a:gd name="T46" fmla="*/ 2147483646 w 72"/>
                <a:gd name="T47" fmla="*/ 2147483646 h 48"/>
                <a:gd name="T48" fmla="*/ 2147483646 w 72"/>
                <a:gd name="T49" fmla="*/ 2147483646 h 48"/>
                <a:gd name="T50" fmla="*/ 2147483646 w 72"/>
                <a:gd name="T51" fmla="*/ 2147483646 h 48"/>
                <a:gd name="T52" fmla="*/ 2147483646 w 72"/>
                <a:gd name="T53" fmla="*/ 2147483646 h 48"/>
                <a:gd name="T54" fmla="*/ 2147483646 w 72"/>
                <a:gd name="T55" fmla="*/ 2147483646 h 48"/>
                <a:gd name="T56" fmla="*/ 2147483646 w 72"/>
                <a:gd name="T57" fmla="*/ 2147483646 h 48"/>
                <a:gd name="T58" fmla="*/ 2147483646 w 72"/>
                <a:gd name="T59" fmla="*/ 2147483646 h 48"/>
                <a:gd name="T60" fmla="*/ 2147483646 w 72"/>
                <a:gd name="T61" fmla="*/ 2147483646 h 48"/>
                <a:gd name="T62" fmla="*/ 2147483646 w 72"/>
                <a:gd name="T63" fmla="*/ 2147483646 h 48"/>
                <a:gd name="T64" fmla="*/ 2147483646 w 72"/>
                <a:gd name="T65" fmla="*/ 2147483646 h 48"/>
                <a:gd name="T66" fmla="*/ 2147483646 w 72"/>
                <a:gd name="T67" fmla="*/ 2147483646 h 48"/>
                <a:gd name="T68" fmla="*/ 2147483646 w 72"/>
                <a:gd name="T69" fmla="*/ 2147483646 h 48"/>
                <a:gd name="T70" fmla="*/ 2147483646 w 72"/>
                <a:gd name="T71" fmla="*/ 2147483646 h 48"/>
                <a:gd name="T72" fmla="*/ 2147483646 w 72"/>
                <a:gd name="T73" fmla="*/ 2147483646 h 48"/>
                <a:gd name="T74" fmla="*/ 2147483646 w 72"/>
                <a:gd name="T75" fmla="*/ 2147483646 h 48"/>
                <a:gd name="T76" fmla="*/ 2147483646 w 72"/>
                <a:gd name="T77" fmla="*/ 2147483646 h 48"/>
                <a:gd name="T78" fmla="*/ 2147483646 w 72"/>
                <a:gd name="T79" fmla="*/ 2147483646 h 48"/>
                <a:gd name="T80" fmla="*/ 2147483646 w 72"/>
                <a:gd name="T81" fmla="*/ 2147483646 h 48"/>
                <a:gd name="T82" fmla="*/ 2147483646 w 72"/>
                <a:gd name="T83" fmla="*/ 2147483646 h 48"/>
                <a:gd name="T84" fmla="*/ 2147483646 w 72"/>
                <a:gd name="T85" fmla="*/ 2147483646 h 48"/>
                <a:gd name="T86" fmla="*/ 2147483646 w 72"/>
                <a:gd name="T87" fmla="*/ 2147483646 h 48"/>
                <a:gd name="T88" fmla="*/ 2147483646 w 72"/>
                <a:gd name="T89" fmla="*/ 2147483646 h 48"/>
                <a:gd name="T90" fmla="*/ 2147483646 w 72"/>
                <a:gd name="T91" fmla="*/ 2147483646 h 48"/>
                <a:gd name="T92" fmla="*/ 2147483646 w 72"/>
                <a:gd name="T93" fmla="*/ 2147483646 h 48"/>
                <a:gd name="T94" fmla="*/ 2147483646 w 72"/>
                <a:gd name="T95" fmla="*/ 2147483646 h 48"/>
                <a:gd name="T96" fmla="*/ 2147483646 w 72"/>
                <a:gd name="T97" fmla="*/ 2147483646 h 48"/>
                <a:gd name="T98" fmla="*/ 2147483646 w 72"/>
                <a:gd name="T99" fmla="*/ 2147483646 h 48"/>
                <a:gd name="T100" fmla="*/ 2147483646 w 72"/>
                <a:gd name="T101" fmla="*/ 2147483646 h 48"/>
                <a:gd name="T102" fmla="*/ 2147483646 w 72"/>
                <a:gd name="T103" fmla="*/ 2147483646 h 48"/>
                <a:gd name="T104" fmla="*/ 2147483646 w 72"/>
                <a:gd name="T105" fmla="*/ 2147483646 h 48"/>
                <a:gd name="T106" fmla="*/ 2147483646 w 72"/>
                <a:gd name="T107" fmla="*/ 2147483646 h 48"/>
                <a:gd name="T108" fmla="*/ 2147483646 w 72"/>
                <a:gd name="T109" fmla="*/ 2147483646 h 48"/>
                <a:gd name="T110" fmla="*/ 2147483646 w 72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48"/>
                <a:gd name="T170" fmla="*/ 72 w 72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48">
                  <a:moveTo>
                    <a:pt x="0" y="19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9" y="10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7" y="1"/>
                  </a:lnTo>
                  <a:lnTo>
                    <a:pt x="48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2" y="2"/>
                  </a:lnTo>
                  <a:lnTo>
                    <a:pt x="54" y="2"/>
                  </a:lnTo>
                  <a:lnTo>
                    <a:pt x="55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59" y="5"/>
                  </a:lnTo>
                  <a:lnTo>
                    <a:pt x="60" y="6"/>
                  </a:lnTo>
                  <a:lnTo>
                    <a:pt x="61" y="6"/>
                  </a:lnTo>
                  <a:lnTo>
                    <a:pt x="63" y="7"/>
                  </a:lnTo>
                  <a:lnTo>
                    <a:pt x="64" y="8"/>
                  </a:lnTo>
                  <a:lnTo>
                    <a:pt x="64" y="10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7" y="12"/>
                  </a:lnTo>
                  <a:lnTo>
                    <a:pt x="67" y="13"/>
                  </a:lnTo>
                  <a:lnTo>
                    <a:pt x="69" y="14"/>
                  </a:lnTo>
                  <a:lnTo>
                    <a:pt x="70" y="16"/>
                  </a:lnTo>
                  <a:lnTo>
                    <a:pt x="70" y="17"/>
                  </a:lnTo>
                  <a:lnTo>
                    <a:pt x="71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30"/>
                  </a:lnTo>
                  <a:lnTo>
                    <a:pt x="72" y="19"/>
                  </a:lnTo>
                  <a:lnTo>
                    <a:pt x="72" y="20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5"/>
                  </a:lnTo>
                  <a:lnTo>
                    <a:pt x="72" y="26"/>
                  </a:lnTo>
                  <a:lnTo>
                    <a:pt x="71" y="28"/>
                  </a:lnTo>
                  <a:lnTo>
                    <a:pt x="71" y="30"/>
                  </a:lnTo>
                  <a:lnTo>
                    <a:pt x="71" y="31"/>
                  </a:lnTo>
                  <a:lnTo>
                    <a:pt x="70" y="32"/>
                  </a:lnTo>
                  <a:lnTo>
                    <a:pt x="70" y="34"/>
                  </a:lnTo>
                  <a:lnTo>
                    <a:pt x="69" y="35"/>
                  </a:lnTo>
                  <a:lnTo>
                    <a:pt x="67" y="36"/>
                  </a:lnTo>
                  <a:lnTo>
                    <a:pt x="67" y="37"/>
                  </a:lnTo>
                  <a:lnTo>
                    <a:pt x="66" y="38"/>
                  </a:lnTo>
                  <a:lnTo>
                    <a:pt x="65" y="40"/>
                  </a:lnTo>
                  <a:lnTo>
                    <a:pt x="64" y="40"/>
                  </a:lnTo>
                  <a:lnTo>
                    <a:pt x="64" y="41"/>
                  </a:lnTo>
                  <a:lnTo>
                    <a:pt x="63" y="42"/>
                  </a:lnTo>
                  <a:lnTo>
                    <a:pt x="61" y="43"/>
                  </a:lnTo>
                  <a:lnTo>
                    <a:pt x="60" y="43"/>
                  </a:lnTo>
                  <a:lnTo>
                    <a:pt x="59" y="45"/>
                  </a:lnTo>
                  <a:lnTo>
                    <a:pt x="58" y="46"/>
                  </a:lnTo>
                  <a:lnTo>
                    <a:pt x="57" y="46"/>
                  </a:lnTo>
                  <a:lnTo>
                    <a:pt x="55" y="47"/>
                  </a:lnTo>
                  <a:lnTo>
                    <a:pt x="54" y="47"/>
                  </a:lnTo>
                  <a:lnTo>
                    <a:pt x="52" y="47"/>
                  </a:lnTo>
                  <a:lnTo>
                    <a:pt x="51" y="48"/>
                  </a:lnTo>
                  <a:lnTo>
                    <a:pt x="49" y="48"/>
                  </a:lnTo>
                  <a:lnTo>
                    <a:pt x="48" y="48"/>
                  </a:lnTo>
                  <a:lnTo>
                    <a:pt x="47" y="48"/>
                  </a:lnTo>
                  <a:lnTo>
                    <a:pt x="46" y="48"/>
                  </a:lnTo>
                  <a:lnTo>
                    <a:pt x="43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7"/>
                  </a:lnTo>
                  <a:lnTo>
                    <a:pt x="19" y="47"/>
                  </a:lnTo>
                  <a:lnTo>
                    <a:pt x="18" y="47"/>
                  </a:lnTo>
                  <a:lnTo>
                    <a:pt x="17" y="46"/>
                  </a:lnTo>
                  <a:lnTo>
                    <a:pt x="16" y="46"/>
                  </a:lnTo>
                  <a:lnTo>
                    <a:pt x="15" y="45"/>
                  </a:lnTo>
                  <a:lnTo>
                    <a:pt x="13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9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5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88" name="Freeform 278">
              <a:extLst>
                <a:ext uri="{FF2B5EF4-FFF2-40B4-BE49-F238E27FC236}">
                  <a16:creationId xmlns:a16="http://schemas.microsoft.com/office/drawing/2014/main" id="{31443020-9AA1-134D-86B9-88D5D7977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2012" y="2071688"/>
              <a:ext cx="38100" cy="57150"/>
            </a:xfrm>
            <a:custGeom>
              <a:avLst/>
              <a:gdLst>
                <a:gd name="T0" fmla="*/ 2147483646 w 48"/>
                <a:gd name="T1" fmla="*/ 2147483646 h 72"/>
                <a:gd name="T2" fmla="*/ 2147483646 w 48"/>
                <a:gd name="T3" fmla="*/ 2147483646 h 72"/>
                <a:gd name="T4" fmla="*/ 2147483646 w 48"/>
                <a:gd name="T5" fmla="*/ 2147483646 h 72"/>
                <a:gd name="T6" fmla="*/ 2147483646 w 48"/>
                <a:gd name="T7" fmla="*/ 2147483646 h 72"/>
                <a:gd name="T8" fmla="*/ 2147483646 w 48"/>
                <a:gd name="T9" fmla="*/ 2147483646 h 72"/>
                <a:gd name="T10" fmla="*/ 2147483646 w 48"/>
                <a:gd name="T11" fmla="*/ 2147483646 h 72"/>
                <a:gd name="T12" fmla="*/ 2147483646 w 48"/>
                <a:gd name="T13" fmla="*/ 2147483646 h 72"/>
                <a:gd name="T14" fmla="*/ 2147483646 w 48"/>
                <a:gd name="T15" fmla="*/ 2147483646 h 72"/>
                <a:gd name="T16" fmla="*/ 2147483646 w 48"/>
                <a:gd name="T17" fmla="*/ 2147483646 h 72"/>
                <a:gd name="T18" fmla="*/ 2147483646 w 48"/>
                <a:gd name="T19" fmla="*/ 2147483646 h 72"/>
                <a:gd name="T20" fmla="*/ 2147483646 w 48"/>
                <a:gd name="T21" fmla="*/ 0 h 72"/>
                <a:gd name="T22" fmla="*/ 2147483646 w 48"/>
                <a:gd name="T23" fmla="*/ 0 h 72"/>
                <a:gd name="T24" fmla="*/ 2147483646 w 48"/>
                <a:gd name="T25" fmla="*/ 2147483646 h 72"/>
                <a:gd name="T26" fmla="*/ 2147483646 w 48"/>
                <a:gd name="T27" fmla="*/ 2147483646 h 72"/>
                <a:gd name="T28" fmla="*/ 2147483646 w 48"/>
                <a:gd name="T29" fmla="*/ 2147483646 h 72"/>
                <a:gd name="T30" fmla="*/ 2147483646 w 48"/>
                <a:gd name="T31" fmla="*/ 2147483646 h 72"/>
                <a:gd name="T32" fmla="*/ 2147483646 w 48"/>
                <a:gd name="T33" fmla="*/ 2147483646 h 72"/>
                <a:gd name="T34" fmla="*/ 2147483646 w 48"/>
                <a:gd name="T35" fmla="*/ 2147483646 h 72"/>
                <a:gd name="T36" fmla="*/ 2147483646 w 48"/>
                <a:gd name="T37" fmla="*/ 2147483646 h 72"/>
                <a:gd name="T38" fmla="*/ 2147483646 w 48"/>
                <a:gd name="T39" fmla="*/ 2147483646 h 72"/>
                <a:gd name="T40" fmla="*/ 2147483646 w 48"/>
                <a:gd name="T41" fmla="*/ 2147483646 h 72"/>
                <a:gd name="T42" fmla="*/ 2147483646 w 48"/>
                <a:gd name="T43" fmla="*/ 2147483646 h 72"/>
                <a:gd name="T44" fmla="*/ 2147483646 w 48"/>
                <a:gd name="T45" fmla="*/ 2147483646 h 72"/>
                <a:gd name="T46" fmla="*/ 2147483646 w 48"/>
                <a:gd name="T47" fmla="*/ 2147483646 h 72"/>
                <a:gd name="T48" fmla="*/ 2147483646 w 48"/>
                <a:gd name="T49" fmla="*/ 2147483646 h 72"/>
                <a:gd name="T50" fmla="*/ 2147483646 w 48"/>
                <a:gd name="T51" fmla="*/ 2147483646 h 72"/>
                <a:gd name="T52" fmla="*/ 2147483646 w 48"/>
                <a:gd name="T53" fmla="*/ 2147483646 h 72"/>
                <a:gd name="T54" fmla="*/ 2147483646 w 48"/>
                <a:gd name="T55" fmla="*/ 2147483646 h 72"/>
                <a:gd name="T56" fmla="*/ 2147483646 w 48"/>
                <a:gd name="T57" fmla="*/ 2147483646 h 72"/>
                <a:gd name="T58" fmla="*/ 2147483646 w 48"/>
                <a:gd name="T59" fmla="*/ 2147483646 h 72"/>
                <a:gd name="T60" fmla="*/ 2147483646 w 48"/>
                <a:gd name="T61" fmla="*/ 2147483646 h 72"/>
                <a:gd name="T62" fmla="*/ 2147483646 w 48"/>
                <a:gd name="T63" fmla="*/ 2147483646 h 72"/>
                <a:gd name="T64" fmla="*/ 2147483646 w 48"/>
                <a:gd name="T65" fmla="*/ 2147483646 h 72"/>
                <a:gd name="T66" fmla="*/ 2147483646 w 48"/>
                <a:gd name="T67" fmla="*/ 2147483646 h 72"/>
                <a:gd name="T68" fmla="*/ 2147483646 w 48"/>
                <a:gd name="T69" fmla="*/ 2147483646 h 72"/>
                <a:gd name="T70" fmla="*/ 2147483646 w 48"/>
                <a:gd name="T71" fmla="*/ 2147483646 h 72"/>
                <a:gd name="T72" fmla="*/ 2147483646 w 48"/>
                <a:gd name="T73" fmla="*/ 2147483646 h 72"/>
                <a:gd name="T74" fmla="*/ 2147483646 w 48"/>
                <a:gd name="T75" fmla="*/ 2147483646 h 72"/>
                <a:gd name="T76" fmla="*/ 2147483646 w 48"/>
                <a:gd name="T77" fmla="*/ 2147483646 h 72"/>
                <a:gd name="T78" fmla="*/ 2147483646 w 48"/>
                <a:gd name="T79" fmla="*/ 2147483646 h 72"/>
                <a:gd name="T80" fmla="*/ 2147483646 w 48"/>
                <a:gd name="T81" fmla="*/ 2147483646 h 72"/>
                <a:gd name="T82" fmla="*/ 2147483646 w 48"/>
                <a:gd name="T83" fmla="*/ 2147483646 h 72"/>
                <a:gd name="T84" fmla="*/ 2147483646 w 48"/>
                <a:gd name="T85" fmla="*/ 2147483646 h 72"/>
                <a:gd name="T86" fmla="*/ 2147483646 w 48"/>
                <a:gd name="T87" fmla="*/ 2147483646 h 72"/>
                <a:gd name="T88" fmla="*/ 2147483646 w 48"/>
                <a:gd name="T89" fmla="*/ 2147483646 h 72"/>
                <a:gd name="T90" fmla="*/ 2147483646 w 48"/>
                <a:gd name="T91" fmla="*/ 2147483646 h 72"/>
                <a:gd name="T92" fmla="*/ 2147483646 w 48"/>
                <a:gd name="T93" fmla="*/ 2147483646 h 72"/>
                <a:gd name="T94" fmla="*/ 2147483646 w 48"/>
                <a:gd name="T95" fmla="*/ 2147483646 h 72"/>
                <a:gd name="T96" fmla="*/ 2147483646 w 48"/>
                <a:gd name="T97" fmla="*/ 2147483646 h 72"/>
                <a:gd name="T98" fmla="*/ 2147483646 w 48"/>
                <a:gd name="T99" fmla="*/ 2147483646 h 72"/>
                <a:gd name="T100" fmla="*/ 2147483646 w 48"/>
                <a:gd name="T101" fmla="*/ 2147483646 h 72"/>
                <a:gd name="T102" fmla="*/ 2147483646 w 48"/>
                <a:gd name="T103" fmla="*/ 2147483646 h 72"/>
                <a:gd name="T104" fmla="*/ 2147483646 w 48"/>
                <a:gd name="T105" fmla="*/ 2147483646 h 72"/>
                <a:gd name="T106" fmla="*/ 2147483646 w 48"/>
                <a:gd name="T107" fmla="*/ 2147483646 h 72"/>
                <a:gd name="T108" fmla="*/ 2147483646 w 48"/>
                <a:gd name="T109" fmla="*/ 2147483646 h 72"/>
                <a:gd name="T110" fmla="*/ 2147483646 w 48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72"/>
                <a:gd name="T170" fmla="*/ 48 w 48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72">
                  <a:moveTo>
                    <a:pt x="0" y="43"/>
                  </a:moveTo>
                  <a:lnTo>
                    <a:pt x="0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5" y="15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19" y="0"/>
                  </a:lnTo>
                  <a:lnTo>
                    <a:pt x="21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3"/>
                  </a:lnTo>
                  <a:lnTo>
                    <a:pt x="30" y="3"/>
                  </a:lnTo>
                  <a:lnTo>
                    <a:pt x="31" y="3"/>
                  </a:lnTo>
                  <a:lnTo>
                    <a:pt x="32" y="4"/>
                  </a:lnTo>
                  <a:lnTo>
                    <a:pt x="33" y="4"/>
                  </a:lnTo>
                  <a:lnTo>
                    <a:pt x="35" y="5"/>
                  </a:lnTo>
                  <a:lnTo>
                    <a:pt x="36" y="6"/>
                  </a:lnTo>
                  <a:lnTo>
                    <a:pt x="37" y="6"/>
                  </a:lnTo>
                  <a:lnTo>
                    <a:pt x="38" y="7"/>
                  </a:lnTo>
                  <a:lnTo>
                    <a:pt x="39" y="9"/>
                  </a:lnTo>
                  <a:lnTo>
                    <a:pt x="39" y="10"/>
                  </a:lnTo>
                  <a:lnTo>
                    <a:pt x="41" y="10"/>
                  </a:lnTo>
                  <a:lnTo>
                    <a:pt x="42" y="11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4" y="15"/>
                  </a:lnTo>
                  <a:lnTo>
                    <a:pt x="45" y="16"/>
                  </a:lnTo>
                  <a:lnTo>
                    <a:pt x="45" y="17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1"/>
                  </a:lnTo>
                  <a:lnTo>
                    <a:pt x="48" y="23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7"/>
                  </a:lnTo>
                  <a:lnTo>
                    <a:pt x="48" y="28"/>
                  </a:lnTo>
                  <a:lnTo>
                    <a:pt x="48" y="30"/>
                  </a:lnTo>
                  <a:lnTo>
                    <a:pt x="48" y="43"/>
                  </a:lnTo>
                  <a:lnTo>
                    <a:pt x="48" y="45"/>
                  </a:lnTo>
                  <a:lnTo>
                    <a:pt x="48" y="47"/>
                  </a:lnTo>
                  <a:lnTo>
                    <a:pt x="48" y="48"/>
                  </a:lnTo>
                  <a:lnTo>
                    <a:pt x="48" y="49"/>
                  </a:lnTo>
                  <a:lnTo>
                    <a:pt x="48" y="51"/>
                  </a:lnTo>
                  <a:lnTo>
                    <a:pt x="47" y="52"/>
                  </a:lnTo>
                  <a:lnTo>
                    <a:pt x="47" y="54"/>
                  </a:lnTo>
                  <a:lnTo>
                    <a:pt x="47" y="55"/>
                  </a:lnTo>
                  <a:lnTo>
                    <a:pt x="45" y="57"/>
                  </a:lnTo>
                  <a:lnTo>
                    <a:pt x="45" y="58"/>
                  </a:lnTo>
                  <a:lnTo>
                    <a:pt x="44" y="59"/>
                  </a:lnTo>
                  <a:lnTo>
                    <a:pt x="43" y="60"/>
                  </a:lnTo>
                  <a:lnTo>
                    <a:pt x="43" y="61"/>
                  </a:lnTo>
                  <a:lnTo>
                    <a:pt x="42" y="63"/>
                  </a:lnTo>
                  <a:lnTo>
                    <a:pt x="41" y="64"/>
                  </a:lnTo>
                  <a:lnTo>
                    <a:pt x="39" y="64"/>
                  </a:lnTo>
                  <a:lnTo>
                    <a:pt x="39" y="65"/>
                  </a:lnTo>
                  <a:lnTo>
                    <a:pt x="38" y="66"/>
                  </a:lnTo>
                  <a:lnTo>
                    <a:pt x="37" y="67"/>
                  </a:lnTo>
                  <a:lnTo>
                    <a:pt x="36" y="67"/>
                  </a:lnTo>
                  <a:lnTo>
                    <a:pt x="35" y="69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1" y="71"/>
                  </a:lnTo>
                  <a:lnTo>
                    <a:pt x="30" y="71"/>
                  </a:lnTo>
                  <a:lnTo>
                    <a:pt x="27" y="71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1" y="72"/>
                  </a:lnTo>
                  <a:lnTo>
                    <a:pt x="19" y="72"/>
                  </a:lnTo>
                  <a:lnTo>
                    <a:pt x="30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2"/>
                  </a:lnTo>
                  <a:lnTo>
                    <a:pt x="23" y="72"/>
                  </a:lnTo>
                  <a:lnTo>
                    <a:pt x="20" y="71"/>
                  </a:lnTo>
                  <a:lnTo>
                    <a:pt x="19" y="71"/>
                  </a:lnTo>
                  <a:lnTo>
                    <a:pt x="18" y="71"/>
                  </a:lnTo>
                  <a:lnTo>
                    <a:pt x="17" y="70"/>
                  </a:lnTo>
                  <a:lnTo>
                    <a:pt x="15" y="70"/>
                  </a:lnTo>
                  <a:lnTo>
                    <a:pt x="14" y="69"/>
                  </a:lnTo>
                  <a:lnTo>
                    <a:pt x="13" y="67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5"/>
                  </a:lnTo>
                  <a:lnTo>
                    <a:pt x="9" y="64"/>
                  </a:lnTo>
                  <a:lnTo>
                    <a:pt x="8" y="64"/>
                  </a:lnTo>
                  <a:lnTo>
                    <a:pt x="7" y="63"/>
                  </a:lnTo>
                  <a:lnTo>
                    <a:pt x="6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3" y="58"/>
                  </a:lnTo>
                  <a:lnTo>
                    <a:pt x="3" y="57"/>
                  </a:lnTo>
                  <a:lnTo>
                    <a:pt x="2" y="55"/>
                  </a:lnTo>
                  <a:lnTo>
                    <a:pt x="2" y="54"/>
                  </a:lnTo>
                  <a:lnTo>
                    <a:pt x="2" y="52"/>
                  </a:lnTo>
                  <a:lnTo>
                    <a:pt x="1" y="51"/>
                  </a:lnTo>
                  <a:lnTo>
                    <a:pt x="1" y="49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1" y="45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chemeClr val="tx1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89" name="Freeform 279">
              <a:extLst>
                <a:ext uri="{FF2B5EF4-FFF2-40B4-BE49-F238E27FC236}">
                  <a16:creationId xmlns:a16="http://schemas.microsoft.com/office/drawing/2014/main" id="{E410A2B7-47FC-6D40-A908-9E2710A6D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162" y="3424238"/>
              <a:ext cx="38100" cy="38100"/>
            </a:xfrm>
            <a:custGeom>
              <a:avLst/>
              <a:gdLst>
                <a:gd name="T0" fmla="*/ 2147483646 w 48"/>
                <a:gd name="T1" fmla="*/ 2147483646 h 48"/>
                <a:gd name="T2" fmla="*/ 2147483646 w 48"/>
                <a:gd name="T3" fmla="*/ 2147483646 h 48"/>
                <a:gd name="T4" fmla="*/ 2147483646 w 48"/>
                <a:gd name="T5" fmla="*/ 2147483646 h 48"/>
                <a:gd name="T6" fmla="*/ 2147483646 w 48"/>
                <a:gd name="T7" fmla="*/ 2147483646 h 48"/>
                <a:gd name="T8" fmla="*/ 2147483646 w 48"/>
                <a:gd name="T9" fmla="*/ 2147483646 h 48"/>
                <a:gd name="T10" fmla="*/ 2147483646 w 48"/>
                <a:gd name="T11" fmla="*/ 2147483646 h 48"/>
                <a:gd name="T12" fmla="*/ 2147483646 w 48"/>
                <a:gd name="T13" fmla="*/ 2147483646 h 48"/>
                <a:gd name="T14" fmla="*/ 2147483646 w 48"/>
                <a:gd name="T15" fmla="*/ 2147483646 h 48"/>
                <a:gd name="T16" fmla="*/ 2147483646 w 48"/>
                <a:gd name="T17" fmla="*/ 2147483646 h 48"/>
                <a:gd name="T18" fmla="*/ 2147483646 w 48"/>
                <a:gd name="T19" fmla="*/ 2147483646 h 48"/>
                <a:gd name="T20" fmla="*/ 2147483646 w 48"/>
                <a:gd name="T21" fmla="*/ 0 h 48"/>
                <a:gd name="T22" fmla="*/ 2147483646 w 48"/>
                <a:gd name="T23" fmla="*/ 0 h 48"/>
                <a:gd name="T24" fmla="*/ 2147483646 w 48"/>
                <a:gd name="T25" fmla="*/ 2147483646 h 48"/>
                <a:gd name="T26" fmla="*/ 2147483646 w 48"/>
                <a:gd name="T27" fmla="*/ 2147483646 h 48"/>
                <a:gd name="T28" fmla="*/ 2147483646 w 48"/>
                <a:gd name="T29" fmla="*/ 2147483646 h 48"/>
                <a:gd name="T30" fmla="*/ 2147483646 w 48"/>
                <a:gd name="T31" fmla="*/ 2147483646 h 48"/>
                <a:gd name="T32" fmla="*/ 2147483646 w 48"/>
                <a:gd name="T33" fmla="*/ 2147483646 h 48"/>
                <a:gd name="T34" fmla="*/ 2147483646 w 48"/>
                <a:gd name="T35" fmla="*/ 2147483646 h 48"/>
                <a:gd name="T36" fmla="*/ 2147483646 w 48"/>
                <a:gd name="T37" fmla="*/ 2147483646 h 48"/>
                <a:gd name="T38" fmla="*/ 2147483646 w 48"/>
                <a:gd name="T39" fmla="*/ 2147483646 h 48"/>
                <a:gd name="T40" fmla="*/ 2147483646 w 48"/>
                <a:gd name="T41" fmla="*/ 2147483646 h 48"/>
                <a:gd name="T42" fmla="*/ 2147483646 w 48"/>
                <a:gd name="T43" fmla="*/ 2147483646 h 48"/>
                <a:gd name="T44" fmla="*/ 2147483646 w 48"/>
                <a:gd name="T45" fmla="*/ 2147483646 h 48"/>
                <a:gd name="T46" fmla="*/ 2147483646 w 48"/>
                <a:gd name="T47" fmla="*/ 2147483646 h 48"/>
                <a:gd name="T48" fmla="*/ 2147483646 w 48"/>
                <a:gd name="T49" fmla="*/ 2147483646 h 48"/>
                <a:gd name="T50" fmla="*/ 2147483646 w 48"/>
                <a:gd name="T51" fmla="*/ 2147483646 h 48"/>
                <a:gd name="T52" fmla="*/ 2147483646 w 48"/>
                <a:gd name="T53" fmla="*/ 2147483646 h 48"/>
                <a:gd name="T54" fmla="*/ 2147483646 w 48"/>
                <a:gd name="T55" fmla="*/ 2147483646 h 48"/>
                <a:gd name="T56" fmla="*/ 2147483646 w 48"/>
                <a:gd name="T57" fmla="*/ 2147483646 h 48"/>
                <a:gd name="T58" fmla="*/ 2147483646 w 48"/>
                <a:gd name="T59" fmla="*/ 2147483646 h 48"/>
                <a:gd name="T60" fmla="*/ 2147483646 w 48"/>
                <a:gd name="T61" fmla="*/ 2147483646 h 48"/>
                <a:gd name="T62" fmla="*/ 2147483646 w 48"/>
                <a:gd name="T63" fmla="*/ 2147483646 h 48"/>
                <a:gd name="T64" fmla="*/ 2147483646 w 48"/>
                <a:gd name="T65" fmla="*/ 2147483646 h 48"/>
                <a:gd name="T66" fmla="*/ 2147483646 w 48"/>
                <a:gd name="T67" fmla="*/ 2147483646 h 48"/>
                <a:gd name="T68" fmla="*/ 2147483646 w 48"/>
                <a:gd name="T69" fmla="*/ 2147483646 h 48"/>
                <a:gd name="T70" fmla="*/ 2147483646 w 48"/>
                <a:gd name="T71" fmla="*/ 2147483646 h 48"/>
                <a:gd name="T72" fmla="*/ 2147483646 w 48"/>
                <a:gd name="T73" fmla="*/ 2147483646 h 48"/>
                <a:gd name="T74" fmla="*/ 2147483646 w 48"/>
                <a:gd name="T75" fmla="*/ 2147483646 h 48"/>
                <a:gd name="T76" fmla="*/ 2147483646 w 48"/>
                <a:gd name="T77" fmla="*/ 2147483646 h 48"/>
                <a:gd name="T78" fmla="*/ 2147483646 w 48"/>
                <a:gd name="T79" fmla="*/ 2147483646 h 48"/>
                <a:gd name="T80" fmla="*/ 2147483646 w 48"/>
                <a:gd name="T81" fmla="*/ 2147483646 h 48"/>
                <a:gd name="T82" fmla="*/ 2147483646 w 48"/>
                <a:gd name="T83" fmla="*/ 2147483646 h 48"/>
                <a:gd name="T84" fmla="*/ 2147483646 w 48"/>
                <a:gd name="T85" fmla="*/ 2147483646 h 48"/>
                <a:gd name="T86" fmla="*/ 2147483646 w 48"/>
                <a:gd name="T87" fmla="*/ 2147483646 h 48"/>
                <a:gd name="T88" fmla="*/ 2147483646 w 48"/>
                <a:gd name="T89" fmla="*/ 2147483646 h 48"/>
                <a:gd name="T90" fmla="*/ 2147483646 w 48"/>
                <a:gd name="T91" fmla="*/ 2147483646 h 48"/>
                <a:gd name="T92" fmla="*/ 2147483646 w 48"/>
                <a:gd name="T93" fmla="*/ 2147483646 h 48"/>
                <a:gd name="T94" fmla="*/ 2147483646 w 48"/>
                <a:gd name="T95" fmla="*/ 2147483646 h 48"/>
                <a:gd name="T96" fmla="*/ 2147483646 w 48"/>
                <a:gd name="T97" fmla="*/ 2147483646 h 48"/>
                <a:gd name="T98" fmla="*/ 2147483646 w 48"/>
                <a:gd name="T99" fmla="*/ 2147483646 h 48"/>
                <a:gd name="T100" fmla="*/ 2147483646 w 48"/>
                <a:gd name="T101" fmla="*/ 2147483646 h 48"/>
                <a:gd name="T102" fmla="*/ 2147483646 w 48"/>
                <a:gd name="T103" fmla="*/ 2147483646 h 48"/>
                <a:gd name="T104" fmla="*/ 2147483646 w 48"/>
                <a:gd name="T105" fmla="*/ 2147483646 h 48"/>
                <a:gd name="T106" fmla="*/ 2147483646 w 48"/>
                <a:gd name="T107" fmla="*/ 2147483646 h 48"/>
                <a:gd name="T108" fmla="*/ 2147483646 w 48"/>
                <a:gd name="T109" fmla="*/ 2147483646 h 48"/>
                <a:gd name="T110" fmla="*/ 2147483646 w 48"/>
                <a:gd name="T111" fmla="*/ 2147483646 h 48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8"/>
                <a:gd name="T169" fmla="*/ 0 h 48"/>
                <a:gd name="T170" fmla="*/ 48 w 48"/>
                <a:gd name="T171" fmla="*/ 48 h 48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8" h="48">
                  <a:moveTo>
                    <a:pt x="0" y="19"/>
                  </a:moveTo>
                  <a:lnTo>
                    <a:pt x="0" y="30"/>
                  </a:lnTo>
                  <a:lnTo>
                    <a:pt x="2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3" y="18"/>
                  </a:lnTo>
                  <a:lnTo>
                    <a:pt x="4" y="16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9"/>
                  </a:lnTo>
                  <a:lnTo>
                    <a:pt x="10" y="9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6" y="3"/>
                  </a:lnTo>
                  <a:lnTo>
                    <a:pt x="17" y="3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1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3" y="3"/>
                  </a:lnTo>
                  <a:lnTo>
                    <a:pt x="34" y="3"/>
                  </a:lnTo>
                  <a:lnTo>
                    <a:pt x="35" y="4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9" y="7"/>
                  </a:lnTo>
                  <a:lnTo>
                    <a:pt x="40" y="8"/>
                  </a:lnTo>
                  <a:lnTo>
                    <a:pt x="40" y="9"/>
                  </a:lnTo>
                  <a:lnTo>
                    <a:pt x="41" y="9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4" y="13"/>
                  </a:lnTo>
                  <a:lnTo>
                    <a:pt x="45" y="14"/>
                  </a:lnTo>
                  <a:lnTo>
                    <a:pt x="46" y="15"/>
                  </a:lnTo>
                  <a:lnTo>
                    <a:pt x="46" y="16"/>
                  </a:lnTo>
                  <a:lnTo>
                    <a:pt x="47" y="18"/>
                  </a:lnTo>
                  <a:lnTo>
                    <a:pt x="47" y="19"/>
                  </a:lnTo>
                  <a:lnTo>
                    <a:pt x="47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8" y="27"/>
                  </a:lnTo>
                  <a:lnTo>
                    <a:pt x="48" y="30"/>
                  </a:lnTo>
                  <a:lnTo>
                    <a:pt x="48" y="19"/>
                  </a:lnTo>
                  <a:lnTo>
                    <a:pt x="48" y="20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8" y="25"/>
                  </a:lnTo>
                  <a:lnTo>
                    <a:pt x="48" y="26"/>
                  </a:lnTo>
                  <a:lnTo>
                    <a:pt x="47" y="27"/>
                  </a:lnTo>
                  <a:lnTo>
                    <a:pt x="47" y="30"/>
                  </a:lnTo>
                  <a:lnTo>
                    <a:pt x="47" y="31"/>
                  </a:lnTo>
                  <a:lnTo>
                    <a:pt x="46" y="32"/>
                  </a:lnTo>
                  <a:lnTo>
                    <a:pt x="46" y="33"/>
                  </a:lnTo>
                  <a:lnTo>
                    <a:pt x="45" y="34"/>
                  </a:lnTo>
                  <a:lnTo>
                    <a:pt x="44" y="36"/>
                  </a:lnTo>
                  <a:lnTo>
                    <a:pt x="44" y="37"/>
                  </a:lnTo>
                  <a:lnTo>
                    <a:pt x="42" y="38"/>
                  </a:lnTo>
                  <a:lnTo>
                    <a:pt x="41" y="39"/>
                  </a:lnTo>
                  <a:lnTo>
                    <a:pt x="40" y="39"/>
                  </a:lnTo>
                  <a:lnTo>
                    <a:pt x="40" y="40"/>
                  </a:lnTo>
                  <a:lnTo>
                    <a:pt x="39" y="42"/>
                  </a:lnTo>
                  <a:lnTo>
                    <a:pt x="38" y="43"/>
                  </a:lnTo>
                  <a:lnTo>
                    <a:pt x="36" y="43"/>
                  </a:lnTo>
                  <a:lnTo>
                    <a:pt x="35" y="44"/>
                  </a:lnTo>
                  <a:lnTo>
                    <a:pt x="34" y="45"/>
                  </a:lnTo>
                  <a:lnTo>
                    <a:pt x="33" y="45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2" y="48"/>
                  </a:lnTo>
                  <a:lnTo>
                    <a:pt x="20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7" y="48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3" y="48"/>
                  </a:lnTo>
                  <a:lnTo>
                    <a:pt x="21" y="46"/>
                  </a:lnTo>
                  <a:lnTo>
                    <a:pt x="20" y="46"/>
                  </a:lnTo>
                  <a:lnTo>
                    <a:pt x="18" y="46"/>
                  </a:lnTo>
                  <a:lnTo>
                    <a:pt x="17" y="45"/>
                  </a:lnTo>
                  <a:lnTo>
                    <a:pt x="16" y="45"/>
                  </a:lnTo>
                  <a:lnTo>
                    <a:pt x="15" y="44"/>
                  </a:lnTo>
                  <a:lnTo>
                    <a:pt x="14" y="43"/>
                  </a:lnTo>
                  <a:lnTo>
                    <a:pt x="12" y="43"/>
                  </a:lnTo>
                  <a:lnTo>
                    <a:pt x="11" y="42"/>
                  </a:lnTo>
                  <a:lnTo>
                    <a:pt x="10" y="40"/>
                  </a:lnTo>
                  <a:lnTo>
                    <a:pt x="10" y="39"/>
                  </a:lnTo>
                  <a:lnTo>
                    <a:pt x="9" y="39"/>
                  </a:lnTo>
                  <a:lnTo>
                    <a:pt x="8" y="38"/>
                  </a:lnTo>
                  <a:lnTo>
                    <a:pt x="6" y="37"/>
                  </a:lnTo>
                  <a:lnTo>
                    <a:pt x="6" y="36"/>
                  </a:lnTo>
                  <a:lnTo>
                    <a:pt x="5" y="34"/>
                  </a:lnTo>
                  <a:lnTo>
                    <a:pt x="4" y="33"/>
                  </a:lnTo>
                  <a:lnTo>
                    <a:pt x="4" y="32"/>
                  </a:lnTo>
                  <a:lnTo>
                    <a:pt x="3" y="31"/>
                  </a:lnTo>
                  <a:lnTo>
                    <a:pt x="3" y="30"/>
                  </a:lnTo>
                  <a:lnTo>
                    <a:pt x="3" y="27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57790" name="Line 280">
              <a:extLst>
                <a:ext uri="{FF2B5EF4-FFF2-40B4-BE49-F238E27FC236}">
                  <a16:creationId xmlns:a16="http://schemas.microsoft.com/office/drawing/2014/main" id="{15691EDB-E016-AF47-B6B7-7A94873C9D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171825" y="2890838"/>
              <a:ext cx="0" cy="1104900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1" name="Rectangle 281">
              <a:extLst>
                <a:ext uri="{FF2B5EF4-FFF2-40B4-BE49-F238E27FC236}">
                  <a16:creationId xmlns:a16="http://schemas.microsoft.com/office/drawing/2014/main" id="{93F92375-C402-EA43-83AF-26040D1C0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77950" y="3417888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2" name="AutoShape 288">
              <a:extLst>
                <a:ext uri="{FF2B5EF4-FFF2-40B4-BE49-F238E27FC236}">
                  <a16:creationId xmlns:a16="http://schemas.microsoft.com/office/drawing/2014/main" id="{2E7ED715-7EA8-334F-BB18-303BB0B47A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059113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3" name="AutoShape 290">
              <a:extLst>
                <a:ext uri="{FF2B5EF4-FFF2-40B4-BE49-F238E27FC236}">
                  <a16:creationId xmlns:a16="http://schemas.microsoft.com/office/drawing/2014/main" id="{88CF304D-9975-C24E-BA6D-AC1FD7A50A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03437" y="2417763"/>
              <a:ext cx="506413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4" name="AutoShape 293">
              <a:extLst>
                <a:ext uri="{FF2B5EF4-FFF2-40B4-BE49-F238E27FC236}">
                  <a16:creationId xmlns:a16="http://schemas.microsoft.com/office/drawing/2014/main" id="{043B7FC3-4D3E-8B43-8EEA-E4BB0EC8AA7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231606" y="2391569"/>
              <a:ext cx="492125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5" name="AutoShape 296">
              <a:extLst>
                <a:ext uri="{FF2B5EF4-FFF2-40B4-BE49-F238E27FC236}">
                  <a16:creationId xmlns:a16="http://schemas.microsoft.com/office/drawing/2014/main" id="{D0A22A2B-F99F-9541-8E0F-0C3164C5613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6186488" y="4022725"/>
              <a:ext cx="493712" cy="439737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57796" name="Freeform 310">
              <a:extLst>
                <a:ext uri="{FF2B5EF4-FFF2-40B4-BE49-F238E27FC236}">
                  <a16:creationId xmlns:a16="http://schemas.microsoft.com/office/drawing/2014/main" id="{1816FDED-273E-1044-8CCA-A124864B0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450" y="3846513"/>
              <a:ext cx="239712" cy="69850"/>
            </a:xfrm>
            <a:custGeom>
              <a:avLst/>
              <a:gdLst>
                <a:gd name="T0" fmla="*/ 2147483646 w 302"/>
                <a:gd name="T1" fmla="*/ 2147483646 h 89"/>
                <a:gd name="T2" fmla="*/ 2147483646 w 302"/>
                <a:gd name="T3" fmla="*/ 2147483646 h 89"/>
                <a:gd name="T4" fmla="*/ 2147483646 w 302"/>
                <a:gd name="T5" fmla="*/ 2147483646 h 89"/>
                <a:gd name="T6" fmla="*/ 2147483646 w 302"/>
                <a:gd name="T7" fmla="*/ 2147483646 h 89"/>
                <a:gd name="T8" fmla="*/ 2147483646 w 302"/>
                <a:gd name="T9" fmla="*/ 2147483646 h 89"/>
                <a:gd name="T10" fmla="*/ 2147483646 w 302"/>
                <a:gd name="T11" fmla="*/ 2147483646 h 89"/>
                <a:gd name="T12" fmla="*/ 2147483646 w 302"/>
                <a:gd name="T13" fmla="*/ 2147483646 h 89"/>
                <a:gd name="T14" fmla="*/ 2147483646 w 302"/>
                <a:gd name="T15" fmla="*/ 2147483646 h 89"/>
                <a:gd name="T16" fmla="*/ 2147483646 w 302"/>
                <a:gd name="T17" fmla="*/ 2147483646 h 89"/>
                <a:gd name="T18" fmla="*/ 2147483646 w 302"/>
                <a:gd name="T19" fmla="*/ 2147483646 h 89"/>
                <a:gd name="T20" fmla="*/ 2147483646 w 302"/>
                <a:gd name="T21" fmla="*/ 2147483646 h 89"/>
                <a:gd name="T22" fmla="*/ 2147483646 w 302"/>
                <a:gd name="T23" fmla="*/ 2147483646 h 89"/>
                <a:gd name="T24" fmla="*/ 2147483646 w 302"/>
                <a:gd name="T25" fmla="*/ 2147483646 h 89"/>
                <a:gd name="T26" fmla="*/ 2147483646 w 302"/>
                <a:gd name="T27" fmla="*/ 2147483646 h 89"/>
                <a:gd name="T28" fmla="*/ 2147483646 w 302"/>
                <a:gd name="T29" fmla="*/ 2147483646 h 89"/>
                <a:gd name="T30" fmla="*/ 2147483646 w 302"/>
                <a:gd name="T31" fmla="*/ 2147483646 h 89"/>
                <a:gd name="T32" fmla="*/ 2147483646 w 302"/>
                <a:gd name="T33" fmla="*/ 2147483646 h 89"/>
                <a:gd name="T34" fmla="*/ 2147483646 w 302"/>
                <a:gd name="T35" fmla="*/ 2147483646 h 89"/>
                <a:gd name="T36" fmla="*/ 2147483646 w 302"/>
                <a:gd name="T37" fmla="*/ 2147483646 h 89"/>
                <a:gd name="T38" fmla="*/ 2147483646 w 302"/>
                <a:gd name="T39" fmla="*/ 2147483646 h 89"/>
                <a:gd name="T40" fmla="*/ 2147483646 w 302"/>
                <a:gd name="T41" fmla="*/ 2147483646 h 89"/>
                <a:gd name="T42" fmla="*/ 2147483646 w 302"/>
                <a:gd name="T43" fmla="*/ 2147483646 h 89"/>
                <a:gd name="T44" fmla="*/ 2147483646 w 302"/>
                <a:gd name="T45" fmla="*/ 2147483646 h 89"/>
                <a:gd name="T46" fmla="*/ 2147483646 w 302"/>
                <a:gd name="T47" fmla="*/ 2147483646 h 89"/>
                <a:gd name="T48" fmla="*/ 2147483646 w 302"/>
                <a:gd name="T49" fmla="*/ 2147483646 h 89"/>
                <a:gd name="T50" fmla="*/ 2147483646 w 302"/>
                <a:gd name="T51" fmla="*/ 2147483646 h 89"/>
                <a:gd name="T52" fmla="*/ 2147483646 w 302"/>
                <a:gd name="T53" fmla="*/ 2147483646 h 89"/>
                <a:gd name="T54" fmla="*/ 2147483646 w 302"/>
                <a:gd name="T55" fmla="*/ 2147483646 h 89"/>
                <a:gd name="T56" fmla="*/ 2147483646 w 302"/>
                <a:gd name="T57" fmla="*/ 2147483646 h 89"/>
                <a:gd name="T58" fmla="*/ 2147483646 w 302"/>
                <a:gd name="T59" fmla="*/ 2147483646 h 89"/>
                <a:gd name="T60" fmla="*/ 2147483646 w 302"/>
                <a:gd name="T61" fmla="*/ 2147483646 h 89"/>
                <a:gd name="T62" fmla="*/ 2147483646 w 302"/>
                <a:gd name="T63" fmla="*/ 2147483646 h 89"/>
                <a:gd name="T64" fmla="*/ 2147483646 w 302"/>
                <a:gd name="T65" fmla="*/ 2147483646 h 89"/>
                <a:gd name="T66" fmla="*/ 2147483646 w 302"/>
                <a:gd name="T67" fmla="*/ 2147483646 h 89"/>
                <a:gd name="T68" fmla="*/ 2147483646 w 302"/>
                <a:gd name="T69" fmla="*/ 2147483646 h 89"/>
                <a:gd name="T70" fmla="*/ 2147483646 w 302"/>
                <a:gd name="T71" fmla="*/ 2147483646 h 89"/>
                <a:gd name="T72" fmla="*/ 2147483646 w 302"/>
                <a:gd name="T73" fmla="*/ 2147483646 h 89"/>
                <a:gd name="T74" fmla="*/ 2147483646 w 302"/>
                <a:gd name="T75" fmla="*/ 2147483646 h 89"/>
                <a:gd name="T76" fmla="*/ 2147483646 w 302"/>
                <a:gd name="T77" fmla="*/ 2147483646 h 89"/>
                <a:gd name="T78" fmla="*/ 2147483646 w 302"/>
                <a:gd name="T79" fmla="*/ 2147483646 h 89"/>
                <a:gd name="T80" fmla="*/ 2147483646 w 302"/>
                <a:gd name="T81" fmla="*/ 2147483646 h 89"/>
                <a:gd name="T82" fmla="*/ 2147483646 w 302"/>
                <a:gd name="T83" fmla="*/ 2147483646 h 89"/>
                <a:gd name="T84" fmla="*/ 2147483646 w 302"/>
                <a:gd name="T85" fmla="*/ 2147483646 h 89"/>
                <a:gd name="T86" fmla="*/ 2147483646 w 302"/>
                <a:gd name="T87" fmla="*/ 2147483646 h 89"/>
                <a:gd name="T88" fmla="*/ 2147483646 w 302"/>
                <a:gd name="T89" fmla="*/ 2147483646 h 89"/>
                <a:gd name="T90" fmla="*/ 2147483646 w 302"/>
                <a:gd name="T91" fmla="*/ 2147483646 h 89"/>
                <a:gd name="T92" fmla="*/ 2147483646 w 302"/>
                <a:gd name="T93" fmla="*/ 2147483646 h 89"/>
                <a:gd name="T94" fmla="*/ 2147483646 w 302"/>
                <a:gd name="T95" fmla="*/ 2147483646 h 89"/>
                <a:gd name="T96" fmla="*/ 2147483646 w 302"/>
                <a:gd name="T97" fmla="*/ 2147483646 h 89"/>
                <a:gd name="T98" fmla="*/ 2147483646 w 302"/>
                <a:gd name="T99" fmla="*/ 2147483646 h 89"/>
                <a:gd name="T100" fmla="*/ 2147483646 w 302"/>
                <a:gd name="T101" fmla="*/ 2147483646 h 89"/>
                <a:gd name="T102" fmla="*/ 2147483646 w 302"/>
                <a:gd name="T103" fmla="*/ 2147483646 h 89"/>
                <a:gd name="T104" fmla="*/ 2147483646 w 302"/>
                <a:gd name="T105" fmla="*/ 2147483646 h 89"/>
                <a:gd name="T106" fmla="*/ 2147483646 w 302"/>
                <a:gd name="T107" fmla="*/ 2147483646 h 89"/>
                <a:gd name="T108" fmla="*/ 2147483646 w 302"/>
                <a:gd name="T109" fmla="*/ 2147483646 h 89"/>
                <a:gd name="T110" fmla="*/ 2147483646 w 302"/>
                <a:gd name="T111" fmla="*/ 2147483646 h 89"/>
                <a:gd name="T112" fmla="*/ 2147483646 w 302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7" name="Freeform 311">
              <a:extLst>
                <a:ext uri="{FF2B5EF4-FFF2-40B4-BE49-F238E27FC236}">
                  <a16:creationId xmlns:a16="http://schemas.microsoft.com/office/drawing/2014/main" id="{F5330CB7-F08C-524D-A85D-42EB2D3D4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912" y="3846513"/>
              <a:ext cx="239713" cy="69850"/>
            </a:xfrm>
            <a:custGeom>
              <a:avLst/>
              <a:gdLst>
                <a:gd name="T0" fmla="*/ 2147483646 w 301"/>
                <a:gd name="T1" fmla="*/ 2147483646 h 89"/>
                <a:gd name="T2" fmla="*/ 2147483646 w 301"/>
                <a:gd name="T3" fmla="*/ 2147483646 h 89"/>
                <a:gd name="T4" fmla="*/ 2147483646 w 301"/>
                <a:gd name="T5" fmla="*/ 2147483646 h 89"/>
                <a:gd name="T6" fmla="*/ 2147483646 w 301"/>
                <a:gd name="T7" fmla="*/ 2147483646 h 89"/>
                <a:gd name="T8" fmla="*/ 2147483646 w 301"/>
                <a:gd name="T9" fmla="*/ 2147483646 h 89"/>
                <a:gd name="T10" fmla="*/ 2147483646 w 301"/>
                <a:gd name="T11" fmla="*/ 2147483646 h 89"/>
                <a:gd name="T12" fmla="*/ 2147483646 w 301"/>
                <a:gd name="T13" fmla="*/ 2147483646 h 89"/>
                <a:gd name="T14" fmla="*/ 2147483646 w 301"/>
                <a:gd name="T15" fmla="*/ 2147483646 h 89"/>
                <a:gd name="T16" fmla="*/ 2147483646 w 301"/>
                <a:gd name="T17" fmla="*/ 2147483646 h 89"/>
                <a:gd name="T18" fmla="*/ 2147483646 w 301"/>
                <a:gd name="T19" fmla="*/ 2147483646 h 89"/>
                <a:gd name="T20" fmla="*/ 2147483646 w 301"/>
                <a:gd name="T21" fmla="*/ 2147483646 h 89"/>
                <a:gd name="T22" fmla="*/ 2147483646 w 301"/>
                <a:gd name="T23" fmla="*/ 2147483646 h 89"/>
                <a:gd name="T24" fmla="*/ 2147483646 w 301"/>
                <a:gd name="T25" fmla="*/ 2147483646 h 89"/>
                <a:gd name="T26" fmla="*/ 2147483646 w 301"/>
                <a:gd name="T27" fmla="*/ 2147483646 h 89"/>
                <a:gd name="T28" fmla="*/ 2147483646 w 301"/>
                <a:gd name="T29" fmla="*/ 2147483646 h 89"/>
                <a:gd name="T30" fmla="*/ 2147483646 w 301"/>
                <a:gd name="T31" fmla="*/ 2147483646 h 89"/>
                <a:gd name="T32" fmla="*/ 2147483646 w 301"/>
                <a:gd name="T33" fmla="*/ 2147483646 h 89"/>
                <a:gd name="T34" fmla="*/ 2147483646 w 301"/>
                <a:gd name="T35" fmla="*/ 2147483646 h 89"/>
                <a:gd name="T36" fmla="*/ 2147483646 w 301"/>
                <a:gd name="T37" fmla="*/ 2147483646 h 89"/>
                <a:gd name="T38" fmla="*/ 2147483646 w 301"/>
                <a:gd name="T39" fmla="*/ 2147483646 h 89"/>
                <a:gd name="T40" fmla="*/ 2147483646 w 301"/>
                <a:gd name="T41" fmla="*/ 2147483646 h 89"/>
                <a:gd name="T42" fmla="*/ 2147483646 w 301"/>
                <a:gd name="T43" fmla="*/ 2147483646 h 89"/>
                <a:gd name="T44" fmla="*/ 2147483646 w 301"/>
                <a:gd name="T45" fmla="*/ 2147483646 h 89"/>
                <a:gd name="T46" fmla="*/ 2147483646 w 301"/>
                <a:gd name="T47" fmla="*/ 2147483646 h 89"/>
                <a:gd name="T48" fmla="*/ 2147483646 w 301"/>
                <a:gd name="T49" fmla="*/ 2147483646 h 89"/>
                <a:gd name="T50" fmla="*/ 2147483646 w 301"/>
                <a:gd name="T51" fmla="*/ 2147483646 h 89"/>
                <a:gd name="T52" fmla="*/ 2147483646 w 301"/>
                <a:gd name="T53" fmla="*/ 2147483646 h 89"/>
                <a:gd name="T54" fmla="*/ 2147483646 w 301"/>
                <a:gd name="T55" fmla="*/ 2147483646 h 89"/>
                <a:gd name="T56" fmla="*/ 2147483646 w 301"/>
                <a:gd name="T57" fmla="*/ 2147483646 h 89"/>
                <a:gd name="T58" fmla="*/ 2147483646 w 301"/>
                <a:gd name="T59" fmla="*/ 2147483646 h 89"/>
                <a:gd name="T60" fmla="*/ 2147483646 w 301"/>
                <a:gd name="T61" fmla="*/ 2147483646 h 89"/>
                <a:gd name="T62" fmla="*/ 2147483646 w 301"/>
                <a:gd name="T63" fmla="*/ 2147483646 h 89"/>
                <a:gd name="T64" fmla="*/ 2147483646 w 301"/>
                <a:gd name="T65" fmla="*/ 2147483646 h 89"/>
                <a:gd name="T66" fmla="*/ 2147483646 w 301"/>
                <a:gd name="T67" fmla="*/ 2147483646 h 89"/>
                <a:gd name="T68" fmla="*/ 2147483646 w 301"/>
                <a:gd name="T69" fmla="*/ 2147483646 h 89"/>
                <a:gd name="T70" fmla="*/ 2147483646 w 301"/>
                <a:gd name="T71" fmla="*/ 2147483646 h 89"/>
                <a:gd name="T72" fmla="*/ 2147483646 w 301"/>
                <a:gd name="T73" fmla="*/ 2147483646 h 89"/>
                <a:gd name="T74" fmla="*/ 2147483646 w 301"/>
                <a:gd name="T75" fmla="*/ 2147483646 h 89"/>
                <a:gd name="T76" fmla="*/ 2147483646 w 301"/>
                <a:gd name="T77" fmla="*/ 2147483646 h 89"/>
                <a:gd name="T78" fmla="*/ 2147483646 w 301"/>
                <a:gd name="T79" fmla="*/ 2147483646 h 89"/>
                <a:gd name="T80" fmla="*/ 2147483646 w 301"/>
                <a:gd name="T81" fmla="*/ 2147483646 h 89"/>
                <a:gd name="T82" fmla="*/ 2147483646 w 301"/>
                <a:gd name="T83" fmla="*/ 2147483646 h 89"/>
                <a:gd name="T84" fmla="*/ 2147483646 w 301"/>
                <a:gd name="T85" fmla="*/ 2147483646 h 89"/>
                <a:gd name="T86" fmla="*/ 2147483646 w 301"/>
                <a:gd name="T87" fmla="*/ 2147483646 h 89"/>
                <a:gd name="T88" fmla="*/ 2147483646 w 301"/>
                <a:gd name="T89" fmla="*/ 2147483646 h 89"/>
                <a:gd name="T90" fmla="*/ 2147483646 w 301"/>
                <a:gd name="T91" fmla="*/ 2147483646 h 89"/>
                <a:gd name="T92" fmla="*/ 2147483646 w 301"/>
                <a:gd name="T93" fmla="*/ 2147483646 h 89"/>
                <a:gd name="T94" fmla="*/ 2147483646 w 301"/>
                <a:gd name="T95" fmla="*/ 2147483646 h 89"/>
                <a:gd name="T96" fmla="*/ 2147483646 w 301"/>
                <a:gd name="T97" fmla="*/ 2147483646 h 89"/>
                <a:gd name="T98" fmla="*/ 2147483646 w 301"/>
                <a:gd name="T99" fmla="*/ 2147483646 h 89"/>
                <a:gd name="T100" fmla="*/ 2147483646 w 301"/>
                <a:gd name="T101" fmla="*/ 2147483646 h 89"/>
                <a:gd name="T102" fmla="*/ 2147483646 w 301"/>
                <a:gd name="T103" fmla="*/ 2147483646 h 89"/>
                <a:gd name="T104" fmla="*/ 2147483646 w 301"/>
                <a:gd name="T105" fmla="*/ 2147483646 h 89"/>
                <a:gd name="T106" fmla="*/ 2147483646 w 301"/>
                <a:gd name="T107" fmla="*/ 2147483646 h 89"/>
                <a:gd name="T108" fmla="*/ 2147483646 w 301"/>
                <a:gd name="T109" fmla="*/ 2147483646 h 89"/>
                <a:gd name="T110" fmla="*/ 2147483646 w 301"/>
                <a:gd name="T111" fmla="*/ 2147483646 h 89"/>
                <a:gd name="T112" fmla="*/ 2147483646 w 301"/>
                <a:gd name="T113" fmla="*/ 2147483646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798" name="Group 344">
              <a:extLst>
                <a:ext uri="{FF2B5EF4-FFF2-40B4-BE49-F238E27FC236}">
                  <a16:creationId xmlns:a16="http://schemas.microsoft.com/office/drawing/2014/main" id="{35FC8D53-38E6-434A-994B-B91224FE4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40050" y="2314575"/>
              <a:ext cx="476250" cy="604838"/>
              <a:chOff x="5066" y="2224"/>
              <a:chExt cx="300" cy="381"/>
            </a:xfrm>
          </p:grpSpPr>
          <p:sp>
            <p:nvSpPr>
              <p:cNvPr id="157832" name="Freeform 345">
                <a:extLst>
                  <a:ext uri="{FF2B5EF4-FFF2-40B4-BE49-F238E27FC236}">
                    <a16:creationId xmlns:a16="http://schemas.microsoft.com/office/drawing/2014/main" id="{89B910D1-93C9-2145-98C1-D41D22137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3" name="Freeform 346">
                <a:extLst>
                  <a:ext uri="{FF2B5EF4-FFF2-40B4-BE49-F238E27FC236}">
                    <a16:creationId xmlns:a16="http://schemas.microsoft.com/office/drawing/2014/main" id="{D04676A0-DA83-AE49-9E50-9BFDA436D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4" name="Freeform 347">
                <a:extLst>
                  <a:ext uri="{FF2B5EF4-FFF2-40B4-BE49-F238E27FC236}">
                    <a16:creationId xmlns:a16="http://schemas.microsoft.com/office/drawing/2014/main" id="{D5E68736-2F42-5740-8D87-376092481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5" name="Freeform 348">
                <a:extLst>
                  <a:ext uri="{FF2B5EF4-FFF2-40B4-BE49-F238E27FC236}">
                    <a16:creationId xmlns:a16="http://schemas.microsoft.com/office/drawing/2014/main" id="{F3074EFF-4F02-BF4E-8701-08DD01651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799" name="Group 354">
              <a:extLst>
                <a:ext uri="{FF2B5EF4-FFF2-40B4-BE49-F238E27FC236}">
                  <a16:creationId xmlns:a16="http://schemas.microsoft.com/office/drawing/2014/main" id="{EB6D273B-7D80-2C42-810F-71296E6022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51075" y="5024438"/>
              <a:ext cx="476250" cy="604837"/>
              <a:chOff x="5066" y="2224"/>
              <a:chExt cx="300" cy="381"/>
            </a:xfrm>
          </p:grpSpPr>
          <p:sp>
            <p:nvSpPr>
              <p:cNvPr id="157828" name="Freeform 355">
                <a:extLst>
                  <a:ext uri="{FF2B5EF4-FFF2-40B4-BE49-F238E27FC236}">
                    <a16:creationId xmlns:a16="http://schemas.microsoft.com/office/drawing/2014/main" id="{1F4DB4AA-8EE9-824B-BFCA-DE475A92E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7" y="222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9" name="Freeform 356">
                <a:extLst>
                  <a:ext uri="{FF2B5EF4-FFF2-40B4-BE49-F238E27FC236}">
                    <a16:creationId xmlns:a16="http://schemas.microsoft.com/office/drawing/2014/main" id="{354BBE21-FD8B-CB41-80E8-FDFA7B287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0" name="Freeform 357">
                <a:extLst>
                  <a:ext uri="{FF2B5EF4-FFF2-40B4-BE49-F238E27FC236}">
                    <a16:creationId xmlns:a16="http://schemas.microsoft.com/office/drawing/2014/main" id="{2A7E7101-CE3A-C241-961C-22095A2FE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5" y="222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31" name="Freeform 358">
                <a:extLst>
                  <a:ext uri="{FF2B5EF4-FFF2-40B4-BE49-F238E27FC236}">
                    <a16:creationId xmlns:a16="http://schemas.microsoft.com/office/drawing/2014/main" id="{3267D313-F4A0-0E42-B1C8-BD7D526C1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66" y="222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0" name="Group 376">
              <a:extLst>
                <a:ext uri="{FF2B5EF4-FFF2-40B4-BE49-F238E27FC236}">
                  <a16:creationId xmlns:a16="http://schemas.microsoft.com/office/drawing/2014/main" id="{EA997FAD-714A-C841-A293-6A240313673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04718" y="2372519"/>
              <a:ext cx="604838" cy="488950"/>
              <a:chOff x="3450" y="1331"/>
              <a:chExt cx="321" cy="252"/>
            </a:xfrm>
          </p:grpSpPr>
          <p:sp>
            <p:nvSpPr>
              <p:cNvPr id="157823" name="Freeform 377">
                <a:extLst>
                  <a:ext uri="{FF2B5EF4-FFF2-40B4-BE49-F238E27FC236}">
                    <a16:creationId xmlns:a16="http://schemas.microsoft.com/office/drawing/2014/main" id="{33A86D48-4616-C049-BF6D-17478E328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4" name="Freeform 378">
                <a:extLst>
                  <a:ext uri="{FF2B5EF4-FFF2-40B4-BE49-F238E27FC236}">
                    <a16:creationId xmlns:a16="http://schemas.microsoft.com/office/drawing/2014/main" id="{139DA0D6-617D-5047-9B0C-6D10B6841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5" name="Freeform 379">
                <a:extLst>
                  <a:ext uri="{FF2B5EF4-FFF2-40B4-BE49-F238E27FC236}">
                    <a16:creationId xmlns:a16="http://schemas.microsoft.com/office/drawing/2014/main" id="{FD7389C5-B5F0-4E4A-9ED1-3AA6C81F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6" name="Freeform 380">
                <a:extLst>
                  <a:ext uri="{FF2B5EF4-FFF2-40B4-BE49-F238E27FC236}">
                    <a16:creationId xmlns:a16="http://schemas.microsoft.com/office/drawing/2014/main" id="{9841AA5E-9C59-C44F-9D0F-FF48A94615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27" name="Freeform 381">
                <a:extLst>
                  <a:ext uri="{FF2B5EF4-FFF2-40B4-BE49-F238E27FC236}">
                    <a16:creationId xmlns:a16="http://schemas.microsoft.com/office/drawing/2014/main" id="{B4109249-A5C3-2C4C-8F2B-DC5A77B4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1" name="Group 424">
              <a:extLst>
                <a:ext uri="{FF2B5EF4-FFF2-40B4-BE49-F238E27FC236}">
                  <a16:creationId xmlns:a16="http://schemas.microsoft.com/office/drawing/2014/main" id="{CF4817FB-BC34-8F43-A9BF-2B68406345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00" y="3859213"/>
              <a:ext cx="488950" cy="682625"/>
              <a:chOff x="4229" y="1985"/>
              <a:chExt cx="308" cy="430"/>
            </a:xfrm>
          </p:grpSpPr>
          <p:sp>
            <p:nvSpPr>
              <p:cNvPr id="157815" name="Freeform 324">
                <a:extLst>
                  <a:ext uri="{FF2B5EF4-FFF2-40B4-BE49-F238E27FC236}">
                    <a16:creationId xmlns:a16="http://schemas.microsoft.com/office/drawing/2014/main" id="{7ABED240-B48F-F040-B951-97C6326C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6" name="Freeform 325">
                <a:extLst>
                  <a:ext uri="{FF2B5EF4-FFF2-40B4-BE49-F238E27FC236}">
                    <a16:creationId xmlns:a16="http://schemas.microsoft.com/office/drawing/2014/main" id="{3253D1EF-AD29-B04F-90F4-F5BD6D954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7817" name="Group 388">
                <a:extLst>
                  <a:ext uri="{FF2B5EF4-FFF2-40B4-BE49-F238E27FC236}">
                    <a16:creationId xmlns:a16="http://schemas.microsoft.com/office/drawing/2014/main" id="{02BAD2DA-D0B8-DC49-BE1D-326C11D656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57818" name="Freeform 389">
                  <a:extLst>
                    <a:ext uri="{FF2B5EF4-FFF2-40B4-BE49-F238E27FC236}">
                      <a16:creationId xmlns:a16="http://schemas.microsoft.com/office/drawing/2014/main" id="{36AD23F5-DCBB-7040-B946-F2C4F6D3F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19" name="Freeform 390">
                  <a:extLst>
                    <a:ext uri="{FF2B5EF4-FFF2-40B4-BE49-F238E27FC236}">
                      <a16:creationId xmlns:a16="http://schemas.microsoft.com/office/drawing/2014/main" id="{7707AA01-6C11-D44B-946D-B74C54E89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0" name="Freeform 391">
                  <a:extLst>
                    <a:ext uri="{FF2B5EF4-FFF2-40B4-BE49-F238E27FC236}">
                      <a16:creationId xmlns:a16="http://schemas.microsoft.com/office/drawing/2014/main" id="{48CB3116-C9AA-A045-AE7C-37E2F7FF51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1" name="Freeform 392">
                  <a:extLst>
                    <a:ext uri="{FF2B5EF4-FFF2-40B4-BE49-F238E27FC236}">
                      <a16:creationId xmlns:a16="http://schemas.microsoft.com/office/drawing/2014/main" id="{FEB18C17-FC74-A14F-BDBE-60C77AC6F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7822" name="Freeform 393">
                  <a:extLst>
                    <a:ext uri="{FF2B5EF4-FFF2-40B4-BE49-F238E27FC236}">
                      <a16:creationId xmlns:a16="http://schemas.microsoft.com/office/drawing/2014/main" id="{017A370C-B52C-0F47-9752-21BCAE5544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57802" name="Group 400">
              <a:extLst>
                <a:ext uri="{FF2B5EF4-FFF2-40B4-BE49-F238E27FC236}">
                  <a16:creationId xmlns:a16="http://schemas.microsoft.com/office/drawing/2014/main" id="{7A833B3B-C772-7148-BF1F-2A7F67548D3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312568" y="5069682"/>
              <a:ext cx="604837" cy="488950"/>
              <a:chOff x="3450" y="1331"/>
              <a:chExt cx="321" cy="252"/>
            </a:xfrm>
          </p:grpSpPr>
          <p:sp>
            <p:nvSpPr>
              <p:cNvPr id="157810" name="Freeform 401">
                <a:extLst>
                  <a:ext uri="{FF2B5EF4-FFF2-40B4-BE49-F238E27FC236}">
                    <a16:creationId xmlns:a16="http://schemas.microsoft.com/office/drawing/2014/main" id="{501030A4-6DA1-0246-B333-CDF251F2B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1" name="Freeform 402">
                <a:extLst>
                  <a:ext uri="{FF2B5EF4-FFF2-40B4-BE49-F238E27FC236}">
                    <a16:creationId xmlns:a16="http://schemas.microsoft.com/office/drawing/2014/main" id="{7A5BA1AB-983B-294A-A2AD-8FABAA4E4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2" name="Freeform 403">
                <a:extLst>
                  <a:ext uri="{FF2B5EF4-FFF2-40B4-BE49-F238E27FC236}">
                    <a16:creationId xmlns:a16="http://schemas.microsoft.com/office/drawing/2014/main" id="{13C58BBA-D0ED-7448-8317-09FE3BF290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3" name="Freeform 404">
                <a:extLst>
                  <a:ext uri="{FF2B5EF4-FFF2-40B4-BE49-F238E27FC236}">
                    <a16:creationId xmlns:a16="http://schemas.microsoft.com/office/drawing/2014/main" id="{1A9FED7B-2698-7C4B-AF2A-15404AB7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14" name="Freeform 405">
                <a:extLst>
                  <a:ext uri="{FF2B5EF4-FFF2-40B4-BE49-F238E27FC236}">
                    <a16:creationId xmlns:a16="http://schemas.microsoft.com/office/drawing/2014/main" id="{00C9E2E7-6A56-394E-831C-28BDF62FC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57803" name="Group 412">
              <a:extLst>
                <a:ext uri="{FF2B5EF4-FFF2-40B4-BE49-F238E27FC236}">
                  <a16:creationId xmlns:a16="http://schemas.microsoft.com/office/drawing/2014/main" id="{3001E67B-03C6-5E48-84CE-AC101F34B34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3801268" y="3988594"/>
              <a:ext cx="604838" cy="488950"/>
              <a:chOff x="3450" y="1331"/>
              <a:chExt cx="321" cy="252"/>
            </a:xfrm>
          </p:grpSpPr>
          <p:sp>
            <p:nvSpPr>
              <p:cNvPr id="157805" name="Freeform 413">
                <a:extLst>
                  <a:ext uri="{FF2B5EF4-FFF2-40B4-BE49-F238E27FC236}">
                    <a16:creationId xmlns:a16="http://schemas.microsoft.com/office/drawing/2014/main" id="{6926847B-A443-0044-BCE0-F5DB9CAD1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6" name="Freeform 414">
                <a:extLst>
                  <a:ext uri="{FF2B5EF4-FFF2-40B4-BE49-F238E27FC236}">
                    <a16:creationId xmlns:a16="http://schemas.microsoft.com/office/drawing/2014/main" id="{D1EA2B9C-BE0B-F149-B585-AD5D6016F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7" name="Freeform 415">
                <a:extLst>
                  <a:ext uri="{FF2B5EF4-FFF2-40B4-BE49-F238E27FC236}">
                    <a16:creationId xmlns:a16="http://schemas.microsoft.com/office/drawing/2014/main" id="{0E0F7995-9409-F64E-BA32-E8E1C7FF2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8" name="Freeform 416">
                <a:extLst>
                  <a:ext uri="{FF2B5EF4-FFF2-40B4-BE49-F238E27FC236}">
                    <a16:creationId xmlns:a16="http://schemas.microsoft.com/office/drawing/2014/main" id="{D34C4437-FEAD-AE4D-829F-EDF0C486D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809" name="Freeform 417">
                <a:extLst>
                  <a:ext uri="{FF2B5EF4-FFF2-40B4-BE49-F238E27FC236}">
                    <a16:creationId xmlns:a16="http://schemas.microsoft.com/office/drawing/2014/main" id="{975B86FF-D19F-DC47-83EA-434CFD736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7804" name="Freeform 276">
              <a:extLst>
                <a:ext uri="{FF2B5EF4-FFF2-40B4-BE49-F238E27FC236}">
                  <a16:creationId xmlns:a16="http://schemas.microsoft.com/office/drawing/2014/main" id="{3A5A65D5-A539-4048-9598-3544AD7F5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440" y="1289049"/>
              <a:ext cx="1631622" cy="802509"/>
            </a:xfrm>
            <a:custGeom>
              <a:avLst/>
              <a:gdLst>
                <a:gd name="T0" fmla="*/ 2147483646 w 1009"/>
                <a:gd name="T1" fmla="*/ 0 h 1008"/>
                <a:gd name="T2" fmla="*/ 2147483646 w 1009"/>
                <a:gd name="T3" fmla="*/ 2147483646 h 1008"/>
                <a:gd name="T4" fmla="*/ 0 w 1009"/>
                <a:gd name="T5" fmla="*/ 2147483646 h 1008"/>
                <a:gd name="T6" fmla="*/ 0 60000 65536"/>
                <a:gd name="T7" fmla="*/ 0 60000 65536"/>
                <a:gd name="T8" fmla="*/ 0 60000 65536"/>
                <a:gd name="T9" fmla="*/ 0 w 1009"/>
                <a:gd name="T10" fmla="*/ 0 h 1008"/>
                <a:gd name="T11" fmla="*/ 1009 w 1009"/>
                <a:gd name="T12" fmla="*/ 1008 h 100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9" h="1008">
                  <a:moveTo>
                    <a:pt x="1009" y="0"/>
                  </a:moveTo>
                  <a:lnTo>
                    <a:pt x="1009" y="1008"/>
                  </a:lnTo>
                  <a:lnTo>
                    <a:pt x="0" y="1008"/>
                  </a:lnTo>
                </a:path>
              </a:pathLst>
            </a:cu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7698" name="Rectangle 2">
            <a:extLst>
              <a:ext uri="{FF2B5EF4-FFF2-40B4-BE49-F238E27FC236}">
                <a16:creationId xmlns:a16="http://schemas.microsoft.com/office/drawing/2014/main" id="{4F0298F8-0333-4F46-8A7A-433B872A6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It takes 1 gate delay to compute all g</a:t>
            </a:r>
            <a:r>
              <a:rPr lang="en-US" altLang="en-US" sz="3200" baseline="-25000">
                <a:solidFill>
                  <a:schemeClr val="tx2"/>
                </a:solidFill>
              </a:rPr>
              <a:t>i </a:t>
            </a:r>
            <a:r>
              <a:rPr lang="en-US" altLang="en-US" sz="3200">
                <a:solidFill>
                  <a:schemeClr val="tx2"/>
                </a:solidFill>
              </a:rPr>
              <a:t>signals</a:t>
            </a:r>
          </a:p>
        </p:txBody>
      </p:sp>
      <p:sp>
        <p:nvSpPr>
          <p:cNvPr id="157699" name="TextBox 125">
            <a:extLst>
              <a:ext uri="{FF2B5EF4-FFF2-40B4-BE49-F238E27FC236}">
                <a16:creationId xmlns:a16="http://schemas.microsoft.com/office/drawing/2014/main" id="{CA1EFA01-1171-414F-A5CC-D9BB24381C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3.14 from the textbook ]</a:t>
            </a:r>
          </a:p>
        </p:txBody>
      </p:sp>
      <p:sp>
        <p:nvSpPr>
          <p:cNvPr id="157700" name="Line 174">
            <a:extLst>
              <a:ext uri="{FF2B5EF4-FFF2-40B4-BE49-F238E27FC236}">
                <a16:creationId xmlns:a16="http://schemas.microsoft.com/office/drawing/2014/main" id="{945F9077-31FC-D44E-B62D-ADE2F7E1D1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75363" y="2574926"/>
            <a:ext cx="0" cy="2176463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1" name="Line 226">
            <a:extLst>
              <a:ext uri="{FF2B5EF4-FFF2-40B4-BE49-F238E27FC236}">
                <a16:creationId xmlns:a16="http://schemas.microsoft.com/office/drawing/2014/main" id="{B0EEB3DA-6C22-2A4C-BBDD-4223F48DCD35}"/>
              </a:ext>
            </a:extLst>
          </p:cNvPr>
          <p:cNvSpPr>
            <a:spLocks noChangeShapeType="1"/>
          </p:cNvSpPr>
          <p:nvPr/>
        </p:nvSpPr>
        <p:spPr bwMode="auto">
          <a:xfrm>
            <a:off x="3095625" y="1793875"/>
            <a:ext cx="1588" cy="285750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2" name="Freeform 276">
            <a:extLst>
              <a:ext uri="{FF2B5EF4-FFF2-40B4-BE49-F238E27FC236}">
                <a16:creationId xmlns:a16="http://schemas.microsoft.com/office/drawing/2014/main" id="{41E08D9F-7821-A841-B205-07B163405989}"/>
              </a:ext>
            </a:extLst>
          </p:cNvPr>
          <p:cNvSpPr>
            <a:spLocks/>
          </p:cNvSpPr>
          <p:nvPr/>
        </p:nvSpPr>
        <p:spPr bwMode="auto">
          <a:xfrm>
            <a:off x="3089275" y="981076"/>
            <a:ext cx="1625600" cy="815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3" name="Line 174">
            <a:extLst>
              <a:ext uri="{FF2B5EF4-FFF2-40B4-BE49-F238E27FC236}">
                <a16:creationId xmlns:a16="http://schemas.microsoft.com/office/drawing/2014/main" id="{854A418D-8619-2F4D-9D5F-817D53BBCBB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2806701" y="1524001"/>
            <a:ext cx="3175" cy="56832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4" name="Line 174">
            <a:extLst>
              <a:ext uri="{FF2B5EF4-FFF2-40B4-BE49-F238E27FC236}">
                <a16:creationId xmlns:a16="http://schemas.microsoft.com/office/drawing/2014/main" id="{5873384D-414A-6749-A8DF-5BF85F2105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770314" y="2608263"/>
            <a:ext cx="1587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5" name="Line 174">
            <a:extLst>
              <a:ext uri="{FF2B5EF4-FFF2-40B4-BE49-F238E27FC236}">
                <a16:creationId xmlns:a16="http://schemas.microsoft.com/office/drawing/2014/main" id="{32A5698F-21D8-904C-836A-5265D02F7B2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36875" y="2590801"/>
            <a:ext cx="0" cy="2174875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6" name="Line 174">
            <a:extLst>
              <a:ext uri="{FF2B5EF4-FFF2-40B4-BE49-F238E27FC236}">
                <a16:creationId xmlns:a16="http://schemas.microsoft.com/office/drawing/2014/main" id="{F45F97BB-640D-094B-BD7C-3206DC3012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86575" y="2614613"/>
            <a:ext cx="1588" cy="10731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7" name="Freeform 276">
            <a:extLst>
              <a:ext uri="{FF2B5EF4-FFF2-40B4-BE49-F238E27FC236}">
                <a16:creationId xmlns:a16="http://schemas.microsoft.com/office/drawing/2014/main" id="{B2921EB6-3D3C-7F4A-9FAC-43B741888449}"/>
              </a:ext>
            </a:extLst>
          </p:cNvPr>
          <p:cNvSpPr>
            <a:spLocks/>
          </p:cNvSpPr>
          <p:nvPr/>
        </p:nvSpPr>
        <p:spPr bwMode="auto">
          <a:xfrm>
            <a:off x="2790826" y="966789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8" name="Line 226">
            <a:extLst>
              <a:ext uri="{FF2B5EF4-FFF2-40B4-BE49-F238E27FC236}">
                <a16:creationId xmlns:a16="http://schemas.microsoft.com/office/drawing/2014/main" id="{4E6B5BAA-53DE-4D46-B86B-A0B1E10E0BEE}"/>
              </a:ext>
            </a:extLst>
          </p:cNvPr>
          <p:cNvSpPr>
            <a:spLocks noChangeShapeType="1"/>
          </p:cNvSpPr>
          <p:nvPr/>
        </p:nvSpPr>
        <p:spPr bwMode="auto">
          <a:xfrm>
            <a:off x="7032625" y="1785938"/>
            <a:ext cx="1588" cy="285750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09" name="Line 174">
            <a:extLst>
              <a:ext uri="{FF2B5EF4-FFF2-40B4-BE49-F238E27FC236}">
                <a16:creationId xmlns:a16="http://schemas.microsoft.com/office/drawing/2014/main" id="{F8A92DFD-A9EC-9B4B-ADA5-F44EC0283F9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943601" y="1519239"/>
            <a:ext cx="3175" cy="56673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7710" name="Freeform 276">
            <a:extLst>
              <a:ext uri="{FF2B5EF4-FFF2-40B4-BE49-F238E27FC236}">
                <a16:creationId xmlns:a16="http://schemas.microsoft.com/office/drawing/2014/main" id="{70ABA95F-5B65-0B4C-8F37-3AF0A909DC66}"/>
              </a:ext>
            </a:extLst>
          </p:cNvPr>
          <p:cNvSpPr>
            <a:spLocks/>
          </p:cNvSpPr>
          <p:nvPr/>
        </p:nvSpPr>
        <p:spPr bwMode="auto">
          <a:xfrm>
            <a:off x="5927726" y="962026"/>
            <a:ext cx="835025" cy="561975"/>
          </a:xfrm>
          <a:custGeom>
            <a:avLst/>
            <a:gdLst>
              <a:gd name="T0" fmla="*/ 2147483646 w 1009"/>
              <a:gd name="T1" fmla="*/ 0 h 1008"/>
              <a:gd name="T2" fmla="*/ 2147483646 w 1009"/>
              <a:gd name="T3" fmla="*/ 2147483646 h 1008"/>
              <a:gd name="T4" fmla="*/ 0 w 1009"/>
              <a:gd name="T5" fmla="*/ 2147483646 h 1008"/>
              <a:gd name="T6" fmla="*/ 0 60000 65536"/>
              <a:gd name="T7" fmla="*/ 0 60000 65536"/>
              <a:gd name="T8" fmla="*/ 0 60000 65536"/>
              <a:gd name="T9" fmla="*/ 0 w 1009"/>
              <a:gd name="T10" fmla="*/ 0 h 1008"/>
              <a:gd name="T11" fmla="*/ 1009 w 1009"/>
              <a:gd name="T12" fmla="*/ 1008 h 100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9" h="1008">
                <a:moveTo>
                  <a:pt x="1009" y="0"/>
                </a:moveTo>
                <a:lnTo>
                  <a:pt x="1009" y="1008"/>
                </a:lnTo>
                <a:lnTo>
                  <a:pt x="0" y="1008"/>
                </a:lnTo>
              </a:path>
            </a:pathLst>
          </a:cu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8722" name="TextBox 5">
            <a:extLst>
              <a:ext uri="{FF2B5EF4-FFF2-40B4-BE49-F238E27FC236}">
                <a16:creationId xmlns:a16="http://schemas.microsoft.com/office/drawing/2014/main" id="{6D85F45B-5D88-7F4D-B2F6-4645E1D3F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8723" name="TextBox 7">
            <a:extLst>
              <a:ext uri="{FF2B5EF4-FFF2-40B4-BE49-F238E27FC236}">
                <a16:creationId xmlns:a16="http://schemas.microsoft.com/office/drawing/2014/main" id="{E5CCB89D-A8C8-BF47-93DA-4565C0F563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8724" name="Right Brace 3">
            <a:extLst>
              <a:ext uri="{FF2B5EF4-FFF2-40B4-BE49-F238E27FC236}">
                <a16:creationId xmlns:a16="http://schemas.microsoft.com/office/drawing/2014/main" id="{405ED264-45F6-7E41-9C08-FC517D05C4B3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8725" name="Right Brace 3">
            <a:extLst>
              <a:ext uri="{FF2B5EF4-FFF2-40B4-BE49-F238E27FC236}">
                <a16:creationId xmlns:a16="http://schemas.microsoft.com/office/drawing/2014/main" id="{E8F221A6-83F6-0A4E-AC5D-CC7AAA9CD262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8726" name="TextBox 10">
            <a:extLst>
              <a:ext uri="{FF2B5EF4-FFF2-40B4-BE49-F238E27FC236}">
                <a16:creationId xmlns:a16="http://schemas.microsoft.com/office/drawing/2014/main" id="{EDA92205-1CD2-B74D-B050-4932B30430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8727" name="TextBox 11">
            <a:extLst>
              <a:ext uri="{FF2B5EF4-FFF2-40B4-BE49-F238E27FC236}">
                <a16:creationId xmlns:a16="http://schemas.microsoft.com/office/drawing/2014/main" id="{4FE69530-4E58-E540-AC73-A75DF3F16B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59746" name="TextBox 5">
            <a:extLst>
              <a:ext uri="{FF2B5EF4-FFF2-40B4-BE49-F238E27FC236}">
                <a16:creationId xmlns:a16="http://schemas.microsoft.com/office/drawing/2014/main" id="{DB70B358-8215-F542-BF59-170A5B8E2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9747" name="TextBox 7">
            <a:extLst>
              <a:ext uri="{FF2B5EF4-FFF2-40B4-BE49-F238E27FC236}">
                <a16:creationId xmlns:a16="http://schemas.microsoft.com/office/drawing/2014/main" id="{110F9150-C915-C44C-ADD0-8D98678D25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59748" name="Right Brace 3">
            <a:extLst>
              <a:ext uri="{FF2B5EF4-FFF2-40B4-BE49-F238E27FC236}">
                <a16:creationId xmlns:a16="http://schemas.microsoft.com/office/drawing/2014/main" id="{6F56C8DB-3672-4E47-B396-880E838418B6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9749" name="Right Brace 3">
            <a:extLst>
              <a:ext uri="{FF2B5EF4-FFF2-40B4-BE49-F238E27FC236}">
                <a16:creationId xmlns:a16="http://schemas.microsoft.com/office/drawing/2014/main" id="{562E1FC2-65AE-C143-A98B-DD86A7F09770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59750" name="TextBox 10">
            <a:extLst>
              <a:ext uri="{FF2B5EF4-FFF2-40B4-BE49-F238E27FC236}">
                <a16:creationId xmlns:a16="http://schemas.microsoft.com/office/drawing/2014/main" id="{7668083F-D4E2-6A46-BEC4-8947D8975B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9751" name="TextBox 11">
            <a:extLst>
              <a:ext uri="{FF2B5EF4-FFF2-40B4-BE49-F238E27FC236}">
                <a16:creationId xmlns:a16="http://schemas.microsoft.com/office/drawing/2014/main" id="{947FA687-E60B-784B-9CB4-1411A70F71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59752" name="TextBox 12">
            <a:extLst>
              <a:ext uri="{FF2B5EF4-FFF2-40B4-BE49-F238E27FC236}">
                <a16:creationId xmlns:a16="http://schemas.microsoft.com/office/drawing/2014/main" id="{D5048709-4C4E-AE4B-8CC8-298F36A84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</p:spTree>
  </p:cSld>
  <p:clrMapOvr>
    <a:masterClrMapping/>
  </p:clrMapOvr>
  <p:transition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60770" name="TextBox 5">
            <a:extLst>
              <a:ext uri="{FF2B5EF4-FFF2-40B4-BE49-F238E27FC236}">
                <a16:creationId xmlns:a16="http://schemas.microsoft.com/office/drawing/2014/main" id="{38CDAFAF-CDFB-9749-BA32-BA0B0FC084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1" name="TextBox 7">
            <a:extLst>
              <a:ext uri="{FF2B5EF4-FFF2-40B4-BE49-F238E27FC236}">
                <a16:creationId xmlns:a16="http://schemas.microsoft.com/office/drawing/2014/main" id="{C0470917-5C51-8B4B-8456-1BD19CDE9A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2" name="Right Brace 3">
            <a:extLst>
              <a:ext uri="{FF2B5EF4-FFF2-40B4-BE49-F238E27FC236}">
                <a16:creationId xmlns:a16="http://schemas.microsoft.com/office/drawing/2014/main" id="{B412FC94-DBBD-2E42-8920-AF93525F4F77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3" name="Right Brace 3">
            <a:extLst>
              <a:ext uri="{FF2B5EF4-FFF2-40B4-BE49-F238E27FC236}">
                <a16:creationId xmlns:a16="http://schemas.microsoft.com/office/drawing/2014/main" id="{4EA1D21D-C63D-EF4B-B460-936AEAD817D4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4" name="TextBox 10">
            <a:extLst>
              <a:ext uri="{FF2B5EF4-FFF2-40B4-BE49-F238E27FC236}">
                <a16:creationId xmlns:a16="http://schemas.microsoft.com/office/drawing/2014/main" id="{09B8D681-C4B5-4042-AB8A-0DE70E4B13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75" name="TextBox 11">
            <a:extLst>
              <a:ext uri="{FF2B5EF4-FFF2-40B4-BE49-F238E27FC236}">
                <a16:creationId xmlns:a16="http://schemas.microsoft.com/office/drawing/2014/main" id="{1465BDEF-B068-294E-9F79-60A579353F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76" name="TextBox 12">
            <a:extLst>
              <a:ext uri="{FF2B5EF4-FFF2-40B4-BE49-F238E27FC236}">
                <a16:creationId xmlns:a16="http://schemas.microsoft.com/office/drawing/2014/main" id="{B28A719C-59E6-AE43-9EFE-EE6DE5EBC5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0777" name="TextBox 13">
            <a:extLst>
              <a:ext uri="{FF2B5EF4-FFF2-40B4-BE49-F238E27FC236}">
                <a16:creationId xmlns:a16="http://schemas.microsoft.com/office/drawing/2014/main" id="{8780BB0A-F2C6-1342-B63D-354981F90D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6482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)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60778" name="Oval 113">
            <a:extLst>
              <a:ext uri="{FF2B5EF4-FFF2-40B4-BE49-F238E27FC236}">
                <a16:creationId xmlns:a16="http://schemas.microsoft.com/office/drawing/2014/main" id="{39711A89-89DC-384A-8009-5EAF8693C6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64213" y="4572001"/>
            <a:ext cx="2932112" cy="8350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0779" name="TextBox 10">
            <a:extLst>
              <a:ext uri="{FF2B5EF4-FFF2-40B4-BE49-F238E27FC236}">
                <a16:creationId xmlns:a16="http://schemas.microsoft.com/office/drawing/2014/main" id="{74E4097E-B708-624F-A152-040FC94991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18551" y="4229101"/>
            <a:ext cx="4095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0780" name="TextBox 1">
            <a:extLst>
              <a:ext uri="{FF2B5EF4-FFF2-40B4-BE49-F238E27FC236}">
                <a16:creationId xmlns:a16="http://schemas.microsoft.com/office/drawing/2014/main" id="{E51AD319-A10D-2D4F-B972-2E4CD730D7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35913" y="3554413"/>
            <a:ext cx="1763712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recursive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expansion of</a:t>
            </a:r>
          </a:p>
        </p:txBody>
      </p:sp>
    </p:spTree>
  </p:cSld>
  <p:clrMapOvr>
    <a:masterClrMapping/>
  </p:clrMapOvr>
  <p:transition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9443F477-60A3-1B46-814A-6CEC9463888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Decomposing the Carry Expression</a:t>
            </a:r>
          </a:p>
        </p:txBody>
      </p:sp>
      <p:sp>
        <p:nvSpPr>
          <p:cNvPr id="161794" name="TextBox 5">
            <a:extLst>
              <a:ext uri="{FF2B5EF4-FFF2-40B4-BE49-F238E27FC236}">
                <a16:creationId xmlns:a16="http://schemas.microsoft.com/office/drawing/2014/main" id="{439D96F7-A21E-924B-9524-7DF1755C8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1" y="1182688"/>
            <a:ext cx="4448175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795" name="TextBox 7">
            <a:extLst>
              <a:ext uri="{FF2B5EF4-FFF2-40B4-BE49-F238E27FC236}">
                <a16:creationId xmlns:a16="http://schemas.microsoft.com/office/drawing/2014/main" id="{FD851A02-0F81-C846-9512-0105BBFA36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2097088"/>
            <a:ext cx="43497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y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(x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+ y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)c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796" name="Right Brace 3">
            <a:extLst>
              <a:ext uri="{FF2B5EF4-FFF2-40B4-BE49-F238E27FC236}">
                <a16:creationId xmlns:a16="http://schemas.microsoft.com/office/drawing/2014/main" id="{92422890-5E65-CC41-BB1E-CCD979024AF5}"/>
              </a:ext>
            </a:extLst>
          </p:cNvPr>
          <p:cNvSpPr>
            <a:spLocks/>
          </p:cNvSpPr>
          <p:nvPr/>
        </p:nvSpPr>
        <p:spPr bwMode="auto">
          <a:xfrm rot="5400000">
            <a:off x="4675188" y="2428875"/>
            <a:ext cx="228600" cy="838200"/>
          </a:xfrm>
          <a:prstGeom prst="rightBrace">
            <a:avLst>
              <a:gd name="adj1" fmla="val 833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1797" name="Right Brace 3">
            <a:extLst>
              <a:ext uri="{FF2B5EF4-FFF2-40B4-BE49-F238E27FC236}">
                <a16:creationId xmlns:a16="http://schemas.microsoft.com/office/drawing/2014/main" id="{6709D03D-7F15-7641-ACE3-F1402AFAA26A}"/>
              </a:ext>
            </a:extLst>
          </p:cNvPr>
          <p:cNvSpPr>
            <a:spLocks/>
          </p:cNvSpPr>
          <p:nvPr/>
        </p:nvSpPr>
        <p:spPr bwMode="auto">
          <a:xfrm rot="5400000">
            <a:off x="6233320" y="2270920"/>
            <a:ext cx="231775" cy="1169987"/>
          </a:xfrm>
          <a:prstGeom prst="rightBrace">
            <a:avLst>
              <a:gd name="adj1" fmla="val 8366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61798" name="TextBox 10">
            <a:extLst>
              <a:ext uri="{FF2B5EF4-FFF2-40B4-BE49-F238E27FC236}">
                <a16:creationId xmlns:a16="http://schemas.microsoft.com/office/drawing/2014/main" id="{98868A40-31E8-004A-84E8-69EFA42EE0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91050" y="2805113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1799" name="TextBox 11">
            <a:extLst>
              <a:ext uri="{FF2B5EF4-FFF2-40B4-BE49-F238E27FC236}">
                <a16:creationId xmlns:a16="http://schemas.microsoft.com/office/drawing/2014/main" id="{EC5FE852-120C-4440-BB46-58AD8AFE7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24575" y="2790825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i</a:t>
            </a:r>
          </a:p>
        </p:txBody>
      </p:sp>
      <p:sp>
        <p:nvSpPr>
          <p:cNvPr id="161800" name="TextBox 12">
            <a:extLst>
              <a:ext uri="{FF2B5EF4-FFF2-40B4-BE49-F238E27FC236}">
                <a16:creationId xmlns:a16="http://schemas.microsoft.com/office/drawing/2014/main" id="{A30EC15F-825B-2248-AB69-B45868751D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3657601"/>
            <a:ext cx="296703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</a:p>
        </p:txBody>
      </p:sp>
      <p:sp>
        <p:nvSpPr>
          <p:cNvPr id="161801" name="TextBox 13">
            <a:extLst>
              <a:ext uri="{FF2B5EF4-FFF2-40B4-BE49-F238E27FC236}">
                <a16:creationId xmlns:a16="http://schemas.microsoft.com/office/drawing/2014/main" id="{22743C75-CEE8-8E4C-B47F-7D8552348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52800" y="46482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)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61802" name="TextBox 14">
            <a:extLst>
              <a:ext uri="{FF2B5EF4-FFF2-40B4-BE49-F238E27FC236}">
                <a16:creationId xmlns:a16="http://schemas.microsoft.com/office/drawing/2014/main" id="{41DFDE15-B858-9146-AE97-BA4B54CBB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5562601"/>
            <a:ext cx="57912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 c</a:t>
            </a:r>
            <a:r>
              <a:rPr lang="en-US" altLang="en-US" sz="3600" i="1" baseline="-25000">
                <a:latin typeface="Times" pitchFamily="2" charset="0"/>
              </a:rPr>
              <a:t>i+1 </a:t>
            </a:r>
            <a:r>
              <a:rPr lang="en-US" altLang="en-US" sz="3600" i="1">
                <a:latin typeface="Times" pitchFamily="2" charset="0"/>
              </a:rPr>
              <a:t>= g</a:t>
            </a:r>
            <a:r>
              <a:rPr lang="en-US" altLang="en-US" sz="3600" i="1" baseline="-25000">
                <a:latin typeface="Times" pitchFamily="2" charset="0"/>
              </a:rPr>
              <a:t>i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i 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i-1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i-1</a:t>
            </a:r>
          </a:p>
        </p:txBody>
      </p:sp>
    </p:spTree>
  </p:cSld>
  <p:clrMapOvr>
    <a:masterClrMapping/>
  </p:clrMapOvr>
  <p:transition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817" name="Group 1">
            <a:extLst>
              <a:ext uri="{FF2B5EF4-FFF2-40B4-BE49-F238E27FC236}">
                <a16:creationId xmlns:a16="http://schemas.microsoft.com/office/drawing/2014/main" id="{2BEE8535-3E57-7248-8883-11B43AEC2B48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2821" name="Rectangle 4">
              <a:extLst>
                <a:ext uri="{FF2B5EF4-FFF2-40B4-BE49-F238E27FC236}">
                  <a16:creationId xmlns:a16="http://schemas.microsoft.com/office/drawing/2014/main" id="{C86419FD-6379-524E-BC32-C78F1DFB4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22" name="Line 6">
              <a:extLst>
                <a:ext uri="{FF2B5EF4-FFF2-40B4-BE49-F238E27FC236}">
                  <a16:creationId xmlns:a16="http://schemas.microsoft.com/office/drawing/2014/main" id="{880EE74A-8075-6742-BA2B-D728B89FCE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3" name="Line 8">
              <a:extLst>
                <a:ext uri="{FF2B5EF4-FFF2-40B4-BE49-F238E27FC236}">
                  <a16:creationId xmlns:a16="http://schemas.microsoft.com/office/drawing/2014/main" id="{94C4A9BF-77DF-074F-88E7-D49E0D8252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4" name="Freeform 9">
              <a:extLst>
                <a:ext uri="{FF2B5EF4-FFF2-40B4-BE49-F238E27FC236}">
                  <a16:creationId xmlns:a16="http://schemas.microsoft.com/office/drawing/2014/main" id="{F4546AD2-FEAE-0940-9F0F-9D3A4726B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25" name="Freeform 10">
              <a:extLst>
                <a:ext uri="{FF2B5EF4-FFF2-40B4-BE49-F238E27FC236}">
                  <a16:creationId xmlns:a16="http://schemas.microsoft.com/office/drawing/2014/main" id="{52F60CDE-BD1B-2248-85B3-616E4754D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26" name="Line 12">
              <a:extLst>
                <a:ext uri="{FF2B5EF4-FFF2-40B4-BE49-F238E27FC236}">
                  <a16:creationId xmlns:a16="http://schemas.microsoft.com/office/drawing/2014/main" id="{31DCA8B2-E829-AE44-A09C-D49B017D47B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7" name="Line 13">
              <a:extLst>
                <a:ext uri="{FF2B5EF4-FFF2-40B4-BE49-F238E27FC236}">
                  <a16:creationId xmlns:a16="http://schemas.microsoft.com/office/drawing/2014/main" id="{0E2CB99C-9EF1-7744-87B3-3EE3A30F4E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8" name="Line 14">
              <a:extLst>
                <a:ext uri="{FF2B5EF4-FFF2-40B4-BE49-F238E27FC236}">
                  <a16:creationId xmlns:a16="http://schemas.microsoft.com/office/drawing/2014/main" id="{768D3436-CEB9-5B40-9956-14958048B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29" name="Rectangle 19">
              <a:extLst>
                <a:ext uri="{FF2B5EF4-FFF2-40B4-BE49-F238E27FC236}">
                  <a16:creationId xmlns:a16="http://schemas.microsoft.com/office/drawing/2014/main" id="{B719AA99-9557-DF4B-8E5F-E287A4DBF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0" name="Rectangle 20">
              <a:extLst>
                <a:ext uri="{FF2B5EF4-FFF2-40B4-BE49-F238E27FC236}">
                  <a16:creationId xmlns:a16="http://schemas.microsoft.com/office/drawing/2014/main" id="{2E91008E-8BF7-9C41-B031-F2DF3295E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1" name="Rectangle 21">
              <a:extLst>
                <a:ext uri="{FF2B5EF4-FFF2-40B4-BE49-F238E27FC236}">
                  <a16:creationId xmlns:a16="http://schemas.microsoft.com/office/drawing/2014/main" id="{88A920E8-8D6F-CE48-90B3-49C44DE50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2" name="Rectangle 22">
              <a:extLst>
                <a:ext uri="{FF2B5EF4-FFF2-40B4-BE49-F238E27FC236}">
                  <a16:creationId xmlns:a16="http://schemas.microsoft.com/office/drawing/2014/main" id="{9D2D5270-1B79-9C48-AEB2-258BDED78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3" name="Rectangle 23">
              <a:extLst>
                <a:ext uri="{FF2B5EF4-FFF2-40B4-BE49-F238E27FC236}">
                  <a16:creationId xmlns:a16="http://schemas.microsoft.com/office/drawing/2014/main" id="{29BBA197-411E-894F-90C1-0520E4693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4" name="Rectangle 24">
              <a:extLst>
                <a:ext uri="{FF2B5EF4-FFF2-40B4-BE49-F238E27FC236}">
                  <a16:creationId xmlns:a16="http://schemas.microsoft.com/office/drawing/2014/main" id="{AD892441-3164-9045-8E1D-AFBA03630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5" name="Rectangle 25">
              <a:extLst>
                <a:ext uri="{FF2B5EF4-FFF2-40B4-BE49-F238E27FC236}">
                  <a16:creationId xmlns:a16="http://schemas.microsoft.com/office/drawing/2014/main" id="{A28AB10C-037B-334E-9CE0-1CDCA983B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6" name="Rectangle 26">
              <a:extLst>
                <a:ext uri="{FF2B5EF4-FFF2-40B4-BE49-F238E27FC236}">
                  <a16:creationId xmlns:a16="http://schemas.microsoft.com/office/drawing/2014/main" id="{23FC4E5F-C29F-0C41-99B2-B689B378DE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7" name="Rectangle 27">
              <a:extLst>
                <a:ext uri="{FF2B5EF4-FFF2-40B4-BE49-F238E27FC236}">
                  <a16:creationId xmlns:a16="http://schemas.microsoft.com/office/drawing/2014/main" id="{25FB4E81-5712-1346-AA58-A5723420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38" name="Line 28">
              <a:extLst>
                <a:ext uri="{FF2B5EF4-FFF2-40B4-BE49-F238E27FC236}">
                  <a16:creationId xmlns:a16="http://schemas.microsoft.com/office/drawing/2014/main" id="{1AD55252-00F7-CC48-9DF0-AE86FD7276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39" name="Rectangle 29">
              <a:extLst>
                <a:ext uri="{FF2B5EF4-FFF2-40B4-BE49-F238E27FC236}">
                  <a16:creationId xmlns:a16="http://schemas.microsoft.com/office/drawing/2014/main" id="{A09B97A5-7A04-2B48-BB23-B589DC3C9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0" name="Rectangle 30">
              <a:extLst>
                <a:ext uri="{FF2B5EF4-FFF2-40B4-BE49-F238E27FC236}">
                  <a16:creationId xmlns:a16="http://schemas.microsoft.com/office/drawing/2014/main" id="{C6B2BD01-461D-064A-8DBA-2621BF45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1" name="Rectangle 31">
              <a:extLst>
                <a:ext uri="{FF2B5EF4-FFF2-40B4-BE49-F238E27FC236}">
                  <a16:creationId xmlns:a16="http://schemas.microsoft.com/office/drawing/2014/main" id="{D83B46C7-B1A9-8440-8BD9-226B9DA35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2" name="Rectangle 32">
              <a:extLst>
                <a:ext uri="{FF2B5EF4-FFF2-40B4-BE49-F238E27FC236}">
                  <a16:creationId xmlns:a16="http://schemas.microsoft.com/office/drawing/2014/main" id="{025BCCC9-44EF-2D4D-9D37-0F75E9366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3" name="Rectangle 33">
              <a:extLst>
                <a:ext uri="{FF2B5EF4-FFF2-40B4-BE49-F238E27FC236}">
                  <a16:creationId xmlns:a16="http://schemas.microsoft.com/office/drawing/2014/main" id="{1130ACD9-6AC6-9341-A2D1-757D2FD41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4" name="Rectangle 34">
              <a:extLst>
                <a:ext uri="{FF2B5EF4-FFF2-40B4-BE49-F238E27FC236}">
                  <a16:creationId xmlns:a16="http://schemas.microsoft.com/office/drawing/2014/main" id="{6A738DA7-0626-A14D-B58E-AB37E5328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5" name="Rectangle 35">
              <a:extLst>
                <a:ext uri="{FF2B5EF4-FFF2-40B4-BE49-F238E27FC236}">
                  <a16:creationId xmlns:a16="http://schemas.microsoft.com/office/drawing/2014/main" id="{5F3E0716-2D34-514D-B85D-52E218D149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6" name="Rectangle 36">
              <a:extLst>
                <a:ext uri="{FF2B5EF4-FFF2-40B4-BE49-F238E27FC236}">
                  <a16:creationId xmlns:a16="http://schemas.microsoft.com/office/drawing/2014/main" id="{102B6118-97B2-B24D-A35F-217FA20A0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47" name="Line 37">
              <a:extLst>
                <a:ext uri="{FF2B5EF4-FFF2-40B4-BE49-F238E27FC236}">
                  <a16:creationId xmlns:a16="http://schemas.microsoft.com/office/drawing/2014/main" id="{63E26CB9-2F3B-5D47-A1F2-6636B9EE56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8" name="Line 39">
              <a:extLst>
                <a:ext uri="{FF2B5EF4-FFF2-40B4-BE49-F238E27FC236}">
                  <a16:creationId xmlns:a16="http://schemas.microsoft.com/office/drawing/2014/main" id="{43A827EA-EC82-9844-A198-C28917DB5D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49" name="Line 40">
              <a:extLst>
                <a:ext uri="{FF2B5EF4-FFF2-40B4-BE49-F238E27FC236}">
                  <a16:creationId xmlns:a16="http://schemas.microsoft.com/office/drawing/2014/main" id="{583663FD-04BF-1147-8311-533766D3C6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0" name="Line 41">
              <a:extLst>
                <a:ext uri="{FF2B5EF4-FFF2-40B4-BE49-F238E27FC236}">
                  <a16:creationId xmlns:a16="http://schemas.microsoft.com/office/drawing/2014/main" id="{8CCA2D94-701C-2B4F-AD80-AFBE92880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1" name="Line 48">
              <a:extLst>
                <a:ext uri="{FF2B5EF4-FFF2-40B4-BE49-F238E27FC236}">
                  <a16:creationId xmlns:a16="http://schemas.microsoft.com/office/drawing/2014/main" id="{9D9AC93D-8F87-5D45-94D3-6A620449E6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2" name="Line 50">
              <a:extLst>
                <a:ext uri="{FF2B5EF4-FFF2-40B4-BE49-F238E27FC236}">
                  <a16:creationId xmlns:a16="http://schemas.microsoft.com/office/drawing/2014/main" id="{DC88758A-976F-9E45-B4B4-4C9BB2F655B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3" name="Line 51">
              <a:extLst>
                <a:ext uri="{FF2B5EF4-FFF2-40B4-BE49-F238E27FC236}">
                  <a16:creationId xmlns:a16="http://schemas.microsoft.com/office/drawing/2014/main" id="{FD0FCF70-D038-8C4F-8DCD-832626AB13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4" name="Line 52">
              <a:extLst>
                <a:ext uri="{FF2B5EF4-FFF2-40B4-BE49-F238E27FC236}">
                  <a16:creationId xmlns:a16="http://schemas.microsoft.com/office/drawing/2014/main" id="{5F7FB55C-F9E6-C14B-AB7C-E235BE3DD5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5" name="Line 61">
              <a:extLst>
                <a:ext uri="{FF2B5EF4-FFF2-40B4-BE49-F238E27FC236}">
                  <a16:creationId xmlns:a16="http://schemas.microsoft.com/office/drawing/2014/main" id="{DE9A35DE-60C1-ED41-B683-D59DBF4315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6" name="Line 62">
              <a:extLst>
                <a:ext uri="{FF2B5EF4-FFF2-40B4-BE49-F238E27FC236}">
                  <a16:creationId xmlns:a16="http://schemas.microsoft.com/office/drawing/2014/main" id="{C297545E-3D02-1743-BBF2-76DCFBECC4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7" name="Line 63">
              <a:extLst>
                <a:ext uri="{FF2B5EF4-FFF2-40B4-BE49-F238E27FC236}">
                  <a16:creationId xmlns:a16="http://schemas.microsoft.com/office/drawing/2014/main" id="{2463E15D-340B-7447-A58F-F41F7B0D65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8" name="Line 68">
              <a:extLst>
                <a:ext uri="{FF2B5EF4-FFF2-40B4-BE49-F238E27FC236}">
                  <a16:creationId xmlns:a16="http://schemas.microsoft.com/office/drawing/2014/main" id="{23AEC57E-FFED-5B4B-B825-B537DC6183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59" name="Line 69">
              <a:extLst>
                <a:ext uri="{FF2B5EF4-FFF2-40B4-BE49-F238E27FC236}">
                  <a16:creationId xmlns:a16="http://schemas.microsoft.com/office/drawing/2014/main" id="{CDD5EE0B-62D4-6240-9CE1-C3B6695009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0" name="Line 73">
              <a:extLst>
                <a:ext uri="{FF2B5EF4-FFF2-40B4-BE49-F238E27FC236}">
                  <a16:creationId xmlns:a16="http://schemas.microsoft.com/office/drawing/2014/main" id="{CD7716DD-C4F7-C54A-9A84-E8B3C9B8A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1" name="Line 74">
              <a:extLst>
                <a:ext uri="{FF2B5EF4-FFF2-40B4-BE49-F238E27FC236}">
                  <a16:creationId xmlns:a16="http://schemas.microsoft.com/office/drawing/2014/main" id="{7174743A-7E88-BE47-8102-A3CDBC6CCC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2" name="Line 76">
              <a:extLst>
                <a:ext uri="{FF2B5EF4-FFF2-40B4-BE49-F238E27FC236}">
                  <a16:creationId xmlns:a16="http://schemas.microsoft.com/office/drawing/2014/main" id="{8F31D8C4-D6B2-3340-9701-2B02E4C953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3" name="Freeform 77">
              <a:extLst>
                <a:ext uri="{FF2B5EF4-FFF2-40B4-BE49-F238E27FC236}">
                  <a16:creationId xmlns:a16="http://schemas.microsoft.com/office/drawing/2014/main" id="{B89F76FE-E14F-2041-9A94-C25F35D45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4" name="Freeform 78">
              <a:extLst>
                <a:ext uri="{FF2B5EF4-FFF2-40B4-BE49-F238E27FC236}">
                  <a16:creationId xmlns:a16="http://schemas.microsoft.com/office/drawing/2014/main" id="{850E8AF0-B347-0C48-8215-C576A1F9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5" name="Freeform 79">
              <a:extLst>
                <a:ext uri="{FF2B5EF4-FFF2-40B4-BE49-F238E27FC236}">
                  <a16:creationId xmlns:a16="http://schemas.microsoft.com/office/drawing/2014/main" id="{447B2D93-3588-5B45-9D44-5B3E2BB17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6" name="Line 80">
              <a:extLst>
                <a:ext uri="{FF2B5EF4-FFF2-40B4-BE49-F238E27FC236}">
                  <a16:creationId xmlns:a16="http://schemas.microsoft.com/office/drawing/2014/main" id="{2CD7A8DB-6904-A542-9BCC-9DC7F054A8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7" name="Line 81">
              <a:extLst>
                <a:ext uri="{FF2B5EF4-FFF2-40B4-BE49-F238E27FC236}">
                  <a16:creationId xmlns:a16="http://schemas.microsoft.com/office/drawing/2014/main" id="{63786A0B-FD29-734A-A50F-5EAF2A46DCB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8" name="Line 82">
              <a:extLst>
                <a:ext uri="{FF2B5EF4-FFF2-40B4-BE49-F238E27FC236}">
                  <a16:creationId xmlns:a16="http://schemas.microsoft.com/office/drawing/2014/main" id="{610EF2CE-EBE1-F74D-BC39-19718DFA4B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69" name="Line 83">
              <a:extLst>
                <a:ext uri="{FF2B5EF4-FFF2-40B4-BE49-F238E27FC236}">
                  <a16:creationId xmlns:a16="http://schemas.microsoft.com/office/drawing/2014/main" id="{22A20BE3-0C46-2346-B5A1-B612001CB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0" name="Freeform 84">
              <a:extLst>
                <a:ext uri="{FF2B5EF4-FFF2-40B4-BE49-F238E27FC236}">
                  <a16:creationId xmlns:a16="http://schemas.microsoft.com/office/drawing/2014/main" id="{C3756698-82D7-EF48-B958-0B2416CBA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1" name="Freeform 85">
              <a:extLst>
                <a:ext uri="{FF2B5EF4-FFF2-40B4-BE49-F238E27FC236}">
                  <a16:creationId xmlns:a16="http://schemas.microsoft.com/office/drawing/2014/main" id="{56190A6D-587D-EF4A-AA5D-4E8B43E94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2" name="Freeform 86">
              <a:extLst>
                <a:ext uri="{FF2B5EF4-FFF2-40B4-BE49-F238E27FC236}">
                  <a16:creationId xmlns:a16="http://schemas.microsoft.com/office/drawing/2014/main" id="{409DF938-2892-804A-989A-B00773F9CB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3" name="Freeform 87">
              <a:extLst>
                <a:ext uri="{FF2B5EF4-FFF2-40B4-BE49-F238E27FC236}">
                  <a16:creationId xmlns:a16="http://schemas.microsoft.com/office/drawing/2014/main" id="{B8169EC7-095B-B24D-BDE0-EED1137CC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4" name="Line 89">
              <a:extLst>
                <a:ext uri="{FF2B5EF4-FFF2-40B4-BE49-F238E27FC236}">
                  <a16:creationId xmlns:a16="http://schemas.microsoft.com/office/drawing/2014/main" id="{8C644586-CA67-FE4D-8C52-AEDBF2EA05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5" name="Freeform 90">
              <a:extLst>
                <a:ext uri="{FF2B5EF4-FFF2-40B4-BE49-F238E27FC236}">
                  <a16:creationId xmlns:a16="http://schemas.microsoft.com/office/drawing/2014/main" id="{7E2C4BC2-9B7A-BB45-A15F-03C903705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876" name="Freeform 91">
              <a:extLst>
                <a:ext uri="{FF2B5EF4-FFF2-40B4-BE49-F238E27FC236}">
                  <a16:creationId xmlns:a16="http://schemas.microsoft.com/office/drawing/2014/main" id="{92626775-262A-554A-9C03-11C2580A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7" name="Rectangle 92">
              <a:extLst>
                <a:ext uri="{FF2B5EF4-FFF2-40B4-BE49-F238E27FC236}">
                  <a16:creationId xmlns:a16="http://schemas.microsoft.com/office/drawing/2014/main" id="{DFBDDA01-B625-0546-BA75-9E1C6682B8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78" name="Line 93">
              <a:extLst>
                <a:ext uri="{FF2B5EF4-FFF2-40B4-BE49-F238E27FC236}">
                  <a16:creationId xmlns:a16="http://schemas.microsoft.com/office/drawing/2014/main" id="{C08AC18A-5B8A-8342-9378-413B26D3E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79" name="Freeform 94">
              <a:extLst>
                <a:ext uri="{FF2B5EF4-FFF2-40B4-BE49-F238E27FC236}">
                  <a16:creationId xmlns:a16="http://schemas.microsoft.com/office/drawing/2014/main" id="{3B6D141D-BFA6-CC45-BD7C-988927E11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0" name="Freeform 95">
              <a:extLst>
                <a:ext uri="{FF2B5EF4-FFF2-40B4-BE49-F238E27FC236}">
                  <a16:creationId xmlns:a16="http://schemas.microsoft.com/office/drawing/2014/main" id="{9E4AC8B7-C2EF-CA46-925C-7FBA07A1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1" name="Line 96">
              <a:extLst>
                <a:ext uri="{FF2B5EF4-FFF2-40B4-BE49-F238E27FC236}">
                  <a16:creationId xmlns:a16="http://schemas.microsoft.com/office/drawing/2014/main" id="{BE78F043-6364-B04B-9215-7F651F4A74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2" name="Line 97">
              <a:extLst>
                <a:ext uri="{FF2B5EF4-FFF2-40B4-BE49-F238E27FC236}">
                  <a16:creationId xmlns:a16="http://schemas.microsoft.com/office/drawing/2014/main" id="{C2D1EA65-61A9-FA48-9AA0-420AF3E479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3" name="Line 98">
              <a:extLst>
                <a:ext uri="{FF2B5EF4-FFF2-40B4-BE49-F238E27FC236}">
                  <a16:creationId xmlns:a16="http://schemas.microsoft.com/office/drawing/2014/main" id="{414BAEC1-8E83-7E4C-8491-91DC29C8A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4" name="Rectangle 99">
              <a:extLst>
                <a:ext uri="{FF2B5EF4-FFF2-40B4-BE49-F238E27FC236}">
                  <a16:creationId xmlns:a16="http://schemas.microsoft.com/office/drawing/2014/main" id="{B0627691-0D84-434E-A97C-7F8333331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5" name="Rectangle 100">
              <a:extLst>
                <a:ext uri="{FF2B5EF4-FFF2-40B4-BE49-F238E27FC236}">
                  <a16:creationId xmlns:a16="http://schemas.microsoft.com/office/drawing/2014/main" id="{776A184C-E618-0947-A2FD-B4CD0F8E3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6" name="Rectangle 101">
              <a:extLst>
                <a:ext uri="{FF2B5EF4-FFF2-40B4-BE49-F238E27FC236}">
                  <a16:creationId xmlns:a16="http://schemas.microsoft.com/office/drawing/2014/main" id="{77A638B5-3B9E-5A47-BEC1-AE8F8A881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7" name="Rectangle 102">
              <a:extLst>
                <a:ext uri="{FF2B5EF4-FFF2-40B4-BE49-F238E27FC236}">
                  <a16:creationId xmlns:a16="http://schemas.microsoft.com/office/drawing/2014/main" id="{3C64CEEB-7ED1-3B46-B4FB-1C574E1FE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88" name="Line 103">
              <a:extLst>
                <a:ext uri="{FF2B5EF4-FFF2-40B4-BE49-F238E27FC236}">
                  <a16:creationId xmlns:a16="http://schemas.microsoft.com/office/drawing/2014/main" id="{E1637C77-DAC7-524B-824E-10AE6D70DD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89" name="Rectangle 104">
              <a:extLst>
                <a:ext uri="{FF2B5EF4-FFF2-40B4-BE49-F238E27FC236}">
                  <a16:creationId xmlns:a16="http://schemas.microsoft.com/office/drawing/2014/main" id="{DEA5C0D4-1FD1-0043-BD33-F36602243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0" name="Rectangle 105">
              <a:extLst>
                <a:ext uri="{FF2B5EF4-FFF2-40B4-BE49-F238E27FC236}">
                  <a16:creationId xmlns:a16="http://schemas.microsoft.com/office/drawing/2014/main" id="{31D759EB-45DF-F44B-A15E-6192511BE9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1" name="Rectangle 106">
              <a:extLst>
                <a:ext uri="{FF2B5EF4-FFF2-40B4-BE49-F238E27FC236}">
                  <a16:creationId xmlns:a16="http://schemas.microsoft.com/office/drawing/2014/main" id="{62030333-1302-1D4C-9FB7-02B6F2D87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2" name="Rectangle 107">
              <a:extLst>
                <a:ext uri="{FF2B5EF4-FFF2-40B4-BE49-F238E27FC236}">
                  <a16:creationId xmlns:a16="http://schemas.microsoft.com/office/drawing/2014/main" id="{ACE566A4-8813-FD48-9A5F-1862FEFA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893" name="Line 110">
              <a:extLst>
                <a:ext uri="{FF2B5EF4-FFF2-40B4-BE49-F238E27FC236}">
                  <a16:creationId xmlns:a16="http://schemas.microsoft.com/office/drawing/2014/main" id="{24E417B4-EA2B-6D45-B7D5-995821DD1F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4" name="Line 111">
              <a:extLst>
                <a:ext uri="{FF2B5EF4-FFF2-40B4-BE49-F238E27FC236}">
                  <a16:creationId xmlns:a16="http://schemas.microsoft.com/office/drawing/2014/main" id="{75FDC914-7CFF-8E46-A805-93DE6AEDD1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5" name="Line 112">
              <a:extLst>
                <a:ext uri="{FF2B5EF4-FFF2-40B4-BE49-F238E27FC236}">
                  <a16:creationId xmlns:a16="http://schemas.microsoft.com/office/drawing/2014/main" id="{3491AA21-FA7B-2043-9E35-86B78C5454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6" name="Line 117">
              <a:extLst>
                <a:ext uri="{FF2B5EF4-FFF2-40B4-BE49-F238E27FC236}">
                  <a16:creationId xmlns:a16="http://schemas.microsoft.com/office/drawing/2014/main" id="{E0E8CA2F-0BEC-244D-A189-AFE6D38271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7" name="Line 118">
              <a:extLst>
                <a:ext uri="{FF2B5EF4-FFF2-40B4-BE49-F238E27FC236}">
                  <a16:creationId xmlns:a16="http://schemas.microsoft.com/office/drawing/2014/main" id="{BD3E6BBA-25E0-444F-8CF4-80C7BB7ED8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8" name="Line 119">
              <a:extLst>
                <a:ext uri="{FF2B5EF4-FFF2-40B4-BE49-F238E27FC236}">
                  <a16:creationId xmlns:a16="http://schemas.microsoft.com/office/drawing/2014/main" id="{9D794BE2-48AC-CC46-AA3C-340FC3665F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899" name="Line 126">
              <a:extLst>
                <a:ext uri="{FF2B5EF4-FFF2-40B4-BE49-F238E27FC236}">
                  <a16:creationId xmlns:a16="http://schemas.microsoft.com/office/drawing/2014/main" id="{DD4817D7-2DB3-094B-8893-CB6C90525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0" name="Line 128">
              <a:extLst>
                <a:ext uri="{FF2B5EF4-FFF2-40B4-BE49-F238E27FC236}">
                  <a16:creationId xmlns:a16="http://schemas.microsoft.com/office/drawing/2014/main" id="{206789C4-46FC-5F4E-A01E-A59FC368DE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1" name="Line 129">
              <a:extLst>
                <a:ext uri="{FF2B5EF4-FFF2-40B4-BE49-F238E27FC236}">
                  <a16:creationId xmlns:a16="http://schemas.microsoft.com/office/drawing/2014/main" id="{B8112465-5150-954D-A1E2-94464A204E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2" name="Line 130">
              <a:extLst>
                <a:ext uri="{FF2B5EF4-FFF2-40B4-BE49-F238E27FC236}">
                  <a16:creationId xmlns:a16="http://schemas.microsoft.com/office/drawing/2014/main" id="{5F065637-D411-5F4F-AB7E-15968D747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3" name="Line 139">
              <a:extLst>
                <a:ext uri="{FF2B5EF4-FFF2-40B4-BE49-F238E27FC236}">
                  <a16:creationId xmlns:a16="http://schemas.microsoft.com/office/drawing/2014/main" id="{D3904FB9-00A0-3243-A004-EB67C96FB2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4" name="Line 141">
              <a:extLst>
                <a:ext uri="{FF2B5EF4-FFF2-40B4-BE49-F238E27FC236}">
                  <a16:creationId xmlns:a16="http://schemas.microsoft.com/office/drawing/2014/main" id="{D267F733-8D1E-E443-BB0A-0E3A68863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5" name="Line 142">
              <a:extLst>
                <a:ext uri="{FF2B5EF4-FFF2-40B4-BE49-F238E27FC236}">
                  <a16:creationId xmlns:a16="http://schemas.microsoft.com/office/drawing/2014/main" id="{F747DC77-A5B5-B14F-B7B3-A2BDC04B3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6" name="Line 143">
              <a:extLst>
                <a:ext uri="{FF2B5EF4-FFF2-40B4-BE49-F238E27FC236}">
                  <a16:creationId xmlns:a16="http://schemas.microsoft.com/office/drawing/2014/main" id="{EFEDD9E3-4C35-6245-86CF-4F7D8B4891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7" name="Freeform 148">
              <a:extLst>
                <a:ext uri="{FF2B5EF4-FFF2-40B4-BE49-F238E27FC236}">
                  <a16:creationId xmlns:a16="http://schemas.microsoft.com/office/drawing/2014/main" id="{1420BB8E-6C99-9649-948D-9D9E4C23A7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08" name="Freeform 149">
              <a:extLst>
                <a:ext uri="{FF2B5EF4-FFF2-40B4-BE49-F238E27FC236}">
                  <a16:creationId xmlns:a16="http://schemas.microsoft.com/office/drawing/2014/main" id="{83AAA0A0-5887-964A-9955-73D420DA1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09" name="Line 152">
              <a:extLst>
                <a:ext uri="{FF2B5EF4-FFF2-40B4-BE49-F238E27FC236}">
                  <a16:creationId xmlns:a16="http://schemas.microsoft.com/office/drawing/2014/main" id="{0BB5A099-8753-9E4D-AEE0-2BCAA4A7CA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0" name="Line 153">
              <a:extLst>
                <a:ext uri="{FF2B5EF4-FFF2-40B4-BE49-F238E27FC236}">
                  <a16:creationId xmlns:a16="http://schemas.microsoft.com/office/drawing/2014/main" id="{52FA9B05-12B1-AD43-9069-4221587027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1" name="Line 154">
              <a:extLst>
                <a:ext uri="{FF2B5EF4-FFF2-40B4-BE49-F238E27FC236}">
                  <a16:creationId xmlns:a16="http://schemas.microsoft.com/office/drawing/2014/main" id="{8F35811F-D6FB-C146-9C08-DA73E8064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2" name="Line 155">
              <a:extLst>
                <a:ext uri="{FF2B5EF4-FFF2-40B4-BE49-F238E27FC236}">
                  <a16:creationId xmlns:a16="http://schemas.microsoft.com/office/drawing/2014/main" id="{0004C85C-B765-9D47-BD8A-C2EBD5BA02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3" name="Freeform 156">
              <a:extLst>
                <a:ext uri="{FF2B5EF4-FFF2-40B4-BE49-F238E27FC236}">
                  <a16:creationId xmlns:a16="http://schemas.microsoft.com/office/drawing/2014/main" id="{5D5D9274-F10C-FD4E-B211-4240288DB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4" name="Line 157">
              <a:extLst>
                <a:ext uri="{FF2B5EF4-FFF2-40B4-BE49-F238E27FC236}">
                  <a16:creationId xmlns:a16="http://schemas.microsoft.com/office/drawing/2014/main" id="{4B5454AB-7CC1-FB44-A574-8B5F696B0D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5" name="Freeform 158">
              <a:extLst>
                <a:ext uri="{FF2B5EF4-FFF2-40B4-BE49-F238E27FC236}">
                  <a16:creationId xmlns:a16="http://schemas.microsoft.com/office/drawing/2014/main" id="{329C4BEC-1800-3E46-A2D6-70FCE4C13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6" name="Line 159">
              <a:extLst>
                <a:ext uri="{FF2B5EF4-FFF2-40B4-BE49-F238E27FC236}">
                  <a16:creationId xmlns:a16="http://schemas.microsoft.com/office/drawing/2014/main" id="{EF3842A0-2AC3-0B48-9DC8-80C83D61A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17" name="Freeform 160">
              <a:extLst>
                <a:ext uri="{FF2B5EF4-FFF2-40B4-BE49-F238E27FC236}">
                  <a16:creationId xmlns:a16="http://schemas.microsoft.com/office/drawing/2014/main" id="{FC312329-E442-9146-A12E-157B0FD32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18" name="Rectangle 161">
              <a:extLst>
                <a:ext uri="{FF2B5EF4-FFF2-40B4-BE49-F238E27FC236}">
                  <a16:creationId xmlns:a16="http://schemas.microsoft.com/office/drawing/2014/main" id="{F4FE1355-76D7-7A42-B5DE-516010FE9E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19" name="Rectangle 162">
              <a:extLst>
                <a:ext uri="{FF2B5EF4-FFF2-40B4-BE49-F238E27FC236}">
                  <a16:creationId xmlns:a16="http://schemas.microsoft.com/office/drawing/2014/main" id="{CCEFB6E2-D52C-B649-B953-405FE7AAD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0" name="Rectangle 163">
              <a:extLst>
                <a:ext uri="{FF2B5EF4-FFF2-40B4-BE49-F238E27FC236}">
                  <a16:creationId xmlns:a16="http://schemas.microsoft.com/office/drawing/2014/main" id="{2FFCEE93-1FBA-354F-92AB-3478E245DA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1" name="Rectangle 164">
              <a:extLst>
                <a:ext uri="{FF2B5EF4-FFF2-40B4-BE49-F238E27FC236}">
                  <a16:creationId xmlns:a16="http://schemas.microsoft.com/office/drawing/2014/main" id="{240A9AEA-17F6-D541-A135-E8AA02E65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22" name="Freeform 165">
              <a:extLst>
                <a:ext uri="{FF2B5EF4-FFF2-40B4-BE49-F238E27FC236}">
                  <a16:creationId xmlns:a16="http://schemas.microsoft.com/office/drawing/2014/main" id="{207355CA-4940-814C-814A-6A0AB0784E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2923" name="Line 169">
              <a:extLst>
                <a:ext uri="{FF2B5EF4-FFF2-40B4-BE49-F238E27FC236}">
                  <a16:creationId xmlns:a16="http://schemas.microsoft.com/office/drawing/2014/main" id="{54464AF9-B059-C741-AEB7-ADC382E879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4" name="Line 170">
              <a:extLst>
                <a:ext uri="{FF2B5EF4-FFF2-40B4-BE49-F238E27FC236}">
                  <a16:creationId xmlns:a16="http://schemas.microsoft.com/office/drawing/2014/main" id="{08C0D138-E6DB-E34A-887C-4DCEB8C69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5" name="Freeform 171">
              <a:extLst>
                <a:ext uri="{FF2B5EF4-FFF2-40B4-BE49-F238E27FC236}">
                  <a16:creationId xmlns:a16="http://schemas.microsoft.com/office/drawing/2014/main" id="{C32E5BF3-FFB3-0F41-B47F-136F65E90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6" name="Freeform 172">
              <a:extLst>
                <a:ext uri="{FF2B5EF4-FFF2-40B4-BE49-F238E27FC236}">
                  <a16:creationId xmlns:a16="http://schemas.microsoft.com/office/drawing/2014/main" id="{BD1CFD9B-8FBA-0347-94F1-C8110696A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7" name="Freeform 173">
              <a:extLst>
                <a:ext uri="{FF2B5EF4-FFF2-40B4-BE49-F238E27FC236}">
                  <a16:creationId xmlns:a16="http://schemas.microsoft.com/office/drawing/2014/main" id="{0183EA83-A86E-B343-8E00-272549C97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8" name="Freeform 174">
              <a:extLst>
                <a:ext uri="{FF2B5EF4-FFF2-40B4-BE49-F238E27FC236}">
                  <a16:creationId xmlns:a16="http://schemas.microsoft.com/office/drawing/2014/main" id="{80948D2D-D171-444E-820E-C42FC888A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929" name="Rectangle 175">
              <a:extLst>
                <a:ext uri="{FF2B5EF4-FFF2-40B4-BE49-F238E27FC236}">
                  <a16:creationId xmlns:a16="http://schemas.microsoft.com/office/drawing/2014/main" id="{A383ADCB-D425-F845-AB55-AAE96C93F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0" name="AutoShape 177">
              <a:extLst>
                <a:ext uri="{FF2B5EF4-FFF2-40B4-BE49-F238E27FC236}">
                  <a16:creationId xmlns:a16="http://schemas.microsoft.com/office/drawing/2014/main" id="{C9EB72C3-7D9C-994C-B3B5-EC9A20FA9B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1" name="AutoShape 179">
              <a:extLst>
                <a:ext uri="{FF2B5EF4-FFF2-40B4-BE49-F238E27FC236}">
                  <a16:creationId xmlns:a16="http://schemas.microsoft.com/office/drawing/2014/main" id="{5695601F-E838-384B-80D5-B4B8A53BED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2" name="AutoShape 181">
              <a:extLst>
                <a:ext uri="{FF2B5EF4-FFF2-40B4-BE49-F238E27FC236}">
                  <a16:creationId xmlns:a16="http://schemas.microsoft.com/office/drawing/2014/main" id="{9C2B40D5-824B-F24D-9D53-B66601D0DCE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3" name="AutoShape 183">
              <a:extLst>
                <a:ext uri="{FF2B5EF4-FFF2-40B4-BE49-F238E27FC236}">
                  <a16:creationId xmlns:a16="http://schemas.microsoft.com/office/drawing/2014/main" id="{FCC0C78A-EB69-384D-BF64-FA44E0B7718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2934" name="AutoShape 185">
              <a:extLst>
                <a:ext uri="{FF2B5EF4-FFF2-40B4-BE49-F238E27FC236}">
                  <a16:creationId xmlns:a16="http://schemas.microsoft.com/office/drawing/2014/main" id="{B90CDEAD-2D6A-544B-8944-8AEADDEC96B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2935" name="Group 202">
              <a:extLst>
                <a:ext uri="{FF2B5EF4-FFF2-40B4-BE49-F238E27FC236}">
                  <a16:creationId xmlns:a16="http://schemas.microsoft.com/office/drawing/2014/main" id="{97F764C9-BA59-0545-A3F0-826E748CC4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2969" name="Freeform 203">
                <a:extLst>
                  <a:ext uri="{FF2B5EF4-FFF2-40B4-BE49-F238E27FC236}">
                    <a16:creationId xmlns:a16="http://schemas.microsoft.com/office/drawing/2014/main" id="{B5BF802D-C271-304A-B45D-76377893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70" name="Freeform 204">
                <a:extLst>
                  <a:ext uri="{FF2B5EF4-FFF2-40B4-BE49-F238E27FC236}">
                    <a16:creationId xmlns:a16="http://schemas.microsoft.com/office/drawing/2014/main" id="{684641F2-382A-454A-AC01-D6916654C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2971" name="Group 205">
                <a:extLst>
                  <a:ext uri="{FF2B5EF4-FFF2-40B4-BE49-F238E27FC236}">
                    <a16:creationId xmlns:a16="http://schemas.microsoft.com/office/drawing/2014/main" id="{953DF737-D07D-504B-A3CE-0E84C3B5AC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2972" name="Freeform 206">
                  <a:extLst>
                    <a:ext uri="{FF2B5EF4-FFF2-40B4-BE49-F238E27FC236}">
                      <a16:creationId xmlns:a16="http://schemas.microsoft.com/office/drawing/2014/main" id="{7D78D1EF-6C45-634D-B00F-E34FEDE6A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3" name="Freeform 207">
                  <a:extLst>
                    <a:ext uri="{FF2B5EF4-FFF2-40B4-BE49-F238E27FC236}">
                      <a16:creationId xmlns:a16="http://schemas.microsoft.com/office/drawing/2014/main" id="{7D25B8B0-45AC-8042-9204-E8A1BC65C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4" name="Freeform 208">
                  <a:extLst>
                    <a:ext uri="{FF2B5EF4-FFF2-40B4-BE49-F238E27FC236}">
                      <a16:creationId xmlns:a16="http://schemas.microsoft.com/office/drawing/2014/main" id="{B651DB65-8427-2C4D-A749-4CCE00556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5" name="Freeform 209">
                  <a:extLst>
                    <a:ext uri="{FF2B5EF4-FFF2-40B4-BE49-F238E27FC236}">
                      <a16:creationId xmlns:a16="http://schemas.microsoft.com/office/drawing/2014/main" id="{AF66BEFF-167E-1C40-9D17-950659C82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76" name="Freeform 210">
                  <a:extLst>
                    <a:ext uri="{FF2B5EF4-FFF2-40B4-BE49-F238E27FC236}">
                      <a16:creationId xmlns:a16="http://schemas.microsoft.com/office/drawing/2014/main" id="{2715F2DC-AD59-A34D-94B3-15DF11AEFE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2936" name="Group 229">
              <a:extLst>
                <a:ext uri="{FF2B5EF4-FFF2-40B4-BE49-F238E27FC236}">
                  <a16:creationId xmlns:a16="http://schemas.microsoft.com/office/drawing/2014/main" id="{DD776852-3DFE-3F4F-A6F7-7ACE24E7B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2961" name="Freeform 230">
                <a:extLst>
                  <a:ext uri="{FF2B5EF4-FFF2-40B4-BE49-F238E27FC236}">
                    <a16:creationId xmlns:a16="http://schemas.microsoft.com/office/drawing/2014/main" id="{4B696168-C03A-7A43-B2CC-FE2A945EB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62" name="Freeform 231">
                <a:extLst>
                  <a:ext uri="{FF2B5EF4-FFF2-40B4-BE49-F238E27FC236}">
                    <a16:creationId xmlns:a16="http://schemas.microsoft.com/office/drawing/2014/main" id="{A0970D84-0308-AF41-8B11-5F82A6F0B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2963" name="Group 232">
                <a:extLst>
                  <a:ext uri="{FF2B5EF4-FFF2-40B4-BE49-F238E27FC236}">
                    <a16:creationId xmlns:a16="http://schemas.microsoft.com/office/drawing/2014/main" id="{F57FACAA-10C6-0745-95A8-9137CD847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2964" name="Freeform 233">
                  <a:extLst>
                    <a:ext uri="{FF2B5EF4-FFF2-40B4-BE49-F238E27FC236}">
                      <a16:creationId xmlns:a16="http://schemas.microsoft.com/office/drawing/2014/main" id="{412A1BEB-9F0D-E649-AD7F-707183F9CF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5" name="Freeform 234">
                  <a:extLst>
                    <a:ext uri="{FF2B5EF4-FFF2-40B4-BE49-F238E27FC236}">
                      <a16:creationId xmlns:a16="http://schemas.microsoft.com/office/drawing/2014/main" id="{0F71BCED-5CD8-524B-8B7F-67C8AEF56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6" name="Freeform 235">
                  <a:extLst>
                    <a:ext uri="{FF2B5EF4-FFF2-40B4-BE49-F238E27FC236}">
                      <a16:creationId xmlns:a16="http://schemas.microsoft.com/office/drawing/2014/main" id="{1750C3E2-6902-FC48-9604-5573B17D0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7" name="Freeform 236">
                  <a:extLst>
                    <a:ext uri="{FF2B5EF4-FFF2-40B4-BE49-F238E27FC236}">
                      <a16:creationId xmlns:a16="http://schemas.microsoft.com/office/drawing/2014/main" id="{75FB0EA9-5442-DD40-8C8C-6414AE2407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968" name="Freeform 237">
                  <a:extLst>
                    <a:ext uri="{FF2B5EF4-FFF2-40B4-BE49-F238E27FC236}">
                      <a16:creationId xmlns:a16="http://schemas.microsoft.com/office/drawing/2014/main" id="{ADAD7641-AE67-9C4E-88BD-A8AAD81C3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2937" name="Group 244">
              <a:extLst>
                <a:ext uri="{FF2B5EF4-FFF2-40B4-BE49-F238E27FC236}">
                  <a16:creationId xmlns:a16="http://schemas.microsoft.com/office/drawing/2014/main" id="{9A7D0FE4-0511-AB49-A897-D2DD5721387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2956" name="Freeform 245">
                <a:extLst>
                  <a:ext uri="{FF2B5EF4-FFF2-40B4-BE49-F238E27FC236}">
                    <a16:creationId xmlns:a16="http://schemas.microsoft.com/office/drawing/2014/main" id="{B1E9CD2F-57ED-3C44-B66C-86C5686DA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7" name="Freeform 246">
                <a:extLst>
                  <a:ext uri="{FF2B5EF4-FFF2-40B4-BE49-F238E27FC236}">
                    <a16:creationId xmlns:a16="http://schemas.microsoft.com/office/drawing/2014/main" id="{59BE245E-1583-B046-B7C0-541A9FC1F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8" name="Freeform 247">
                <a:extLst>
                  <a:ext uri="{FF2B5EF4-FFF2-40B4-BE49-F238E27FC236}">
                    <a16:creationId xmlns:a16="http://schemas.microsoft.com/office/drawing/2014/main" id="{CF617E76-E509-794C-A392-AC8F263DD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9" name="Freeform 248">
                <a:extLst>
                  <a:ext uri="{FF2B5EF4-FFF2-40B4-BE49-F238E27FC236}">
                    <a16:creationId xmlns:a16="http://schemas.microsoft.com/office/drawing/2014/main" id="{DE3EE758-8520-A14D-B372-6DD3B66BA0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60" name="Freeform 249">
                <a:extLst>
                  <a:ext uri="{FF2B5EF4-FFF2-40B4-BE49-F238E27FC236}">
                    <a16:creationId xmlns:a16="http://schemas.microsoft.com/office/drawing/2014/main" id="{D05A0E40-E98B-6F45-BDD0-6509E4C72C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38" name="Group 256">
              <a:extLst>
                <a:ext uri="{FF2B5EF4-FFF2-40B4-BE49-F238E27FC236}">
                  <a16:creationId xmlns:a16="http://schemas.microsoft.com/office/drawing/2014/main" id="{949B4607-880B-234E-B7AD-E8466C259C8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2951" name="Freeform 257">
                <a:extLst>
                  <a:ext uri="{FF2B5EF4-FFF2-40B4-BE49-F238E27FC236}">
                    <a16:creationId xmlns:a16="http://schemas.microsoft.com/office/drawing/2014/main" id="{04E4A0D7-F5A5-9C48-8C7C-349A3B132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2" name="Freeform 258">
                <a:extLst>
                  <a:ext uri="{FF2B5EF4-FFF2-40B4-BE49-F238E27FC236}">
                    <a16:creationId xmlns:a16="http://schemas.microsoft.com/office/drawing/2014/main" id="{BEFDCBBD-F964-5141-9A97-AA804DA20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3" name="Freeform 259">
                <a:extLst>
                  <a:ext uri="{FF2B5EF4-FFF2-40B4-BE49-F238E27FC236}">
                    <a16:creationId xmlns:a16="http://schemas.microsoft.com/office/drawing/2014/main" id="{0FFE18D5-0337-1043-8F0C-90D64130F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4" name="Freeform 260">
                <a:extLst>
                  <a:ext uri="{FF2B5EF4-FFF2-40B4-BE49-F238E27FC236}">
                    <a16:creationId xmlns:a16="http://schemas.microsoft.com/office/drawing/2014/main" id="{2A6BFDE0-5B97-D04B-BF8A-91FA21965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5" name="Freeform 261">
                <a:extLst>
                  <a:ext uri="{FF2B5EF4-FFF2-40B4-BE49-F238E27FC236}">
                    <a16:creationId xmlns:a16="http://schemas.microsoft.com/office/drawing/2014/main" id="{3EAACCC7-8E86-104D-ADEF-84A2AEFC5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39" name="Group 274">
              <a:extLst>
                <a:ext uri="{FF2B5EF4-FFF2-40B4-BE49-F238E27FC236}">
                  <a16:creationId xmlns:a16="http://schemas.microsoft.com/office/drawing/2014/main" id="{35B2B231-E068-754E-8E80-FBA2F1E644D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2946" name="Freeform 275">
                <a:extLst>
                  <a:ext uri="{FF2B5EF4-FFF2-40B4-BE49-F238E27FC236}">
                    <a16:creationId xmlns:a16="http://schemas.microsoft.com/office/drawing/2014/main" id="{D56E01C6-0E0E-754C-8D5F-5380B8999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7" name="Freeform 276">
                <a:extLst>
                  <a:ext uri="{FF2B5EF4-FFF2-40B4-BE49-F238E27FC236}">
                    <a16:creationId xmlns:a16="http://schemas.microsoft.com/office/drawing/2014/main" id="{6A896C44-3683-9546-BADE-819426A40C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8" name="Freeform 277">
                <a:extLst>
                  <a:ext uri="{FF2B5EF4-FFF2-40B4-BE49-F238E27FC236}">
                    <a16:creationId xmlns:a16="http://schemas.microsoft.com/office/drawing/2014/main" id="{60FD420D-1E70-CC43-AD08-89A1CF04D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9" name="Freeform 278">
                <a:extLst>
                  <a:ext uri="{FF2B5EF4-FFF2-40B4-BE49-F238E27FC236}">
                    <a16:creationId xmlns:a16="http://schemas.microsoft.com/office/drawing/2014/main" id="{6DB862CD-93B0-0B4D-8FF2-4B30D57E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50" name="Freeform 279">
                <a:extLst>
                  <a:ext uri="{FF2B5EF4-FFF2-40B4-BE49-F238E27FC236}">
                    <a16:creationId xmlns:a16="http://schemas.microsoft.com/office/drawing/2014/main" id="{BFFCBB9B-3F79-AF44-AAC9-05F1F9036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2940" name="Group 286">
              <a:extLst>
                <a:ext uri="{FF2B5EF4-FFF2-40B4-BE49-F238E27FC236}">
                  <a16:creationId xmlns:a16="http://schemas.microsoft.com/office/drawing/2014/main" id="{65F866EC-49EB-474A-B823-B374AAD3EC0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2941" name="Freeform 287">
                <a:extLst>
                  <a:ext uri="{FF2B5EF4-FFF2-40B4-BE49-F238E27FC236}">
                    <a16:creationId xmlns:a16="http://schemas.microsoft.com/office/drawing/2014/main" id="{CEA4D9B7-6919-4B49-8583-20D4934014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2" name="Freeform 288">
                <a:extLst>
                  <a:ext uri="{FF2B5EF4-FFF2-40B4-BE49-F238E27FC236}">
                    <a16:creationId xmlns:a16="http://schemas.microsoft.com/office/drawing/2014/main" id="{CA54F8AA-AC8C-9A45-872E-39ACD30A3B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3" name="Freeform 289">
                <a:extLst>
                  <a:ext uri="{FF2B5EF4-FFF2-40B4-BE49-F238E27FC236}">
                    <a16:creationId xmlns:a16="http://schemas.microsoft.com/office/drawing/2014/main" id="{0A40C151-D6B8-6E45-8244-B9EFA5FD9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4" name="Freeform 290">
                <a:extLst>
                  <a:ext uri="{FF2B5EF4-FFF2-40B4-BE49-F238E27FC236}">
                    <a16:creationId xmlns:a16="http://schemas.microsoft.com/office/drawing/2014/main" id="{B6073912-F0FF-FF43-B2DC-B2060E686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2945" name="Freeform 291">
                <a:extLst>
                  <a:ext uri="{FF2B5EF4-FFF2-40B4-BE49-F238E27FC236}">
                    <a16:creationId xmlns:a16="http://schemas.microsoft.com/office/drawing/2014/main" id="{F62F45C0-2D4C-1847-9BA7-D5F56C60F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2818" name="Freeform 160">
            <a:extLst>
              <a:ext uri="{FF2B5EF4-FFF2-40B4-BE49-F238E27FC236}">
                <a16:creationId xmlns:a16="http://schemas.microsoft.com/office/drawing/2014/main" id="{05DF29D9-A441-CA40-9629-3588C0D35A15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2819" name="TextBox 125">
            <a:extLst>
              <a:ext uri="{FF2B5EF4-FFF2-40B4-BE49-F238E27FC236}">
                <a16:creationId xmlns:a16="http://schemas.microsoft.com/office/drawing/2014/main" id="{B20AB373-2A28-844C-BE4A-B3CE60A1E9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  <p:sp>
        <p:nvSpPr>
          <p:cNvPr id="162820" name="Rectangle 2">
            <a:extLst>
              <a:ext uri="{FF2B5EF4-FFF2-40B4-BE49-F238E27FC236}">
                <a16:creationId xmlns:a16="http://schemas.microsoft.com/office/drawing/2014/main" id="{01854A1A-5848-3547-A036-2152AB8AE0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Now we can Build a </a:t>
            </a:r>
            <a:r>
              <a:rPr lang="en-US" altLang="en-US" sz="3200">
                <a:solidFill>
                  <a:srgbClr val="FF0000"/>
                </a:solidFill>
              </a:rPr>
              <a:t>Carry-Lookahead</a:t>
            </a:r>
            <a:r>
              <a:rPr lang="en-US" altLang="en-US" sz="3200">
                <a:solidFill>
                  <a:schemeClr val="tx2"/>
                </a:solidFill>
              </a:rPr>
              <a:t> Adder</a:t>
            </a:r>
          </a:p>
        </p:txBody>
      </p: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Title 1">
            <a:extLst>
              <a:ext uri="{FF2B5EF4-FFF2-40B4-BE49-F238E27FC236}">
                <a16:creationId xmlns:a16="http://schemas.microsoft.com/office/drawing/2014/main" id="{E3020D43-2C38-B640-8334-2B9B9729E5A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2’</a:t>
            </a:r>
            <a:r>
              <a:rPr lang="en-US" altLang="ja-JP" sz="3200">
                <a:solidFill>
                  <a:schemeClr val="tx2"/>
                </a:solidFill>
              </a:rPr>
              <a:t>s complement representation (4-bit)</a:t>
            </a:r>
            <a:endParaRPr lang="en-US" altLang="en-US" sz="3200"/>
          </a:p>
        </p:txBody>
      </p:sp>
      <p:grpSp>
        <p:nvGrpSpPr>
          <p:cNvPr id="33794" name="Group 27">
            <a:extLst>
              <a:ext uri="{FF2B5EF4-FFF2-40B4-BE49-F238E27FC236}">
                <a16:creationId xmlns:a16="http://schemas.microsoft.com/office/drawing/2014/main" id="{176AA9AE-00AA-BF46-A6D0-08D81088F62A}"/>
              </a:ext>
            </a:extLst>
          </p:cNvPr>
          <p:cNvGrpSpPr>
            <a:grpSpLocks/>
          </p:cNvGrpSpPr>
          <p:nvPr/>
        </p:nvGrpSpPr>
        <p:grpSpPr bwMode="auto">
          <a:xfrm>
            <a:off x="4267201" y="1168401"/>
            <a:ext cx="2803525" cy="5167313"/>
            <a:chOff x="6172200" y="1143000"/>
            <a:chExt cx="2803963" cy="5167923"/>
          </a:xfrm>
        </p:grpSpPr>
        <p:pic>
          <p:nvPicPr>
            <p:cNvPr id="33795" name="Picture 28" descr="Screen shot 2015-09-30 at 3.23.46 PM.png">
              <a:extLst>
                <a:ext uri="{FF2B5EF4-FFF2-40B4-BE49-F238E27FC236}">
                  <a16:creationId xmlns:a16="http://schemas.microsoft.com/office/drawing/2014/main" id="{31F9F3F8-4252-2F47-810C-94BB7A445D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6" name="Picture 29" descr="Screen shot 2015-09-30 at 3.24.18 PM.png">
              <a:extLst>
                <a:ext uri="{FF2B5EF4-FFF2-40B4-BE49-F238E27FC236}">
                  <a16:creationId xmlns:a16="http://schemas.microsoft.com/office/drawing/2014/main" id="{11F17E9F-2FD6-B445-AE25-1AEFFD7B7D1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  <p:transition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41" name="Group 1">
            <a:extLst>
              <a:ext uri="{FF2B5EF4-FFF2-40B4-BE49-F238E27FC236}">
                <a16:creationId xmlns:a16="http://schemas.microsoft.com/office/drawing/2014/main" id="{1F7427E9-1AA5-1241-AD52-3D5F27BD29BF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3848" name="Rectangle 4">
              <a:extLst>
                <a:ext uri="{FF2B5EF4-FFF2-40B4-BE49-F238E27FC236}">
                  <a16:creationId xmlns:a16="http://schemas.microsoft.com/office/drawing/2014/main" id="{4E7E12ED-12CF-CE4D-A11F-3F02DFEAD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49" name="Line 6">
              <a:extLst>
                <a:ext uri="{FF2B5EF4-FFF2-40B4-BE49-F238E27FC236}">
                  <a16:creationId xmlns:a16="http://schemas.microsoft.com/office/drawing/2014/main" id="{04083C4B-A7C7-654C-B729-0B61F2E02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0" name="Line 8">
              <a:extLst>
                <a:ext uri="{FF2B5EF4-FFF2-40B4-BE49-F238E27FC236}">
                  <a16:creationId xmlns:a16="http://schemas.microsoft.com/office/drawing/2014/main" id="{F2A495CF-3519-D741-A7C2-D19844535A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1" name="Freeform 9">
              <a:extLst>
                <a:ext uri="{FF2B5EF4-FFF2-40B4-BE49-F238E27FC236}">
                  <a16:creationId xmlns:a16="http://schemas.microsoft.com/office/drawing/2014/main" id="{67BF83ED-47CA-6446-AA27-05FF1B51C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52" name="Freeform 10">
              <a:extLst>
                <a:ext uri="{FF2B5EF4-FFF2-40B4-BE49-F238E27FC236}">
                  <a16:creationId xmlns:a16="http://schemas.microsoft.com/office/drawing/2014/main" id="{48B26616-33E7-6442-8EE5-E97BA71C3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53" name="Line 12">
              <a:extLst>
                <a:ext uri="{FF2B5EF4-FFF2-40B4-BE49-F238E27FC236}">
                  <a16:creationId xmlns:a16="http://schemas.microsoft.com/office/drawing/2014/main" id="{941FDF26-0A74-C040-8CC3-8F03199DD8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4" name="Line 13">
              <a:extLst>
                <a:ext uri="{FF2B5EF4-FFF2-40B4-BE49-F238E27FC236}">
                  <a16:creationId xmlns:a16="http://schemas.microsoft.com/office/drawing/2014/main" id="{CBEA5D06-287A-DC4F-913B-5C3F31753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5" name="Line 14">
              <a:extLst>
                <a:ext uri="{FF2B5EF4-FFF2-40B4-BE49-F238E27FC236}">
                  <a16:creationId xmlns:a16="http://schemas.microsoft.com/office/drawing/2014/main" id="{32C47803-7467-FF49-A7A7-581E0F9015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56" name="Rectangle 19">
              <a:extLst>
                <a:ext uri="{FF2B5EF4-FFF2-40B4-BE49-F238E27FC236}">
                  <a16:creationId xmlns:a16="http://schemas.microsoft.com/office/drawing/2014/main" id="{6F780590-89E8-EC46-AA50-81EC7003D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7" name="Rectangle 20">
              <a:extLst>
                <a:ext uri="{FF2B5EF4-FFF2-40B4-BE49-F238E27FC236}">
                  <a16:creationId xmlns:a16="http://schemas.microsoft.com/office/drawing/2014/main" id="{A06D524C-288A-0B46-AB2A-46834B73D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8" name="Rectangle 21">
              <a:extLst>
                <a:ext uri="{FF2B5EF4-FFF2-40B4-BE49-F238E27FC236}">
                  <a16:creationId xmlns:a16="http://schemas.microsoft.com/office/drawing/2014/main" id="{7904C7F2-6F1A-044F-8150-752BA3AAD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59" name="Rectangle 22">
              <a:extLst>
                <a:ext uri="{FF2B5EF4-FFF2-40B4-BE49-F238E27FC236}">
                  <a16:creationId xmlns:a16="http://schemas.microsoft.com/office/drawing/2014/main" id="{361AC2D5-802D-5F4C-8048-49EAF897B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0" name="Rectangle 23">
              <a:extLst>
                <a:ext uri="{FF2B5EF4-FFF2-40B4-BE49-F238E27FC236}">
                  <a16:creationId xmlns:a16="http://schemas.microsoft.com/office/drawing/2014/main" id="{270AB57A-241C-5143-9CB1-C8F277342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1" name="Rectangle 24">
              <a:extLst>
                <a:ext uri="{FF2B5EF4-FFF2-40B4-BE49-F238E27FC236}">
                  <a16:creationId xmlns:a16="http://schemas.microsoft.com/office/drawing/2014/main" id="{B19859A6-2034-F746-ACBD-2CC022322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2" name="Rectangle 25">
              <a:extLst>
                <a:ext uri="{FF2B5EF4-FFF2-40B4-BE49-F238E27FC236}">
                  <a16:creationId xmlns:a16="http://schemas.microsoft.com/office/drawing/2014/main" id="{1E5420F0-28EC-B049-B513-E9CD22241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3" name="Rectangle 26">
              <a:extLst>
                <a:ext uri="{FF2B5EF4-FFF2-40B4-BE49-F238E27FC236}">
                  <a16:creationId xmlns:a16="http://schemas.microsoft.com/office/drawing/2014/main" id="{0088B734-2D6E-F944-9F1F-E1711A15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4" name="Rectangle 27">
              <a:extLst>
                <a:ext uri="{FF2B5EF4-FFF2-40B4-BE49-F238E27FC236}">
                  <a16:creationId xmlns:a16="http://schemas.microsoft.com/office/drawing/2014/main" id="{07B64855-C5A3-0A4A-99D5-208F8C737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5" name="Line 28">
              <a:extLst>
                <a:ext uri="{FF2B5EF4-FFF2-40B4-BE49-F238E27FC236}">
                  <a16:creationId xmlns:a16="http://schemas.microsoft.com/office/drawing/2014/main" id="{94340F80-2143-5B4A-B642-072D5D108D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66" name="Rectangle 29">
              <a:extLst>
                <a:ext uri="{FF2B5EF4-FFF2-40B4-BE49-F238E27FC236}">
                  <a16:creationId xmlns:a16="http://schemas.microsoft.com/office/drawing/2014/main" id="{B2DB9E45-2CCE-BF46-9CDF-22241693C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7" name="Rectangle 30">
              <a:extLst>
                <a:ext uri="{FF2B5EF4-FFF2-40B4-BE49-F238E27FC236}">
                  <a16:creationId xmlns:a16="http://schemas.microsoft.com/office/drawing/2014/main" id="{2E0A85B5-B1D9-3C4E-BE8F-0A7B50C46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8" name="Rectangle 31">
              <a:extLst>
                <a:ext uri="{FF2B5EF4-FFF2-40B4-BE49-F238E27FC236}">
                  <a16:creationId xmlns:a16="http://schemas.microsoft.com/office/drawing/2014/main" id="{93502E22-D3D9-1440-AE24-6E93D3C96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69" name="Rectangle 32">
              <a:extLst>
                <a:ext uri="{FF2B5EF4-FFF2-40B4-BE49-F238E27FC236}">
                  <a16:creationId xmlns:a16="http://schemas.microsoft.com/office/drawing/2014/main" id="{E1519E61-6543-4948-82EF-67471598E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0" name="Rectangle 33">
              <a:extLst>
                <a:ext uri="{FF2B5EF4-FFF2-40B4-BE49-F238E27FC236}">
                  <a16:creationId xmlns:a16="http://schemas.microsoft.com/office/drawing/2014/main" id="{AA51B6D9-E69F-2549-8EB2-EACF4C6BF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1" name="Rectangle 34">
              <a:extLst>
                <a:ext uri="{FF2B5EF4-FFF2-40B4-BE49-F238E27FC236}">
                  <a16:creationId xmlns:a16="http://schemas.microsoft.com/office/drawing/2014/main" id="{FA13C8AA-4476-4147-BEAB-47B543579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2" name="Rectangle 35">
              <a:extLst>
                <a:ext uri="{FF2B5EF4-FFF2-40B4-BE49-F238E27FC236}">
                  <a16:creationId xmlns:a16="http://schemas.microsoft.com/office/drawing/2014/main" id="{9F988BAB-2F83-2645-99E7-96B866776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3" name="Rectangle 36">
              <a:extLst>
                <a:ext uri="{FF2B5EF4-FFF2-40B4-BE49-F238E27FC236}">
                  <a16:creationId xmlns:a16="http://schemas.microsoft.com/office/drawing/2014/main" id="{AD91A6B0-F282-F74A-99CE-437CB56D0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874" name="Line 37">
              <a:extLst>
                <a:ext uri="{FF2B5EF4-FFF2-40B4-BE49-F238E27FC236}">
                  <a16:creationId xmlns:a16="http://schemas.microsoft.com/office/drawing/2014/main" id="{0DCEB2D9-F2FA-A24B-9C9F-08A96F826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5" name="Line 39">
              <a:extLst>
                <a:ext uri="{FF2B5EF4-FFF2-40B4-BE49-F238E27FC236}">
                  <a16:creationId xmlns:a16="http://schemas.microsoft.com/office/drawing/2014/main" id="{37640BB1-CF8D-C74C-82C4-F70CE87F01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6" name="Line 40">
              <a:extLst>
                <a:ext uri="{FF2B5EF4-FFF2-40B4-BE49-F238E27FC236}">
                  <a16:creationId xmlns:a16="http://schemas.microsoft.com/office/drawing/2014/main" id="{3B23837F-55F2-4843-995F-DC7CD2937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7" name="Line 41">
              <a:extLst>
                <a:ext uri="{FF2B5EF4-FFF2-40B4-BE49-F238E27FC236}">
                  <a16:creationId xmlns:a16="http://schemas.microsoft.com/office/drawing/2014/main" id="{77F07912-E36E-1F42-8FA0-F6CFEAAF33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8" name="Line 48">
              <a:extLst>
                <a:ext uri="{FF2B5EF4-FFF2-40B4-BE49-F238E27FC236}">
                  <a16:creationId xmlns:a16="http://schemas.microsoft.com/office/drawing/2014/main" id="{D359CA0F-8CBB-434D-ADE6-2F2D3C39D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79" name="Line 50">
              <a:extLst>
                <a:ext uri="{FF2B5EF4-FFF2-40B4-BE49-F238E27FC236}">
                  <a16:creationId xmlns:a16="http://schemas.microsoft.com/office/drawing/2014/main" id="{6298FF48-504A-344E-9941-CDAE03815F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0" name="Line 51">
              <a:extLst>
                <a:ext uri="{FF2B5EF4-FFF2-40B4-BE49-F238E27FC236}">
                  <a16:creationId xmlns:a16="http://schemas.microsoft.com/office/drawing/2014/main" id="{D3CECBD9-0A44-DB4D-9D6C-BB8F6FE29D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1" name="Line 52">
              <a:extLst>
                <a:ext uri="{FF2B5EF4-FFF2-40B4-BE49-F238E27FC236}">
                  <a16:creationId xmlns:a16="http://schemas.microsoft.com/office/drawing/2014/main" id="{0F1997F3-C46E-434D-A5E4-167B60F8A9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2" name="Line 61">
              <a:extLst>
                <a:ext uri="{FF2B5EF4-FFF2-40B4-BE49-F238E27FC236}">
                  <a16:creationId xmlns:a16="http://schemas.microsoft.com/office/drawing/2014/main" id="{A0DAF628-6E38-974B-8C67-D177AD3CA4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3" name="Line 62">
              <a:extLst>
                <a:ext uri="{FF2B5EF4-FFF2-40B4-BE49-F238E27FC236}">
                  <a16:creationId xmlns:a16="http://schemas.microsoft.com/office/drawing/2014/main" id="{9DB91FCB-88C6-AF4D-9CE0-DC7487FF28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4" name="Line 63">
              <a:extLst>
                <a:ext uri="{FF2B5EF4-FFF2-40B4-BE49-F238E27FC236}">
                  <a16:creationId xmlns:a16="http://schemas.microsoft.com/office/drawing/2014/main" id="{09576D37-1301-E546-B481-A2386616A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5" name="Line 68">
              <a:extLst>
                <a:ext uri="{FF2B5EF4-FFF2-40B4-BE49-F238E27FC236}">
                  <a16:creationId xmlns:a16="http://schemas.microsoft.com/office/drawing/2014/main" id="{C8F2E61F-5E72-7147-9406-D38C75CB0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6" name="Line 69">
              <a:extLst>
                <a:ext uri="{FF2B5EF4-FFF2-40B4-BE49-F238E27FC236}">
                  <a16:creationId xmlns:a16="http://schemas.microsoft.com/office/drawing/2014/main" id="{0755B711-3162-E641-9492-5D112C5AF8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7" name="Line 73">
              <a:extLst>
                <a:ext uri="{FF2B5EF4-FFF2-40B4-BE49-F238E27FC236}">
                  <a16:creationId xmlns:a16="http://schemas.microsoft.com/office/drawing/2014/main" id="{E28D5D4F-8EEF-904A-B295-7C1569E133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8" name="Line 74">
              <a:extLst>
                <a:ext uri="{FF2B5EF4-FFF2-40B4-BE49-F238E27FC236}">
                  <a16:creationId xmlns:a16="http://schemas.microsoft.com/office/drawing/2014/main" id="{A2A4D220-6332-D340-8B2E-71D31A993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89" name="Line 76">
              <a:extLst>
                <a:ext uri="{FF2B5EF4-FFF2-40B4-BE49-F238E27FC236}">
                  <a16:creationId xmlns:a16="http://schemas.microsoft.com/office/drawing/2014/main" id="{91C031FC-630D-F140-8C47-B1D26FC26F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0" name="Freeform 77">
              <a:extLst>
                <a:ext uri="{FF2B5EF4-FFF2-40B4-BE49-F238E27FC236}">
                  <a16:creationId xmlns:a16="http://schemas.microsoft.com/office/drawing/2014/main" id="{D506B712-6C1A-514C-A83C-D08D5F9D2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1" name="Freeform 78">
              <a:extLst>
                <a:ext uri="{FF2B5EF4-FFF2-40B4-BE49-F238E27FC236}">
                  <a16:creationId xmlns:a16="http://schemas.microsoft.com/office/drawing/2014/main" id="{6426D285-CE55-254A-A154-45C25153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2" name="Freeform 79">
              <a:extLst>
                <a:ext uri="{FF2B5EF4-FFF2-40B4-BE49-F238E27FC236}">
                  <a16:creationId xmlns:a16="http://schemas.microsoft.com/office/drawing/2014/main" id="{39470C6A-4B8A-B849-B2C2-28FC31BCC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3" name="Line 80">
              <a:extLst>
                <a:ext uri="{FF2B5EF4-FFF2-40B4-BE49-F238E27FC236}">
                  <a16:creationId xmlns:a16="http://schemas.microsoft.com/office/drawing/2014/main" id="{147BA3A2-19F9-9C4D-8A49-E3A01C603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4" name="Line 81">
              <a:extLst>
                <a:ext uri="{FF2B5EF4-FFF2-40B4-BE49-F238E27FC236}">
                  <a16:creationId xmlns:a16="http://schemas.microsoft.com/office/drawing/2014/main" id="{31101F99-AB95-FE47-906C-85DB9DE7FC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5" name="Line 82">
              <a:extLst>
                <a:ext uri="{FF2B5EF4-FFF2-40B4-BE49-F238E27FC236}">
                  <a16:creationId xmlns:a16="http://schemas.microsoft.com/office/drawing/2014/main" id="{D264ECFA-3A9F-0644-8818-73FED6EF5F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6" name="Line 83">
              <a:extLst>
                <a:ext uri="{FF2B5EF4-FFF2-40B4-BE49-F238E27FC236}">
                  <a16:creationId xmlns:a16="http://schemas.microsoft.com/office/drawing/2014/main" id="{D8B187A1-8228-5845-A0C1-3B1FDCBB3A2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897" name="Freeform 84">
              <a:extLst>
                <a:ext uri="{FF2B5EF4-FFF2-40B4-BE49-F238E27FC236}">
                  <a16:creationId xmlns:a16="http://schemas.microsoft.com/office/drawing/2014/main" id="{3CF2DD22-1873-D548-917C-E9584F7A5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8" name="Freeform 85">
              <a:extLst>
                <a:ext uri="{FF2B5EF4-FFF2-40B4-BE49-F238E27FC236}">
                  <a16:creationId xmlns:a16="http://schemas.microsoft.com/office/drawing/2014/main" id="{DC530D16-FF22-284A-ABA5-BECB30C52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899" name="Freeform 86">
              <a:extLst>
                <a:ext uri="{FF2B5EF4-FFF2-40B4-BE49-F238E27FC236}">
                  <a16:creationId xmlns:a16="http://schemas.microsoft.com/office/drawing/2014/main" id="{DC9EEB46-52AB-0049-9FE4-B2D323C44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0" name="Freeform 87">
              <a:extLst>
                <a:ext uri="{FF2B5EF4-FFF2-40B4-BE49-F238E27FC236}">
                  <a16:creationId xmlns:a16="http://schemas.microsoft.com/office/drawing/2014/main" id="{00AE15C4-C855-1849-8047-B9609593C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1" name="Line 89">
              <a:extLst>
                <a:ext uri="{FF2B5EF4-FFF2-40B4-BE49-F238E27FC236}">
                  <a16:creationId xmlns:a16="http://schemas.microsoft.com/office/drawing/2014/main" id="{16FD4291-4497-4346-BFBD-C5F386370F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2" name="Freeform 90">
              <a:extLst>
                <a:ext uri="{FF2B5EF4-FFF2-40B4-BE49-F238E27FC236}">
                  <a16:creationId xmlns:a16="http://schemas.microsoft.com/office/drawing/2014/main" id="{E00F8579-0CC8-514F-8992-97898C17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03" name="Freeform 91">
              <a:extLst>
                <a:ext uri="{FF2B5EF4-FFF2-40B4-BE49-F238E27FC236}">
                  <a16:creationId xmlns:a16="http://schemas.microsoft.com/office/drawing/2014/main" id="{4356F908-0203-7A4E-BCF5-74FAEECAB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4" name="Rectangle 92">
              <a:extLst>
                <a:ext uri="{FF2B5EF4-FFF2-40B4-BE49-F238E27FC236}">
                  <a16:creationId xmlns:a16="http://schemas.microsoft.com/office/drawing/2014/main" id="{F747DC39-4593-0B4A-8E3F-0577EF5BA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05" name="Line 93">
              <a:extLst>
                <a:ext uri="{FF2B5EF4-FFF2-40B4-BE49-F238E27FC236}">
                  <a16:creationId xmlns:a16="http://schemas.microsoft.com/office/drawing/2014/main" id="{AFB5F848-726D-B84C-8154-EDDF75F783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6" name="Freeform 94">
              <a:extLst>
                <a:ext uri="{FF2B5EF4-FFF2-40B4-BE49-F238E27FC236}">
                  <a16:creationId xmlns:a16="http://schemas.microsoft.com/office/drawing/2014/main" id="{07D8D4F3-AA40-C344-BC2C-1379BBCE16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7" name="Freeform 95">
              <a:extLst>
                <a:ext uri="{FF2B5EF4-FFF2-40B4-BE49-F238E27FC236}">
                  <a16:creationId xmlns:a16="http://schemas.microsoft.com/office/drawing/2014/main" id="{71310111-DBD8-2C4A-BE01-0691D183A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8" name="Line 96">
              <a:extLst>
                <a:ext uri="{FF2B5EF4-FFF2-40B4-BE49-F238E27FC236}">
                  <a16:creationId xmlns:a16="http://schemas.microsoft.com/office/drawing/2014/main" id="{FB712ECE-DB94-D341-8376-73BEECF0BF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09" name="Line 97">
              <a:extLst>
                <a:ext uri="{FF2B5EF4-FFF2-40B4-BE49-F238E27FC236}">
                  <a16:creationId xmlns:a16="http://schemas.microsoft.com/office/drawing/2014/main" id="{5EAD7ECA-D269-D049-8975-41D585270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0" name="Line 98">
              <a:extLst>
                <a:ext uri="{FF2B5EF4-FFF2-40B4-BE49-F238E27FC236}">
                  <a16:creationId xmlns:a16="http://schemas.microsoft.com/office/drawing/2014/main" id="{AFDD18C1-60D6-A240-9F78-AE89C51E5F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1" name="Rectangle 99">
              <a:extLst>
                <a:ext uri="{FF2B5EF4-FFF2-40B4-BE49-F238E27FC236}">
                  <a16:creationId xmlns:a16="http://schemas.microsoft.com/office/drawing/2014/main" id="{94A72705-9E9D-5F4B-B2C6-F3C8DA838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2" name="Rectangle 100">
              <a:extLst>
                <a:ext uri="{FF2B5EF4-FFF2-40B4-BE49-F238E27FC236}">
                  <a16:creationId xmlns:a16="http://schemas.microsoft.com/office/drawing/2014/main" id="{C47A6380-8015-CA40-9BD3-3D75E2A4E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3" name="Rectangle 101">
              <a:extLst>
                <a:ext uri="{FF2B5EF4-FFF2-40B4-BE49-F238E27FC236}">
                  <a16:creationId xmlns:a16="http://schemas.microsoft.com/office/drawing/2014/main" id="{3F334401-6967-F04D-B25B-517F17C95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4" name="Rectangle 102">
              <a:extLst>
                <a:ext uri="{FF2B5EF4-FFF2-40B4-BE49-F238E27FC236}">
                  <a16:creationId xmlns:a16="http://schemas.microsoft.com/office/drawing/2014/main" id="{A40857F0-83DF-A844-BC15-9CF65EF35F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5" name="Line 103">
              <a:extLst>
                <a:ext uri="{FF2B5EF4-FFF2-40B4-BE49-F238E27FC236}">
                  <a16:creationId xmlns:a16="http://schemas.microsoft.com/office/drawing/2014/main" id="{19169B35-CF13-F143-948D-C603DF3EAB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16" name="Rectangle 104">
              <a:extLst>
                <a:ext uri="{FF2B5EF4-FFF2-40B4-BE49-F238E27FC236}">
                  <a16:creationId xmlns:a16="http://schemas.microsoft.com/office/drawing/2014/main" id="{B5C94077-F677-8D40-B0BB-58664EB5F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7" name="Rectangle 105">
              <a:extLst>
                <a:ext uri="{FF2B5EF4-FFF2-40B4-BE49-F238E27FC236}">
                  <a16:creationId xmlns:a16="http://schemas.microsoft.com/office/drawing/2014/main" id="{F84B4497-B719-E144-8489-3324F864C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8" name="Rectangle 106">
              <a:extLst>
                <a:ext uri="{FF2B5EF4-FFF2-40B4-BE49-F238E27FC236}">
                  <a16:creationId xmlns:a16="http://schemas.microsoft.com/office/drawing/2014/main" id="{08E81CEE-52D7-D444-BFBC-391075AC5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19" name="Rectangle 107">
              <a:extLst>
                <a:ext uri="{FF2B5EF4-FFF2-40B4-BE49-F238E27FC236}">
                  <a16:creationId xmlns:a16="http://schemas.microsoft.com/office/drawing/2014/main" id="{E4F77943-C1C6-3C44-AF90-2D54B56F3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20" name="Line 110">
              <a:extLst>
                <a:ext uri="{FF2B5EF4-FFF2-40B4-BE49-F238E27FC236}">
                  <a16:creationId xmlns:a16="http://schemas.microsoft.com/office/drawing/2014/main" id="{0406952D-D686-694E-8AE7-0E162CDA83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1" name="Line 111">
              <a:extLst>
                <a:ext uri="{FF2B5EF4-FFF2-40B4-BE49-F238E27FC236}">
                  <a16:creationId xmlns:a16="http://schemas.microsoft.com/office/drawing/2014/main" id="{DA2591D7-56A6-904F-81AF-2DAE2BA013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2" name="Line 112">
              <a:extLst>
                <a:ext uri="{FF2B5EF4-FFF2-40B4-BE49-F238E27FC236}">
                  <a16:creationId xmlns:a16="http://schemas.microsoft.com/office/drawing/2014/main" id="{FDFE6D4C-3D80-E940-918F-6AEDCB9903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3" name="Line 117">
              <a:extLst>
                <a:ext uri="{FF2B5EF4-FFF2-40B4-BE49-F238E27FC236}">
                  <a16:creationId xmlns:a16="http://schemas.microsoft.com/office/drawing/2014/main" id="{0D113687-42F2-A942-98A5-815DC71F9D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4" name="Line 118">
              <a:extLst>
                <a:ext uri="{FF2B5EF4-FFF2-40B4-BE49-F238E27FC236}">
                  <a16:creationId xmlns:a16="http://schemas.microsoft.com/office/drawing/2014/main" id="{6A314D80-857D-C64F-B47D-9A33B18A6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5" name="Line 119">
              <a:extLst>
                <a:ext uri="{FF2B5EF4-FFF2-40B4-BE49-F238E27FC236}">
                  <a16:creationId xmlns:a16="http://schemas.microsoft.com/office/drawing/2014/main" id="{EBF317E2-8358-DE44-B119-9A36A8B689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6" name="Line 126">
              <a:extLst>
                <a:ext uri="{FF2B5EF4-FFF2-40B4-BE49-F238E27FC236}">
                  <a16:creationId xmlns:a16="http://schemas.microsoft.com/office/drawing/2014/main" id="{F677C71A-1B0A-3B4B-8C57-5C8238DFC3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7" name="Line 128">
              <a:extLst>
                <a:ext uri="{FF2B5EF4-FFF2-40B4-BE49-F238E27FC236}">
                  <a16:creationId xmlns:a16="http://schemas.microsoft.com/office/drawing/2014/main" id="{2AC84A0C-A602-AF41-A4C0-0EA28D934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8" name="Line 129">
              <a:extLst>
                <a:ext uri="{FF2B5EF4-FFF2-40B4-BE49-F238E27FC236}">
                  <a16:creationId xmlns:a16="http://schemas.microsoft.com/office/drawing/2014/main" id="{EDA241D0-9826-0341-9263-4A531255F8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29" name="Line 130">
              <a:extLst>
                <a:ext uri="{FF2B5EF4-FFF2-40B4-BE49-F238E27FC236}">
                  <a16:creationId xmlns:a16="http://schemas.microsoft.com/office/drawing/2014/main" id="{6F6B508E-347A-B049-8BC9-17E1C823F5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0" name="Line 139">
              <a:extLst>
                <a:ext uri="{FF2B5EF4-FFF2-40B4-BE49-F238E27FC236}">
                  <a16:creationId xmlns:a16="http://schemas.microsoft.com/office/drawing/2014/main" id="{67BB82A6-EC65-494D-9422-644A700E4D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1" name="Line 141">
              <a:extLst>
                <a:ext uri="{FF2B5EF4-FFF2-40B4-BE49-F238E27FC236}">
                  <a16:creationId xmlns:a16="http://schemas.microsoft.com/office/drawing/2014/main" id="{814A24FB-09F9-524A-8911-21E4A44031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2" name="Line 142">
              <a:extLst>
                <a:ext uri="{FF2B5EF4-FFF2-40B4-BE49-F238E27FC236}">
                  <a16:creationId xmlns:a16="http://schemas.microsoft.com/office/drawing/2014/main" id="{AAA3B716-E000-8546-BBA9-CBBB01108E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3" name="Line 143">
              <a:extLst>
                <a:ext uri="{FF2B5EF4-FFF2-40B4-BE49-F238E27FC236}">
                  <a16:creationId xmlns:a16="http://schemas.microsoft.com/office/drawing/2014/main" id="{2E420FBE-E074-2A49-B060-6C6B240805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4" name="Freeform 148">
              <a:extLst>
                <a:ext uri="{FF2B5EF4-FFF2-40B4-BE49-F238E27FC236}">
                  <a16:creationId xmlns:a16="http://schemas.microsoft.com/office/drawing/2014/main" id="{085F2CF9-BB9A-6B44-9C2A-02130B73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35" name="Freeform 149">
              <a:extLst>
                <a:ext uri="{FF2B5EF4-FFF2-40B4-BE49-F238E27FC236}">
                  <a16:creationId xmlns:a16="http://schemas.microsoft.com/office/drawing/2014/main" id="{BACB9969-A8B0-4B43-A588-F19B02745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6" name="Line 152">
              <a:extLst>
                <a:ext uri="{FF2B5EF4-FFF2-40B4-BE49-F238E27FC236}">
                  <a16:creationId xmlns:a16="http://schemas.microsoft.com/office/drawing/2014/main" id="{D7AAA56C-4757-0946-AA78-C627B6481F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7" name="Line 153">
              <a:extLst>
                <a:ext uri="{FF2B5EF4-FFF2-40B4-BE49-F238E27FC236}">
                  <a16:creationId xmlns:a16="http://schemas.microsoft.com/office/drawing/2014/main" id="{5F6D811D-4D4F-274D-9D85-ADF29E9109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8" name="Line 154">
              <a:extLst>
                <a:ext uri="{FF2B5EF4-FFF2-40B4-BE49-F238E27FC236}">
                  <a16:creationId xmlns:a16="http://schemas.microsoft.com/office/drawing/2014/main" id="{3BCD1268-F49D-6B4D-BD46-5C4FB7DBD6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39" name="Line 155">
              <a:extLst>
                <a:ext uri="{FF2B5EF4-FFF2-40B4-BE49-F238E27FC236}">
                  <a16:creationId xmlns:a16="http://schemas.microsoft.com/office/drawing/2014/main" id="{7BD628EA-3CDE-8D41-88F8-2BD62AAA5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0" name="Freeform 156">
              <a:extLst>
                <a:ext uri="{FF2B5EF4-FFF2-40B4-BE49-F238E27FC236}">
                  <a16:creationId xmlns:a16="http://schemas.microsoft.com/office/drawing/2014/main" id="{053FAA1D-5C23-2349-B0B5-9041F73E1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1" name="Line 157">
              <a:extLst>
                <a:ext uri="{FF2B5EF4-FFF2-40B4-BE49-F238E27FC236}">
                  <a16:creationId xmlns:a16="http://schemas.microsoft.com/office/drawing/2014/main" id="{FCE6718B-1734-3148-A541-34CEE20D5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2" name="Freeform 158">
              <a:extLst>
                <a:ext uri="{FF2B5EF4-FFF2-40B4-BE49-F238E27FC236}">
                  <a16:creationId xmlns:a16="http://schemas.microsoft.com/office/drawing/2014/main" id="{373FA1B4-CCD7-D74D-8C66-9F564111F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3" name="Line 159">
              <a:extLst>
                <a:ext uri="{FF2B5EF4-FFF2-40B4-BE49-F238E27FC236}">
                  <a16:creationId xmlns:a16="http://schemas.microsoft.com/office/drawing/2014/main" id="{E0C45A68-BBD3-B548-8BFC-D4E117A2B0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44" name="Freeform 160">
              <a:extLst>
                <a:ext uri="{FF2B5EF4-FFF2-40B4-BE49-F238E27FC236}">
                  <a16:creationId xmlns:a16="http://schemas.microsoft.com/office/drawing/2014/main" id="{21DFA64B-B366-8046-8C38-9C2E199F3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45" name="Rectangle 161">
              <a:extLst>
                <a:ext uri="{FF2B5EF4-FFF2-40B4-BE49-F238E27FC236}">
                  <a16:creationId xmlns:a16="http://schemas.microsoft.com/office/drawing/2014/main" id="{C1F6C9CE-64C8-E048-8E08-9B17E0812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6" name="Rectangle 162">
              <a:extLst>
                <a:ext uri="{FF2B5EF4-FFF2-40B4-BE49-F238E27FC236}">
                  <a16:creationId xmlns:a16="http://schemas.microsoft.com/office/drawing/2014/main" id="{61356A43-342D-0E42-8730-F79D7FE98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7" name="Rectangle 163">
              <a:extLst>
                <a:ext uri="{FF2B5EF4-FFF2-40B4-BE49-F238E27FC236}">
                  <a16:creationId xmlns:a16="http://schemas.microsoft.com/office/drawing/2014/main" id="{90C67F67-B243-E741-BC37-93768760E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8" name="Rectangle 164">
              <a:extLst>
                <a:ext uri="{FF2B5EF4-FFF2-40B4-BE49-F238E27FC236}">
                  <a16:creationId xmlns:a16="http://schemas.microsoft.com/office/drawing/2014/main" id="{1E71F582-50BB-234C-A2D2-B1DC93B74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49" name="Freeform 165">
              <a:extLst>
                <a:ext uri="{FF2B5EF4-FFF2-40B4-BE49-F238E27FC236}">
                  <a16:creationId xmlns:a16="http://schemas.microsoft.com/office/drawing/2014/main" id="{7FDE86FB-8CC8-8149-BE74-9431059E6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3950" name="Line 169">
              <a:extLst>
                <a:ext uri="{FF2B5EF4-FFF2-40B4-BE49-F238E27FC236}">
                  <a16:creationId xmlns:a16="http://schemas.microsoft.com/office/drawing/2014/main" id="{4FE8E762-C2A4-6B48-B710-C1B22E8050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1" name="Line 170">
              <a:extLst>
                <a:ext uri="{FF2B5EF4-FFF2-40B4-BE49-F238E27FC236}">
                  <a16:creationId xmlns:a16="http://schemas.microsoft.com/office/drawing/2014/main" id="{4A0CDBEA-5E33-D943-8AE6-BCF0F2154D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2" name="Freeform 171">
              <a:extLst>
                <a:ext uri="{FF2B5EF4-FFF2-40B4-BE49-F238E27FC236}">
                  <a16:creationId xmlns:a16="http://schemas.microsoft.com/office/drawing/2014/main" id="{07C07E35-A6C5-154B-8A47-CE362A2D8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3" name="Freeform 172">
              <a:extLst>
                <a:ext uri="{FF2B5EF4-FFF2-40B4-BE49-F238E27FC236}">
                  <a16:creationId xmlns:a16="http://schemas.microsoft.com/office/drawing/2014/main" id="{4A9107FA-1BB8-4D46-A6EC-BE6D19EBB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4" name="Freeform 173">
              <a:extLst>
                <a:ext uri="{FF2B5EF4-FFF2-40B4-BE49-F238E27FC236}">
                  <a16:creationId xmlns:a16="http://schemas.microsoft.com/office/drawing/2014/main" id="{D1332E7B-66D9-2344-A355-E64F3571F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5" name="Freeform 174">
              <a:extLst>
                <a:ext uri="{FF2B5EF4-FFF2-40B4-BE49-F238E27FC236}">
                  <a16:creationId xmlns:a16="http://schemas.microsoft.com/office/drawing/2014/main" id="{BF3674E2-E77D-BB40-B21D-760F61FB7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956" name="Rectangle 175">
              <a:extLst>
                <a:ext uri="{FF2B5EF4-FFF2-40B4-BE49-F238E27FC236}">
                  <a16:creationId xmlns:a16="http://schemas.microsoft.com/office/drawing/2014/main" id="{A5C042C4-BF85-2243-BD74-DFBC058962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7" name="AutoShape 177">
              <a:extLst>
                <a:ext uri="{FF2B5EF4-FFF2-40B4-BE49-F238E27FC236}">
                  <a16:creationId xmlns:a16="http://schemas.microsoft.com/office/drawing/2014/main" id="{A0044EA5-E0F3-D44C-ACB5-8DFD0C76CD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8" name="AutoShape 179">
              <a:extLst>
                <a:ext uri="{FF2B5EF4-FFF2-40B4-BE49-F238E27FC236}">
                  <a16:creationId xmlns:a16="http://schemas.microsoft.com/office/drawing/2014/main" id="{A15C7DAF-CB46-EE45-81E0-9CCB415A71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59" name="AutoShape 181">
              <a:extLst>
                <a:ext uri="{FF2B5EF4-FFF2-40B4-BE49-F238E27FC236}">
                  <a16:creationId xmlns:a16="http://schemas.microsoft.com/office/drawing/2014/main" id="{BEADD1D0-9E1E-AD4E-8D5F-1CD144D827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60" name="AutoShape 183">
              <a:extLst>
                <a:ext uri="{FF2B5EF4-FFF2-40B4-BE49-F238E27FC236}">
                  <a16:creationId xmlns:a16="http://schemas.microsoft.com/office/drawing/2014/main" id="{E40D2757-FE0B-344B-8867-01EF758BBB2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3961" name="AutoShape 185">
              <a:extLst>
                <a:ext uri="{FF2B5EF4-FFF2-40B4-BE49-F238E27FC236}">
                  <a16:creationId xmlns:a16="http://schemas.microsoft.com/office/drawing/2014/main" id="{65AB6A81-1B34-DB48-A09C-808B57C8D6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3962" name="Group 202">
              <a:extLst>
                <a:ext uri="{FF2B5EF4-FFF2-40B4-BE49-F238E27FC236}">
                  <a16:creationId xmlns:a16="http://schemas.microsoft.com/office/drawing/2014/main" id="{98862212-7D76-5342-BA91-89CCB7C8D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3996" name="Freeform 203">
                <a:extLst>
                  <a:ext uri="{FF2B5EF4-FFF2-40B4-BE49-F238E27FC236}">
                    <a16:creationId xmlns:a16="http://schemas.microsoft.com/office/drawing/2014/main" id="{4A71C955-6685-CD40-BF20-F74F6EA42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97" name="Freeform 204">
                <a:extLst>
                  <a:ext uri="{FF2B5EF4-FFF2-40B4-BE49-F238E27FC236}">
                    <a16:creationId xmlns:a16="http://schemas.microsoft.com/office/drawing/2014/main" id="{DCBA37E0-4698-A944-9A7A-7BF6270584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3998" name="Group 205">
                <a:extLst>
                  <a:ext uri="{FF2B5EF4-FFF2-40B4-BE49-F238E27FC236}">
                    <a16:creationId xmlns:a16="http://schemas.microsoft.com/office/drawing/2014/main" id="{D73335EC-C6AD-4941-A985-98D7737295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3999" name="Freeform 206">
                  <a:extLst>
                    <a:ext uri="{FF2B5EF4-FFF2-40B4-BE49-F238E27FC236}">
                      <a16:creationId xmlns:a16="http://schemas.microsoft.com/office/drawing/2014/main" id="{245D0AA2-5A23-CB42-91F6-A087AF554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0" name="Freeform 207">
                  <a:extLst>
                    <a:ext uri="{FF2B5EF4-FFF2-40B4-BE49-F238E27FC236}">
                      <a16:creationId xmlns:a16="http://schemas.microsoft.com/office/drawing/2014/main" id="{66D78165-5117-9047-892A-922A8BC02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1" name="Freeform 208">
                  <a:extLst>
                    <a:ext uri="{FF2B5EF4-FFF2-40B4-BE49-F238E27FC236}">
                      <a16:creationId xmlns:a16="http://schemas.microsoft.com/office/drawing/2014/main" id="{90C68A28-815B-DD46-8DF4-A41BD94C76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2" name="Freeform 209">
                  <a:extLst>
                    <a:ext uri="{FF2B5EF4-FFF2-40B4-BE49-F238E27FC236}">
                      <a16:creationId xmlns:a16="http://schemas.microsoft.com/office/drawing/2014/main" id="{6A744B12-2C21-7F47-B275-D672B9EA52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003" name="Freeform 210">
                  <a:extLst>
                    <a:ext uri="{FF2B5EF4-FFF2-40B4-BE49-F238E27FC236}">
                      <a16:creationId xmlns:a16="http://schemas.microsoft.com/office/drawing/2014/main" id="{EB249E67-3461-3F48-A8ED-57E986988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3963" name="Group 229">
              <a:extLst>
                <a:ext uri="{FF2B5EF4-FFF2-40B4-BE49-F238E27FC236}">
                  <a16:creationId xmlns:a16="http://schemas.microsoft.com/office/drawing/2014/main" id="{14EE225A-69D4-944C-B91D-3BDEC35D30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3988" name="Freeform 230">
                <a:extLst>
                  <a:ext uri="{FF2B5EF4-FFF2-40B4-BE49-F238E27FC236}">
                    <a16:creationId xmlns:a16="http://schemas.microsoft.com/office/drawing/2014/main" id="{89AD849B-60A5-4745-BEDD-EBAAE1C55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9" name="Freeform 231">
                <a:extLst>
                  <a:ext uri="{FF2B5EF4-FFF2-40B4-BE49-F238E27FC236}">
                    <a16:creationId xmlns:a16="http://schemas.microsoft.com/office/drawing/2014/main" id="{C199A1D2-BD5D-484B-A70D-9A5C4EBB2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3990" name="Group 232">
                <a:extLst>
                  <a:ext uri="{FF2B5EF4-FFF2-40B4-BE49-F238E27FC236}">
                    <a16:creationId xmlns:a16="http://schemas.microsoft.com/office/drawing/2014/main" id="{8CE6A4B0-0B0D-214E-9B7F-329F0AD257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3991" name="Freeform 233">
                  <a:extLst>
                    <a:ext uri="{FF2B5EF4-FFF2-40B4-BE49-F238E27FC236}">
                      <a16:creationId xmlns:a16="http://schemas.microsoft.com/office/drawing/2014/main" id="{C6F5555E-C82D-4B4E-B6F2-9140FB2957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2" name="Freeform 234">
                  <a:extLst>
                    <a:ext uri="{FF2B5EF4-FFF2-40B4-BE49-F238E27FC236}">
                      <a16:creationId xmlns:a16="http://schemas.microsoft.com/office/drawing/2014/main" id="{AAAD0ED8-0EB7-3543-9D4D-19FCC7357C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3" name="Freeform 235">
                  <a:extLst>
                    <a:ext uri="{FF2B5EF4-FFF2-40B4-BE49-F238E27FC236}">
                      <a16:creationId xmlns:a16="http://schemas.microsoft.com/office/drawing/2014/main" id="{5F69FA84-BCAC-9747-ABC4-FF8C52641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4" name="Freeform 236">
                  <a:extLst>
                    <a:ext uri="{FF2B5EF4-FFF2-40B4-BE49-F238E27FC236}">
                      <a16:creationId xmlns:a16="http://schemas.microsoft.com/office/drawing/2014/main" id="{632E1404-AE04-514D-8A0E-0E99D7D6A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995" name="Freeform 237">
                  <a:extLst>
                    <a:ext uri="{FF2B5EF4-FFF2-40B4-BE49-F238E27FC236}">
                      <a16:creationId xmlns:a16="http://schemas.microsoft.com/office/drawing/2014/main" id="{01F3270F-18EF-FB46-9857-F8F0C48D49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3964" name="Group 244">
              <a:extLst>
                <a:ext uri="{FF2B5EF4-FFF2-40B4-BE49-F238E27FC236}">
                  <a16:creationId xmlns:a16="http://schemas.microsoft.com/office/drawing/2014/main" id="{48094D2A-6830-D244-A634-61B54623802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3983" name="Freeform 245">
                <a:extLst>
                  <a:ext uri="{FF2B5EF4-FFF2-40B4-BE49-F238E27FC236}">
                    <a16:creationId xmlns:a16="http://schemas.microsoft.com/office/drawing/2014/main" id="{80D72EC7-9563-EE4E-A14A-5B498653B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4" name="Freeform 246">
                <a:extLst>
                  <a:ext uri="{FF2B5EF4-FFF2-40B4-BE49-F238E27FC236}">
                    <a16:creationId xmlns:a16="http://schemas.microsoft.com/office/drawing/2014/main" id="{549EF006-5112-F34F-BF1E-8BC4476E30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5" name="Freeform 247">
                <a:extLst>
                  <a:ext uri="{FF2B5EF4-FFF2-40B4-BE49-F238E27FC236}">
                    <a16:creationId xmlns:a16="http://schemas.microsoft.com/office/drawing/2014/main" id="{2D41661A-5380-7C4B-A7A6-67B7750FD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6" name="Freeform 248">
                <a:extLst>
                  <a:ext uri="{FF2B5EF4-FFF2-40B4-BE49-F238E27FC236}">
                    <a16:creationId xmlns:a16="http://schemas.microsoft.com/office/drawing/2014/main" id="{EEAD33AD-2788-EA41-B1B3-66DF0B5F4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7" name="Freeform 249">
                <a:extLst>
                  <a:ext uri="{FF2B5EF4-FFF2-40B4-BE49-F238E27FC236}">
                    <a16:creationId xmlns:a16="http://schemas.microsoft.com/office/drawing/2014/main" id="{2D52DFA6-654A-3048-A961-2A5C56DAD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5" name="Group 256">
              <a:extLst>
                <a:ext uri="{FF2B5EF4-FFF2-40B4-BE49-F238E27FC236}">
                  <a16:creationId xmlns:a16="http://schemas.microsoft.com/office/drawing/2014/main" id="{62A7642C-5283-4645-8C1B-2FF7E674435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3978" name="Freeform 257">
                <a:extLst>
                  <a:ext uri="{FF2B5EF4-FFF2-40B4-BE49-F238E27FC236}">
                    <a16:creationId xmlns:a16="http://schemas.microsoft.com/office/drawing/2014/main" id="{FAF1D6EE-CBA1-3740-8D76-82D598A94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9" name="Freeform 258">
                <a:extLst>
                  <a:ext uri="{FF2B5EF4-FFF2-40B4-BE49-F238E27FC236}">
                    <a16:creationId xmlns:a16="http://schemas.microsoft.com/office/drawing/2014/main" id="{EC8CDDDD-5F57-8942-8D84-9680F62C7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0" name="Freeform 259">
                <a:extLst>
                  <a:ext uri="{FF2B5EF4-FFF2-40B4-BE49-F238E27FC236}">
                    <a16:creationId xmlns:a16="http://schemas.microsoft.com/office/drawing/2014/main" id="{BAB459B0-7E9D-3943-9CDB-760691787C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1" name="Freeform 260">
                <a:extLst>
                  <a:ext uri="{FF2B5EF4-FFF2-40B4-BE49-F238E27FC236}">
                    <a16:creationId xmlns:a16="http://schemas.microsoft.com/office/drawing/2014/main" id="{721A2498-4226-5645-8114-2804F62DC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82" name="Freeform 261">
                <a:extLst>
                  <a:ext uri="{FF2B5EF4-FFF2-40B4-BE49-F238E27FC236}">
                    <a16:creationId xmlns:a16="http://schemas.microsoft.com/office/drawing/2014/main" id="{A51B5F32-F475-9546-A20B-5BC33A5B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6" name="Group 274">
              <a:extLst>
                <a:ext uri="{FF2B5EF4-FFF2-40B4-BE49-F238E27FC236}">
                  <a16:creationId xmlns:a16="http://schemas.microsoft.com/office/drawing/2014/main" id="{A82CE500-56A6-F040-9557-6DCD1039D83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3973" name="Freeform 275">
                <a:extLst>
                  <a:ext uri="{FF2B5EF4-FFF2-40B4-BE49-F238E27FC236}">
                    <a16:creationId xmlns:a16="http://schemas.microsoft.com/office/drawing/2014/main" id="{8410D1CF-DF07-1345-83A1-EB40F69D9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4" name="Freeform 276">
                <a:extLst>
                  <a:ext uri="{FF2B5EF4-FFF2-40B4-BE49-F238E27FC236}">
                    <a16:creationId xmlns:a16="http://schemas.microsoft.com/office/drawing/2014/main" id="{D26E4B2D-C774-214C-B41D-361E0BF05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5" name="Freeform 277">
                <a:extLst>
                  <a:ext uri="{FF2B5EF4-FFF2-40B4-BE49-F238E27FC236}">
                    <a16:creationId xmlns:a16="http://schemas.microsoft.com/office/drawing/2014/main" id="{E78BB060-7A4A-FD40-ABC0-6457CCC39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6" name="Freeform 278">
                <a:extLst>
                  <a:ext uri="{FF2B5EF4-FFF2-40B4-BE49-F238E27FC236}">
                    <a16:creationId xmlns:a16="http://schemas.microsoft.com/office/drawing/2014/main" id="{53ED9DC2-5726-9344-A53C-06018FD18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7" name="Freeform 279">
                <a:extLst>
                  <a:ext uri="{FF2B5EF4-FFF2-40B4-BE49-F238E27FC236}">
                    <a16:creationId xmlns:a16="http://schemas.microsoft.com/office/drawing/2014/main" id="{20C365CA-FD17-5B4E-AE87-792155A1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3967" name="Group 286">
              <a:extLst>
                <a:ext uri="{FF2B5EF4-FFF2-40B4-BE49-F238E27FC236}">
                  <a16:creationId xmlns:a16="http://schemas.microsoft.com/office/drawing/2014/main" id="{2A9CA652-DC83-6040-98BE-D5C4FD7350B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3968" name="Freeform 287">
                <a:extLst>
                  <a:ext uri="{FF2B5EF4-FFF2-40B4-BE49-F238E27FC236}">
                    <a16:creationId xmlns:a16="http://schemas.microsoft.com/office/drawing/2014/main" id="{78E09040-4C4D-8D42-B35D-0625E3490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69" name="Freeform 288">
                <a:extLst>
                  <a:ext uri="{FF2B5EF4-FFF2-40B4-BE49-F238E27FC236}">
                    <a16:creationId xmlns:a16="http://schemas.microsoft.com/office/drawing/2014/main" id="{470C99CB-0A0D-D54B-8A6F-8C7F068CC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0" name="Freeform 289">
                <a:extLst>
                  <a:ext uri="{FF2B5EF4-FFF2-40B4-BE49-F238E27FC236}">
                    <a16:creationId xmlns:a16="http://schemas.microsoft.com/office/drawing/2014/main" id="{06612E32-BE8F-694E-8AE7-098FED5BC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1" name="Freeform 290">
                <a:extLst>
                  <a:ext uri="{FF2B5EF4-FFF2-40B4-BE49-F238E27FC236}">
                    <a16:creationId xmlns:a16="http://schemas.microsoft.com/office/drawing/2014/main" id="{9D153CA8-F5F5-8C40-93FB-5987B0AB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3972" name="Freeform 291">
                <a:extLst>
                  <a:ext uri="{FF2B5EF4-FFF2-40B4-BE49-F238E27FC236}">
                    <a16:creationId xmlns:a16="http://schemas.microsoft.com/office/drawing/2014/main" id="{BB970AB4-0091-6742-AE9B-1F6038570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3842" name="Rectangle 2">
            <a:extLst>
              <a:ext uri="{FF2B5EF4-FFF2-40B4-BE49-F238E27FC236}">
                <a16:creationId xmlns:a16="http://schemas.microsoft.com/office/drawing/2014/main" id="{094032C5-701F-FC44-B8AF-3F2DBAED0A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63843" name="Freeform 160">
            <a:extLst>
              <a:ext uri="{FF2B5EF4-FFF2-40B4-BE49-F238E27FC236}">
                <a16:creationId xmlns:a16="http://schemas.microsoft.com/office/drawing/2014/main" id="{14047A7F-C8D8-064F-8A33-4533E625FDCD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3844" name="TextBox 125">
            <a:extLst>
              <a:ext uri="{FF2B5EF4-FFF2-40B4-BE49-F238E27FC236}">
                <a16:creationId xmlns:a16="http://schemas.microsoft.com/office/drawing/2014/main" id="{D0319CC3-13C3-6D44-A99D-4ACF45BCE9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  <p:sp>
        <p:nvSpPr>
          <p:cNvPr id="163845" name="TextBox 1">
            <a:extLst>
              <a:ext uri="{FF2B5EF4-FFF2-40B4-BE49-F238E27FC236}">
                <a16:creationId xmlns:a16="http://schemas.microsoft.com/office/drawing/2014/main" id="{4DB41475-DB99-5740-90F3-4AFF55F645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5029201"/>
            <a:ext cx="877888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FF0000"/>
                </a:solidFill>
                <a:latin typeface="Times" pitchFamily="2" charset="0"/>
              </a:rPr>
              <a:t>. . . </a:t>
            </a:r>
          </a:p>
        </p:txBody>
      </p:sp>
      <p:sp>
        <p:nvSpPr>
          <p:cNvPr id="163846" name="TextBox 1">
            <a:extLst>
              <a:ext uri="{FF2B5EF4-FFF2-40B4-BE49-F238E27FC236}">
                <a16:creationId xmlns:a16="http://schemas.microsoft.com/office/drawing/2014/main" id="{CE6B702D-121B-0A40-8BF4-ABBA27C174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43689" y="5584826"/>
            <a:ext cx="113347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Stage 0</a:t>
            </a:r>
          </a:p>
        </p:txBody>
      </p:sp>
      <p:sp>
        <p:nvSpPr>
          <p:cNvPr id="163847" name="TextBox 164">
            <a:extLst>
              <a:ext uri="{FF2B5EF4-FFF2-40B4-BE49-F238E27FC236}">
                <a16:creationId xmlns:a16="http://schemas.microsoft.com/office/drawing/2014/main" id="{C4E89ACE-A753-B847-AFD0-57C83624D5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1776" y="5611813"/>
            <a:ext cx="11334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Stage 1</a:t>
            </a:r>
          </a:p>
        </p:txBody>
      </p:sp>
    </p:spTree>
  </p:cSld>
  <p:clrMapOvr>
    <a:masterClrMapping/>
  </p:clrMapOvr>
  <p:transition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TextBox 12">
            <a:extLst>
              <a:ext uri="{FF2B5EF4-FFF2-40B4-BE49-F238E27FC236}">
                <a16:creationId xmlns:a16="http://schemas.microsoft.com/office/drawing/2014/main" id="{F00295EE-7F9A-214B-BE44-7A023EBF95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6838" y="2286001"/>
            <a:ext cx="3103562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Rectangle 2">
            <a:extLst>
              <a:ext uri="{FF2B5EF4-FFF2-40B4-BE49-F238E27FC236}">
                <a16:creationId xmlns:a16="http://schemas.microsoft.com/office/drawing/2014/main" id="{32B21C28-B5A8-634F-9EAA-89CAFB6011F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stage</a:t>
            </a:r>
          </a:p>
        </p:txBody>
      </p:sp>
    </p:spTree>
  </p:cSld>
  <p:clrMapOvr>
    <a:masterClrMapping/>
  </p:clrMapOvr>
  <p:transition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889" name="Group 1">
            <a:extLst>
              <a:ext uri="{FF2B5EF4-FFF2-40B4-BE49-F238E27FC236}">
                <a16:creationId xmlns:a16="http://schemas.microsoft.com/office/drawing/2014/main" id="{3EE35A64-A71B-E94A-8761-B6BD9059A9DF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5897" name="Rectangle 4">
              <a:extLst>
                <a:ext uri="{FF2B5EF4-FFF2-40B4-BE49-F238E27FC236}">
                  <a16:creationId xmlns:a16="http://schemas.microsoft.com/office/drawing/2014/main" id="{C1501434-B0E9-E241-8452-8370C8D0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898" name="Line 6">
              <a:extLst>
                <a:ext uri="{FF2B5EF4-FFF2-40B4-BE49-F238E27FC236}">
                  <a16:creationId xmlns:a16="http://schemas.microsoft.com/office/drawing/2014/main" id="{6A11D833-7CAA-1C44-9B1F-03279ACFDE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899" name="Line 8">
              <a:extLst>
                <a:ext uri="{FF2B5EF4-FFF2-40B4-BE49-F238E27FC236}">
                  <a16:creationId xmlns:a16="http://schemas.microsoft.com/office/drawing/2014/main" id="{A94C4B30-3CBE-234B-AA7C-ACE566A25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0" name="Freeform 9">
              <a:extLst>
                <a:ext uri="{FF2B5EF4-FFF2-40B4-BE49-F238E27FC236}">
                  <a16:creationId xmlns:a16="http://schemas.microsoft.com/office/drawing/2014/main" id="{DC2E3D4E-3383-6343-9709-10F43C0DD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01" name="Freeform 10">
              <a:extLst>
                <a:ext uri="{FF2B5EF4-FFF2-40B4-BE49-F238E27FC236}">
                  <a16:creationId xmlns:a16="http://schemas.microsoft.com/office/drawing/2014/main" id="{CC027063-E48A-6947-B11D-8E29E67AE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02" name="Line 12">
              <a:extLst>
                <a:ext uri="{FF2B5EF4-FFF2-40B4-BE49-F238E27FC236}">
                  <a16:creationId xmlns:a16="http://schemas.microsoft.com/office/drawing/2014/main" id="{E901640D-67EF-3449-83BD-456202EC46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3" name="Line 13">
              <a:extLst>
                <a:ext uri="{FF2B5EF4-FFF2-40B4-BE49-F238E27FC236}">
                  <a16:creationId xmlns:a16="http://schemas.microsoft.com/office/drawing/2014/main" id="{1DB4481B-792E-E04E-8339-A8ECE8FDCA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4" name="Line 14">
              <a:extLst>
                <a:ext uri="{FF2B5EF4-FFF2-40B4-BE49-F238E27FC236}">
                  <a16:creationId xmlns:a16="http://schemas.microsoft.com/office/drawing/2014/main" id="{3E1C1A4C-5E8F-A94C-9AA5-E8F6C8D70B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05" name="Rectangle 19">
              <a:extLst>
                <a:ext uri="{FF2B5EF4-FFF2-40B4-BE49-F238E27FC236}">
                  <a16:creationId xmlns:a16="http://schemas.microsoft.com/office/drawing/2014/main" id="{D64EF8EE-D4B6-C344-87E5-1FAE865401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6" name="Rectangle 20">
              <a:extLst>
                <a:ext uri="{FF2B5EF4-FFF2-40B4-BE49-F238E27FC236}">
                  <a16:creationId xmlns:a16="http://schemas.microsoft.com/office/drawing/2014/main" id="{E01177B3-C6F3-6F44-9BA0-F0D0925451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7" name="Rectangle 21">
              <a:extLst>
                <a:ext uri="{FF2B5EF4-FFF2-40B4-BE49-F238E27FC236}">
                  <a16:creationId xmlns:a16="http://schemas.microsoft.com/office/drawing/2014/main" id="{98B62D9D-AACD-B147-A556-4BBE7AD25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8" name="Rectangle 22">
              <a:extLst>
                <a:ext uri="{FF2B5EF4-FFF2-40B4-BE49-F238E27FC236}">
                  <a16:creationId xmlns:a16="http://schemas.microsoft.com/office/drawing/2014/main" id="{4543421F-464F-9543-B180-B81B47D66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09" name="Rectangle 23">
              <a:extLst>
                <a:ext uri="{FF2B5EF4-FFF2-40B4-BE49-F238E27FC236}">
                  <a16:creationId xmlns:a16="http://schemas.microsoft.com/office/drawing/2014/main" id="{9C17CF28-89F9-FF47-8268-CDAAC9B1A3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0" name="Rectangle 24">
              <a:extLst>
                <a:ext uri="{FF2B5EF4-FFF2-40B4-BE49-F238E27FC236}">
                  <a16:creationId xmlns:a16="http://schemas.microsoft.com/office/drawing/2014/main" id="{FE711BC6-3295-6E4D-B19A-0DD0A04A2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1" name="Rectangle 25">
              <a:extLst>
                <a:ext uri="{FF2B5EF4-FFF2-40B4-BE49-F238E27FC236}">
                  <a16:creationId xmlns:a16="http://schemas.microsoft.com/office/drawing/2014/main" id="{D08D03B5-51CE-E34A-8C86-668CABDE5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2" name="Rectangle 26">
              <a:extLst>
                <a:ext uri="{FF2B5EF4-FFF2-40B4-BE49-F238E27FC236}">
                  <a16:creationId xmlns:a16="http://schemas.microsoft.com/office/drawing/2014/main" id="{5DF26DBF-261C-5141-85A9-FE6C25F568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3" name="Rectangle 27">
              <a:extLst>
                <a:ext uri="{FF2B5EF4-FFF2-40B4-BE49-F238E27FC236}">
                  <a16:creationId xmlns:a16="http://schemas.microsoft.com/office/drawing/2014/main" id="{1E28E9E7-4F9C-CB48-A37F-82C74E1BA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4" name="Line 28">
              <a:extLst>
                <a:ext uri="{FF2B5EF4-FFF2-40B4-BE49-F238E27FC236}">
                  <a16:creationId xmlns:a16="http://schemas.microsoft.com/office/drawing/2014/main" id="{5A7B2E1D-5797-2043-ACCC-5A5836DB91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15" name="Rectangle 29">
              <a:extLst>
                <a:ext uri="{FF2B5EF4-FFF2-40B4-BE49-F238E27FC236}">
                  <a16:creationId xmlns:a16="http://schemas.microsoft.com/office/drawing/2014/main" id="{97324247-9AB8-0F47-B74D-7037F7977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6" name="Rectangle 30">
              <a:extLst>
                <a:ext uri="{FF2B5EF4-FFF2-40B4-BE49-F238E27FC236}">
                  <a16:creationId xmlns:a16="http://schemas.microsoft.com/office/drawing/2014/main" id="{826D4070-6C07-CC40-8A08-00196331E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7" name="Rectangle 31">
              <a:extLst>
                <a:ext uri="{FF2B5EF4-FFF2-40B4-BE49-F238E27FC236}">
                  <a16:creationId xmlns:a16="http://schemas.microsoft.com/office/drawing/2014/main" id="{FD1FA16E-301B-6442-BD62-4E6C29DD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8" name="Rectangle 32">
              <a:extLst>
                <a:ext uri="{FF2B5EF4-FFF2-40B4-BE49-F238E27FC236}">
                  <a16:creationId xmlns:a16="http://schemas.microsoft.com/office/drawing/2014/main" id="{C81F3C0C-6FC2-3740-9440-5180E1998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19" name="Rectangle 33">
              <a:extLst>
                <a:ext uri="{FF2B5EF4-FFF2-40B4-BE49-F238E27FC236}">
                  <a16:creationId xmlns:a16="http://schemas.microsoft.com/office/drawing/2014/main" id="{035B2B6B-FDE7-DD4F-912F-CB143953E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0" name="Rectangle 34">
              <a:extLst>
                <a:ext uri="{FF2B5EF4-FFF2-40B4-BE49-F238E27FC236}">
                  <a16:creationId xmlns:a16="http://schemas.microsoft.com/office/drawing/2014/main" id="{FD8633B9-BBB0-6340-B520-D61CCFC86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1" name="Rectangle 35">
              <a:extLst>
                <a:ext uri="{FF2B5EF4-FFF2-40B4-BE49-F238E27FC236}">
                  <a16:creationId xmlns:a16="http://schemas.microsoft.com/office/drawing/2014/main" id="{F6898157-D1E6-C742-AD32-82A3110EC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2" name="Rectangle 36">
              <a:extLst>
                <a:ext uri="{FF2B5EF4-FFF2-40B4-BE49-F238E27FC236}">
                  <a16:creationId xmlns:a16="http://schemas.microsoft.com/office/drawing/2014/main" id="{D8B29A04-DCE1-9548-9C68-BB1B857CC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23" name="Line 37">
              <a:extLst>
                <a:ext uri="{FF2B5EF4-FFF2-40B4-BE49-F238E27FC236}">
                  <a16:creationId xmlns:a16="http://schemas.microsoft.com/office/drawing/2014/main" id="{CD542CA8-7279-B74F-AE04-6D6F6B0D33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4" name="Line 39">
              <a:extLst>
                <a:ext uri="{FF2B5EF4-FFF2-40B4-BE49-F238E27FC236}">
                  <a16:creationId xmlns:a16="http://schemas.microsoft.com/office/drawing/2014/main" id="{09C846E0-E7E2-B74D-A8BA-D51C9DCAB9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5" name="Line 40">
              <a:extLst>
                <a:ext uri="{FF2B5EF4-FFF2-40B4-BE49-F238E27FC236}">
                  <a16:creationId xmlns:a16="http://schemas.microsoft.com/office/drawing/2014/main" id="{AAF47293-A070-6A4A-9F40-F56A2D8496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6" name="Line 41">
              <a:extLst>
                <a:ext uri="{FF2B5EF4-FFF2-40B4-BE49-F238E27FC236}">
                  <a16:creationId xmlns:a16="http://schemas.microsoft.com/office/drawing/2014/main" id="{A9155A21-F285-3C40-8651-F165B4A233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7" name="Line 48">
              <a:extLst>
                <a:ext uri="{FF2B5EF4-FFF2-40B4-BE49-F238E27FC236}">
                  <a16:creationId xmlns:a16="http://schemas.microsoft.com/office/drawing/2014/main" id="{7317D6AE-6D38-1A4A-A50F-C4D81E1A3D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8" name="Line 50">
              <a:extLst>
                <a:ext uri="{FF2B5EF4-FFF2-40B4-BE49-F238E27FC236}">
                  <a16:creationId xmlns:a16="http://schemas.microsoft.com/office/drawing/2014/main" id="{80745FF2-6C92-3545-8A71-2283BA9AB2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29" name="Line 51">
              <a:extLst>
                <a:ext uri="{FF2B5EF4-FFF2-40B4-BE49-F238E27FC236}">
                  <a16:creationId xmlns:a16="http://schemas.microsoft.com/office/drawing/2014/main" id="{EDB9F39F-384D-614E-8429-60DB2FDC81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0" name="Line 52">
              <a:extLst>
                <a:ext uri="{FF2B5EF4-FFF2-40B4-BE49-F238E27FC236}">
                  <a16:creationId xmlns:a16="http://schemas.microsoft.com/office/drawing/2014/main" id="{B239AFA1-BBD2-4645-8FD8-3AB5872536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1" name="Line 61">
              <a:extLst>
                <a:ext uri="{FF2B5EF4-FFF2-40B4-BE49-F238E27FC236}">
                  <a16:creationId xmlns:a16="http://schemas.microsoft.com/office/drawing/2014/main" id="{5B3C4445-9935-6744-890C-9FA900ABB4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2" name="Line 62">
              <a:extLst>
                <a:ext uri="{FF2B5EF4-FFF2-40B4-BE49-F238E27FC236}">
                  <a16:creationId xmlns:a16="http://schemas.microsoft.com/office/drawing/2014/main" id="{CA53E97D-A207-1C45-B9F1-3398A92099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3" name="Line 63">
              <a:extLst>
                <a:ext uri="{FF2B5EF4-FFF2-40B4-BE49-F238E27FC236}">
                  <a16:creationId xmlns:a16="http://schemas.microsoft.com/office/drawing/2014/main" id="{14E000F7-D2EC-3148-A48B-063EF4A68F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4" name="Line 68">
              <a:extLst>
                <a:ext uri="{FF2B5EF4-FFF2-40B4-BE49-F238E27FC236}">
                  <a16:creationId xmlns:a16="http://schemas.microsoft.com/office/drawing/2014/main" id="{90401FA2-12E9-E144-A002-9047EE9F49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5" name="Line 69">
              <a:extLst>
                <a:ext uri="{FF2B5EF4-FFF2-40B4-BE49-F238E27FC236}">
                  <a16:creationId xmlns:a16="http://schemas.microsoft.com/office/drawing/2014/main" id="{0CB8D4E9-02E8-DE48-835B-D9FC84E700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6" name="Line 73">
              <a:extLst>
                <a:ext uri="{FF2B5EF4-FFF2-40B4-BE49-F238E27FC236}">
                  <a16:creationId xmlns:a16="http://schemas.microsoft.com/office/drawing/2014/main" id="{C0F51EEA-7E2E-A947-BFF4-6FE8E0E725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7" name="Line 74">
              <a:extLst>
                <a:ext uri="{FF2B5EF4-FFF2-40B4-BE49-F238E27FC236}">
                  <a16:creationId xmlns:a16="http://schemas.microsoft.com/office/drawing/2014/main" id="{83F2F744-FE93-5245-85BF-224BA3F09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8" name="Line 76">
              <a:extLst>
                <a:ext uri="{FF2B5EF4-FFF2-40B4-BE49-F238E27FC236}">
                  <a16:creationId xmlns:a16="http://schemas.microsoft.com/office/drawing/2014/main" id="{A40E1D5D-F246-5444-92A0-D2A37CD489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39" name="Freeform 77">
              <a:extLst>
                <a:ext uri="{FF2B5EF4-FFF2-40B4-BE49-F238E27FC236}">
                  <a16:creationId xmlns:a16="http://schemas.microsoft.com/office/drawing/2014/main" id="{275439D0-DF9B-7D49-A2F5-5F3463192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0" name="Freeform 78">
              <a:extLst>
                <a:ext uri="{FF2B5EF4-FFF2-40B4-BE49-F238E27FC236}">
                  <a16:creationId xmlns:a16="http://schemas.microsoft.com/office/drawing/2014/main" id="{D4900187-7428-5B4A-ADC1-06C10B5D8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1" name="Freeform 79">
              <a:extLst>
                <a:ext uri="{FF2B5EF4-FFF2-40B4-BE49-F238E27FC236}">
                  <a16:creationId xmlns:a16="http://schemas.microsoft.com/office/drawing/2014/main" id="{8D430216-CAAF-F146-8F2D-D9055DEAA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2" name="Line 80">
              <a:extLst>
                <a:ext uri="{FF2B5EF4-FFF2-40B4-BE49-F238E27FC236}">
                  <a16:creationId xmlns:a16="http://schemas.microsoft.com/office/drawing/2014/main" id="{FEF81E91-1F5E-B34D-BF6B-A162C2B20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3" name="Line 81">
              <a:extLst>
                <a:ext uri="{FF2B5EF4-FFF2-40B4-BE49-F238E27FC236}">
                  <a16:creationId xmlns:a16="http://schemas.microsoft.com/office/drawing/2014/main" id="{3DDE92EF-641B-3843-9C2D-B6A4E5D9E9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4" name="Line 82">
              <a:extLst>
                <a:ext uri="{FF2B5EF4-FFF2-40B4-BE49-F238E27FC236}">
                  <a16:creationId xmlns:a16="http://schemas.microsoft.com/office/drawing/2014/main" id="{073C76CB-2798-4547-9D8A-4C07A7B51F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5" name="Line 83">
              <a:extLst>
                <a:ext uri="{FF2B5EF4-FFF2-40B4-BE49-F238E27FC236}">
                  <a16:creationId xmlns:a16="http://schemas.microsoft.com/office/drawing/2014/main" id="{BECFC716-CB9B-624E-B6EC-3D8F173237F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46" name="Freeform 84">
              <a:extLst>
                <a:ext uri="{FF2B5EF4-FFF2-40B4-BE49-F238E27FC236}">
                  <a16:creationId xmlns:a16="http://schemas.microsoft.com/office/drawing/2014/main" id="{70063BC4-6882-914C-9168-B809E610E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7" name="Freeform 85">
              <a:extLst>
                <a:ext uri="{FF2B5EF4-FFF2-40B4-BE49-F238E27FC236}">
                  <a16:creationId xmlns:a16="http://schemas.microsoft.com/office/drawing/2014/main" id="{52521396-5416-874F-96F4-75622E744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8" name="Freeform 86">
              <a:extLst>
                <a:ext uri="{FF2B5EF4-FFF2-40B4-BE49-F238E27FC236}">
                  <a16:creationId xmlns:a16="http://schemas.microsoft.com/office/drawing/2014/main" id="{4001B8CF-8945-A04E-9503-131CE937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49" name="Freeform 87">
              <a:extLst>
                <a:ext uri="{FF2B5EF4-FFF2-40B4-BE49-F238E27FC236}">
                  <a16:creationId xmlns:a16="http://schemas.microsoft.com/office/drawing/2014/main" id="{09D283FE-C4FD-5249-9D23-DE40B008A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50" name="Line 89">
              <a:extLst>
                <a:ext uri="{FF2B5EF4-FFF2-40B4-BE49-F238E27FC236}">
                  <a16:creationId xmlns:a16="http://schemas.microsoft.com/office/drawing/2014/main" id="{BFF85A78-0B91-1549-A035-02F4F84D1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1" name="Freeform 90">
              <a:extLst>
                <a:ext uri="{FF2B5EF4-FFF2-40B4-BE49-F238E27FC236}">
                  <a16:creationId xmlns:a16="http://schemas.microsoft.com/office/drawing/2014/main" id="{86FEDF03-C26B-0540-A268-78BC82B6B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52" name="Freeform 91">
              <a:extLst>
                <a:ext uri="{FF2B5EF4-FFF2-40B4-BE49-F238E27FC236}">
                  <a16:creationId xmlns:a16="http://schemas.microsoft.com/office/drawing/2014/main" id="{30858BFB-01C3-DF45-BE9A-96EC0C97C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3" name="Rectangle 92">
              <a:extLst>
                <a:ext uri="{FF2B5EF4-FFF2-40B4-BE49-F238E27FC236}">
                  <a16:creationId xmlns:a16="http://schemas.microsoft.com/office/drawing/2014/main" id="{E1F5C3BA-C1B2-044C-8536-7304FB47D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54" name="Line 93">
              <a:extLst>
                <a:ext uri="{FF2B5EF4-FFF2-40B4-BE49-F238E27FC236}">
                  <a16:creationId xmlns:a16="http://schemas.microsoft.com/office/drawing/2014/main" id="{2D1BDFCF-F5EF-4042-BD4B-2A6A160120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5" name="Freeform 94">
              <a:extLst>
                <a:ext uri="{FF2B5EF4-FFF2-40B4-BE49-F238E27FC236}">
                  <a16:creationId xmlns:a16="http://schemas.microsoft.com/office/drawing/2014/main" id="{A9256A71-4258-DD4B-BA59-F6FED0EF0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6" name="Freeform 95">
              <a:extLst>
                <a:ext uri="{FF2B5EF4-FFF2-40B4-BE49-F238E27FC236}">
                  <a16:creationId xmlns:a16="http://schemas.microsoft.com/office/drawing/2014/main" id="{791E8515-3C7F-BC4E-B019-08528647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7" name="Line 96">
              <a:extLst>
                <a:ext uri="{FF2B5EF4-FFF2-40B4-BE49-F238E27FC236}">
                  <a16:creationId xmlns:a16="http://schemas.microsoft.com/office/drawing/2014/main" id="{130E9C56-FAC4-8740-A886-990E11AB72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8" name="Line 97">
              <a:extLst>
                <a:ext uri="{FF2B5EF4-FFF2-40B4-BE49-F238E27FC236}">
                  <a16:creationId xmlns:a16="http://schemas.microsoft.com/office/drawing/2014/main" id="{C7305DF5-F4A5-9946-BD3E-2993813359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59" name="Line 98">
              <a:extLst>
                <a:ext uri="{FF2B5EF4-FFF2-40B4-BE49-F238E27FC236}">
                  <a16:creationId xmlns:a16="http://schemas.microsoft.com/office/drawing/2014/main" id="{6C8E3E83-1400-6A48-9138-C007F4078F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0" name="Rectangle 99">
              <a:extLst>
                <a:ext uri="{FF2B5EF4-FFF2-40B4-BE49-F238E27FC236}">
                  <a16:creationId xmlns:a16="http://schemas.microsoft.com/office/drawing/2014/main" id="{BD426A35-7B86-764D-ADB1-27E9B2845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1" name="Rectangle 100">
              <a:extLst>
                <a:ext uri="{FF2B5EF4-FFF2-40B4-BE49-F238E27FC236}">
                  <a16:creationId xmlns:a16="http://schemas.microsoft.com/office/drawing/2014/main" id="{0525850D-4E42-704E-80FC-2EE59A47F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2" name="Rectangle 101">
              <a:extLst>
                <a:ext uri="{FF2B5EF4-FFF2-40B4-BE49-F238E27FC236}">
                  <a16:creationId xmlns:a16="http://schemas.microsoft.com/office/drawing/2014/main" id="{9167CC79-BA3F-E748-9184-187B558B6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3" name="Rectangle 102">
              <a:extLst>
                <a:ext uri="{FF2B5EF4-FFF2-40B4-BE49-F238E27FC236}">
                  <a16:creationId xmlns:a16="http://schemas.microsoft.com/office/drawing/2014/main" id="{85594BA9-DE0C-0342-965A-0731484DB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4" name="Line 103">
              <a:extLst>
                <a:ext uri="{FF2B5EF4-FFF2-40B4-BE49-F238E27FC236}">
                  <a16:creationId xmlns:a16="http://schemas.microsoft.com/office/drawing/2014/main" id="{FD8423BF-D749-DD42-9581-4D8C415084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65" name="Rectangle 104">
              <a:extLst>
                <a:ext uri="{FF2B5EF4-FFF2-40B4-BE49-F238E27FC236}">
                  <a16:creationId xmlns:a16="http://schemas.microsoft.com/office/drawing/2014/main" id="{ABA0C12C-16AE-3D46-B542-BADC2452A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6" name="Rectangle 105">
              <a:extLst>
                <a:ext uri="{FF2B5EF4-FFF2-40B4-BE49-F238E27FC236}">
                  <a16:creationId xmlns:a16="http://schemas.microsoft.com/office/drawing/2014/main" id="{BE20CED2-C2ED-804B-A9FD-D335CFE1C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7" name="Rectangle 106">
              <a:extLst>
                <a:ext uri="{FF2B5EF4-FFF2-40B4-BE49-F238E27FC236}">
                  <a16:creationId xmlns:a16="http://schemas.microsoft.com/office/drawing/2014/main" id="{DC6A9BF9-F4E1-2648-8075-DF3D32D05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8" name="Rectangle 107">
              <a:extLst>
                <a:ext uri="{FF2B5EF4-FFF2-40B4-BE49-F238E27FC236}">
                  <a16:creationId xmlns:a16="http://schemas.microsoft.com/office/drawing/2014/main" id="{B0DE3BAD-56B4-9346-8DEF-96DFA4089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69" name="Line 110">
              <a:extLst>
                <a:ext uri="{FF2B5EF4-FFF2-40B4-BE49-F238E27FC236}">
                  <a16:creationId xmlns:a16="http://schemas.microsoft.com/office/drawing/2014/main" id="{379834FA-2810-6A4A-843E-FAE9F4CEB0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0" name="Line 111">
              <a:extLst>
                <a:ext uri="{FF2B5EF4-FFF2-40B4-BE49-F238E27FC236}">
                  <a16:creationId xmlns:a16="http://schemas.microsoft.com/office/drawing/2014/main" id="{E1651A47-4729-8445-8A7B-6AF266B1FF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1" name="Line 112">
              <a:extLst>
                <a:ext uri="{FF2B5EF4-FFF2-40B4-BE49-F238E27FC236}">
                  <a16:creationId xmlns:a16="http://schemas.microsoft.com/office/drawing/2014/main" id="{3E65DDB4-E52F-744A-BCAC-D386E255B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2" name="Line 117">
              <a:extLst>
                <a:ext uri="{FF2B5EF4-FFF2-40B4-BE49-F238E27FC236}">
                  <a16:creationId xmlns:a16="http://schemas.microsoft.com/office/drawing/2014/main" id="{47B2A116-F463-7941-9E34-BFF9F5F038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3" name="Line 118">
              <a:extLst>
                <a:ext uri="{FF2B5EF4-FFF2-40B4-BE49-F238E27FC236}">
                  <a16:creationId xmlns:a16="http://schemas.microsoft.com/office/drawing/2014/main" id="{36326797-1DAE-134F-B032-3F1174FE25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4" name="Line 119">
              <a:extLst>
                <a:ext uri="{FF2B5EF4-FFF2-40B4-BE49-F238E27FC236}">
                  <a16:creationId xmlns:a16="http://schemas.microsoft.com/office/drawing/2014/main" id="{360E4372-1204-0E4C-92FB-1C4B61D04F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5" name="Line 126">
              <a:extLst>
                <a:ext uri="{FF2B5EF4-FFF2-40B4-BE49-F238E27FC236}">
                  <a16:creationId xmlns:a16="http://schemas.microsoft.com/office/drawing/2014/main" id="{A7A28426-37EC-804C-9BFE-3D64A9B211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6" name="Line 128">
              <a:extLst>
                <a:ext uri="{FF2B5EF4-FFF2-40B4-BE49-F238E27FC236}">
                  <a16:creationId xmlns:a16="http://schemas.microsoft.com/office/drawing/2014/main" id="{F8756CB2-171F-6F4C-900F-860D1DB808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7" name="Line 129">
              <a:extLst>
                <a:ext uri="{FF2B5EF4-FFF2-40B4-BE49-F238E27FC236}">
                  <a16:creationId xmlns:a16="http://schemas.microsoft.com/office/drawing/2014/main" id="{549F1CC4-017D-DB45-B569-04BC6E123A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8" name="Line 130">
              <a:extLst>
                <a:ext uri="{FF2B5EF4-FFF2-40B4-BE49-F238E27FC236}">
                  <a16:creationId xmlns:a16="http://schemas.microsoft.com/office/drawing/2014/main" id="{4D2D7D54-D8C8-B94B-A9B9-F76B13E534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79" name="Line 139">
              <a:extLst>
                <a:ext uri="{FF2B5EF4-FFF2-40B4-BE49-F238E27FC236}">
                  <a16:creationId xmlns:a16="http://schemas.microsoft.com/office/drawing/2014/main" id="{BDF66750-BFB5-D24E-9975-0BB5F586F0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0" name="Line 141">
              <a:extLst>
                <a:ext uri="{FF2B5EF4-FFF2-40B4-BE49-F238E27FC236}">
                  <a16:creationId xmlns:a16="http://schemas.microsoft.com/office/drawing/2014/main" id="{5F58F749-9C07-3E4D-B902-4E7FD2620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1" name="Line 142">
              <a:extLst>
                <a:ext uri="{FF2B5EF4-FFF2-40B4-BE49-F238E27FC236}">
                  <a16:creationId xmlns:a16="http://schemas.microsoft.com/office/drawing/2014/main" id="{D477B6A9-A91F-FB46-ADE6-DB8236D33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2" name="Line 143">
              <a:extLst>
                <a:ext uri="{FF2B5EF4-FFF2-40B4-BE49-F238E27FC236}">
                  <a16:creationId xmlns:a16="http://schemas.microsoft.com/office/drawing/2014/main" id="{0BDEED33-F970-3444-B239-7D548183B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3" name="Freeform 148">
              <a:extLst>
                <a:ext uri="{FF2B5EF4-FFF2-40B4-BE49-F238E27FC236}">
                  <a16:creationId xmlns:a16="http://schemas.microsoft.com/office/drawing/2014/main" id="{A77CE855-4562-D845-8790-EDAB7008E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84" name="Freeform 149">
              <a:extLst>
                <a:ext uri="{FF2B5EF4-FFF2-40B4-BE49-F238E27FC236}">
                  <a16:creationId xmlns:a16="http://schemas.microsoft.com/office/drawing/2014/main" id="{214351AD-F63C-114D-A5A1-93A0AF846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5" name="Line 152">
              <a:extLst>
                <a:ext uri="{FF2B5EF4-FFF2-40B4-BE49-F238E27FC236}">
                  <a16:creationId xmlns:a16="http://schemas.microsoft.com/office/drawing/2014/main" id="{F89E3934-5818-2B4A-B8AD-C8F4B1B6A1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6" name="Line 153">
              <a:extLst>
                <a:ext uri="{FF2B5EF4-FFF2-40B4-BE49-F238E27FC236}">
                  <a16:creationId xmlns:a16="http://schemas.microsoft.com/office/drawing/2014/main" id="{ED363385-5E85-634F-BB1D-E3ED49E64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7" name="Line 154">
              <a:extLst>
                <a:ext uri="{FF2B5EF4-FFF2-40B4-BE49-F238E27FC236}">
                  <a16:creationId xmlns:a16="http://schemas.microsoft.com/office/drawing/2014/main" id="{87F7C78D-BD25-1846-8EEA-808E000163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8" name="Line 155">
              <a:extLst>
                <a:ext uri="{FF2B5EF4-FFF2-40B4-BE49-F238E27FC236}">
                  <a16:creationId xmlns:a16="http://schemas.microsoft.com/office/drawing/2014/main" id="{ADC43A3D-9F4F-D549-85D6-A4DE2BCE3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89" name="Freeform 156">
              <a:extLst>
                <a:ext uri="{FF2B5EF4-FFF2-40B4-BE49-F238E27FC236}">
                  <a16:creationId xmlns:a16="http://schemas.microsoft.com/office/drawing/2014/main" id="{E816D0DE-F0AB-1C4B-8B81-28EAFF2D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0" name="Line 157">
              <a:extLst>
                <a:ext uri="{FF2B5EF4-FFF2-40B4-BE49-F238E27FC236}">
                  <a16:creationId xmlns:a16="http://schemas.microsoft.com/office/drawing/2014/main" id="{D14DF9E3-8D65-3943-A91C-62B2EB4F9C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1" name="Freeform 158">
              <a:extLst>
                <a:ext uri="{FF2B5EF4-FFF2-40B4-BE49-F238E27FC236}">
                  <a16:creationId xmlns:a16="http://schemas.microsoft.com/office/drawing/2014/main" id="{06C1F2A2-3579-954F-9C5A-6DEA750FA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2" name="Line 159">
              <a:extLst>
                <a:ext uri="{FF2B5EF4-FFF2-40B4-BE49-F238E27FC236}">
                  <a16:creationId xmlns:a16="http://schemas.microsoft.com/office/drawing/2014/main" id="{03A1162F-A87A-6640-80D7-F7CD435119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993" name="Freeform 160">
              <a:extLst>
                <a:ext uri="{FF2B5EF4-FFF2-40B4-BE49-F238E27FC236}">
                  <a16:creationId xmlns:a16="http://schemas.microsoft.com/office/drawing/2014/main" id="{DE48258D-0D4F-B842-983E-524CED9DB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4" name="Rectangle 161">
              <a:extLst>
                <a:ext uri="{FF2B5EF4-FFF2-40B4-BE49-F238E27FC236}">
                  <a16:creationId xmlns:a16="http://schemas.microsoft.com/office/drawing/2014/main" id="{ED920CAD-4B3D-5546-9284-B87E5AD51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5" name="Rectangle 162">
              <a:extLst>
                <a:ext uri="{FF2B5EF4-FFF2-40B4-BE49-F238E27FC236}">
                  <a16:creationId xmlns:a16="http://schemas.microsoft.com/office/drawing/2014/main" id="{744B718D-CB58-1342-9481-B01D384F15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6" name="Rectangle 163">
              <a:extLst>
                <a:ext uri="{FF2B5EF4-FFF2-40B4-BE49-F238E27FC236}">
                  <a16:creationId xmlns:a16="http://schemas.microsoft.com/office/drawing/2014/main" id="{3EF9B772-1BEF-1E44-8E9D-22CF947620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7" name="Rectangle 164">
              <a:extLst>
                <a:ext uri="{FF2B5EF4-FFF2-40B4-BE49-F238E27FC236}">
                  <a16:creationId xmlns:a16="http://schemas.microsoft.com/office/drawing/2014/main" id="{56E87E26-E894-CF4F-A08D-ECE97D9E5E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5998" name="Freeform 165">
              <a:extLst>
                <a:ext uri="{FF2B5EF4-FFF2-40B4-BE49-F238E27FC236}">
                  <a16:creationId xmlns:a16="http://schemas.microsoft.com/office/drawing/2014/main" id="{FF790DB3-F455-BB4B-9887-4467CA016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5999" name="Line 169">
              <a:extLst>
                <a:ext uri="{FF2B5EF4-FFF2-40B4-BE49-F238E27FC236}">
                  <a16:creationId xmlns:a16="http://schemas.microsoft.com/office/drawing/2014/main" id="{0F14A6D4-0F68-FF41-B451-82AC83A4E4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0" name="Line 170">
              <a:extLst>
                <a:ext uri="{FF2B5EF4-FFF2-40B4-BE49-F238E27FC236}">
                  <a16:creationId xmlns:a16="http://schemas.microsoft.com/office/drawing/2014/main" id="{3A8C2C49-8F20-934E-BF6B-15D2BE77AD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1" name="Freeform 171">
              <a:extLst>
                <a:ext uri="{FF2B5EF4-FFF2-40B4-BE49-F238E27FC236}">
                  <a16:creationId xmlns:a16="http://schemas.microsoft.com/office/drawing/2014/main" id="{FBE4AE87-02B2-2E42-8C43-394AAF16E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2" name="Freeform 172">
              <a:extLst>
                <a:ext uri="{FF2B5EF4-FFF2-40B4-BE49-F238E27FC236}">
                  <a16:creationId xmlns:a16="http://schemas.microsoft.com/office/drawing/2014/main" id="{49FFABFF-CF42-0D4D-949C-9770C0438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3" name="Freeform 173">
              <a:extLst>
                <a:ext uri="{FF2B5EF4-FFF2-40B4-BE49-F238E27FC236}">
                  <a16:creationId xmlns:a16="http://schemas.microsoft.com/office/drawing/2014/main" id="{4994A5AB-8A3E-AF43-99F6-87BE05F15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4" name="Freeform 174">
              <a:extLst>
                <a:ext uri="{FF2B5EF4-FFF2-40B4-BE49-F238E27FC236}">
                  <a16:creationId xmlns:a16="http://schemas.microsoft.com/office/drawing/2014/main" id="{BEE172FE-6928-9540-ACA5-9DF78D226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005" name="Rectangle 175">
              <a:extLst>
                <a:ext uri="{FF2B5EF4-FFF2-40B4-BE49-F238E27FC236}">
                  <a16:creationId xmlns:a16="http://schemas.microsoft.com/office/drawing/2014/main" id="{7CACA688-9333-8448-B79F-0F1DA3383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6" name="AutoShape 177">
              <a:extLst>
                <a:ext uri="{FF2B5EF4-FFF2-40B4-BE49-F238E27FC236}">
                  <a16:creationId xmlns:a16="http://schemas.microsoft.com/office/drawing/2014/main" id="{0FCF530A-1390-424C-AFD5-D024D0178FA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7" name="AutoShape 179">
              <a:extLst>
                <a:ext uri="{FF2B5EF4-FFF2-40B4-BE49-F238E27FC236}">
                  <a16:creationId xmlns:a16="http://schemas.microsoft.com/office/drawing/2014/main" id="{8E9E5D2E-E1AB-154B-8663-E926E1AD0C1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8" name="AutoShape 181">
              <a:extLst>
                <a:ext uri="{FF2B5EF4-FFF2-40B4-BE49-F238E27FC236}">
                  <a16:creationId xmlns:a16="http://schemas.microsoft.com/office/drawing/2014/main" id="{E2AF8BA1-AD80-0F4D-BC56-A9E4CECA5A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09" name="AutoShape 183">
              <a:extLst>
                <a:ext uri="{FF2B5EF4-FFF2-40B4-BE49-F238E27FC236}">
                  <a16:creationId xmlns:a16="http://schemas.microsoft.com/office/drawing/2014/main" id="{30E500AC-7937-B245-B336-97A8C0A233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6010" name="AutoShape 185">
              <a:extLst>
                <a:ext uri="{FF2B5EF4-FFF2-40B4-BE49-F238E27FC236}">
                  <a16:creationId xmlns:a16="http://schemas.microsoft.com/office/drawing/2014/main" id="{FAC34E9D-14C7-8F43-B32C-FE33CE30DB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6011" name="Group 202">
              <a:extLst>
                <a:ext uri="{FF2B5EF4-FFF2-40B4-BE49-F238E27FC236}">
                  <a16:creationId xmlns:a16="http://schemas.microsoft.com/office/drawing/2014/main" id="{0EBD4F32-B909-4E4F-B6C1-4ED5350063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6045" name="Freeform 203">
                <a:extLst>
                  <a:ext uri="{FF2B5EF4-FFF2-40B4-BE49-F238E27FC236}">
                    <a16:creationId xmlns:a16="http://schemas.microsoft.com/office/drawing/2014/main" id="{815B08FC-D5DF-AF4E-AC00-30D776B757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46" name="Freeform 204">
                <a:extLst>
                  <a:ext uri="{FF2B5EF4-FFF2-40B4-BE49-F238E27FC236}">
                    <a16:creationId xmlns:a16="http://schemas.microsoft.com/office/drawing/2014/main" id="{0E2FE1F7-B26F-AA47-841A-87F5C8DC6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6047" name="Group 205">
                <a:extLst>
                  <a:ext uri="{FF2B5EF4-FFF2-40B4-BE49-F238E27FC236}">
                    <a16:creationId xmlns:a16="http://schemas.microsoft.com/office/drawing/2014/main" id="{2397CE6E-634E-394A-88E2-C247DE5043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6048" name="Freeform 206">
                  <a:extLst>
                    <a:ext uri="{FF2B5EF4-FFF2-40B4-BE49-F238E27FC236}">
                      <a16:creationId xmlns:a16="http://schemas.microsoft.com/office/drawing/2014/main" id="{C88B6384-8F19-9D46-B12D-96D8AFC4FE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9" name="Freeform 207">
                  <a:extLst>
                    <a:ext uri="{FF2B5EF4-FFF2-40B4-BE49-F238E27FC236}">
                      <a16:creationId xmlns:a16="http://schemas.microsoft.com/office/drawing/2014/main" id="{C8484557-ED7B-9041-B249-A05A5F5FD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0" name="Freeform 208">
                  <a:extLst>
                    <a:ext uri="{FF2B5EF4-FFF2-40B4-BE49-F238E27FC236}">
                      <a16:creationId xmlns:a16="http://schemas.microsoft.com/office/drawing/2014/main" id="{EA27B7D2-66C7-264B-AC1B-980D90DA1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1" name="Freeform 209">
                  <a:extLst>
                    <a:ext uri="{FF2B5EF4-FFF2-40B4-BE49-F238E27FC236}">
                      <a16:creationId xmlns:a16="http://schemas.microsoft.com/office/drawing/2014/main" id="{99AB1F69-97DA-874A-BF5E-88E621BC9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52" name="Freeform 210">
                  <a:extLst>
                    <a:ext uri="{FF2B5EF4-FFF2-40B4-BE49-F238E27FC236}">
                      <a16:creationId xmlns:a16="http://schemas.microsoft.com/office/drawing/2014/main" id="{D42D0FE8-FBCF-6A40-869A-1122697C7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6012" name="Group 229">
              <a:extLst>
                <a:ext uri="{FF2B5EF4-FFF2-40B4-BE49-F238E27FC236}">
                  <a16:creationId xmlns:a16="http://schemas.microsoft.com/office/drawing/2014/main" id="{037BF77C-9883-C844-A684-35F4E2061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6037" name="Freeform 230">
                <a:extLst>
                  <a:ext uri="{FF2B5EF4-FFF2-40B4-BE49-F238E27FC236}">
                    <a16:creationId xmlns:a16="http://schemas.microsoft.com/office/drawing/2014/main" id="{B9477B3D-1CBD-5C4C-BEA7-BCE357286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8" name="Freeform 231">
                <a:extLst>
                  <a:ext uri="{FF2B5EF4-FFF2-40B4-BE49-F238E27FC236}">
                    <a16:creationId xmlns:a16="http://schemas.microsoft.com/office/drawing/2014/main" id="{53FF7288-E196-5B40-BEA4-F98B24D5A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6039" name="Group 232">
                <a:extLst>
                  <a:ext uri="{FF2B5EF4-FFF2-40B4-BE49-F238E27FC236}">
                    <a16:creationId xmlns:a16="http://schemas.microsoft.com/office/drawing/2014/main" id="{B69946AB-5049-8947-8A34-4853565C63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6040" name="Freeform 233">
                  <a:extLst>
                    <a:ext uri="{FF2B5EF4-FFF2-40B4-BE49-F238E27FC236}">
                      <a16:creationId xmlns:a16="http://schemas.microsoft.com/office/drawing/2014/main" id="{12DB3696-0C66-9749-877D-7CA23D5AD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1" name="Freeform 234">
                  <a:extLst>
                    <a:ext uri="{FF2B5EF4-FFF2-40B4-BE49-F238E27FC236}">
                      <a16:creationId xmlns:a16="http://schemas.microsoft.com/office/drawing/2014/main" id="{BB93FA04-01C2-1F46-B2A5-2D401BDA8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2" name="Freeform 235">
                  <a:extLst>
                    <a:ext uri="{FF2B5EF4-FFF2-40B4-BE49-F238E27FC236}">
                      <a16:creationId xmlns:a16="http://schemas.microsoft.com/office/drawing/2014/main" id="{A8ACF9E5-5BF9-7243-BCAF-34AAFD83E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3" name="Freeform 236">
                  <a:extLst>
                    <a:ext uri="{FF2B5EF4-FFF2-40B4-BE49-F238E27FC236}">
                      <a16:creationId xmlns:a16="http://schemas.microsoft.com/office/drawing/2014/main" id="{88A35B66-EB14-8F43-83C4-10B12B352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044" name="Freeform 237">
                  <a:extLst>
                    <a:ext uri="{FF2B5EF4-FFF2-40B4-BE49-F238E27FC236}">
                      <a16:creationId xmlns:a16="http://schemas.microsoft.com/office/drawing/2014/main" id="{3C719BD1-9DB6-B64C-BE07-560C2517F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6013" name="Group 244">
              <a:extLst>
                <a:ext uri="{FF2B5EF4-FFF2-40B4-BE49-F238E27FC236}">
                  <a16:creationId xmlns:a16="http://schemas.microsoft.com/office/drawing/2014/main" id="{F7029BB6-C3C1-CD4B-9548-1A63475F55A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6032" name="Freeform 245">
                <a:extLst>
                  <a:ext uri="{FF2B5EF4-FFF2-40B4-BE49-F238E27FC236}">
                    <a16:creationId xmlns:a16="http://schemas.microsoft.com/office/drawing/2014/main" id="{33E13778-5027-394B-955D-E8D094AE3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3" name="Freeform 246">
                <a:extLst>
                  <a:ext uri="{FF2B5EF4-FFF2-40B4-BE49-F238E27FC236}">
                    <a16:creationId xmlns:a16="http://schemas.microsoft.com/office/drawing/2014/main" id="{D618C812-2571-0F41-86FC-DC985DBBB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4" name="Freeform 247">
                <a:extLst>
                  <a:ext uri="{FF2B5EF4-FFF2-40B4-BE49-F238E27FC236}">
                    <a16:creationId xmlns:a16="http://schemas.microsoft.com/office/drawing/2014/main" id="{DAFE0394-1D13-C247-AA76-E6D4992F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5" name="Freeform 248">
                <a:extLst>
                  <a:ext uri="{FF2B5EF4-FFF2-40B4-BE49-F238E27FC236}">
                    <a16:creationId xmlns:a16="http://schemas.microsoft.com/office/drawing/2014/main" id="{3EF4BB47-3F15-6440-AAAC-A533A8AA4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6" name="Freeform 249">
                <a:extLst>
                  <a:ext uri="{FF2B5EF4-FFF2-40B4-BE49-F238E27FC236}">
                    <a16:creationId xmlns:a16="http://schemas.microsoft.com/office/drawing/2014/main" id="{92D2BC72-43B3-C54B-8D21-C630C54FB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4" name="Group 256">
              <a:extLst>
                <a:ext uri="{FF2B5EF4-FFF2-40B4-BE49-F238E27FC236}">
                  <a16:creationId xmlns:a16="http://schemas.microsoft.com/office/drawing/2014/main" id="{FA0EBB39-EA08-8D42-AC1F-C0ABA257771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6027" name="Freeform 257">
                <a:extLst>
                  <a:ext uri="{FF2B5EF4-FFF2-40B4-BE49-F238E27FC236}">
                    <a16:creationId xmlns:a16="http://schemas.microsoft.com/office/drawing/2014/main" id="{56DCA36A-9A2A-8B4F-A13A-A7FEDCF1E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8" name="Freeform 258">
                <a:extLst>
                  <a:ext uri="{FF2B5EF4-FFF2-40B4-BE49-F238E27FC236}">
                    <a16:creationId xmlns:a16="http://schemas.microsoft.com/office/drawing/2014/main" id="{8CA3B804-AD0B-A447-9AA0-7CEF32AC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9" name="Freeform 259">
                <a:extLst>
                  <a:ext uri="{FF2B5EF4-FFF2-40B4-BE49-F238E27FC236}">
                    <a16:creationId xmlns:a16="http://schemas.microsoft.com/office/drawing/2014/main" id="{F5FA1724-DEC6-FF44-A168-93570DE6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0" name="Freeform 260">
                <a:extLst>
                  <a:ext uri="{FF2B5EF4-FFF2-40B4-BE49-F238E27FC236}">
                    <a16:creationId xmlns:a16="http://schemas.microsoft.com/office/drawing/2014/main" id="{C844B469-0A38-2445-BB25-C3638EEC7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31" name="Freeform 261">
                <a:extLst>
                  <a:ext uri="{FF2B5EF4-FFF2-40B4-BE49-F238E27FC236}">
                    <a16:creationId xmlns:a16="http://schemas.microsoft.com/office/drawing/2014/main" id="{5562612B-59A5-4148-8EFC-25C2B028E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5" name="Group 274">
              <a:extLst>
                <a:ext uri="{FF2B5EF4-FFF2-40B4-BE49-F238E27FC236}">
                  <a16:creationId xmlns:a16="http://schemas.microsoft.com/office/drawing/2014/main" id="{3C6EE19A-91D8-B640-97FA-A1E922A2F8B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6022" name="Freeform 275">
                <a:extLst>
                  <a:ext uri="{FF2B5EF4-FFF2-40B4-BE49-F238E27FC236}">
                    <a16:creationId xmlns:a16="http://schemas.microsoft.com/office/drawing/2014/main" id="{86E91C67-537A-BE4C-95D5-81C677642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3" name="Freeform 276">
                <a:extLst>
                  <a:ext uri="{FF2B5EF4-FFF2-40B4-BE49-F238E27FC236}">
                    <a16:creationId xmlns:a16="http://schemas.microsoft.com/office/drawing/2014/main" id="{2D2D0A32-F138-B34E-9BBC-96ED1376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4" name="Freeform 277">
                <a:extLst>
                  <a:ext uri="{FF2B5EF4-FFF2-40B4-BE49-F238E27FC236}">
                    <a16:creationId xmlns:a16="http://schemas.microsoft.com/office/drawing/2014/main" id="{01100EEF-6E02-D54A-8EEA-9375C7C51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5" name="Freeform 278">
                <a:extLst>
                  <a:ext uri="{FF2B5EF4-FFF2-40B4-BE49-F238E27FC236}">
                    <a16:creationId xmlns:a16="http://schemas.microsoft.com/office/drawing/2014/main" id="{23FA5EB8-2948-6E4D-9A46-32085F7D39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6" name="Freeform 279">
                <a:extLst>
                  <a:ext uri="{FF2B5EF4-FFF2-40B4-BE49-F238E27FC236}">
                    <a16:creationId xmlns:a16="http://schemas.microsoft.com/office/drawing/2014/main" id="{370F68B8-90E3-1A48-BBCA-B63434185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016" name="Group 286">
              <a:extLst>
                <a:ext uri="{FF2B5EF4-FFF2-40B4-BE49-F238E27FC236}">
                  <a16:creationId xmlns:a16="http://schemas.microsoft.com/office/drawing/2014/main" id="{44E17449-916D-F74A-A62E-50BCF6C23F2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6017" name="Freeform 287">
                <a:extLst>
                  <a:ext uri="{FF2B5EF4-FFF2-40B4-BE49-F238E27FC236}">
                    <a16:creationId xmlns:a16="http://schemas.microsoft.com/office/drawing/2014/main" id="{AC0CD15E-981A-9B44-BE83-72DCC97F9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8" name="Freeform 288">
                <a:extLst>
                  <a:ext uri="{FF2B5EF4-FFF2-40B4-BE49-F238E27FC236}">
                    <a16:creationId xmlns:a16="http://schemas.microsoft.com/office/drawing/2014/main" id="{F3BA381C-EC6E-9E44-A141-D115A9BC3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19" name="Freeform 289">
                <a:extLst>
                  <a:ext uri="{FF2B5EF4-FFF2-40B4-BE49-F238E27FC236}">
                    <a16:creationId xmlns:a16="http://schemas.microsoft.com/office/drawing/2014/main" id="{EA6309A7-5447-9447-B735-89930E0AB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0" name="Freeform 290">
                <a:extLst>
                  <a:ext uri="{FF2B5EF4-FFF2-40B4-BE49-F238E27FC236}">
                    <a16:creationId xmlns:a16="http://schemas.microsoft.com/office/drawing/2014/main" id="{37AA91D5-BFC3-8347-962C-36454D9EC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021" name="Freeform 291">
                <a:extLst>
                  <a:ext uri="{FF2B5EF4-FFF2-40B4-BE49-F238E27FC236}">
                    <a16:creationId xmlns:a16="http://schemas.microsoft.com/office/drawing/2014/main" id="{0D24F2BA-B5C0-1745-A331-CDBBA454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65890" name="TextBox 12">
            <a:extLst>
              <a:ext uri="{FF2B5EF4-FFF2-40B4-BE49-F238E27FC236}">
                <a16:creationId xmlns:a16="http://schemas.microsoft.com/office/drawing/2014/main" id="{FA71A779-752F-4747-85E5-26CE0375A4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65891" name="Line 174">
            <a:extLst>
              <a:ext uri="{FF2B5EF4-FFF2-40B4-BE49-F238E27FC236}">
                <a16:creationId xmlns:a16="http://schemas.microsoft.com/office/drawing/2014/main" id="{A00E4065-50F1-EF47-A000-398AA9965D2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2" name="Freeform 148">
            <a:extLst>
              <a:ext uri="{FF2B5EF4-FFF2-40B4-BE49-F238E27FC236}">
                <a16:creationId xmlns:a16="http://schemas.microsoft.com/office/drawing/2014/main" id="{90E1383D-A036-D243-A723-0AA068439142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5893" name="Freeform 148">
            <a:extLst>
              <a:ext uri="{FF2B5EF4-FFF2-40B4-BE49-F238E27FC236}">
                <a16:creationId xmlns:a16="http://schemas.microsoft.com/office/drawing/2014/main" id="{B6C0C8C4-2463-1C40-A9C5-F7C475629B5F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5894" name="Line 96">
            <a:extLst>
              <a:ext uri="{FF2B5EF4-FFF2-40B4-BE49-F238E27FC236}">
                <a16:creationId xmlns:a16="http://schemas.microsoft.com/office/drawing/2014/main" id="{E81BCCF4-3987-ED4F-BA31-BEB124299E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5895" name="Line 96">
            <a:extLst>
              <a:ext uri="{FF2B5EF4-FFF2-40B4-BE49-F238E27FC236}">
                <a16:creationId xmlns:a16="http://schemas.microsoft.com/office/drawing/2014/main" id="{BAEF1331-50D8-7A4B-9BD8-CA5F2D14F6E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stage</a:t>
            </a:r>
          </a:p>
        </p:txBody>
      </p:sp>
    </p:spTree>
  </p:cSld>
  <p:clrMapOvr>
    <a:masterClrMapping/>
  </p:clrMapOvr>
  <p:transition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00861E68-9C5B-724C-8604-CBF8F7546B14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second stage</a:t>
            </a:r>
          </a:p>
        </p:txBody>
      </p:sp>
      <p:sp>
        <p:nvSpPr>
          <p:cNvPr id="166914" name="TextBox 12">
            <a:extLst>
              <a:ext uri="{FF2B5EF4-FFF2-40B4-BE49-F238E27FC236}">
                <a16:creationId xmlns:a16="http://schemas.microsoft.com/office/drawing/2014/main" id="{6970D411-D4B5-9044-8D60-4D13A2B6E4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937" name="Group 1">
            <a:extLst>
              <a:ext uri="{FF2B5EF4-FFF2-40B4-BE49-F238E27FC236}">
                <a16:creationId xmlns:a16="http://schemas.microsoft.com/office/drawing/2014/main" id="{2ECDC6CD-E9E2-CA45-A1B2-2B2DFA81F8BB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67951" name="Rectangle 4">
              <a:extLst>
                <a:ext uri="{FF2B5EF4-FFF2-40B4-BE49-F238E27FC236}">
                  <a16:creationId xmlns:a16="http://schemas.microsoft.com/office/drawing/2014/main" id="{C069DF33-8EE5-9F48-95BD-8B35F1F0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52" name="Line 6">
              <a:extLst>
                <a:ext uri="{FF2B5EF4-FFF2-40B4-BE49-F238E27FC236}">
                  <a16:creationId xmlns:a16="http://schemas.microsoft.com/office/drawing/2014/main" id="{A2BBAD43-91DA-EF46-853B-DD7EED4480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3" name="Line 8">
              <a:extLst>
                <a:ext uri="{FF2B5EF4-FFF2-40B4-BE49-F238E27FC236}">
                  <a16:creationId xmlns:a16="http://schemas.microsoft.com/office/drawing/2014/main" id="{889E59BC-7E15-DE42-B091-57D4FC764B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4" name="Freeform 9">
              <a:extLst>
                <a:ext uri="{FF2B5EF4-FFF2-40B4-BE49-F238E27FC236}">
                  <a16:creationId xmlns:a16="http://schemas.microsoft.com/office/drawing/2014/main" id="{79FE3CB5-71BF-2447-BE84-EAA377700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55" name="Freeform 10">
              <a:extLst>
                <a:ext uri="{FF2B5EF4-FFF2-40B4-BE49-F238E27FC236}">
                  <a16:creationId xmlns:a16="http://schemas.microsoft.com/office/drawing/2014/main" id="{9AA03184-D8C4-2E42-9D8D-0E0DC047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7956" name="Line 12">
              <a:extLst>
                <a:ext uri="{FF2B5EF4-FFF2-40B4-BE49-F238E27FC236}">
                  <a16:creationId xmlns:a16="http://schemas.microsoft.com/office/drawing/2014/main" id="{56E3B770-6F35-CB4A-8F03-49BACC9014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7" name="Line 13">
              <a:extLst>
                <a:ext uri="{FF2B5EF4-FFF2-40B4-BE49-F238E27FC236}">
                  <a16:creationId xmlns:a16="http://schemas.microsoft.com/office/drawing/2014/main" id="{6B1F6761-3E48-754C-AF15-05C01DF0DE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8" name="Line 14">
              <a:extLst>
                <a:ext uri="{FF2B5EF4-FFF2-40B4-BE49-F238E27FC236}">
                  <a16:creationId xmlns:a16="http://schemas.microsoft.com/office/drawing/2014/main" id="{0FCF39D8-E214-A74C-986C-6B92816412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59" name="Rectangle 19">
              <a:extLst>
                <a:ext uri="{FF2B5EF4-FFF2-40B4-BE49-F238E27FC236}">
                  <a16:creationId xmlns:a16="http://schemas.microsoft.com/office/drawing/2014/main" id="{D5953BD5-E3DB-6F4D-8CB6-E231722D0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0" name="Rectangle 20">
              <a:extLst>
                <a:ext uri="{FF2B5EF4-FFF2-40B4-BE49-F238E27FC236}">
                  <a16:creationId xmlns:a16="http://schemas.microsoft.com/office/drawing/2014/main" id="{302B0CE2-548F-344D-9C0B-2183B9FCC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1" name="Rectangle 21">
              <a:extLst>
                <a:ext uri="{FF2B5EF4-FFF2-40B4-BE49-F238E27FC236}">
                  <a16:creationId xmlns:a16="http://schemas.microsoft.com/office/drawing/2014/main" id="{C7419E44-74AC-2A49-AD67-50D6566AC7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2" name="Rectangle 22">
              <a:extLst>
                <a:ext uri="{FF2B5EF4-FFF2-40B4-BE49-F238E27FC236}">
                  <a16:creationId xmlns:a16="http://schemas.microsoft.com/office/drawing/2014/main" id="{3660E63B-497D-A942-8345-1603EF4BE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3" name="Rectangle 23">
              <a:extLst>
                <a:ext uri="{FF2B5EF4-FFF2-40B4-BE49-F238E27FC236}">
                  <a16:creationId xmlns:a16="http://schemas.microsoft.com/office/drawing/2014/main" id="{2D354DDF-65F2-6A40-820E-5CD8DFF18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4" name="Rectangle 24">
              <a:extLst>
                <a:ext uri="{FF2B5EF4-FFF2-40B4-BE49-F238E27FC236}">
                  <a16:creationId xmlns:a16="http://schemas.microsoft.com/office/drawing/2014/main" id="{55A41C68-5062-DE45-A888-468E50F62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5" name="Rectangle 25">
              <a:extLst>
                <a:ext uri="{FF2B5EF4-FFF2-40B4-BE49-F238E27FC236}">
                  <a16:creationId xmlns:a16="http://schemas.microsoft.com/office/drawing/2014/main" id="{64F93855-7144-A040-88D3-8FFF5183C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6" name="Rectangle 26">
              <a:extLst>
                <a:ext uri="{FF2B5EF4-FFF2-40B4-BE49-F238E27FC236}">
                  <a16:creationId xmlns:a16="http://schemas.microsoft.com/office/drawing/2014/main" id="{F951F214-2BA5-BB43-BD31-D9A44F86B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7" name="Rectangle 27">
              <a:extLst>
                <a:ext uri="{FF2B5EF4-FFF2-40B4-BE49-F238E27FC236}">
                  <a16:creationId xmlns:a16="http://schemas.microsoft.com/office/drawing/2014/main" id="{6BFC8C1D-8249-AC40-A258-8791ACFA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68" name="Line 28">
              <a:extLst>
                <a:ext uri="{FF2B5EF4-FFF2-40B4-BE49-F238E27FC236}">
                  <a16:creationId xmlns:a16="http://schemas.microsoft.com/office/drawing/2014/main" id="{0139BB75-1FE1-1342-AFAF-1E3168EB06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69" name="Rectangle 29">
              <a:extLst>
                <a:ext uri="{FF2B5EF4-FFF2-40B4-BE49-F238E27FC236}">
                  <a16:creationId xmlns:a16="http://schemas.microsoft.com/office/drawing/2014/main" id="{787EC645-0886-F34E-8521-54B657CC4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0" name="Rectangle 30">
              <a:extLst>
                <a:ext uri="{FF2B5EF4-FFF2-40B4-BE49-F238E27FC236}">
                  <a16:creationId xmlns:a16="http://schemas.microsoft.com/office/drawing/2014/main" id="{D137AB4C-011E-7E49-9C30-C5E74FE90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1" name="Rectangle 31">
              <a:extLst>
                <a:ext uri="{FF2B5EF4-FFF2-40B4-BE49-F238E27FC236}">
                  <a16:creationId xmlns:a16="http://schemas.microsoft.com/office/drawing/2014/main" id="{D08F4DE4-06C0-9B46-9EE3-BA46565B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2" name="Rectangle 32">
              <a:extLst>
                <a:ext uri="{FF2B5EF4-FFF2-40B4-BE49-F238E27FC236}">
                  <a16:creationId xmlns:a16="http://schemas.microsoft.com/office/drawing/2014/main" id="{C55E2D49-6CB0-5142-872B-199567B7B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3" name="Rectangle 33">
              <a:extLst>
                <a:ext uri="{FF2B5EF4-FFF2-40B4-BE49-F238E27FC236}">
                  <a16:creationId xmlns:a16="http://schemas.microsoft.com/office/drawing/2014/main" id="{B27DD135-B2D9-8642-852C-A97A6DEBC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4" name="Rectangle 34">
              <a:extLst>
                <a:ext uri="{FF2B5EF4-FFF2-40B4-BE49-F238E27FC236}">
                  <a16:creationId xmlns:a16="http://schemas.microsoft.com/office/drawing/2014/main" id="{C6763C41-CFFA-6F49-BE47-462B93D7D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5" name="Rectangle 35">
              <a:extLst>
                <a:ext uri="{FF2B5EF4-FFF2-40B4-BE49-F238E27FC236}">
                  <a16:creationId xmlns:a16="http://schemas.microsoft.com/office/drawing/2014/main" id="{39A99EEC-8A3D-9F44-93E3-5C3F07703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6" name="Rectangle 36">
              <a:extLst>
                <a:ext uri="{FF2B5EF4-FFF2-40B4-BE49-F238E27FC236}">
                  <a16:creationId xmlns:a16="http://schemas.microsoft.com/office/drawing/2014/main" id="{34AFE2F3-E8A6-004B-B4FD-D4939B01A1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7977" name="Line 37">
              <a:extLst>
                <a:ext uri="{FF2B5EF4-FFF2-40B4-BE49-F238E27FC236}">
                  <a16:creationId xmlns:a16="http://schemas.microsoft.com/office/drawing/2014/main" id="{499F2021-384F-C94B-BED0-FDEAF75883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8" name="Line 39">
              <a:extLst>
                <a:ext uri="{FF2B5EF4-FFF2-40B4-BE49-F238E27FC236}">
                  <a16:creationId xmlns:a16="http://schemas.microsoft.com/office/drawing/2014/main" id="{B61837A8-DA0E-264C-905E-7836D06DE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79" name="Line 40">
              <a:extLst>
                <a:ext uri="{FF2B5EF4-FFF2-40B4-BE49-F238E27FC236}">
                  <a16:creationId xmlns:a16="http://schemas.microsoft.com/office/drawing/2014/main" id="{BF3F806B-5513-E04D-A813-C35C6B9C41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0" name="Line 41">
              <a:extLst>
                <a:ext uri="{FF2B5EF4-FFF2-40B4-BE49-F238E27FC236}">
                  <a16:creationId xmlns:a16="http://schemas.microsoft.com/office/drawing/2014/main" id="{71711416-FBA6-6844-8F08-679122D67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1" name="Line 48">
              <a:extLst>
                <a:ext uri="{FF2B5EF4-FFF2-40B4-BE49-F238E27FC236}">
                  <a16:creationId xmlns:a16="http://schemas.microsoft.com/office/drawing/2014/main" id="{13F6A98D-C9AC-8A4A-B7CC-B13163A5D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2" name="Line 50">
              <a:extLst>
                <a:ext uri="{FF2B5EF4-FFF2-40B4-BE49-F238E27FC236}">
                  <a16:creationId xmlns:a16="http://schemas.microsoft.com/office/drawing/2014/main" id="{579E018D-BDB1-DD44-AE88-3C2CEA2E91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3" name="Line 51">
              <a:extLst>
                <a:ext uri="{FF2B5EF4-FFF2-40B4-BE49-F238E27FC236}">
                  <a16:creationId xmlns:a16="http://schemas.microsoft.com/office/drawing/2014/main" id="{A90EBF20-6D04-F94D-A7F8-D1C763E2FE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4" name="Line 52">
              <a:extLst>
                <a:ext uri="{FF2B5EF4-FFF2-40B4-BE49-F238E27FC236}">
                  <a16:creationId xmlns:a16="http://schemas.microsoft.com/office/drawing/2014/main" id="{42FB4520-08FA-244D-A029-CA5E458E18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5" name="Line 61">
              <a:extLst>
                <a:ext uri="{FF2B5EF4-FFF2-40B4-BE49-F238E27FC236}">
                  <a16:creationId xmlns:a16="http://schemas.microsoft.com/office/drawing/2014/main" id="{50E8E453-911A-EC4B-B975-28CC9A64DC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6" name="Line 62">
              <a:extLst>
                <a:ext uri="{FF2B5EF4-FFF2-40B4-BE49-F238E27FC236}">
                  <a16:creationId xmlns:a16="http://schemas.microsoft.com/office/drawing/2014/main" id="{EF762278-F260-DB43-9924-FB450CBB1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7" name="Line 63">
              <a:extLst>
                <a:ext uri="{FF2B5EF4-FFF2-40B4-BE49-F238E27FC236}">
                  <a16:creationId xmlns:a16="http://schemas.microsoft.com/office/drawing/2014/main" id="{0CCC40B8-80AD-9845-896A-44D394E8B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8" name="Line 68">
              <a:extLst>
                <a:ext uri="{FF2B5EF4-FFF2-40B4-BE49-F238E27FC236}">
                  <a16:creationId xmlns:a16="http://schemas.microsoft.com/office/drawing/2014/main" id="{859F63BE-EA66-664F-A8B9-B3514E0E75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89" name="Line 69">
              <a:extLst>
                <a:ext uri="{FF2B5EF4-FFF2-40B4-BE49-F238E27FC236}">
                  <a16:creationId xmlns:a16="http://schemas.microsoft.com/office/drawing/2014/main" id="{9CBB2AF4-BC2E-0643-8DF3-8DB5E093C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0" name="Line 73">
              <a:extLst>
                <a:ext uri="{FF2B5EF4-FFF2-40B4-BE49-F238E27FC236}">
                  <a16:creationId xmlns:a16="http://schemas.microsoft.com/office/drawing/2014/main" id="{588696BE-FED3-F249-BEBE-E0D52B94AF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1" name="Line 74">
              <a:extLst>
                <a:ext uri="{FF2B5EF4-FFF2-40B4-BE49-F238E27FC236}">
                  <a16:creationId xmlns:a16="http://schemas.microsoft.com/office/drawing/2014/main" id="{DCEF6F14-E3AA-574A-A8FD-E41E9398E4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2" name="Line 76">
              <a:extLst>
                <a:ext uri="{FF2B5EF4-FFF2-40B4-BE49-F238E27FC236}">
                  <a16:creationId xmlns:a16="http://schemas.microsoft.com/office/drawing/2014/main" id="{806BF8B7-DFD5-1F41-95F4-4678C798F3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3" name="Freeform 77">
              <a:extLst>
                <a:ext uri="{FF2B5EF4-FFF2-40B4-BE49-F238E27FC236}">
                  <a16:creationId xmlns:a16="http://schemas.microsoft.com/office/drawing/2014/main" id="{9B3D110C-96D7-BF47-8782-3835DAF5E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4" name="Freeform 78">
              <a:extLst>
                <a:ext uri="{FF2B5EF4-FFF2-40B4-BE49-F238E27FC236}">
                  <a16:creationId xmlns:a16="http://schemas.microsoft.com/office/drawing/2014/main" id="{38AE67A5-831D-794E-BE0F-7013E4379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5" name="Freeform 79">
              <a:extLst>
                <a:ext uri="{FF2B5EF4-FFF2-40B4-BE49-F238E27FC236}">
                  <a16:creationId xmlns:a16="http://schemas.microsoft.com/office/drawing/2014/main" id="{C3DD523A-A810-CE43-87E0-04C3D18A9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6" name="Line 80">
              <a:extLst>
                <a:ext uri="{FF2B5EF4-FFF2-40B4-BE49-F238E27FC236}">
                  <a16:creationId xmlns:a16="http://schemas.microsoft.com/office/drawing/2014/main" id="{DB741CED-A3CB-994B-87DF-2C47137B54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7" name="Line 81">
              <a:extLst>
                <a:ext uri="{FF2B5EF4-FFF2-40B4-BE49-F238E27FC236}">
                  <a16:creationId xmlns:a16="http://schemas.microsoft.com/office/drawing/2014/main" id="{827B478C-4DA7-AF4A-AA78-843027E310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8" name="Line 82">
              <a:extLst>
                <a:ext uri="{FF2B5EF4-FFF2-40B4-BE49-F238E27FC236}">
                  <a16:creationId xmlns:a16="http://schemas.microsoft.com/office/drawing/2014/main" id="{9DC9035C-4689-3B49-8D79-7B12071287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999" name="Line 83">
              <a:extLst>
                <a:ext uri="{FF2B5EF4-FFF2-40B4-BE49-F238E27FC236}">
                  <a16:creationId xmlns:a16="http://schemas.microsoft.com/office/drawing/2014/main" id="{B726F8A3-E83C-3B4D-B73A-7E6B527D03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0" name="Freeform 84">
              <a:extLst>
                <a:ext uri="{FF2B5EF4-FFF2-40B4-BE49-F238E27FC236}">
                  <a16:creationId xmlns:a16="http://schemas.microsoft.com/office/drawing/2014/main" id="{5003FE70-82A6-F041-B0FB-593887745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1" name="Freeform 85">
              <a:extLst>
                <a:ext uri="{FF2B5EF4-FFF2-40B4-BE49-F238E27FC236}">
                  <a16:creationId xmlns:a16="http://schemas.microsoft.com/office/drawing/2014/main" id="{98482F64-004E-7540-A335-275AD0600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2" name="Freeform 86">
              <a:extLst>
                <a:ext uri="{FF2B5EF4-FFF2-40B4-BE49-F238E27FC236}">
                  <a16:creationId xmlns:a16="http://schemas.microsoft.com/office/drawing/2014/main" id="{CEF5C6D7-B4FF-4040-8945-301B76C48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3" name="Freeform 87">
              <a:extLst>
                <a:ext uri="{FF2B5EF4-FFF2-40B4-BE49-F238E27FC236}">
                  <a16:creationId xmlns:a16="http://schemas.microsoft.com/office/drawing/2014/main" id="{52689EA7-7ADC-DB48-A2DD-7D49EAD4A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4" name="Line 89">
              <a:extLst>
                <a:ext uri="{FF2B5EF4-FFF2-40B4-BE49-F238E27FC236}">
                  <a16:creationId xmlns:a16="http://schemas.microsoft.com/office/drawing/2014/main" id="{FB1F8131-3413-784E-90F3-F5B00A88D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5" name="Freeform 90">
              <a:extLst>
                <a:ext uri="{FF2B5EF4-FFF2-40B4-BE49-F238E27FC236}">
                  <a16:creationId xmlns:a16="http://schemas.microsoft.com/office/drawing/2014/main" id="{4EE863F6-67B8-8C46-91F9-7EEBA5E8D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06" name="Freeform 91">
              <a:extLst>
                <a:ext uri="{FF2B5EF4-FFF2-40B4-BE49-F238E27FC236}">
                  <a16:creationId xmlns:a16="http://schemas.microsoft.com/office/drawing/2014/main" id="{5083E897-68F5-584A-828E-9C9EBDE12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7" name="Rectangle 92">
              <a:extLst>
                <a:ext uri="{FF2B5EF4-FFF2-40B4-BE49-F238E27FC236}">
                  <a16:creationId xmlns:a16="http://schemas.microsoft.com/office/drawing/2014/main" id="{D05E54F3-B38A-3F41-A36E-BCDD51DCD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08" name="Line 93">
              <a:extLst>
                <a:ext uri="{FF2B5EF4-FFF2-40B4-BE49-F238E27FC236}">
                  <a16:creationId xmlns:a16="http://schemas.microsoft.com/office/drawing/2014/main" id="{F65E0566-EA5E-CE46-A943-D743B6739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09" name="Freeform 94">
              <a:extLst>
                <a:ext uri="{FF2B5EF4-FFF2-40B4-BE49-F238E27FC236}">
                  <a16:creationId xmlns:a16="http://schemas.microsoft.com/office/drawing/2014/main" id="{69D88921-DC14-624A-823B-1CA2AFECD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0" name="Freeform 95">
              <a:extLst>
                <a:ext uri="{FF2B5EF4-FFF2-40B4-BE49-F238E27FC236}">
                  <a16:creationId xmlns:a16="http://schemas.microsoft.com/office/drawing/2014/main" id="{10B8A330-E4CC-264D-8C8A-300A4FAEA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1" name="Line 96">
              <a:extLst>
                <a:ext uri="{FF2B5EF4-FFF2-40B4-BE49-F238E27FC236}">
                  <a16:creationId xmlns:a16="http://schemas.microsoft.com/office/drawing/2014/main" id="{FDA1818D-0DDE-FC4E-8B08-1EE164243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2" name="Line 97">
              <a:extLst>
                <a:ext uri="{FF2B5EF4-FFF2-40B4-BE49-F238E27FC236}">
                  <a16:creationId xmlns:a16="http://schemas.microsoft.com/office/drawing/2014/main" id="{4A9CC3F1-8432-3B4A-A387-BE0783923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3" name="Line 98">
              <a:extLst>
                <a:ext uri="{FF2B5EF4-FFF2-40B4-BE49-F238E27FC236}">
                  <a16:creationId xmlns:a16="http://schemas.microsoft.com/office/drawing/2014/main" id="{FEFEEA53-5478-CF45-A3DA-8FE6C58CEA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4" name="Rectangle 99">
              <a:extLst>
                <a:ext uri="{FF2B5EF4-FFF2-40B4-BE49-F238E27FC236}">
                  <a16:creationId xmlns:a16="http://schemas.microsoft.com/office/drawing/2014/main" id="{2212E0B9-9497-624A-88D9-7A29BEA5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5" name="Rectangle 100">
              <a:extLst>
                <a:ext uri="{FF2B5EF4-FFF2-40B4-BE49-F238E27FC236}">
                  <a16:creationId xmlns:a16="http://schemas.microsoft.com/office/drawing/2014/main" id="{C5CFFEE6-EDB7-754D-BAF5-8BA6B039B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6" name="Rectangle 101">
              <a:extLst>
                <a:ext uri="{FF2B5EF4-FFF2-40B4-BE49-F238E27FC236}">
                  <a16:creationId xmlns:a16="http://schemas.microsoft.com/office/drawing/2014/main" id="{6E5E102F-13B8-9B4F-9CDC-00CB93E66B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7" name="Rectangle 102">
              <a:extLst>
                <a:ext uri="{FF2B5EF4-FFF2-40B4-BE49-F238E27FC236}">
                  <a16:creationId xmlns:a16="http://schemas.microsoft.com/office/drawing/2014/main" id="{B8C222A0-9F8F-0347-B800-1EBC28A94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18" name="Line 103">
              <a:extLst>
                <a:ext uri="{FF2B5EF4-FFF2-40B4-BE49-F238E27FC236}">
                  <a16:creationId xmlns:a16="http://schemas.microsoft.com/office/drawing/2014/main" id="{F93BD20E-2281-6244-834D-7E6B717C0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19" name="Rectangle 104">
              <a:extLst>
                <a:ext uri="{FF2B5EF4-FFF2-40B4-BE49-F238E27FC236}">
                  <a16:creationId xmlns:a16="http://schemas.microsoft.com/office/drawing/2014/main" id="{78226F07-2949-0941-9788-42DE642E94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0" name="Rectangle 105">
              <a:extLst>
                <a:ext uri="{FF2B5EF4-FFF2-40B4-BE49-F238E27FC236}">
                  <a16:creationId xmlns:a16="http://schemas.microsoft.com/office/drawing/2014/main" id="{EC6AF2B6-0C25-2F44-B3AA-58B9036F5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1" name="Rectangle 106">
              <a:extLst>
                <a:ext uri="{FF2B5EF4-FFF2-40B4-BE49-F238E27FC236}">
                  <a16:creationId xmlns:a16="http://schemas.microsoft.com/office/drawing/2014/main" id="{D2165D0E-346A-314C-8FE8-AD345750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2" name="Rectangle 107">
              <a:extLst>
                <a:ext uri="{FF2B5EF4-FFF2-40B4-BE49-F238E27FC236}">
                  <a16:creationId xmlns:a16="http://schemas.microsoft.com/office/drawing/2014/main" id="{0B728AA0-005F-B94C-8DD3-DC8AA7A97A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23" name="Line 110">
              <a:extLst>
                <a:ext uri="{FF2B5EF4-FFF2-40B4-BE49-F238E27FC236}">
                  <a16:creationId xmlns:a16="http://schemas.microsoft.com/office/drawing/2014/main" id="{54B1CD14-2DDE-9240-8A5A-D07C6E33F3A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4" name="Line 111">
              <a:extLst>
                <a:ext uri="{FF2B5EF4-FFF2-40B4-BE49-F238E27FC236}">
                  <a16:creationId xmlns:a16="http://schemas.microsoft.com/office/drawing/2014/main" id="{32331E17-867F-8446-A00B-B5D77CB4C7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5" name="Line 112">
              <a:extLst>
                <a:ext uri="{FF2B5EF4-FFF2-40B4-BE49-F238E27FC236}">
                  <a16:creationId xmlns:a16="http://schemas.microsoft.com/office/drawing/2014/main" id="{629E36F0-7571-0140-A0B9-F3D9764263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6" name="Line 117">
              <a:extLst>
                <a:ext uri="{FF2B5EF4-FFF2-40B4-BE49-F238E27FC236}">
                  <a16:creationId xmlns:a16="http://schemas.microsoft.com/office/drawing/2014/main" id="{2A8B36B8-0D77-A34F-A556-76270D7A3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7" name="Line 118">
              <a:extLst>
                <a:ext uri="{FF2B5EF4-FFF2-40B4-BE49-F238E27FC236}">
                  <a16:creationId xmlns:a16="http://schemas.microsoft.com/office/drawing/2014/main" id="{4CB4F097-937D-0546-B05E-0750290033B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8" name="Line 119">
              <a:extLst>
                <a:ext uri="{FF2B5EF4-FFF2-40B4-BE49-F238E27FC236}">
                  <a16:creationId xmlns:a16="http://schemas.microsoft.com/office/drawing/2014/main" id="{7FF60B3B-485D-E145-A17A-5B93C71EC8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29" name="Line 126">
              <a:extLst>
                <a:ext uri="{FF2B5EF4-FFF2-40B4-BE49-F238E27FC236}">
                  <a16:creationId xmlns:a16="http://schemas.microsoft.com/office/drawing/2014/main" id="{7D749413-09C9-F648-BF7C-B8BE297D6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0" name="Line 128">
              <a:extLst>
                <a:ext uri="{FF2B5EF4-FFF2-40B4-BE49-F238E27FC236}">
                  <a16:creationId xmlns:a16="http://schemas.microsoft.com/office/drawing/2014/main" id="{1827979F-755E-054B-BA83-CCFC1563F7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1" name="Line 129">
              <a:extLst>
                <a:ext uri="{FF2B5EF4-FFF2-40B4-BE49-F238E27FC236}">
                  <a16:creationId xmlns:a16="http://schemas.microsoft.com/office/drawing/2014/main" id="{901E4F95-36C6-0840-B1F2-76CC0AC472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2" name="Line 130">
              <a:extLst>
                <a:ext uri="{FF2B5EF4-FFF2-40B4-BE49-F238E27FC236}">
                  <a16:creationId xmlns:a16="http://schemas.microsoft.com/office/drawing/2014/main" id="{F8497A28-7857-3A45-BC93-CFB88664C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3" name="Line 139">
              <a:extLst>
                <a:ext uri="{FF2B5EF4-FFF2-40B4-BE49-F238E27FC236}">
                  <a16:creationId xmlns:a16="http://schemas.microsoft.com/office/drawing/2014/main" id="{A2C88E2C-7286-2F4B-8F2D-6D8FE029C9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4" name="Line 141">
              <a:extLst>
                <a:ext uri="{FF2B5EF4-FFF2-40B4-BE49-F238E27FC236}">
                  <a16:creationId xmlns:a16="http://schemas.microsoft.com/office/drawing/2014/main" id="{945935A7-A053-8245-8991-D5F8C503E2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5" name="Line 142">
              <a:extLst>
                <a:ext uri="{FF2B5EF4-FFF2-40B4-BE49-F238E27FC236}">
                  <a16:creationId xmlns:a16="http://schemas.microsoft.com/office/drawing/2014/main" id="{2712CA09-2C2B-D846-943D-35C66CC7E8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6" name="Line 143">
              <a:extLst>
                <a:ext uri="{FF2B5EF4-FFF2-40B4-BE49-F238E27FC236}">
                  <a16:creationId xmlns:a16="http://schemas.microsoft.com/office/drawing/2014/main" id="{DF6C3B63-1DC5-894E-831F-D5A646D82E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7" name="Freeform 148">
              <a:extLst>
                <a:ext uri="{FF2B5EF4-FFF2-40B4-BE49-F238E27FC236}">
                  <a16:creationId xmlns:a16="http://schemas.microsoft.com/office/drawing/2014/main" id="{D6F5CE0F-5FCD-5D49-90DE-BEAE784FC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38" name="Line 152">
              <a:extLst>
                <a:ext uri="{FF2B5EF4-FFF2-40B4-BE49-F238E27FC236}">
                  <a16:creationId xmlns:a16="http://schemas.microsoft.com/office/drawing/2014/main" id="{58E75EB6-E473-2242-8A50-25691973F9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39" name="Line 153">
              <a:extLst>
                <a:ext uri="{FF2B5EF4-FFF2-40B4-BE49-F238E27FC236}">
                  <a16:creationId xmlns:a16="http://schemas.microsoft.com/office/drawing/2014/main" id="{3BAA44F1-4005-0349-A73E-B233FD0E8E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0" name="Line 154">
              <a:extLst>
                <a:ext uri="{FF2B5EF4-FFF2-40B4-BE49-F238E27FC236}">
                  <a16:creationId xmlns:a16="http://schemas.microsoft.com/office/drawing/2014/main" id="{8894B4EF-38A2-2E4C-A31B-9FC092AC71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1" name="Line 155">
              <a:extLst>
                <a:ext uri="{FF2B5EF4-FFF2-40B4-BE49-F238E27FC236}">
                  <a16:creationId xmlns:a16="http://schemas.microsoft.com/office/drawing/2014/main" id="{5EAEA8AD-B69F-1E4F-BCCF-94C95B5E25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2" name="Freeform 156">
              <a:extLst>
                <a:ext uri="{FF2B5EF4-FFF2-40B4-BE49-F238E27FC236}">
                  <a16:creationId xmlns:a16="http://schemas.microsoft.com/office/drawing/2014/main" id="{A9CD068E-4A63-C446-9AC1-1043D0380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3" name="Line 157">
              <a:extLst>
                <a:ext uri="{FF2B5EF4-FFF2-40B4-BE49-F238E27FC236}">
                  <a16:creationId xmlns:a16="http://schemas.microsoft.com/office/drawing/2014/main" id="{302E0F63-6A9E-9545-BEDB-781FE0DDCE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4" name="Freeform 158">
              <a:extLst>
                <a:ext uri="{FF2B5EF4-FFF2-40B4-BE49-F238E27FC236}">
                  <a16:creationId xmlns:a16="http://schemas.microsoft.com/office/drawing/2014/main" id="{B1BACBB2-DF84-F44A-B186-54FA76140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5" name="Line 159">
              <a:extLst>
                <a:ext uri="{FF2B5EF4-FFF2-40B4-BE49-F238E27FC236}">
                  <a16:creationId xmlns:a16="http://schemas.microsoft.com/office/drawing/2014/main" id="{9C6B55EE-118E-4849-AC14-6FE97263A2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46" name="Freeform 160">
              <a:extLst>
                <a:ext uri="{FF2B5EF4-FFF2-40B4-BE49-F238E27FC236}">
                  <a16:creationId xmlns:a16="http://schemas.microsoft.com/office/drawing/2014/main" id="{3840B6A2-662F-6942-81CC-CA1169C71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47" name="Rectangle 161">
              <a:extLst>
                <a:ext uri="{FF2B5EF4-FFF2-40B4-BE49-F238E27FC236}">
                  <a16:creationId xmlns:a16="http://schemas.microsoft.com/office/drawing/2014/main" id="{688CF6E6-74BE-F544-8809-C1DD2E44B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48" name="Rectangle 162">
              <a:extLst>
                <a:ext uri="{FF2B5EF4-FFF2-40B4-BE49-F238E27FC236}">
                  <a16:creationId xmlns:a16="http://schemas.microsoft.com/office/drawing/2014/main" id="{EE19C378-CC2F-564D-AD40-84A587CAC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49" name="Rectangle 163">
              <a:extLst>
                <a:ext uri="{FF2B5EF4-FFF2-40B4-BE49-F238E27FC236}">
                  <a16:creationId xmlns:a16="http://schemas.microsoft.com/office/drawing/2014/main" id="{0D38F615-2A18-8048-A1DB-76F575751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0" name="Rectangle 164">
              <a:extLst>
                <a:ext uri="{FF2B5EF4-FFF2-40B4-BE49-F238E27FC236}">
                  <a16:creationId xmlns:a16="http://schemas.microsoft.com/office/drawing/2014/main" id="{68618FAE-5442-BB4C-AAB8-7740932B7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1" name="Freeform 165">
              <a:extLst>
                <a:ext uri="{FF2B5EF4-FFF2-40B4-BE49-F238E27FC236}">
                  <a16:creationId xmlns:a16="http://schemas.microsoft.com/office/drawing/2014/main" id="{0EFEBB51-C15B-4340-B497-09493E261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68052" name="Line 169">
              <a:extLst>
                <a:ext uri="{FF2B5EF4-FFF2-40B4-BE49-F238E27FC236}">
                  <a16:creationId xmlns:a16="http://schemas.microsoft.com/office/drawing/2014/main" id="{58B90A35-A5D8-D543-9AA2-8FB520363D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3" name="Line 170">
              <a:extLst>
                <a:ext uri="{FF2B5EF4-FFF2-40B4-BE49-F238E27FC236}">
                  <a16:creationId xmlns:a16="http://schemas.microsoft.com/office/drawing/2014/main" id="{33187B60-E03A-544D-A028-473A5FD7E0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4" name="Freeform 171">
              <a:extLst>
                <a:ext uri="{FF2B5EF4-FFF2-40B4-BE49-F238E27FC236}">
                  <a16:creationId xmlns:a16="http://schemas.microsoft.com/office/drawing/2014/main" id="{346BA8ED-1BAC-6A4F-B8A9-AE7BB602A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5" name="Freeform 172">
              <a:extLst>
                <a:ext uri="{FF2B5EF4-FFF2-40B4-BE49-F238E27FC236}">
                  <a16:creationId xmlns:a16="http://schemas.microsoft.com/office/drawing/2014/main" id="{F6E7EB2B-0D92-694B-81F9-E83C3A962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6" name="Freeform 173">
              <a:extLst>
                <a:ext uri="{FF2B5EF4-FFF2-40B4-BE49-F238E27FC236}">
                  <a16:creationId xmlns:a16="http://schemas.microsoft.com/office/drawing/2014/main" id="{3E3A3660-6A8E-5E46-954D-3E14AD83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7" name="Freeform 174">
              <a:extLst>
                <a:ext uri="{FF2B5EF4-FFF2-40B4-BE49-F238E27FC236}">
                  <a16:creationId xmlns:a16="http://schemas.microsoft.com/office/drawing/2014/main" id="{80CB87C9-DE26-FF40-849B-4488F86B12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058" name="Rectangle 175">
              <a:extLst>
                <a:ext uri="{FF2B5EF4-FFF2-40B4-BE49-F238E27FC236}">
                  <a16:creationId xmlns:a16="http://schemas.microsoft.com/office/drawing/2014/main" id="{0DE3C2DD-E67D-F54A-B4A7-110817364A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59" name="AutoShape 177">
              <a:extLst>
                <a:ext uri="{FF2B5EF4-FFF2-40B4-BE49-F238E27FC236}">
                  <a16:creationId xmlns:a16="http://schemas.microsoft.com/office/drawing/2014/main" id="{C8DA3727-770A-6A4E-B379-78960E521B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0" name="AutoShape 179">
              <a:extLst>
                <a:ext uri="{FF2B5EF4-FFF2-40B4-BE49-F238E27FC236}">
                  <a16:creationId xmlns:a16="http://schemas.microsoft.com/office/drawing/2014/main" id="{7AD7C512-3569-B24B-8D90-6FF14703FDC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1" name="AutoShape 181">
              <a:extLst>
                <a:ext uri="{FF2B5EF4-FFF2-40B4-BE49-F238E27FC236}">
                  <a16:creationId xmlns:a16="http://schemas.microsoft.com/office/drawing/2014/main" id="{7C74FAAE-092E-2A49-B27E-D508E1BB50B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68062" name="AutoShape 183">
              <a:extLst>
                <a:ext uri="{FF2B5EF4-FFF2-40B4-BE49-F238E27FC236}">
                  <a16:creationId xmlns:a16="http://schemas.microsoft.com/office/drawing/2014/main" id="{819D7148-A8BA-CE4C-ABA2-C146039885F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68063" name="Group 202">
              <a:extLst>
                <a:ext uri="{FF2B5EF4-FFF2-40B4-BE49-F238E27FC236}">
                  <a16:creationId xmlns:a16="http://schemas.microsoft.com/office/drawing/2014/main" id="{351F9BB4-293F-CB4F-9583-93F2C4FB25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68098" name="Freeform 203">
                <a:extLst>
                  <a:ext uri="{FF2B5EF4-FFF2-40B4-BE49-F238E27FC236}">
                    <a16:creationId xmlns:a16="http://schemas.microsoft.com/office/drawing/2014/main" id="{69C9EC98-CAB6-3347-8E23-BDE74DA98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9" name="Freeform 204">
                <a:extLst>
                  <a:ext uri="{FF2B5EF4-FFF2-40B4-BE49-F238E27FC236}">
                    <a16:creationId xmlns:a16="http://schemas.microsoft.com/office/drawing/2014/main" id="{4582D503-2711-824D-8AE5-6BF8060C7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8100" name="Group 205">
                <a:extLst>
                  <a:ext uri="{FF2B5EF4-FFF2-40B4-BE49-F238E27FC236}">
                    <a16:creationId xmlns:a16="http://schemas.microsoft.com/office/drawing/2014/main" id="{2B20E1FB-45BD-8746-B29D-F8B6142CEF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8101" name="Freeform 206">
                  <a:extLst>
                    <a:ext uri="{FF2B5EF4-FFF2-40B4-BE49-F238E27FC236}">
                      <a16:creationId xmlns:a16="http://schemas.microsoft.com/office/drawing/2014/main" id="{702D2C7F-7C23-4447-8687-562008C82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2" name="Freeform 207">
                  <a:extLst>
                    <a:ext uri="{FF2B5EF4-FFF2-40B4-BE49-F238E27FC236}">
                      <a16:creationId xmlns:a16="http://schemas.microsoft.com/office/drawing/2014/main" id="{9075A07D-DF54-C740-9841-C0A7E56E2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3" name="Freeform 208">
                  <a:extLst>
                    <a:ext uri="{FF2B5EF4-FFF2-40B4-BE49-F238E27FC236}">
                      <a16:creationId xmlns:a16="http://schemas.microsoft.com/office/drawing/2014/main" id="{C51835B4-20B1-834B-988E-E46B96B53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4" name="Freeform 209">
                  <a:extLst>
                    <a:ext uri="{FF2B5EF4-FFF2-40B4-BE49-F238E27FC236}">
                      <a16:creationId xmlns:a16="http://schemas.microsoft.com/office/drawing/2014/main" id="{E9AB040E-ABB8-7F49-A3CE-55C7B468C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105" name="Freeform 210">
                  <a:extLst>
                    <a:ext uri="{FF2B5EF4-FFF2-40B4-BE49-F238E27FC236}">
                      <a16:creationId xmlns:a16="http://schemas.microsoft.com/office/drawing/2014/main" id="{2A45F887-A891-B144-A7C6-447ECAD68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8064" name="Group 229">
              <a:extLst>
                <a:ext uri="{FF2B5EF4-FFF2-40B4-BE49-F238E27FC236}">
                  <a16:creationId xmlns:a16="http://schemas.microsoft.com/office/drawing/2014/main" id="{4E9D5F3A-3C85-AC46-85F5-5F3F1DC42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68090" name="Freeform 230">
                <a:extLst>
                  <a:ext uri="{FF2B5EF4-FFF2-40B4-BE49-F238E27FC236}">
                    <a16:creationId xmlns:a16="http://schemas.microsoft.com/office/drawing/2014/main" id="{523F9349-2E4A-3B44-8482-2AC4017F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91" name="Freeform 231">
                <a:extLst>
                  <a:ext uri="{FF2B5EF4-FFF2-40B4-BE49-F238E27FC236}">
                    <a16:creationId xmlns:a16="http://schemas.microsoft.com/office/drawing/2014/main" id="{B799D002-552B-2345-85F6-2E504403A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68092" name="Group 232">
                <a:extLst>
                  <a:ext uri="{FF2B5EF4-FFF2-40B4-BE49-F238E27FC236}">
                    <a16:creationId xmlns:a16="http://schemas.microsoft.com/office/drawing/2014/main" id="{76FC2C15-F144-F745-B743-655C6DC100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68093" name="Freeform 233">
                  <a:extLst>
                    <a:ext uri="{FF2B5EF4-FFF2-40B4-BE49-F238E27FC236}">
                      <a16:creationId xmlns:a16="http://schemas.microsoft.com/office/drawing/2014/main" id="{EB949CB8-F241-BC4C-88D4-9884285C7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4" name="Freeform 234">
                  <a:extLst>
                    <a:ext uri="{FF2B5EF4-FFF2-40B4-BE49-F238E27FC236}">
                      <a16:creationId xmlns:a16="http://schemas.microsoft.com/office/drawing/2014/main" id="{AA7EB38A-19CC-3543-8BC7-33DCB3C510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5" name="Freeform 235">
                  <a:extLst>
                    <a:ext uri="{FF2B5EF4-FFF2-40B4-BE49-F238E27FC236}">
                      <a16:creationId xmlns:a16="http://schemas.microsoft.com/office/drawing/2014/main" id="{34A7FBB1-AFAA-4640-B4B3-06C9A0238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6" name="Freeform 236">
                  <a:extLst>
                    <a:ext uri="{FF2B5EF4-FFF2-40B4-BE49-F238E27FC236}">
                      <a16:creationId xmlns:a16="http://schemas.microsoft.com/office/drawing/2014/main" id="{A8E73CE8-FF69-A24F-B20D-E128D69B2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097" name="Freeform 237">
                  <a:extLst>
                    <a:ext uri="{FF2B5EF4-FFF2-40B4-BE49-F238E27FC236}">
                      <a16:creationId xmlns:a16="http://schemas.microsoft.com/office/drawing/2014/main" id="{D6D886F8-3A77-D242-93D1-BD3B77914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68065" name="Group 244">
              <a:extLst>
                <a:ext uri="{FF2B5EF4-FFF2-40B4-BE49-F238E27FC236}">
                  <a16:creationId xmlns:a16="http://schemas.microsoft.com/office/drawing/2014/main" id="{7DA7F492-774E-B748-A136-70B165747BBA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68085" name="Freeform 245">
                <a:extLst>
                  <a:ext uri="{FF2B5EF4-FFF2-40B4-BE49-F238E27FC236}">
                    <a16:creationId xmlns:a16="http://schemas.microsoft.com/office/drawing/2014/main" id="{3CEDE9B8-6DF1-354B-A733-CE199D234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6" name="Freeform 246">
                <a:extLst>
                  <a:ext uri="{FF2B5EF4-FFF2-40B4-BE49-F238E27FC236}">
                    <a16:creationId xmlns:a16="http://schemas.microsoft.com/office/drawing/2014/main" id="{A6054C50-A3D7-9B4F-985E-53D3F94DB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7" name="Freeform 247">
                <a:extLst>
                  <a:ext uri="{FF2B5EF4-FFF2-40B4-BE49-F238E27FC236}">
                    <a16:creationId xmlns:a16="http://schemas.microsoft.com/office/drawing/2014/main" id="{B216F040-B4D5-ED4B-B65F-F4798DBD8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8" name="Freeform 248">
                <a:extLst>
                  <a:ext uri="{FF2B5EF4-FFF2-40B4-BE49-F238E27FC236}">
                    <a16:creationId xmlns:a16="http://schemas.microsoft.com/office/drawing/2014/main" id="{A84DBA12-AC74-5740-89AC-87CD422E5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9" name="Freeform 249">
                <a:extLst>
                  <a:ext uri="{FF2B5EF4-FFF2-40B4-BE49-F238E27FC236}">
                    <a16:creationId xmlns:a16="http://schemas.microsoft.com/office/drawing/2014/main" id="{3AF04485-0847-1543-A326-4C1FD9D4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6" name="Group 256">
              <a:extLst>
                <a:ext uri="{FF2B5EF4-FFF2-40B4-BE49-F238E27FC236}">
                  <a16:creationId xmlns:a16="http://schemas.microsoft.com/office/drawing/2014/main" id="{241364FB-E889-1742-B37D-135225C05D8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68080" name="Freeform 257">
                <a:extLst>
                  <a:ext uri="{FF2B5EF4-FFF2-40B4-BE49-F238E27FC236}">
                    <a16:creationId xmlns:a16="http://schemas.microsoft.com/office/drawing/2014/main" id="{7AB062CD-AE41-CB49-B74B-BB0050031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1" name="Freeform 258">
                <a:extLst>
                  <a:ext uri="{FF2B5EF4-FFF2-40B4-BE49-F238E27FC236}">
                    <a16:creationId xmlns:a16="http://schemas.microsoft.com/office/drawing/2014/main" id="{7DC45DE6-8520-2947-BC64-5EDA3ACE3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2" name="Freeform 259">
                <a:extLst>
                  <a:ext uri="{FF2B5EF4-FFF2-40B4-BE49-F238E27FC236}">
                    <a16:creationId xmlns:a16="http://schemas.microsoft.com/office/drawing/2014/main" id="{DA170FA9-F02C-3941-8795-8C1F3CB19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3" name="Freeform 260">
                <a:extLst>
                  <a:ext uri="{FF2B5EF4-FFF2-40B4-BE49-F238E27FC236}">
                    <a16:creationId xmlns:a16="http://schemas.microsoft.com/office/drawing/2014/main" id="{9C350B9F-5F8C-0542-ABDC-ABFCB746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84" name="Freeform 261">
                <a:extLst>
                  <a:ext uri="{FF2B5EF4-FFF2-40B4-BE49-F238E27FC236}">
                    <a16:creationId xmlns:a16="http://schemas.microsoft.com/office/drawing/2014/main" id="{842DD160-1E19-8F49-BED2-E3C10D401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7" name="Group 274">
              <a:extLst>
                <a:ext uri="{FF2B5EF4-FFF2-40B4-BE49-F238E27FC236}">
                  <a16:creationId xmlns:a16="http://schemas.microsoft.com/office/drawing/2014/main" id="{FA4D7B5A-949D-8D40-B5D3-2EEAC43A3D2E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68075" name="Freeform 275">
                <a:extLst>
                  <a:ext uri="{FF2B5EF4-FFF2-40B4-BE49-F238E27FC236}">
                    <a16:creationId xmlns:a16="http://schemas.microsoft.com/office/drawing/2014/main" id="{1BDB111B-6985-4043-862C-80CA11D0C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6" name="Freeform 276">
                <a:extLst>
                  <a:ext uri="{FF2B5EF4-FFF2-40B4-BE49-F238E27FC236}">
                    <a16:creationId xmlns:a16="http://schemas.microsoft.com/office/drawing/2014/main" id="{2A702438-C0EF-EA4D-8E8C-A5EB551BD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7" name="Freeform 277">
                <a:extLst>
                  <a:ext uri="{FF2B5EF4-FFF2-40B4-BE49-F238E27FC236}">
                    <a16:creationId xmlns:a16="http://schemas.microsoft.com/office/drawing/2014/main" id="{9BC21DCD-5F5E-544B-B45A-61E337EAA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8" name="Freeform 278">
                <a:extLst>
                  <a:ext uri="{FF2B5EF4-FFF2-40B4-BE49-F238E27FC236}">
                    <a16:creationId xmlns:a16="http://schemas.microsoft.com/office/drawing/2014/main" id="{11EB4E77-FF30-544E-8DCB-DF3C326D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9" name="Freeform 279">
                <a:extLst>
                  <a:ext uri="{FF2B5EF4-FFF2-40B4-BE49-F238E27FC236}">
                    <a16:creationId xmlns:a16="http://schemas.microsoft.com/office/drawing/2014/main" id="{30B400D2-64D8-6244-A205-FCA5875925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8068" name="Group 286">
              <a:extLst>
                <a:ext uri="{FF2B5EF4-FFF2-40B4-BE49-F238E27FC236}">
                  <a16:creationId xmlns:a16="http://schemas.microsoft.com/office/drawing/2014/main" id="{5E09DC0D-F37A-4A4A-AEA7-8303A9643A6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68070" name="Freeform 287">
                <a:extLst>
                  <a:ext uri="{FF2B5EF4-FFF2-40B4-BE49-F238E27FC236}">
                    <a16:creationId xmlns:a16="http://schemas.microsoft.com/office/drawing/2014/main" id="{03B4C2B2-77F5-0741-92D8-FC33A3AD5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1" name="Freeform 288">
                <a:extLst>
                  <a:ext uri="{FF2B5EF4-FFF2-40B4-BE49-F238E27FC236}">
                    <a16:creationId xmlns:a16="http://schemas.microsoft.com/office/drawing/2014/main" id="{FEA0DA66-AFCE-8646-A8A5-0B3310605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2" name="Freeform 289">
                <a:extLst>
                  <a:ext uri="{FF2B5EF4-FFF2-40B4-BE49-F238E27FC236}">
                    <a16:creationId xmlns:a16="http://schemas.microsoft.com/office/drawing/2014/main" id="{DB56CA43-0A47-F945-BBC4-B921917CFE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3" name="Freeform 290">
                <a:extLst>
                  <a:ext uri="{FF2B5EF4-FFF2-40B4-BE49-F238E27FC236}">
                    <a16:creationId xmlns:a16="http://schemas.microsoft.com/office/drawing/2014/main" id="{4646C633-182C-9C4F-B4B4-38E1F0149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074" name="Freeform 291">
                <a:extLst>
                  <a:ext uri="{FF2B5EF4-FFF2-40B4-BE49-F238E27FC236}">
                    <a16:creationId xmlns:a16="http://schemas.microsoft.com/office/drawing/2014/main" id="{6B985BD8-4B43-0349-BC08-5AB659DB8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8069" name="AutoShape 185">
              <a:extLst>
                <a:ext uri="{FF2B5EF4-FFF2-40B4-BE49-F238E27FC236}">
                  <a16:creationId xmlns:a16="http://schemas.microsoft.com/office/drawing/2014/main" id="{CA72ECAC-C908-BB41-B7B2-806592354E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67938" name="TextBox 12">
            <a:extLst>
              <a:ext uri="{FF2B5EF4-FFF2-40B4-BE49-F238E27FC236}">
                <a16:creationId xmlns:a16="http://schemas.microsoft.com/office/drawing/2014/main" id="{DBB69BBD-3E63-D749-BB9F-CFBE76036E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6" y="5876926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2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0AEACF6D-CDF6-124E-84D7-14CEBED071E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second stage</a:t>
            </a:r>
          </a:p>
        </p:txBody>
      </p:sp>
      <p:sp>
        <p:nvSpPr>
          <p:cNvPr id="167940" name="Line 96">
            <a:extLst>
              <a:ext uri="{FF2B5EF4-FFF2-40B4-BE49-F238E27FC236}">
                <a16:creationId xmlns:a16="http://schemas.microsoft.com/office/drawing/2014/main" id="{18A72DFE-E930-0041-956E-40AAD55CFD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92651" y="3668713"/>
            <a:ext cx="4763" cy="493712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1" name="Line 96">
            <a:extLst>
              <a:ext uri="{FF2B5EF4-FFF2-40B4-BE49-F238E27FC236}">
                <a16:creationId xmlns:a16="http://schemas.microsoft.com/office/drawing/2014/main" id="{E8B54A46-4FA5-2A47-8684-D05F45D8D1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83125" y="3646489"/>
            <a:ext cx="3786188" cy="793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2" name="Line 174">
            <a:extLst>
              <a:ext uri="{FF2B5EF4-FFF2-40B4-BE49-F238E27FC236}">
                <a16:creationId xmlns:a16="http://schemas.microsoft.com/office/drawing/2014/main" id="{86E227D2-6D4D-1B4A-AB9E-38623C34FBD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259139" y="2428876"/>
            <a:ext cx="3175" cy="245427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3" name="Freeform 78">
            <a:extLst>
              <a:ext uri="{FF2B5EF4-FFF2-40B4-BE49-F238E27FC236}">
                <a16:creationId xmlns:a16="http://schemas.microsoft.com/office/drawing/2014/main" id="{96C15FB6-95D1-1647-BDE9-23B954F99117}"/>
              </a:ext>
            </a:extLst>
          </p:cNvPr>
          <p:cNvSpPr>
            <a:spLocks/>
          </p:cNvSpPr>
          <p:nvPr/>
        </p:nvSpPr>
        <p:spPr bwMode="auto">
          <a:xfrm flipV="1">
            <a:off x="3259138" y="4864101"/>
            <a:ext cx="481012" cy="227013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4" name="Freeform 78">
            <a:extLst>
              <a:ext uri="{FF2B5EF4-FFF2-40B4-BE49-F238E27FC236}">
                <a16:creationId xmlns:a16="http://schemas.microsoft.com/office/drawing/2014/main" id="{35C27178-6A96-0447-9170-F5B0888DA0C2}"/>
              </a:ext>
            </a:extLst>
          </p:cNvPr>
          <p:cNvSpPr>
            <a:spLocks/>
          </p:cNvSpPr>
          <p:nvPr/>
        </p:nvSpPr>
        <p:spPr bwMode="auto">
          <a:xfrm rot="16200000">
            <a:off x="3623469" y="3301206"/>
            <a:ext cx="1206500" cy="484188"/>
          </a:xfrm>
          <a:custGeom>
            <a:avLst/>
            <a:gdLst>
              <a:gd name="T0" fmla="*/ 0 w 767"/>
              <a:gd name="T1" fmla="*/ 2147483646 h 149"/>
              <a:gd name="T2" fmla="*/ 2147483646 w 767"/>
              <a:gd name="T3" fmla="*/ 2147483646 h 149"/>
              <a:gd name="T4" fmla="*/ 2147483646 w 767"/>
              <a:gd name="T5" fmla="*/ 0 h 149"/>
              <a:gd name="T6" fmla="*/ 0 60000 65536"/>
              <a:gd name="T7" fmla="*/ 0 60000 65536"/>
              <a:gd name="T8" fmla="*/ 0 60000 65536"/>
              <a:gd name="T9" fmla="*/ 0 w 767"/>
              <a:gd name="T10" fmla="*/ 0 h 149"/>
              <a:gd name="T11" fmla="*/ 767 w 767"/>
              <a:gd name="T12" fmla="*/ 149 h 14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767" h="149">
                <a:moveTo>
                  <a:pt x="0" y="149"/>
                </a:moveTo>
                <a:lnTo>
                  <a:pt x="767" y="149"/>
                </a:lnTo>
                <a:lnTo>
                  <a:pt x="767" y="0"/>
                </a:lnTo>
              </a:path>
            </a:pathLst>
          </a:cu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5" name="Freeform 91">
            <a:extLst>
              <a:ext uri="{FF2B5EF4-FFF2-40B4-BE49-F238E27FC236}">
                <a16:creationId xmlns:a16="http://schemas.microsoft.com/office/drawing/2014/main" id="{FED81D7A-A567-0D4A-B980-480D3A9FC363}"/>
              </a:ext>
            </a:extLst>
          </p:cNvPr>
          <p:cNvSpPr>
            <a:spLocks/>
          </p:cNvSpPr>
          <p:nvPr/>
        </p:nvSpPr>
        <p:spPr bwMode="auto">
          <a:xfrm rot="5400000">
            <a:off x="4229101" y="1919288"/>
            <a:ext cx="1717675" cy="2736850"/>
          </a:xfrm>
          <a:custGeom>
            <a:avLst/>
            <a:gdLst>
              <a:gd name="T0" fmla="*/ 0 w 8463"/>
              <a:gd name="T1" fmla="*/ 0 h 10000"/>
              <a:gd name="T2" fmla="*/ 2147483646 w 8463"/>
              <a:gd name="T3" fmla="*/ 0 h 10000"/>
              <a:gd name="T4" fmla="*/ 2147483646 w 8463"/>
              <a:gd name="T5" fmla="*/ 2147483646 h 10000"/>
              <a:gd name="T6" fmla="*/ 2147483646 w 8463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63" h="10000">
                <a:moveTo>
                  <a:pt x="0" y="0"/>
                </a:moveTo>
                <a:lnTo>
                  <a:pt x="3660" y="0"/>
                </a:lnTo>
                <a:lnTo>
                  <a:pt x="3660" y="10000"/>
                </a:lnTo>
                <a:lnTo>
                  <a:pt x="8463" y="9962"/>
                </a:lnTo>
              </a:path>
            </a:pathLst>
          </a:custGeom>
          <a:noFill/>
          <a:ln w="3175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6" name="Line 96">
            <a:extLst>
              <a:ext uri="{FF2B5EF4-FFF2-40B4-BE49-F238E27FC236}">
                <a16:creationId xmlns:a16="http://schemas.microsoft.com/office/drawing/2014/main" id="{EFE6D13F-5005-8149-9757-21E07DF444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965575" y="2514600"/>
            <a:ext cx="1588" cy="1646238"/>
          </a:xfrm>
          <a:prstGeom prst="line">
            <a:avLst/>
          </a:prstGeom>
          <a:noFill/>
          <a:ln w="317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47" name="Freeform 148">
            <a:extLst>
              <a:ext uri="{FF2B5EF4-FFF2-40B4-BE49-F238E27FC236}">
                <a16:creationId xmlns:a16="http://schemas.microsoft.com/office/drawing/2014/main" id="{EB36211C-D206-8441-8109-9CD1C49FA3DB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7948" name="Freeform 148">
            <a:extLst>
              <a:ext uri="{FF2B5EF4-FFF2-40B4-BE49-F238E27FC236}">
                <a16:creationId xmlns:a16="http://schemas.microsoft.com/office/drawing/2014/main" id="{6758F632-726F-F441-A523-6D982B46AAA3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67949" name="Freeform 149">
            <a:extLst>
              <a:ext uri="{FF2B5EF4-FFF2-40B4-BE49-F238E27FC236}">
                <a16:creationId xmlns:a16="http://schemas.microsoft.com/office/drawing/2014/main" id="{480600C0-2C12-464E-AF62-8AA4612A7588}"/>
              </a:ext>
            </a:extLst>
          </p:cNvPr>
          <p:cNvSpPr>
            <a:spLocks/>
          </p:cNvSpPr>
          <p:nvPr/>
        </p:nvSpPr>
        <p:spPr bwMode="auto">
          <a:xfrm>
            <a:off x="7307264" y="1019176"/>
            <a:ext cx="485775" cy="727075"/>
          </a:xfrm>
          <a:custGeom>
            <a:avLst/>
            <a:gdLst>
              <a:gd name="T0" fmla="*/ 2147483646 w 596"/>
              <a:gd name="T1" fmla="*/ 0 h 915"/>
              <a:gd name="T2" fmla="*/ 2147483646 w 596"/>
              <a:gd name="T3" fmla="*/ 2147483646 h 915"/>
              <a:gd name="T4" fmla="*/ 0 w 596"/>
              <a:gd name="T5" fmla="*/ 2147483646 h 915"/>
              <a:gd name="T6" fmla="*/ 0 60000 65536"/>
              <a:gd name="T7" fmla="*/ 0 60000 65536"/>
              <a:gd name="T8" fmla="*/ 0 60000 65536"/>
              <a:gd name="T9" fmla="*/ 0 w 596"/>
              <a:gd name="T10" fmla="*/ 0 h 915"/>
              <a:gd name="T11" fmla="*/ 596 w 596"/>
              <a:gd name="T12" fmla="*/ 915 h 915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96" h="915">
                <a:moveTo>
                  <a:pt x="596" y="0"/>
                </a:moveTo>
                <a:lnTo>
                  <a:pt x="596" y="915"/>
                </a:lnTo>
                <a:lnTo>
                  <a:pt x="0" y="915"/>
                </a:lnTo>
              </a:path>
            </a:pathLst>
          </a:custGeom>
          <a:noFill/>
          <a:ln w="254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950" name="Line 174">
            <a:extLst>
              <a:ext uri="{FF2B5EF4-FFF2-40B4-BE49-F238E27FC236}">
                <a16:creationId xmlns:a16="http://schemas.microsoft.com/office/drawing/2014/main" id="{8ECD3FF8-CF4F-9041-9130-B42562A1909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854451" y="4629150"/>
            <a:ext cx="3175" cy="503238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68962" name="TextBox 12">
            <a:extLst>
              <a:ext uri="{FF2B5EF4-FFF2-40B4-BE49-F238E27FC236}">
                <a16:creationId xmlns:a16="http://schemas.microsoft.com/office/drawing/2014/main" id="{DCA76892-2857-5A45-A0CF-37299FC406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68963" name="TextBox 12">
            <a:extLst>
              <a:ext uri="{FF2B5EF4-FFF2-40B4-BE49-F238E27FC236}">
                <a16:creationId xmlns:a16="http://schemas.microsoft.com/office/drawing/2014/main" id="{EE85269D-3466-A34B-8BD9-CB892F8DD3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69986" name="TextBox 12">
            <a:extLst>
              <a:ext uri="{FF2B5EF4-FFF2-40B4-BE49-F238E27FC236}">
                <a16:creationId xmlns:a16="http://schemas.microsoft.com/office/drawing/2014/main" id="{7A2AB4C7-A286-634B-A7CD-61690B49D0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69987" name="TextBox 12">
            <a:extLst>
              <a:ext uri="{FF2B5EF4-FFF2-40B4-BE49-F238E27FC236}">
                <a16:creationId xmlns:a16="http://schemas.microsoft.com/office/drawing/2014/main" id="{CF711A7C-0BB2-2545-A8EE-CBC6115C53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69988" name="Straight Connector 3">
            <a:extLst>
              <a:ext uri="{FF2B5EF4-FFF2-40B4-BE49-F238E27FC236}">
                <a16:creationId xmlns:a16="http://schemas.microsoft.com/office/drawing/2014/main" id="{4EC49673-E2A0-E244-9BF7-FBB385179673}"/>
              </a:ext>
            </a:extLst>
          </p:cNvPr>
          <p:cNvCxnSpPr>
            <a:cxnSpLocks/>
          </p:cNvCxnSpPr>
          <p:nvPr/>
        </p:nvCxnSpPr>
        <p:spPr bwMode="auto">
          <a:xfrm flipV="1">
            <a:off x="5205414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9989" name="Straight Connector 11">
            <a:extLst>
              <a:ext uri="{FF2B5EF4-FFF2-40B4-BE49-F238E27FC236}">
                <a16:creationId xmlns:a16="http://schemas.microsoft.com/office/drawing/2014/main" id="{33BA5F0A-F029-2B45-9316-8A44CC6BB765}"/>
              </a:ext>
            </a:extLst>
          </p:cNvPr>
          <p:cNvCxnSpPr>
            <a:cxnSpLocks/>
          </p:cNvCxnSpPr>
          <p:nvPr/>
        </p:nvCxnSpPr>
        <p:spPr bwMode="auto">
          <a:xfrm flipV="1">
            <a:off x="6386514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71010" name="TextBox 12">
            <a:extLst>
              <a:ext uri="{FF2B5EF4-FFF2-40B4-BE49-F238E27FC236}">
                <a16:creationId xmlns:a16="http://schemas.microsoft.com/office/drawing/2014/main" id="{566739AD-20D5-5B42-9421-1190921AE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1011" name="TextBox 12">
            <a:extLst>
              <a:ext uri="{FF2B5EF4-FFF2-40B4-BE49-F238E27FC236}">
                <a16:creationId xmlns:a16="http://schemas.microsoft.com/office/drawing/2014/main" id="{CAC3899A-BAEE-1145-BFBE-DB358D679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1012" name="TextBox 12">
            <a:extLst>
              <a:ext uri="{FF2B5EF4-FFF2-40B4-BE49-F238E27FC236}">
                <a16:creationId xmlns:a16="http://schemas.microsoft.com/office/drawing/2014/main" id="{36CC30A0-E35B-8B4C-9C90-CF97C5D462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7226" y="4346576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)</a:t>
            </a:r>
          </a:p>
        </p:txBody>
      </p:sp>
      <p:sp>
        <p:nvSpPr>
          <p:cNvPr id="171013" name="Right Brace 3">
            <a:extLst>
              <a:ext uri="{FF2B5EF4-FFF2-40B4-BE49-F238E27FC236}">
                <a16:creationId xmlns:a16="http://schemas.microsoft.com/office/drawing/2014/main" id="{D205ED0A-2D05-1143-8250-593F77A77ECE}"/>
              </a:ext>
            </a:extLst>
          </p:cNvPr>
          <p:cNvSpPr>
            <a:spLocks/>
          </p:cNvSpPr>
          <p:nvPr/>
        </p:nvSpPr>
        <p:spPr bwMode="auto">
          <a:xfrm rot="5400000">
            <a:off x="65381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71014" name="TextBox 11">
            <a:extLst>
              <a:ext uri="{FF2B5EF4-FFF2-40B4-BE49-F238E27FC236}">
                <a16:creationId xmlns:a16="http://schemas.microsoft.com/office/drawing/2014/main" id="{0DE29EFA-F83B-A346-8454-359F94F0E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5076826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171015" name="Straight Connector 3">
            <a:extLst>
              <a:ext uri="{FF2B5EF4-FFF2-40B4-BE49-F238E27FC236}">
                <a16:creationId xmlns:a16="http://schemas.microsoft.com/office/drawing/2014/main" id="{3108EE35-4069-A044-9F2C-C9A234B4227D}"/>
              </a:ext>
            </a:extLst>
          </p:cNvPr>
          <p:cNvCxnSpPr>
            <a:cxnSpLocks/>
          </p:cNvCxnSpPr>
          <p:nvPr/>
        </p:nvCxnSpPr>
        <p:spPr bwMode="auto">
          <a:xfrm flipV="1">
            <a:off x="5205414" y="4032250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1016" name="Straight Connector 11">
            <a:extLst>
              <a:ext uri="{FF2B5EF4-FFF2-40B4-BE49-F238E27FC236}">
                <a16:creationId xmlns:a16="http://schemas.microsoft.com/office/drawing/2014/main" id="{5D64D3BE-DB1A-0449-8468-25619BBA4B45}"/>
              </a:ext>
            </a:extLst>
          </p:cNvPr>
          <p:cNvCxnSpPr>
            <a:cxnSpLocks/>
          </p:cNvCxnSpPr>
          <p:nvPr/>
        </p:nvCxnSpPr>
        <p:spPr bwMode="auto">
          <a:xfrm flipV="1">
            <a:off x="6386514" y="4017963"/>
            <a:ext cx="384175" cy="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08BC41D3-0A65-8645-9445-AFBD06F0E0EF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Carry for the first two stages</a:t>
            </a:r>
          </a:p>
        </p:txBody>
      </p:sp>
      <p:sp>
        <p:nvSpPr>
          <p:cNvPr id="172034" name="TextBox 12">
            <a:extLst>
              <a:ext uri="{FF2B5EF4-FFF2-40B4-BE49-F238E27FC236}">
                <a16:creationId xmlns:a16="http://schemas.microsoft.com/office/drawing/2014/main" id="{B6187BDE-AE37-0C4E-A2AA-E8880D837F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1" y="2286001"/>
            <a:ext cx="31035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2035" name="TextBox 12">
            <a:extLst>
              <a:ext uri="{FF2B5EF4-FFF2-40B4-BE49-F238E27FC236}">
                <a16:creationId xmlns:a16="http://schemas.microsoft.com/office/drawing/2014/main" id="{940BC943-6177-A743-8E48-9D4F374A4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00400" y="3352801"/>
            <a:ext cx="4597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2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</a:p>
        </p:txBody>
      </p:sp>
      <p:sp>
        <p:nvSpPr>
          <p:cNvPr id="172036" name="TextBox 12">
            <a:extLst>
              <a:ext uri="{FF2B5EF4-FFF2-40B4-BE49-F238E27FC236}">
                <a16:creationId xmlns:a16="http://schemas.microsoft.com/office/drawing/2014/main" id="{9487F400-EFD1-7548-A5D5-FD80787019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97226" y="4346576"/>
            <a:ext cx="44862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(g</a:t>
            </a:r>
            <a:r>
              <a:rPr lang="en-US" altLang="en-US" sz="3600" i="1" baseline="-25000">
                <a:latin typeface="Times" pitchFamily="2" charset="0"/>
              </a:rPr>
              <a:t>0 </a:t>
            </a:r>
            <a:r>
              <a:rPr lang="en-US" altLang="en-US" sz="3600" i="1">
                <a:latin typeface="Times" pitchFamily="2" charset="0"/>
              </a:rPr>
              <a:t>+ p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0</a:t>
            </a:r>
            <a:r>
              <a:rPr lang="en-US" altLang="en-US" sz="3600" i="1">
                <a:latin typeface="Times" pitchFamily="2" charset="0"/>
              </a:rPr>
              <a:t>)</a:t>
            </a:r>
          </a:p>
        </p:txBody>
      </p:sp>
      <p:sp>
        <p:nvSpPr>
          <p:cNvPr id="172037" name="TextBox 12">
            <a:extLst>
              <a:ext uri="{FF2B5EF4-FFF2-40B4-BE49-F238E27FC236}">
                <a16:creationId xmlns:a16="http://schemas.microsoft.com/office/drawing/2014/main" id="{8C8EF47A-4603-6D49-9426-79DB7C820A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82939" y="5330826"/>
            <a:ext cx="2954337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 baseline="-25000">
                <a:latin typeface="Times" pitchFamily="2" charset="0"/>
              </a:rPr>
              <a:t>      </a:t>
            </a:r>
            <a:r>
              <a:rPr lang="en-US" altLang="en-US" sz="3600" i="1">
                <a:latin typeface="Times" pitchFamily="2" charset="0"/>
              </a:rPr>
              <a:t>=  g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r>
              <a:rPr lang="en-US" altLang="en-US" sz="3600" i="1">
                <a:latin typeface="Times" pitchFamily="2" charset="0"/>
              </a:rPr>
              <a:t>  + p</a:t>
            </a:r>
            <a:r>
              <a:rPr lang="en-US" altLang="en-US" sz="3600" i="1" baseline="-25000">
                <a:latin typeface="Times" pitchFamily="2" charset="0"/>
              </a:rPr>
              <a:t>1 </a:t>
            </a:r>
            <a:r>
              <a:rPr lang="en-US" altLang="en-US" sz="3600" i="1">
                <a:latin typeface="Times" pitchFamily="2" charset="0"/>
              </a:rPr>
              <a:t>c</a:t>
            </a:r>
            <a:r>
              <a:rPr lang="en-US" altLang="en-US" sz="3600" i="1" baseline="-25000">
                <a:latin typeface="Times" pitchFamily="2" charset="0"/>
              </a:rPr>
              <a:t>1</a:t>
            </a:r>
            <a:endParaRPr lang="en-US" altLang="en-US" sz="3600" i="1">
              <a:latin typeface="Times" pitchFamily="2" charset="0"/>
            </a:endParaRPr>
          </a:p>
        </p:txBody>
      </p:sp>
      <p:sp>
        <p:nvSpPr>
          <p:cNvPr id="172038" name="Right Brace 3">
            <a:extLst>
              <a:ext uri="{FF2B5EF4-FFF2-40B4-BE49-F238E27FC236}">
                <a16:creationId xmlns:a16="http://schemas.microsoft.com/office/drawing/2014/main" id="{FF51AF6A-3506-A543-9D62-EEEDECCA147C}"/>
              </a:ext>
            </a:extLst>
          </p:cNvPr>
          <p:cNvSpPr>
            <a:spLocks/>
          </p:cNvSpPr>
          <p:nvPr/>
        </p:nvSpPr>
        <p:spPr bwMode="auto">
          <a:xfrm rot="5400000">
            <a:off x="6538119" y="4293394"/>
            <a:ext cx="211138" cy="1530350"/>
          </a:xfrm>
          <a:prstGeom prst="rightBrace">
            <a:avLst>
              <a:gd name="adj1" fmla="val 8355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72039" name="TextBox 11">
            <a:extLst>
              <a:ext uri="{FF2B5EF4-FFF2-40B4-BE49-F238E27FC236}">
                <a16:creationId xmlns:a16="http://schemas.microsoft.com/office/drawing/2014/main" id="{5C60BAF4-CA30-784E-81A7-B583D0DFFF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35725" y="5076826"/>
            <a:ext cx="46355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28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3057" name="Group 1">
            <a:extLst>
              <a:ext uri="{FF2B5EF4-FFF2-40B4-BE49-F238E27FC236}">
                <a16:creationId xmlns:a16="http://schemas.microsoft.com/office/drawing/2014/main" id="{522978DC-0BF9-184F-93F1-2E6EE3D8F686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3061" name="Rectangle 4">
              <a:extLst>
                <a:ext uri="{FF2B5EF4-FFF2-40B4-BE49-F238E27FC236}">
                  <a16:creationId xmlns:a16="http://schemas.microsoft.com/office/drawing/2014/main" id="{BEB705D8-98BA-5E4E-951E-0E8E6437B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62" name="Line 6">
              <a:extLst>
                <a:ext uri="{FF2B5EF4-FFF2-40B4-BE49-F238E27FC236}">
                  <a16:creationId xmlns:a16="http://schemas.microsoft.com/office/drawing/2014/main" id="{C4BEEA42-A699-4F41-A64F-DD407B308E4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3" name="Line 8">
              <a:extLst>
                <a:ext uri="{FF2B5EF4-FFF2-40B4-BE49-F238E27FC236}">
                  <a16:creationId xmlns:a16="http://schemas.microsoft.com/office/drawing/2014/main" id="{46766164-DFF8-F04A-8B91-47EE661A80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4" name="Freeform 9">
              <a:extLst>
                <a:ext uri="{FF2B5EF4-FFF2-40B4-BE49-F238E27FC236}">
                  <a16:creationId xmlns:a16="http://schemas.microsoft.com/office/drawing/2014/main" id="{EA46974D-88C8-4F40-A5B4-D326204E0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65" name="Freeform 10">
              <a:extLst>
                <a:ext uri="{FF2B5EF4-FFF2-40B4-BE49-F238E27FC236}">
                  <a16:creationId xmlns:a16="http://schemas.microsoft.com/office/drawing/2014/main" id="{E7EACF0B-63E1-CC44-B27A-956409783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066" name="Line 12">
              <a:extLst>
                <a:ext uri="{FF2B5EF4-FFF2-40B4-BE49-F238E27FC236}">
                  <a16:creationId xmlns:a16="http://schemas.microsoft.com/office/drawing/2014/main" id="{36AAD7FA-348F-C54A-A495-B679736610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7" name="Line 13">
              <a:extLst>
                <a:ext uri="{FF2B5EF4-FFF2-40B4-BE49-F238E27FC236}">
                  <a16:creationId xmlns:a16="http://schemas.microsoft.com/office/drawing/2014/main" id="{9648D3F8-C3DF-814E-A2BA-E883E1767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8" name="Line 14">
              <a:extLst>
                <a:ext uri="{FF2B5EF4-FFF2-40B4-BE49-F238E27FC236}">
                  <a16:creationId xmlns:a16="http://schemas.microsoft.com/office/drawing/2014/main" id="{7AF46C2F-48DF-F246-95E6-0C9EF8215D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9" name="Rectangle 19">
              <a:extLst>
                <a:ext uri="{FF2B5EF4-FFF2-40B4-BE49-F238E27FC236}">
                  <a16:creationId xmlns:a16="http://schemas.microsoft.com/office/drawing/2014/main" id="{2CD3C215-E7C3-9245-9488-BF6C2BD6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0" name="Rectangle 20">
              <a:extLst>
                <a:ext uri="{FF2B5EF4-FFF2-40B4-BE49-F238E27FC236}">
                  <a16:creationId xmlns:a16="http://schemas.microsoft.com/office/drawing/2014/main" id="{B59AC7DE-9B08-9345-8E46-38D30875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1" name="Rectangle 21">
              <a:extLst>
                <a:ext uri="{FF2B5EF4-FFF2-40B4-BE49-F238E27FC236}">
                  <a16:creationId xmlns:a16="http://schemas.microsoft.com/office/drawing/2014/main" id="{921421BD-D814-1A41-B0A3-7E93F2573F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2" name="Rectangle 22">
              <a:extLst>
                <a:ext uri="{FF2B5EF4-FFF2-40B4-BE49-F238E27FC236}">
                  <a16:creationId xmlns:a16="http://schemas.microsoft.com/office/drawing/2014/main" id="{EC9867DF-63B9-FD46-AFB9-B3C82389D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3" name="Rectangle 23">
              <a:extLst>
                <a:ext uri="{FF2B5EF4-FFF2-40B4-BE49-F238E27FC236}">
                  <a16:creationId xmlns:a16="http://schemas.microsoft.com/office/drawing/2014/main" id="{9836DCBB-B4B6-DB42-929F-7730A35D7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4" name="Rectangle 24">
              <a:extLst>
                <a:ext uri="{FF2B5EF4-FFF2-40B4-BE49-F238E27FC236}">
                  <a16:creationId xmlns:a16="http://schemas.microsoft.com/office/drawing/2014/main" id="{026DD95D-0A98-5643-977A-2B7307942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5" name="Rectangle 25">
              <a:extLst>
                <a:ext uri="{FF2B5EF4-FFF2-40B4-BE49-F238E27FC236}">
                  <a16:creationId xmlns:a16="http://schemas.microsoft.com/office/drawing/2014/main" id="{86BD5A32-CE00-7F47-8D94-5A5940E8AC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6" name="Rectangle 26">
              <a:extLst>
                <a:ext uri="{FF2B5EF4-FFF2-40B4-BE49-F238E27FC236}">
                  <a16:creationId xmlns:a16="http://schemas.microsoft.com/office/drawing/2014/main" id="{E421072A-3823-FC4D-803A-98A480FE25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7" name="Rectangle 27">
              <a:extLst>
                <a:ext uri="{FF2B5EF4-FFF2-40B4-BE49-F238E27FC236}">
                  <a16:creationId xmlns:a16="http://schemas.microsoft.com/office/drawing/2014/main" id="{012FBC93-71CF-904D-980C-958EDC89EE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78" name="Line 28">
              <a:extLst>
                <a:ext uri="{FF2B5EF4-FFF2-40B4-BE49-F238E27FC236}">
                  <a16:creationId xmlns:a16="http://schemas.microsoft.com/office/drawing/2014/main" id="{DE01966C-DBC9-244D-B2CD-852CD46A59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9" name="Rectangle 29">
              <a:extLst>
                <a:ext uri="{FF2B5EF4-FFF2-40B4-BE49-F238E27FC236}">
                  <a16:creationId xmlns:a16="http://schemas.microsoft.com/office/drawing/2014/main" id="{15285E1A-0DE1-7F44-ABED-68D47B331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0" name="Rectangle 30">
              <a:extLst>
                <a:ext uri="{FF2B5EF4-FFF2-40B4-BE49-F238E27FC236}">
                  <a16:creationId xmlns:a16="http://schemas.microsoft.com/office/drawing/2014/main" id="{046DBC30-10D7-884D-9C19-D32F62108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1" name="Rectangle 31">
              <a:extLst>
                <a:ext uri="{FF2B5EF4-FFF2-40B4-BE49-F238E27FC236}">
                  <a16:creationId xmlns:a16="http://schemas.microsoft.com/office/drawing/2014/main" id="{FDA59C37-F8F0-CC4E-817F-6E292911F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2" name="Rectangle 32">
              <a:extLst>
                <a:ext uri="{FF2B5EF4-FFF2-40B4-BE49-F238E27FC236}">
                  <a16:creationId xmlns:a16="http://schemas.microsoft.com/office/drawing/2014/main" id="{2242B126-C495-2A4D-BCD4-DCEA7ADD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3" name="Rectangle 33">
              <a:extLst>
                <a:ext uri="{FF2B5EF4-FFF2-40B4-BE49-F238E27FC236}">
                  <a16:creationId xmlns:a16="http://schemas.microsoft.com/office/drawing/2014/main" id="{F2074588-78FC-8A4D-AD49-66D952A2E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4" name="Rectangle 34">
              <a:extLst>
                <a:ext uri="{FF2B5EF4-FFF2-40B4-BE49-F238E27FC236}">
                  <a16:creationId xmlns:a16="http://schemas.microsoft.com/office/drawing/2014/main" id="{3326E478-B04C-794E-BE6D-AB5095C29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5" name="Rectangle 35">
              <a:extLst>
                <a:ext uri="{FF2B5EF4-FFF2-40B4-BE49-F238E27FC236}">
                  <a16:creationId xmlns:a16="http://schemas.microsoft.com/office/drawing/2014/main" id="{E5808B26-B966-EF49-A7AB-44742C340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6" name="Rectangle 36">
              <a:extLst>
                <a:ext uri="{FF2B5EF4-FFF2-40B4-BE49-F238E27FC236}">
                  <a16:creationId xmlns:a16="http://schemas.microsoft.com/office/drawing/2014/main" id="{A19A12BA-3185-F249-8EF4-ECB633D2A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087" name="Line 37">
              <a:extLst>
                <a:ext uri="{FF2B5EF4-FFF2-40B4-BE49-F238E27FC236}">
                  <a16:creationId xmlns:a16="http://schemas.microsoft.com/office/drawing/2014/main" id="{777B0CA6-6BE7-174B-A21C-90217BE2AE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8" name="Line 39">
              <a:extLst>
                <a:ext uri="{FF2B5EF4-FFF2-40B4-BE49-F238E27FC236}">
                  <a16:creationId xmlns:a16="http://schemas.microsoft.com/office/drawing/2014/main" id="{DBA62DFE-618B-DC4C-B68A-57B345D770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9" name="Line 40">
              <a:extLst>
                <a:ext uri="{FF2B5EF4-FFF2-40B4-BE49-F238E27FC236}">
                  <a16:creationId xmlns:a16="http://schemas.microsoft.com/office/drawing/2014/main" id="{D5D9BCD0-F744-F24B-9B41-CA7B52A99FD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0" name="Line 41">
              <a:extLst>
                <a:ext uri="{FF2B5EF4-FFF2-40B4-BE49-F238E27FC236}">
                  <a16:creationId xmlns:a16="http://schemas.microsoft.com/office/drawing/2014/main" id="{47D78DB5-44C9-F24C-B464-F02F62C469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1" name="Line 48">
              <a:extLst>
                <a:ext uri="{FF2B5EF4-FFF2-40B4-BE49-F238E27FC236}">
                  <a16:creationId xmlns:a16="http://schemas.microsoft.com/office/drawing/2014/main" id="{8651EC2A-FC60-B643-85D3-E608EBDA06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2" name="Line 50">
              <a:extLst>
                <a:ext uri="{FF2B5EF4-FFF2-40B4-BE49-F238E27FC236}">
                  <a16:creationId xmlns:a16="http://schemas.microsoft.com/office/drawing/2014/main" id="{C7D3CEE9-F3A5-1E47-B8E4-961607D58FB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3" name="Line 51">
              <a:extLst>
                <a:ext uri="{FF2B5EF4-FFF2-40B4-BE49-F238E27FC236}">
                  <a16:creationId xmlns:a16="http://schemas.microsoft.com/office/drawing/2014/main" id="{33974B05-B234-654F-AC3A-F7CFFAA5B6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4" name="Line 52">
              <a:extLst>
                <a:ext uri="{FF2B5EF4-FFF2-40B4-BE49-F238E27FC236}">
                  <a16:creationId xmlns:a16="http://schemas.microsoft.com/office/drawing/2014/main" id="{83A1FD4D-1BBF-8D4C-A8F5-E24A9AB142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5" name="Line 61">
              <a:extLst>
                <a:ext uri="{FF2B5EF4-FFF2-40B4-BE49-F238E27FC236}">
                  <a16:creationId xmlns:a16="http://schemas.microsoft.com/office/drawing/2014/main" id="{12E1AFCB-E540-1842-84B7-CACCF83CD8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6" name="Line 62">
              <a:extLst>
                <a:ext uri="{FF2B5EF4-FFF2-40B4-BE49-F238E27FC236}">
                  <a16:creationId xmlns:a16="http://schemas.microsoft.com/office/drawing/2014/main" id="{C8C7AA61-E3F0-A841-87D3-CCE19ED425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7" name="Line 63">
              <a:extLst>
                <a:ext uri="{FF2B5EF4-FFF2-40B4-BE49-F238E27FC236}">
                  <a16:creationId xmlns:a16="http://schemas.microsoft.com/office/drawing/2014/main" id="{057F84E5-647F-BD4B-A39D-D5EB3FB105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8" name="Line 68">
              <a:extLst>
                <a:ext uri="{FF2B5EF4-FFF2-40B4-BE49-F238E27FC236}">
                  <a16:creationId xmlns:a16="http://schemas.microsoft.com/office/drawing/2014/main" id="{8035CBF9-04EA-D840-905B-626A3868FA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9" name="Line 69">
              <a:extLst>
                <a:ext uri="{FF2B5EF4-FFF2-40B4-BE49-F238E27FC236}">
                  <a16:creationId xmlns:a16="http://schemas.microsoft.com/office/drawing/2014/main" id="{315A80E6-6719-714F-BE87-3D9973D0F6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0" name="Line 73">
              <a:extLst>
                <a:ext uri="{FF2B5EF4-FFF2-40B4-BE49-F238E27FC236}">
                  <a16:creationId xmlns:a16="http://schemas.microsoft.com/office/drawing/2014/main" id="{3FCE05D2-CBED-CF48-9AFF-AD3103E70A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1" name="Line 74">
              <a:extLst>
                <a:ext uri="{FF2B5EF4-FFF2-40B4-BE49-F238E27FC236}">
                  <a16:creationId xmlns:a16="http://schemas.microsoft.com/office/drawing/2014/main" id="{E4537C09-CA46-5348-92CC-19369E9273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2" name="Line 76">
              <a:extLst>
                <a:ext uri="{FF2B5EF4-FFF2-40B4-BE49-F238E27FC236}">
                  <a16:creationId xmlns:a16="http://schemas.microsoft.com/office/drawing/2014/main" id="{0A681AB8-D411-7F40-AA62-13BB4C8C74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3" name="Freeform 77">
              <a:extLst>
                <a:ext uri="{FF2B5EF4-FFF2-40B4-BE49-F238E27FC236}">
                  <a16:creationId xmlns:a16="http://schemas.microsoft.com/office/drawing/2014/main" id="{2F2F2383-DD0D-0849-A9B7-2631FADEE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4" name="Freeform 78">
              <a:extLst>
                <a:ext uri="{FF2B5EF4-FFF2-40B4-BE49-F238E27FC236}">
                  <a16:creationId xmlns:a16="http://schemas.microsoft.com/office/drawing/2014/main" id="{B11858DD-40AB-F540-8FF6-AFFF89643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5" name="Freeform 79">
              <a:extLst>
                <a:ext uri="{FF2B5EF4-FFF2-40B4-BE49-F238E27FC236}">
                  <a16:creationId xmlns:a16="http://schemas.microsoft.com/office/drawing/2014/main" id="{5B1EE12D-040C-FD4E-B2E4-8CB446D65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6" name="Line 80">
              <a:extLst>
                <a:ext uri="{FF2B5EF4-FFF2-40B4-BE49-F238E27FC236}">
                  <a16:creationId xmlns:a16="http://schemas.microsoft.com/office/drawing/2014/main" id="{BCEF11EE-B9B0-0848-8D62-DE1E57748E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7" name="Line 81">
              <a:extLst>
                <a:ext uri="{FF2B5EF4-FFF2-40B4-BE49-F238E27FC236}">
                  <a16:creationId xmlns:a16="http://schemas.microsoft.com/office/drawing/2014/main" id="{30E7A565-7684-5B47-8ACE-A4D473B6D2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8" name="Line 82">
              <a:extLst>
                <a:ext uri="{FF2B5EF4-FFF2-40B4-BE49-F238E27FC236}">
                  <a16:creationId xmlns:a16="http://schemas.microsoft.com/office/drawing/2014/main" id="{944B328A-E279-E44E-A42A-46A19E4E6D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9" name="Line 83">
              <a:extLst>
                <a:ext uri="{FF2B5EF4-FFF2-40B4-BE49-F238E27FC236}">
                  <a16:creationId xmlns:a16="http://schemas.microsoft.com/office/drawing/2014/main" id="{BD7FFC8A-B707-5F47-8ECF-0870CAF14C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0" name="Freeform 84">
              <a:extLst>
                <a:ext uri="{FF2B5EF4-FFF2-40B4-BE49-F238E27FC236}">
                  <a16:creationId xmlns:a16="http://schemas.microsoft.com/office/drawing/2014/main" id="{D3A46E2D-16B6-E545-90CB-D820F2303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1" name="Freeform 85">
              <a:extLst>
                <a:ext uri="{FF2B5EF4-FFF2-40B4-BE49-F238E27FC236}">
                  <a16:creationId xmlns:a16="http://schemas.microsoft.com/office/drawing/2014/main" id="{865DE9DC-DC3C-5745-9BFA-A3EAB81F1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2" name="Freeform 86">
              <a:extLst>
                <a:ext uri="{FF2B5EF4-FFF2-40B4-BE49-F238E27FC236}">
                  <a16:creationId xmlns:a16="http://schemas.microsoft.com/office/drawing/2014/main" id="{D79FF3A0-A6B5-ED4B-9C0F-165A4304B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3" name="Freeform 87">
              <a:extLst>
                <a:ext uri="{FF2B5EF4-FFF2-40B4-BE49-F238E27FC236}">
                  <a16:creationId xmlns:a16="http://schemas.microsoft.com/office/drawing/2014/main" id="{199FD828-557B-8E45-9CFA-11AFBE90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4" name="Line 89">
              <a:extLst>
                <a:ext uri="{FF2B5EF4-FFF2-40B4-BE49-F238E27FC236}">
                  <a16:creationId xmlns:a16="http://schemas.microsoft.com/office/drawing/2014/main" id="{745D0C8B-9F05-614E-B74D-5666D59027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5" name="Freeform 90">
              <a:extLst>
                <a:ext uri="{FF2B5EF4-FFF2-40B4-BE49-F238E27FC236}">
                  <a16:creationId xmlns:a16="http://schemas.microsoft.com/office/drawing/2014/main" id="{6B87F203-298D-774D-9B10-38291A5BB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16" name="Freeform 91">
              <a:extLst>
                <a:ext uri="{FF2B5EF4-FFF2-40B4-BE49-F238E27FC236}">
                  <a16:creationId xmlns:a16="http://schemas.microsoft.com/office/drawing/2014/main" id="{095C591A-6B77-1D4D-B3A3-129D51A28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7" name="Rectangle 92">
              <a:extLst>
                <a:ext uri="{FF2B5EF4-FFF2-40B4-BE49-F238E27FC236}">
                  <a16:creationId xmlns:a16="http://schemas.microsoft.com/office/drawing/2014/main" id="{0FDAFFFF-3806-0E4F-8A9C-04C4DC505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18" name="Line 93">
              <a:extLst>
                <a:ext uri="{FF2B5EF4-FFF2-40B4-BE49-F238E27FC236}">
                  <a16:creationId xmlns:a16="http://schemas.microsoft.com/office/drawing/2014/main" id="{77A4220D-EE79-1044-B52C-74D2A8D7B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9" name="Freeform 94">
              <a:extLst>
                <a:ext uri="{FF2B5EF4-FFF2-40B4-BE49-F238E27FC236}">
                  <a16:creationId xmlns:a16="http://schemas.microsoft.com/office/drawing/2014/main" id="{D619DBED-6F8A-614A-AB10-A2D7DCA0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0" name="Freeform 95">
              <a:extLst>
                <a:ext uri="{FF2B5EF4-FFF2-40B4-BE49-F238E27FC236}">
                  <a16:creationId xmlns:a16="http://schemas.microsoft.com/office/drawing/2014/main" id="{8B69C3B9-7690-264C-9D0B-14F0B780E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1" name="Line 96">
              <a:extLst>
                <a:ext uri="{FF2B5EF4-FFF2-40B4-BE49-F238E27FC236}">
                  <a16:creationId xmlns:a16="http://schemas.microsoft.com/office/drawing/2014/main" id="{88DE1434-3804-6E49-AC6A-F8A062763C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2" name="Line 97">
              <a:extLst>
                <a:ext uri="{FF2B5EF4-FFF2-40B4-BE49-F238E27FC236}">
                  <a16:creationId xmlns:a16="http://schemas.microsoft.com/office/drawing/2014/main" id="{C813C0D9-1519-044C-8E32-6CCFD846C0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3" name="Line 98">
              <a:extLst>
                <a:ext uri="{FF2B5EF4-FFF2-40B4-BE49-F238E27FC236}">
                  <a16:creationId xmlns:a16="http://schemas.microsoft.com/office/drawing/2014/main" id="{97002DFB-DD4B-5A41-9860-2021860FF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4" name="Rectangle 99">
              <a:extLst>
                <a:ext uri="{FF2B5EF4-FFF2-40B4-BE49-F238E27FC236}">
                  <a16:creationId xmlns:a16="http://schemas.microsoft.com/office/drawing/2014/main" id="{31E6842C-DA21-FF4A-BACD-AAD39CED6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5" name="Rectangle 100">
              <a:extLst>
                <a:ext uri="{FF2B5EF4-FFF2-40B4-BE49-F238E27FC236}">
                  <a16:creationId xmlns:a16="http://schemas.microsoft.com/office/drawing/2014/main" id="{456F1F0B-8491-6441-AC2B-869101F2E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6" name="Rectangle 101">
              <a:extLst>
                <a:ext uri="{FF2B5EF4-FFF2-40B4-BE49-F238E27FC236}">
                  <a16:creationId xmlns:a16="http://schemas.microsoft.com/office/drawing/2014/main" id="{6E1ECA8B-CB8E-A34C-9BAB-1B007094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7" name="Rectangle 102">
              <a:extLst>
                <a:ext uri="{FF2B5EF4-FFF2-40B4-BE49-F238E27FC236}">
                  <a16:creationId xmlns:a16="http://schemas.microsoft.com/office/drawing/2014/main" id="{48FEB1CE-1528-E24F-B522-5A2737A6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28" name="Line 103">
              <a:extLst>
                <a:ext uri="{FF2B5EF4-FFF2-40B4-BE49-F238E27FC236}">
                  <a16:creationId xmlns:a16="http://schemas.microsoft.com/office/drawing/2014/main" id="{57E10B3F-8837-9544-969D-0A362E98D0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9" name="Rectangle 104">
              <a:extLst>
                <a:ext uri="{FF2B5EF4-FFF2-40B4-BE49-F238E27FC236}">
                  <a16:creationId xmlns:a16="http://schemas.microsoft.com/office/drawing/2014/main" id="{8525CF31-D3CE-7544-8890-488587267A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0" name="Rectangle 105">
              <a:extLst>
                <a:ext uri="{FF2B5EF4-FFF2-40B4-BE49-F238E27FC236}">
                  <a16:creationId xmlns:a16="http://schemas.microsoft.com/office/drawing/2014/main" id="{2191069F-1B93-8B4B-A15D-900FD6AA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1" name="Rectangle 106">
              <a:extLst>
                <a:ext uri="{FF2B5EF4-FFF2-40B4-BE49-F238E27FC236}">
                  <a16:creationId xmlns:a16="http://schemas.microsoft.com/office/drawing/2014/main" id="{871EAFAE-CE7A-8647-9B52-28902C7E7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2" name="Rectangle 107">
              <a:extLst>
                <a:ext uri="{FF2B5EF4-FFF2-40B4-BE49-F238E27FC236}">
                  <a16:creationId xmlns:a16="http://schemas.microsoft.com/office/drawing/2014/main" id="{4B1BB8DD-5B1A-5049-870F-2CE8C62C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33" name="Line 110">
              <a:extLst>
                <a:ext uri="{FF2B5EF4-FFF2-40B4-BE49-F238E27FC236}">
                  <a16:creationId xmlns:a16="http://schemas.microsoft.com/office/drawing/2014/main" id="{077DB633-1357-974B-9677-2A1D88FE8C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4" name="Line 111">
              <a:extLst>
                <a:ext uri="{FF2B5EF4-FFF2-40B4-BE49-F238E27FC236}">
                  <a16:creationId xmlns:a16="http://schemas.microsoft.com/office/drawing/2014/main" id="{DF6B8531-7257-304A-9397-CDAD725ADA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5" name="Line 112">
              <a:extLst>
                <a:ext uri="{FF2B5EF4-FFF2-40B4-BE49-F238E27FC236}">
                  <a16:creationId xmlns:a16="http://schemas.microsoft.com/office/drawing/2014/main" id="{F5677816-A713-7442-9BF1-0F333F9895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6" name="Line 117">
              <a:extLst>
                <a:ext uri="{FF2B5EF4-FFF2-40B4-BE49-F238E27FC236}">
                  <a16:creationId xmlns:a16="http://schemas.microsoft.com/office/drawing/2014/main" id="{096F3CED-948F-FE46-AE17-DC54FD15F2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7" name="Line 118">
              <a:extLst>
                <a:ext uri="{FF2B5EF4-FFF2-40B4-BE49-F238E27FC236}">
                  <a16:creationId xmlns:a16="http://schemas.microsoft.com/office/drawing/2014/main" id="{71D4A7BA-6C39-8A4D-AD8B-7302849E163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8" name="Line 119">
              <a:extLst>
                <a:ext uri="{FF2B5EF4-FFF2-40B4-BE49-F238E27FC236}">
                  <a16:creationId xmlns:a16="http://schemas.microsoft.com/office/drawing/2014/main" id="{2CAB32BA-B0BD-ED42-A7AD-A050E6D3FC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9" name="Line 126">
              <a:extLst>
                <a:ext uri="{FF2B5EF4-FFF2-40B4-BE49-F238E27FC236}">
                  <a16:creationId xmlns:a16="http://schemas.microsoft.com/office/drawing/2014/main" id="{8E88A1D6-B3D6-DE41-9894-89F808A25F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0" name="Line 128">
              <a:extLst>
                <a:ext uri="{FF2B5EF4-FFF2-40B4-BE49-F238E27FC236}">
                  <a16:creationId xmlns:a16="http://schemas.microsoft.com/office/drawing/2014/main" id="{472F51D6-1727-3B42-A35E-35C64CC3D5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1" name="Line 129">
              <a:extLst>
                <a:ext uri="{FF2B5EF4-FFF2-40B4-BE49-F238E27FC236}">
                  <a16:creationId xmlns:a16="http://schemas.microsoft.com/office/drawing/2014/main" id="{A77246FE-78A1-3846-98CE-58DEDD7051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2" name="Line 130">
              <a:extLst>
                <a:ext uri="{FF2B5EF4-FFF2-40B4-BE49-F238E27FC236}">
                  <a16:creationId xmlns:a16="http://schemas.microsoft.com/office/drawing/2014/main" id="{B17202C7-2446-A744-9420-E10D8DBDFF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3" name="Line 139">
              <a:extLst>
                <a:ext uri="{FF2B5EF4-FFF2-40B4-BE49-F238E27FC236}">
                  <a16:creationId xmlns:a16="http://schemas.microsoft.com/office/drawing/2014/main" id="{6D964AE0-4394-7B43-81C4-BFBAD16334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4" name="Line 141">
              <a:extLst>
                <a:ext uri="{FF2B5EF4-FFF2-40B4-BE49-F238E27FC236}">
                  <a16:creationId xmlns:a16="http://schemas.microsoft.com/office/drawing/2014/main" id="{F0CCE6D5-1E08-7147-987D-6D70AF54B6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5" name="Line 142">
              <a:extLst>
                <a:ext uri="{FF2B5EF4-FFF2-40B4-BE49-F238E27FC236}">
                  <a16:creationId xmlns:a16="http://schemas.microsoft.com/office/drawing/2014/main" id="{466B4553-2D73-1945-B317-C13026DD90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6" name="Line 143">
              <a:extLst>
                <a:ext uri="{FF2B5EF4-FFF2-40B4-BE49-F238E27FC236}">
                  <a16:creationId xmlns:a16="http://schemas.microsoft.com/office/drawing/2014/main" id="{0FF962E9-DCBF-A64F-91A0-115928AEFD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7" name="Freeform 148">
              <a:extLst>
                <a:ext uri="{FF2B5EF4-FFF2-40B4-BE49-F238E27FC236}">
                  <a16:creationId xmlns:a16="http://schemas.microsoft.com/office/drawing/2014/main" id="{B1E9BEE7-2D34-C044-AB45-7F9840CFD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48" name="Freeform 149">
              <a:extLst>
                <a:ext uri="{FF2B5EF4-FFF2-40B4-BE49-F238E27FC236}">
                  <a16:creationId xmlns:a16="http://schemas.microsoft.com/office/drawing/2014/main" id="{32DE3443-8687-E94A-9E01-07CDB127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49" name="Line 152">
              <a:extLst>
                <a:ext uri="{FF2B5EF4-FFF2-40B4-BE49-F238E27FC236}">
                  <a16:creationId xmlns:a16="http://schemas.microsoft.com/office/drawing/2014/main" id="{ACC71508-0C2F-4E49-9231-484742324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0" name="Line 153">
              <a:extLst>
                <a:ext uri="{FF2B5EF4-FFF2-40B4-BE49-F238E27FC236}">
                  <a16:creationId xmlns:a16="http://schemas.microsoft.com/office/drawing/2014/main" id="{7E1C657F-21A6-A948-9F37-BA6D1E999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1" name="Line 154">
              <a:extLst>
                <a:ext uri="{FF2B5EF4-FFF2-40B4-BE49-F238E27FC236}">
                  <a16:creationId xmlns:a16="http://schemas.microsoft.com/office/drawing/2014/main" id="{34252C80-FA52-A142-BD89-5FE10EF53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2" name="Line 155">
              <a:extLst>
                <a:ext uri="{FF2B5EF4-FFF2-40B4-BE49-F238E27FC236}">
                  <a16:creationId xmlns:a16="http://schemas.microsoft.com/office/drawing/2014/main" id="{24EF5008-9D65-AF4B-9462-CDAC99D22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3" name="Freeform 156">
              <a:extLst>
                <a:ext uri="{FF2B5EF4-FFF2-40B4-BE49-F238E27FC236}">
                  <a16:creationId xmlns:a16="http://schemas.microsoft.com/office/drawing/2014/main" id="{165FD74F-D173-2E4D-B3B4-AD3ADB7BD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4" name="Line 157">
              <a:extLst>
                <a:ext uri="{FF2B5EF4-FFF2-40B4-BE49-F238E27FC236}">
                  <a16:creationId xmlns:a16="http://schemas.microsoft.com/office/drawing/2014/main" id="{989BD78A-AEA0-1749-9CA3-F3C82FDAF3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5" name="Freeform 158">
              <a:extLst>
                <a:ext uri="{FF2B5EF4-FFF2-40B4-BE49-F238E27FC236}">
                  <a16:creationId xmlns:a16="http://schemas.microsoft.com/office/drawing/2014/main" id="{479A211D-5ABA-8646-A605-DD365B0B9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6" name="Line 159">
              <a:extLst>
                <a:ext uri="{FF2B5EF4-FFF2-40B4-BE49-F238E27FC236}">
                  <a16:creationId xmlns:a16="http://schemas.microsoft.com/office/drawing/2014/main" id="{C902AE09-5057-AD42-9343-7844EFCFA0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57" name="Freeform 160">
              <a:extLst>
                <a:ext uri="{FF2B5EF4-FFF2-40B4-BE49-F238E27FC236}">
                  <a16:creationId xmlns:a16="http://schemas.microsoft.com/office/drawing/2014/main" id="{38CC0092-0686-3E49-8BFC-28D11D862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58" name="Rectangle 161">
              <a:extLst>
                <a:ext uri="{FF2B5EF4-FFF2-40B4-BE49-F238E27FC236}">
                  <a16:creationId xmlns:a16="http://schemas.microsoft.com/office/drawing/2014/main" id="{A9CD18BD-D121-A54E-BE43-2FA9BE8D5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59" name="Rectangle 162">
              <a:extLst>
                <a:ext uri="{FF2B5EF4-FFF2-40B4-BE49-F238E27FC236}">
                  <a16:creationId xmlns:a16="http://schemas.microsoft.com/office/drawing/2014/main" id="{9B216AD0-3D02-0B44-836E-A2243A5BB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0" name="Rectangle 163">
              <a:extLst>
                <a:ext uri="{FF2B5EF4-FFF2-40B4-BE49-F238E27FC236}">
                  <a16:creationId xmlns:a16="http://schemas.microsoft.com/office/drawing/2014/main" id="{C7E7EA8E-4E40-3C4E-A162-295C714FF5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1" name="Rectangle 164">
              <a:extLst>
                <a:ext uri="{FF2B5EF4-FFF2-40B4-BE49-F238E27FC236}">
                  <a16:creationId xmlns:a16="http://schemas.microsoft.com/office/drawing/2014/main" id="{FDB3F16B-BCC2-6040-B33F-650E9860D8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62" name="Freeform 165">
              <a:extLst>
                <a:ext uri="{FF2B5EF4-FFF2-40B4-BE49-F238E27FC236}">
                  <a16:creationId xmlns:a16="http://schemas.microsoft.com/office/drawing/2014/main" id="{6380219A-941B-8647-9399-1A0CFC6EA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3163" name="Line 169">
              <a:extLst>
                <a:ext uri="{FF2B5EF4-FFF2-40B4-BE49-F238E27FC236}">
                  <a16:creationId xmlns:a16="http://schemas.microsoft.com/office/drawing/2014/main" id="{8E0F5C24-0A6F-E946-8D95-040E172780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4" name="Line 170">
              <a:extLst>
                <a:ext uri="{FF2B5EF4-FFF2-40B4-BE49-F238E27FC236}">
                  <a16:creationId xmlns:a16="http://schemas.microsoft.com/office/drawing/2014/main" id="{2E0F6FF5-F4D4-3A4A-B701-AE2738B7EF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5" name="Freeform 171">
              <a:extLst>
                <a:ext uri="{FF2B5EF4-FFF2-40B4-BE49-F238E27FC236}">
                  <a16:creationId xmlns:a16="http://schemas.microsoft.com/office/drawing/2014/main" id="{67E4FB27-9289-A342-8CD6-B57C32573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6" name="Freeform 172">
              <a:extLst>
                <a:ext uri="{FF2B5EF4-FFF2-40B4-BE49-F238E27FC236}">
                  <a16:creationId xmlns:a16="http://schemas.microsoft.com/office/drawing/2014/main" id="{0E9920F6-75C4-8A48-8DEA-83F6F39DD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7" name="Freeform 173">
              <a:extLst>
                <a:ext uri="{FF2B5EF4-FFF2-40B4-BE49-F238E27FC236}">
                  <a16:creationId xmlns:a16="http://schemas.microsoft.com/office/drawing/2014/main" id="{88441FC7-2976-F440-A1AC-1F7F2CE8B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8" name="Freeform 174">
              <a:extLst>
                <a:ext uri="{FF2B5EF4-FFF2-40B4-BE49-F238E27FC236}">
                  <a16:creationId xmlns:a16="http://schemas.microsoft.com/office/drawing/2014/main" id="{C3535C39-B1C2-6D47-9212-F56205C02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69" name="Rectangle 175">
              <a:extLst>
                <a:ext uri="{FF2B5EF4-FFF2-40B4-BE49-F238E27FC236}">
                  <a16:creationId xmlns:a16="http://schemas.microsoft.com/office/drawing/2014/main" id="{2968B5BE-51BB-F44E-B73F-73E43B6C4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0" name="AutoShape 177">
              <a:extLst>
                <a:ext uri="{FF2B5EF4-FFF2-40B4-BE49-F238E27FC236}">
                  <a16:creationId xmlns:a16="http://schemas.microsoft.com/office/drawing/2014/main" id="{7B4E20F4-8745-974B-9757-61F0C673336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1" name="AutoShape 179">
              <a:extLst>
                <a:ext uri="{FF2B5EF4-FFF2-40B4-BE49-F238E27FC236}">
                  <a16:creationId xmlns:a16="http://schemas.microsoft.com/office/drawing/2014/main" id="{DE9A48A8-00B2-E944-A5DD-951076F1BCA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2" name="AutoShape 181">
              <a:extLst>
                <a:ext uri="{FF2B5EF4-FFF2-40B4-BE49-F238E27FC236}">
                  <a16:creationId xmlns:a16="http://schemas.microsoft.com/office/drawing/2014/main" id="{B8C1E366-2AAD-0846-87C9-CCC2071CEF6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3" name="AutoShape 183">
              <a:extLst>
                <a:ext uri="{FF2B5EF4-FFF2-40B4-BE49-F238E27FC236}">
                  <a16:creationId xmlns:a16="http://schemas.microsoft.com/office/drawing/2014/main" id="{BE4366A0-8996-7F42-AB9F-A0326321C5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3174" name="AutoShape 185">
              <a:extLst>
                <a:ext uri="{FF2B5EF4-FFF2-40B4-BE49-F238E27FC236}">
                  <a16:creationId xmlns:a16="http://schemas.microsoft.com/office/drawing/2014/main" id="{C5253807-1AC8-ED4F-B3BE-DCEA615820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3175" name="Group 202">
              <a:extLst>
                <a:ext uri="{FF2B5EF4-FFF2-40B4-BE49-F238E27FC236}">
                  <a16:creationId xmlns:a16="http://schemas.microsoft.com/office/drawing/2014/main" id="{5B2EA7C4-952C-8F4B-97D8-FBB8808FE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3209" name="Freeform 203">
                <a:extLst>
                  <a:ext uri="{FF2B5EF4-FFF2-40B4-BE49-F238E27FC236}">
                    <a16:creationId xmlns:a16="http://schemas.microsoft.com/office/drawing/2014/main" id="{7EEE4008-16B4-6A47-BB38-E5CF4D383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10" name="Freeform 204">
                <a:extLst>
                  <a:ext uri="{FF2B5EF4-FFF2-40B4-BE49-F238E27FC236}">
                    <a16:creationId xmlns:a16="http://schemas.microsoft.com/office/drawing/2014/main" id="{6BA09D8A-FE2E-8341-A583-35E92CBF8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3211" name="Group 205">
                <a:extLst>
                  <a:ext uri="{FF2B5EF4-FFF2-40B4-BE49-F238E27FC236}">
                    <a16:creationId xmlns:a16="http://schemas.microsoft.com/office/drawing/2014/main" id="{8405742B-59C3-9A40-97C4-57351872D7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3212" name="Freeform 206">
                  <a:extLst>
                    <a:ext uri="{FF2B5EF4-FFF2-40B4-BE49-F238E27FC236}">
                      <a16:creationId xmlns:a16="http://schemas.microsoft.com/office/drawing/2014/main" id="{9CCBB7C0-5ED1-A94D-8561-1A6141F27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3" name="Freeform 207">
                  <a:extLst>
                    <a:ext uri="{FF2B5EF4-FFF2-40B4-BE49-F238E27FC236}">
                      <a16:creationId xmlns:a16="http://schemas.microsoft.com/office/drawing/2014/main" id="{56BB9E58-E397-CF41-BD5D-81A0E68C3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4" name="Freeform 208">
                  <a:extLst>
                    <a:ext uri="{FF2B5EF4-FFF2-40B4-BE49-F238E27FC236}">
                      <a16:creationId xmlns:a16="http://schemas.microsoft.com/office/drawing/2014/main" id="{B822F96C-F788-6F47-B397-B43BBEE90F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5" name="Freeform 209">
                  <a:extLst>
                    <a:ext uri="{FF2B5EF4-FFF2-40B4-BE49-F238E27FC236}">
                      <a16:creationId xmlns:a16="http://schemas.microsoft.com/office/drawing/2014/main" id="{BDD4BEBA-1D81-404E-9746-EF445A57E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16" name="Freeform 210">
                  <a:extLst>
                    <a:ext uri="{FF2B5EF4-FFF2-40B4-BE49-F238E27FC236}">
                      <a16:creationId xmlns:a16="http://schemas.microsoft.com/office/drawing/2014/main" id="{AE3241AF-B332-5545-9E25-0612B0BCA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3176" name="Group 229">
              <a:extLst>
                <a:ext uri="{FF2B5EF4-FFF2-40B4-BE49-F238E27FC236}">
                  <a16:creationId xmlns:a16="http://schemas.microsoft.com/office/drawing/2014/main" id="{5860DF59-0D6C-0344-99BA-8CE7603193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3201" name="Freeform 230">
                <a:extLst>
                  <a:ext uri="{FF2B5EF4-FFF2-40B4-BE49-F238E27FC236}">
                    <a16:creationId xmlns:a16="http://schemas.microsoft.com/office/drawing/2014/main" id="{FF7504AD-174D-B543-A52B-846685136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2" name="Freeform 231">
                <a:extLst>
                  <a:ext uri="{FF2B5EF4-FFF2-40B4-BE49-F238E27FC236}">
                    <a16:creationId xmlns:a16="http://schemas.microsoft.com/office/drawing/2014/main" id="{28890FF9-8213-A84A-9399-94D60E73D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3203" name="Group 232">
                <a:extLst>
                  <a:ext uri="{FF2B5EF4-FFF2-40B4-BE49-F238E27FC236}">
                    <a16:creationId xmlns:a16="http://schemas.microsoft.com/office/drawing/2014/main" id="{7768080C-8C6F-E344-BB69-66072CFA62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3204" name="Freeform 233">
                  <a:extLst>
                    <a:ext uri="{FF2B5EF4-FFF2-40B4-BE49-F238E27FC236}">
                      <a16:creationId xmlns:a16="http://schemas.microsoft.com/office/drawing/2014/main" id="{0FFF9F70-AA99-D94F-A834-7FD1602767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5" name="Freeform 234">
                  <a:extLst>
                    <a:ext uri="{FF2B5EF4-FFF2-40B4-BE49-F238E27FC236}">
                      <a16:creationId xmlns:a16="http://schemas.microsoft.com/office/drawing/2014/main" id="{5DF05308-D7B1-6846-A619-B971F8D18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6" name="Freeform 235">
                  <a:extLst>
                    <a:ext uri="{FF2B5EF4-FFF2-40B4-BE49-F238E27FC236}">
                      <a16:creationId xmlns:a16="http://schemas.microsoft.com/office/drawing/2014/main" id="{C3C5D272-81BE-1242-8EC6-0BFA4D443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7" name="Freeform 236">
                  <a:extLst>
                    <a:ext uri="{FF2B5EF4-FFF2-40B4-BE49-F238E27FC236}">
                      <a16:creationId xmlns:a16="http://schemas.microsoft.com/office/drawing/2014/main" id="{9E2A3748-C384-2042-B0EA-8A109BEEE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3208" name="Freeform 237">
                  <a:extLst>
                    <a:ext uri="{FF2B5EF4-FFF2-40B4-BE49-F238E27FC236}">
                      <a16:creationId xmlns:a16="http://schemas.microsoft.com/office/drawing/2014/main" id="{8711BB61-441D-774C-81CC-E37F8A1342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3177" name="Group 244">
              <a:extLst>
                <a:ext uri="{FF2B5EF4-FFF2-40B4-BE49-F238E27FC236}">
                  <a16:creationId xmlns:a16="http://schemas.microsoft.com/office/drawing/2014/main" id="{D597CF2A-97E3-AE44-B5A6-CE8578D4A4D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3196" name="Freeform 245">
                <a:extLst>
                  <a:ext uri="{FF2B5EF4-FFF2-40B4-BE49-F238E27FC236}">
                    <a16:creationId xmlns:a16="http://schemas.microsoft.com/office/drawing/2014/main" id="{7E0AA0B3-5311-4B4A-9600-61D5E82E0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7" name="Freeform 246">
                <a:extLst>
                  <a:ext uri="{FF2B5EF4-FFF2-40B4-BE49-F238E27FC236}">
                    <a16:creationId xmlns:a16="http://schemas.microsoft.com/office/drawing/2014/main" id="{C6C0039D-F466-4540-B949-8E38D7EE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8" name="Freeform 247">
                <a:extLst>
                  <a:ext uri="{FF2B5EF4-FFF2-40B4-BE49-F238E27FC236}">
                    <a16:creationId xmlns:a16="http://schemas.microsoft.com/office/drawing/2014/main" id="{D9242A75-D222-2349-912D-CAFE3E4BF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9" name="Freeform 248">
                <a:extLst>
                  <a:ext uri="{FF2B5EF4-FFF2-40B4-BE49-F238E27FC236}">
                    <a16:creationId xmlns:a16="http://schemas.microsoft.com/office/drawing/2014/main" id="{4611C3A6-19B7-D74B-99D7-110BED72B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200" name="Freeform 249">
                <a:extLst>
                  <a:ext uri="{FF2B5EF4-FFF2-40B4-BE49-F238E27FC236}">
                    <a16:creationId xmlns:a16="http://schemas.microsoft.com/office/drawing/2014/main" id="{4DFA1B91-108E-8C42-83DA-E4FC07EA2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78" name="Group 256">
              <a:extLst>
                <a:ext uri="{FF2B5EF4-FFF2-40B4-BE49-F238E27FC236}">
                  <a16:creationId xmlns:a16="http://schemas.microsoft.com/office/drawing/2014/main" id="{AE4FD6DF-077E-1A46-A5A0-6916AC3CA1D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3191" name="Freeform 257">
                <a:extLst>
                  <a:ext uri="{FF2B5EF4-FFF2-40B4-BE49-F238E27FC236}">
                    <a16:creationId xmlns:a16="http://schemas.microsoft.com/office/drawing/2014/main" id="{76EDFC8C-9CC6-6B4F-B9A0-C5ADB2886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2" name="Freeform 258">
                <a:extLst>
                  <a:ext uri="{FF2B5EF4-FFF2-40B4-BE49-F238E27FC236}">
                    <a16:creationId xmlns:a16="http://schemas.microsoft.com/office/drawing/2014/main" id="{F482F797-19D9-424D-88A4-7C3380B26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3" name="Freeform 259">
                <a:extLst>
                  <a:ext uri="{FF2B5EF4-FFF2-40B4-BE49-F238E27FC236}">
                    <a16:creationId xmlns:a16="http://schemas.microsoft.com/office/drawing/2014/main" id="{F21750A9-73B3-F442-91E5-0E9E1D580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4" name="Freeform 260">
                <a:extLst>
                  <a:ext uri="{FF2B5EF4-FFF2-40B4-BE49-F238E27FC236}">
                    <a16:creationId xmlns:a16="http://schemas.microsoft.com/office/drawing/2014/main" id="{2F770A4B-8C24-D54C-A392-3A9C94E69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5" name="Freeform 261">
                <a:extLst>
                  <a:ext uri="{FF2B5EF4-FFF2-40B4-BE49-F238E27FC236}">
                    <a16:creationId xmlns:a16="http://schemas.microsoft.com/office/drawing/2014/main" id="{488596DD-4ACC-264B-97C2-A44B5549F9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79" name="Group 274">
              <a:extLst>
                <a:ext uri="{FF2B5EF4-FFF2-40B4-BE49-F238E27FC236}">
                  <a16:creationId xmlns:a16="http://schemas.microsoft.com/office/drawing/2014/main" id="{31715B2D-7FE4-1A43-B4AF-57C85A0B542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3186" name="Freeform 275">
                <a:extLst>
                  <a:ext uri="{FF2B5EF4-FFF2-40B4-BE49-F238E27FC236}">
                    <a16:creationId xmlns:a16="http://schemas.microsoft.com/office/drawing/2014/main" id="{8C9D6822-2529-DC4A-BEEF-11F91D1E7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7" name="Freeform 276">
                <a:extLst>
                  <a:ext uri="{FF2B5EF4-FFF2-40B4-BE49-F238E27FC236}">
                    <a16:creationId xmlns:a16="http://schemas.microsoft.com/office/drawing/2014/main" id="{473C209B-520A-8547-9DA1-5455CD320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8" name="Freeform 277">
                <a:extLst>
                  <a:ext uri="{FF2B5EF4-FFF2-40B4-BE49-F238E27FC236}">
                    <a16:creationId xmlns:a16="http://schemas.microsoft.com/office/drawing/2014/main" id="{C06D2DE3-56D3-3F46-A8E7-D909F3F08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9" name="Freeform 278">
                <a:extLst>
                  <a:ext uri="{FF2B5EF4-FFF2-40B4-BE49-F238E27FC236}">
                    <a16:creationId xmlns:a16="http://schemas.microsoft.com/office/drawing/2014/main" id="{DD63FBAD-7A49-0241-8F46-C7E0D2E8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90" name="Freeform 279">
                <a:extLst>
                  <a:ext uri="{FF2B5EF4-FFF2-40B4-BE49-F238E27FC236}">
                    <a16:creationId xmlns:a16="http://schemas.microsoft.com/office/drawing/2014/main" id="{56BA2C2C-2B4D-7849-A40A-A5FE7AFB9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3180" name="Group 286">
              <a:extLst>
                <a:ext uri="{FF2B5EF4-FFF2-40B4-BE49-F238E27FC236}">
                  <a16:creationId xmlns:a16="http://schemas.microsoft.com/office/drawing/2014/main" id="{C8BA7411-0CB9-6842-8C8A-498B42CE7B07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3181" name="Freeform 287">
                <a:extLst>
                  <a:ext uri="{FF2B5EF4-FFF2-40B4-BE49-F238E27FC236}">
                    <a16:creationId xmlns:a16="http://schemas.microsoft.com/office/drawing/2014/main" id="{BAC65EBA-29A4-4748-8E39-BBEC526D4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2" name="Freeform 288">
                <a:extLst>
                  <a:ext uri="{FF2B5EF4-FFF2-40B4-BE49-F238E27FC236}">
                    <a16:creationId xmlns:a16="http://schemas.microsoft.com/office/drawing/2014/main" id="{41CA723E-7CDC-F94A-88D8-1600C83A0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3" name="Freeform 289">
                <a:extLst>
                  <a:ext uri="{FF2B5EF4-FFF2-40B4-BE49-F238E27FC236}">
                    <a16:creationId xmlns:a16="http://schemas.microsoft.com/office/drawing/2014/main" id="{3766E17B-7F94-7044-89F9-D32041B23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4" name="Freeform 290">
                <a:extLst>
                  <a:ext uri="{FF2B5EF4-FFF2-40B4-BE49-F238E27FC236}">
                    <a16:creationId xmlns:a16="http://schemas.microsoft.com/office/drawing/2014/main" id="{724DDD5D-8871-E14E-A8E4-53CDC25C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185" name="Freeform 291">
                <a:extLst>
                  <a:ext uri="{FF2B5EF4-FFF2-40B4-BE49-F238E27FC236}">
                    <a16:creationId xmlns:a16="http://schemas.microsoft.com/office/drawing/2014/main" id="{25C93949-57E6-0846-AF34-A45A60662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3058" name="Rectangle 2">
            <a:extLst>
              <a:ext uri="{FF2B5EF4-FFF2-40B4-BE49-F238E27FC236}">
                <a16:creationId xmlns:a16="http://schemas.microsoft.com/office/drawing/2014/main" id="{9EA1CA5E-EE31-DA4E-84C5-1DCD06A200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73059" name="Freeform 160">
            <a:extLst>
              <a:ext uri="{FF2B5EF4-FFF2-40B4-BE49-F238E27FC236}">
                <a16:creationId xmlns:a16="http://schemas.microsoft.com/office/drawing/2014/main" id="{A1400CF2-B9B1-9B4E-87E2-916DF980261D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73060" name="TextBox 125">
            <a:extLst>
              <a:ext uri="{FF2B5EF4-FFF2-40B4-BE49-F238E27FC236}">
                <a16:creationId xmlns:a16="http://schemas.microsoft.com/office/drawing/2014/main" id="{223BDCB3-133A-2A42-AD80-1C07D22267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3.15 from the textbook ]</a:t>
            </a: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Title 1">
            <a:extLst>
              <a:ext uri="{FF2B5EF4-FFF2-40B4-BE49-F238E27FC236}">
                <a16:creationId xmlns:a16="http://schemas.microsoft.com/office/drawing/2014/main" id="{C8DA5205-FDBD-224B-AAB0-2137371A714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The number circle for 2's complement</a:t>
            </a:r>
            <a:endParaRPr lang="en-US" altLang="en-US" sz="3200"/>
          </a:p>
        </p:txBody>
      </p:sp>
      <p:pic>
        <p:nvPicPr>
          <p:cNvPr id="34818" name="Picture 2" descr="Screen shot 2016-09-28 at 3.56.38 PM.png">
            <a:extLst>
              <a:ext uri="{FF2B5EF4-FFF2-40B4-BE49-F238E27FC236}">
                <a16:creationId xmlns:a16="http://schemas.microsoft.com/office/drawing/2014/main" id="{7D1AC4B8-B2D8-7C44-AE2C-2825F63D0D6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52714" y="915988"/>
            <a:ext cx="5513387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4819" name="TextBox 125">
            <a:extLst>
              <a:ext uri="{FF2B5EF4-FFF2-40B4-BE49-F238E27FC236}">
                <a16:creationId xmlns:a16="http://schemas.microsoft.com/office/drawing/2014/main" id="{A51677E3-F351-0646-BEA3-DB3B54A781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6257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3.11a from the textbook ]</a:t>
            </a:r>
          </a:p>
        </p:txBody>
      </p:sp>
    </p:spTree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81" name="Group 1">
            <a:extLst>
              <a:ext uri="{FF2B5EF4-FFF2-40B4-BE49-F238E27FC236}">
                <a16:creationId xmlns:a16="http://schemas.microsoft.com/office/drawing/2014/main" id="{898EF310-53E6-4647-A7E1-12C446AE9C8E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4084" name="Rectangle 4">
              <a:extLst>
                <a:ext uri="{FF2B5EF4-FFF2-40B4-BE49-F238E27FC236}">
                  <a16:creationId xmlns:a16="http://schemas.microsoft.com/office/drawing/2014/main" id="{A178C923-72B1-E340-8277-73740F0646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85" name="Line 6">
              <a:extLst>
                <a:ext uri="{FF2B5EF4-FFF2-40B4-BE49-F238E27FC236}">
                  <a16:creationId xmlns:a16="http://schemas.microsoft.com/office/drawing/2014/main" id="{91124E15-A4F9-774C-9938-630BACFFB5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6" name="Line 8">
              <a:extLst>
                <a:ext uri="{FF2B5EF4-FFF2-40B4-BE49-F238E27FC236}">
                  <a16:creationId xmlns:a16="http://schemas.microsoft.com/office/drawing/2014/main" id="{880455E6-7B3B-9340-97A6-B7B1C6CB8F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87" name="Freeform 9">
              <a:extLst>
                <a:ext uri="{FF2B5EF4-FFF2-40B4-BE49-F238E27FC236}">
                  <a16:creationId xmlns:a16="http://schemas.microsoft.com/office/drawing/2014/main" id="{D9788154-259B-AD45-B387-953106D9C0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88" name="Freeform 10">
              <a:extLst>
                <a:ext uri="{FF2B5EF4-FFF2-40B4-BE49-F238E27FC236}">
                  <a16:creationId xmlns:a16="http://schemas.microsoft.com/office/drawing/2014/main" id="{31E57503-9ECA-BC44-BC15-C7456393E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089" name="Line 12">
              <a:extLst>
                <a:ext uri="{FF2B5EF4-FFF2-40B4-BE49-F238E27FC236}">
                  <a16:creationId xmlns:a16="http://schemas.microsoft.com/office/drawing/2014/main" id="{3D4FE4F5-CEAC-E143-8770-829CC6EE47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0" name="Line 13">
              <a:extLst>
                <a:ext uri="{FF2B5EF4-FFF2-40B4-BE49-F238E27FC236}">
                  <a16:creationId xmlns:a16="http://schemas.microsoft.com/office/drawing/2014/main" id="{4C21EAAC-CBB6-604E-845A-748D9190049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1" name="Line 14">
              <a:extLst>
                <a:ext uri="{FF2B5EF4-FFF2-40B4-BE49-F238E27FC236}">
                  <a16:creationId xmlns:a16="http://schemas.microsoft.com/office/drawing/2014/main" id="{1B46871F-DB28-A44E-B90F-32926DE392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092" name="Rectangle 19">
              <a:extLst>
                <a:ext uri="{FF2B5EF4-FFF2-40B4-BE49-F238E27FC236}">
                  <a16:creationId xmlns:a16="http://schemas.microsoft.com/office/drawing/2014/main" id="{635C4C6B-ECBB-3740-B6FA-3C66F1FD0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3" name="Rectangle 20">
              <a:extLst>
                <a:ext uri="{FF2B5EF4-FFF2-40B4-BE49-F238E27FC236}">
                  <a16:creationId xmlns:a16="http://schemas.microsoft.com/office/drawing/2014/main" id="{760DC3B9-3D54-1D41-881A-4F9A0794B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4" name="Rectangle 21">
              <a:extLst>
                <a:ext uri="{FF2B5EF4-FFF2-40B4-BE49-F238E27FC236}">
                  <a16:creationId xmlns:a16="http://schemas.microsoft.com/office/drawing/2014/main" id="{5C163350-B995-894D-81E0-605E330FB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5" name="Rectangle 22">
              <a:extLst>
                <a:ext uri="{FF2B5EF4-FFF2-40B4-BE49-F238E27FC236}">
                  <a16:creationId xmlns:a16="http://schemas.microsoft.com/office/drawing/2014/main" id="{27BDF371-EF92-EE4F-AB38-6BEDDB44E8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6" name="Rectangle 23">
              <a:extLst>
                <a:ext uri="{FF2B5EF4-FFF2-40B4-BE49-F238E27FC236}">
                  <a16:creationId xmlns:a16="http://schemas.microsoft.com/office/drawing/2014/main" id="{B4616E65-9547-6E46-B54E-6F5891C0B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7" name="Rectangle 24">
              <a:extLst>
                <a:ext uri="{FF2B5EF4-FFF2-40B4-BE49-F238E27FC236}">
                  <a16:creationId xmlns:a16="http://schemas.microsoft.com/office/drawing/2014/main" id="{0F67F909-B24C-0941-A6F2-BC674A9CD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8" name="Rectangle 25">
              <a:extLst>
                <a:ext uri="{FF2B5EF4-FFF2-40B4-BE49-F238E27FC236}">
                  <a16:creationId xmlns:a16="http://schemas.microsoft.com/office/drawing/2014/main" id="{AA489AB1-85C1-7F48-9BBB-A01AF1A2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099" name="Rectangle 26">
              <a:extLst>
                <a:ext uri="{FF2B5EF4-FFF2-40B4-BE49-F238E27FC236}">
                  <a16:creationId xmlns:a16="http://schemas.microsoft.com/office/drawing/2014/main" id="{78E39420-E101-4642-87C3-23472A5E1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0" name="Rectangle 27">
              <a:extLst>
                <a:ext uri="{FF2B5EF4-FFF2-40B4-BE49-F238E27FC236}">
                  <a16:creationId xmlns:a16="http://schemas.microsoft.com/office/drawing/2014/main" id="{C83EDFF7-799F-8942-B195-9045E8EE4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1" name="Line 28">
              <a:extLst>
                <a:ext uri="{FF2B5EF4-FFF2-40B4-BE49-F238E27FC236}">
                  <a16:creationId xmlns:a16="http://schemas.microsoft.com/office/drawing/2014/main" id="{9F239E1F-C2A6-4E4A-B1DD-64A096C519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02" name="Rectangle 29">
              <a:extLst>
                <a:ext uri="{FF2B5EF4-FFF2-40B4-BE49-F238E27FC236}">
                  <a16:creationId xmlns:a16="http://schemas.microsoft.com/office/drawing/2014/main" id="{6A615CC7-7D58-7F47-8DC6-163478ACF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3" name="Rectangle 30">
              <a:extLst>
                <a:ext uri="{FF2B5EF4-FFF2-40B4-BE49-F238E27FC236}">
                  <a16:creationId xmlns:a16="http://schemas.microsoft.com/office/drawing/2014/main" id="{D0DAACD7-FA40-824F-91CA-EA324FB5F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4" name="Rectangle 31">
              <a:extLst>
                <a:ext uri="{FF2B5EF4-FFF2-40B4-BE49-F238E27FC236}">
                  <a16:creationId xmlns:a16="http://schemas.microsoft.com/office/drawing/2014/main" id="{4BA9A349-CFFC-0E47-BD8B-34E053E8D4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5" name="Rectangle 32">
              <a:extLst>
                <a:ext uri="{FF2B5EF4-FFF2-40B4-BE49-F238E27FC236}">
                  <a16:creationId xmlns:a16="http://schemas.microsoft.com/office/drawing/2014/main" id="{8251B972-0559-894D-BA99-EE1857740C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6" name="Rectangle 33">
              <a:extLst>
                <a:ext uri="{FF2B5EF4-FFF2-40B4-BE49-F238E27FC236}">
                  <a16:creationId xmlns:a16="http://schemas.microsoft.com/office/drawing/2014/main" id="{35E47568-AB80-A642-91D6-6E65F2EEA4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7" name="Rectangle 34">
              <a:extLst>
                <a:ext uri="{FF2B5EF4-FFF2-40B4-BE49-F238E27FC236}">
                  <a16:creationId xmlns:a16="http://schemas.microsoft.com/office/drawing/2014/main" id="{561E8C22-449E-1F40-8DE6-58476C6D9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8" name="Rectangle 35">
              <a:extLst>
                <a:ext uri="{FF2B5EF4-FFF2-40B4-BE49-F238E27FC236}">
                  <a16:creationId xmlns:a16="http://schemas.microsoft.com/office/drawing/2014/main" id="{4E21E96F-AEEF-3148-B763-DCFD7B5FF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09" name="Rectangle 36">
              <a:extLst>
                <a:ext uri="{FF2B5EF4-FFF2-40B4-BE49-F238E27FC236}">
                  <a16:creationId xmlns:a16="http://schemas.microsoft.com/office/drawing/2014/main" id="{5EFB0318-D46D-E04C-A347-483EF0F56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10" name="Line 37">
              <a:extLst>
                <a:ext uri="{FF2B5EF4-FFF2-40B4-BE49-F238E27FC236}">
                  <a16:creationId xmlns:a16="http://schemas.microsoft.com/office/drawing/2014/main" id="{BE84BFE4-9211-3744-8615-3AA5D0C7B6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1" name="Line 39">
              <a:extLst>
                <a:ext uri="{FF2B5EF4-FFF2-40B4-BE49-F238E27FC236}">
                  <a16:creationId xmlns:a16="http://schemas.microsoft.com/office/drawing/2014/main" id="{A5C884D8-CA53-3D4B-8CD5-B37DADDA065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2" name="Line 40">
              <a:extLst>
                <a:ext uri="{FF2B5EF4-FFF2-40B4-BE49-F238E27FC236}">
                  <a16:creationId xmlns:a16="http://schemas.microsoft.com/office/drawing/2014/main" id="{5890A95E-E7A5-7A40-93DE-4098F11DAB8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3" name="Line 41">
              <a:extLst>
                <a:ext uri="{FF2B5EF4-FFF2-40B4-BE49-F238E27FC236}">
                  <a16:creationId xmlns:a16="http://schemas.microsoft.com/office/drawing/2014/main" id="{9F84B3CB-7A12-E046-8261-670B52045F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4" name="Line 48">
              <a:extLst>
                <a:ext uri="{FF2B5EF4-FFF2-40B4-BE49-F238E27FC236}">
                  <a16:creationId xmlns:a16="http://schemas.microsoft.com/office/drawing/2014/main" id="{458D4CAF-9407-2B4E-9DC6-F5B3CD0D34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5" name="Line 50">
              <a:extLst>
                <a:ext uri="{FF2B5EF4-FFF2-40B4-BE49-F238E27FC236}">
                  <a16:creationId xmlns:a16="http://schemas.microsoft.com/office/drawing/2014/main" id="{44D1E79A-02B4-BC4C-8EE2-F477C53A49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6" name="Line 51">
              <a:extLst>
                <a:ext uri="{FF2B5EF4-FFF2-40B4-BE49-F238E27FC236}">
                  <a16:creationId xmlns:a16="http://schemas.microsoft.com/office/drawing/2014/main" id="{DF8FAE45-806C-A145-A0AE-075B68C997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7" name="Line 52">
              <a:extLst>
                <a:ext uri="{FF2B5EF4-FFF2-40B4-BE49-F238E27FC236}">
                  <a16:creationId xmlns:a16="http://schemas.microsoft.com/office/drawing/2014/main" id="{FF248328-D719-BC47-82CC-4CEF6CFD1A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8" name="Line 61">
              <a:extLst>
                <a:ext uri="{FF2B5EF4-FFF2-40B4-BE49-F238E27FC236}">
                  <a16:creationId xmlns:a16="http://schemas.microsoft.com/office/drawing/2014/main" id="{A21EF871-9240-E14D-8874-E098EB10C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19" name="Line 62">
              <a:extLst>
                <a:ext uri="{FF2B5EF4-FFF2-40B4-BE49-F238E27FC236}">
                  <a16:creationId xmlns:a16="http://schemas.microsoft.com/office/drawing/2014/main" id="{EBB82DA1-5F43-2643-95CB-447A868697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0" name="Line 63">
              <a:extLst>
                <a:ext uri="{FF2B5EF4-FFF2-40B4-BE49-F238E27FC236}">
                  <a16:creationId xmlns:a16="http://schemas.microsoft.com/office/drawing/2014/main" id="{FBA7D5C0-47C6-164C-B7CB-AE6B52FB51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1" name="Line 68">
              <a:extLst>
                <a:ext uri="{FF2B5EF4-FFF2-40B4-BE49-F238E27FC236}">
                  <a16:creationId xmlns:a16="http://schemas.microsoft.com/office/drawing/2014/main" id="{8F87504D-D33C-B74D-89DC-05261E9AE2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2" name="Line 69">
              <a:extLst>
                <a:ext uri="{FF2B5EF4-FFF2-40B4-BE49-F238E27FC236}">
                  <a16:creationId xmlns:a16="http://schemas.microsoft.com/office/drawing/2014/main" id="{B5CDF7E2-C9BF-5943-A46A-47DE88CB7E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3" name="Line 73">
              <a:extLst>
                <a:ext uri="{FF2B5EF4-FFF2-40B4-BE49-F238E27FC236}">
                  <a16:creationId xmlns:a16="http://schemas.microsoft.com/office/drawing/2014/main" id="{E51F21A1-E185-9940-931E-0A8527975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4" name="Line 74">
              <a:extLst>
                <a:ext uri="{FF2B5EF4-FFF2-40B4-BE49-F238E27FC236}">
                  <a16:creationId xmlns:a16="http://schemas.microsoft.com/office/drawing/2014/main" id="{359EB741-718E-124B-9B93-616001C21E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5" name="Line 76">
              <a:extLst>
                <a:ext uri="{FF2B5EF4-FFF2-40B4-BE49-F238E27FC236}">
                  <a16:creationId xmlns:a16="http://schemas.microsoft.com/office/drawing/2014/main" id="{0C93F278-752F-BC45-8C14-976B0BD1FC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6" name="Freeform 77">
              <a:extLst>
                <a:ext uri="{FF2B5EF4-FFF2-40B4-BE49-F238E27FC236}">
                  <a16:creationId xmlns:a16="http://schemas.microsoft.com/office/drawing/2014/main" id="{75E9F717-9EE9-D349-A2C8-8978BDF5A8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7" name="Freeform 78">
              <a:extLst>
                <a:ext uri="{FF2B5EF4-FFF2-40B4-BE49-F238E27FC236}">
                  <a16:creationId xmlns:a16="http://schemas.microsoft.com/office/drawing/2014/main" id="{A30FDD95-16D3-D848-BADE-213592798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8" name="Freeform 79">
              <a:extLst>
                <a:ext uri="{FF2B5EF4-FFF2-40B4-BE49-F238E27FC236}">
                  <a16:creationId xmlns:a16="http://schemas.microsoft.com/office/drawing/2014/main" id="{C66660AE-0B88-1047-BA5E-B6306D2B2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29" name="Line 80">
              <a:extLst>
                <a:ext uri="{FF2B5EF4-FFF2-40B4-BE49-F238E27FC236}">
                  <a16:creationId xmlns:a16="http://schemas.microsoft.com/office/drawing/2014/main" id="{C1DDE423-4AF4-9E4B-B1B5-0C9282A6C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0" name="Line 81">
              <a:extLst>
                <a:ext uri="{FF2B5EF4-FFF2-40B4-BE49-F238E27FC236}">
                  <a16:creationId xmlns:a16="http://schemas.microsoft.com/office/drawing/2014/main" id="{BC84E14A-10A6-EA42-BF49-725184499C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1" name="Line 82">
              <a:extLst>
                <a:ext uri="{FF2B5EF4-FFF2-40B4-BE49-F238E27FC236}">
                  <a16:creationId xmlns:a16="http://schemas.microsoft.com/office/drawing/2014/main" id="{515D474B-71CA-114D-B89E-05220038F0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2" name="Line 83">
              <a:extLst>
                <a:ext uri="{FF2B5EF4-FFF2-40B4-BE49-F238E27FC236}">
                  <a16:creationId xmlns:a16="http://schemas.microsoft.com/office/drawing/2014/main" id="{25339257-0EAC-5142-B8E1-E800C7C908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3" name="Freeform 84">
              <a:extLst>
                <a:ext uri="{FF2B5EF4-FFF2-40B4-BE49-F238E27FC236}">
                  <a16:creationId xmlns:a16="http://schemas.microsoft.com/office/drawing/2014/main" id="{DBB274E5-D012-5D4F-BE04-15D3D149D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4" name="Freeform 85">
              <a:extLst>
                <a:ext uri="{FF2B5EF4-FFF2-40B4-BE49-F238E27FC236}">
                  <a16:creationId xmlns:a16="http://schemas.microsoft.com/office/drawing/2014/main" id="{F1EA957E-3AF3-AB4A-ABD5-F1CDAB4D8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5" name="Freeform 86">
              <a:extLst>
                <a:ext uri="{FF2B5EF4-FFF2-40B4-BE49-F238E27FC236}">
                  <a16:creationId xmlns:a16="http://schemas.microsoft.com/office/drawing/2014/main" id="{8B0234AE-90EE-AA46-8FF1-95C42721E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6" name="Freeform 87">
              <a:extLst>
                <a:ext uri="{FF2B5EF4-FFF2-40B4-BE49-F238E27FC236}">
                  <a16:creationId xmlns:a16="http://schemas.microsoft.com/office/drawing/2014/main" id="{242C5843-1412-A94C-A5C2-0B66289B8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7" name="Line 89">
              <a:extLst>
                <a:ext uri="{FF2B5EF4-FFF2-40B4-BE49-F238E27FC236}">
                  <a16:creationId xmlns:a16="http://schemas.microsoft.com/office/drawing/2014/main" id="{2F406755-B706-CD43-B01B-293B9E469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38" name="Freeform 90">
              <a:extLst>
                <a:ext uri="{FF2B5EF4-FFF2-40B4-BE49-F238E27FC236}">
                  <a16:creationId xmlns:a16="http://schemas.microsoft.com/office/drawing/2014/main" id="{54DB8D4A-0197-F447-9C75-1A54BE2A9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39" name="Freeform 91">
              <a:extLst>
                <a:ext uri="{FF2B5EF4-FFF2-40B4-BE49-F238E27FC236}">
                  <a16:creationId xmlns:a16="http://schemas.microsoft.com/office/drawing/2014/main" id="{89233792-B6BE-DB4C-9FE6-2DC396DE2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0" name="Rectangle 92">
              <a:extLst>
                <a:ext uri="{FF2B5EF4-FFF2-40B4-BE49-F238E27FC236}">
                  <a16:creationId xmlns:a16="http://schemas.microsoft.com/office/drawing/2014/main" id="{3A01C62B-366E-1B49-BAB6-25016797F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1" name="Line 93">
              <a:extLst>
                <a:ext uri="{FF2B5EF4-FFF2-40B4-BE49-F238E27FC236}">
                  <a16:creationId xmlns:a16="http://schemas.microsoft.com/office/drawing/2014/main" id="{23FE61F5-1F71-A143-9C61-5E1C112B5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2" name="Freeform 94">
              <a:extLst>
                <a:ext uri="{FF2B5EF4-FFF2-40B4-BE49-F238E27FC236}">
                  <a16:creationId xmlns:a16="http://schemas.microsoft.com/office/drawing/2014/main" id="{FB7672D2-8B8A-1141-9D8F-78E3AAA3F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3" name="Freeform 95">
              <a:extLst>
                <a:ext uri="{FF2B5EF4-FFF2-40B4-BE49-F238E27FC236}">
                  <a16:creationId xmlns:a16="http://schemas.microsoft.com/office/drawing/2014/main" id="{D7F193D0-BEC0-114B-936F-79018E8EE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4" name="Line 96">
              <a:extLst>
                <a:ext uri="{FF2B5EF4-FFF2-40B4-BE49-F238E27FC236}">
                  <a16:creationId xmlns:a16="http://schemas.microsoft.com/office/drawing/2014/main" id="{1D557AB3-2D30-464E-A24B-0FD8F65568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5" name="Line 97">
              <a:extLst>
                <a:ext uri="{FF2B5EF4-FFF2-40B4-BE49-F238E27FC236}">
                  <a16:creationId xmlns:a16="http://schemas.microsoft.com/office/drawing/2014/main" id="{DC8197ED-91E6-5C41-94F1-34036D9557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6" name="Line 98">
              <a:extLst>
                <a:ext uri="{FF2B5EF4-FFF2-40B4-BE49-F238E27FC236}">
                  <a16:creationId xmlns:a16="http://schemas.microsoft.com/office/drawing/2014/main" id="{2E2200EE-26DE-074A-8182-C32EA3F345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47" name="Rectangle 99">
              <a:extLst>
                <a:ext uri="{FF2B5EF4-FFF2-40B4-BE49-F238E27FC236}">
                  <a16:creationId xmlns:a16="http://schemas.microsoft.com/office/drawing/2014/main" id="{F52F88C8-A348-3D44-A0A5-20D6F416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8" name="Rectangle 100">
              <a:extLst>
                <a:ext uri="{FF2B5EF4-FFF2-40B4-BE49-F238E27FC236}">
                  <a16:creationId xmlns:a16="http://schemas.microsoft.com/office/drawing/2014/main" id="{9ABE9055-B346-4346-AC24-67918DC40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49" name="Rectangle 101">
              <a:extLst>
                <a:ext uri="{FF2B5EF4-FFF2-40B4-BE49-F238E27FC236}">
                  <a16:creationId xmlns:a16="http://schemas.microsoft.com/office/drawing/2014/main" id="{1ED1A413-C280-6D49-BE85-CBC3D6E4E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0" name="Rectangle 102">
              <a:extLst>
                <a:ext uri="{FF2B5EF4-FFF2-40B4-BE49-F238E27FC236}">
                  <a16:creationId xmlns:a16="http://schemas.microsoft.com/office/drawing/2014/main" id="{9F8A4518-166D-5F4F-95D1-2F8300A995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1" name="Line 103">
              <a:extLst>
                <a:ext uri="{FF2B5EF4-FFF2-40B4-BE49-F238E27FC236}">
                  <a16:creationId xmlns:a16="http://schemas.microsoft.com/office/drawing/2014/main" id="{66351A3B-4A15-D040-90A8-0C626313196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2" name="Rectangle 104">
              <a:extLst>
                <a:ext uri="{FF2B5EF4-FFF2-40B4-BE49-F238E27FC236}">
                  <a16:creationId xmlns:a16="http://schemas.microsoft.com/office/drawing/2014/main" id="{97A02730-C52D-ED42-BCA8-541510766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3" name="Rectangle 105">
              <a:extLst>
                <a:ext uri="{FF2B5EF4-FFF2-40B4-BE49-F238E27FC236}">
                  <a16:creationId xmlns:a16="http://schemas.microsoft.com/office/drawing/2014/main" id="{18CDC51D-C71F-1342-9E59-8785423C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4" name="Rectangle 106">
              <a:extLst>
                <a:ext uri="{FF2B5EF4-FFF2-40B4-BE49-F238E27FC236}">
                  <a16:creationId xmlns:a16="http://schemas.microsoft.com/office/drawing/2014/main" id="{94E1F695-1AC7-2F4B-959A-D8B769CB6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5" name="Rectangle 107">
              <a:extLst>
                <a:ext uri="{FF2B5EF4-FFF2-40B4-BE49-F238E27FC236}">
                  <a16:creationId xmlns:a16="http://schemas.microsoft.com/office/drawing/2014/main" id="{5509D676-41AF-BA4C-ACE7-D6ECD0E8B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56" name="Line 110">
              <a:extLst>
                <a:ext uri="{FF2B5EF4-FFF2-40B4-BE49-F238E27FC236}">
                  <a16:creationId xmlns:a16="http://schemas.microsoft.com/office/drawing/2014/main" id="{328A4CCF-8A98-3849-B0E0-07CB91E3E95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7" name="Line 111">
              <a:extLst>
                <a:ext uri="{FF2B5EF4-FFF2-40B4-BE49-F238E27FC236}">
                  <a16:creationId xmlns:a16="http://schemas.microsoft.com/office/drawing/2014/main" id="{F7905E32-0BB5-8D46-B544-C5C2FF264A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8" name="Line 112">
              <a:extLst>
                <a:ext uri="{FF2B5EF4-FFF2-40B4-BE49-F238E27FC236}">
                  <a16:creationId xmlns:a16="http://schemas.microsoft.com/office/drawing/2014/main" id="{A3DF293E-547F-B640-BD00-9239DACDC3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59" name="Line 117">
              <a:extLst>
                <a:ext uri="{FF2B5EF4-FFF2-40B4-BE49-F238E27FC236}">
                  <a16:creationId xmlns:a16="http://schemas.microsoft.com/office/drawing/2014/main" id="{CE72BAD5-8001-2940-9B7A-5E5609CC7D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0" name="Line 118">
              <a:extLst>
                <a:ext uri="{FF2B5EF4-FFF2-40B4-BE49-F238E27FC236}">
                  <a16:creationId xmlns:a16="http://schemas.microsoft.com/office/drawing/2014/main" id="{EB6C0C48-C832-414B-B587-EE370551B5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1" name="Line 119">
              <a:extLst>
                <a:ext uri="{FF2B5EF4-FFF2-40B4-BE49-F238E27FC236}">
                  <a16:creationId xmlns:a16="http://schemas.microsoft.com/office/drawing/2014/main" id="{5D9AEB37-0E9D-6D49-94C1-5C4BC80DD1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2" name="Line 126">
              <a:extLst>
                <a:ext uri="{FF2B5EF4-FFF2-40B4-BE49-F238E27FC236}">
                  <a16:creationId xmlns:a16="http://schemas.microsoft.com/office/drawing/2014/main" id="{AFA6A19F-1C1B-C14E-8ECA-B2CF020026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3" name="Line 128">
              <a:extLst>
                <a:ext uri="{FF2B5EF4-FFF2-40B4-BE49-F238E27FC236}">
                  <a16:creationId xmlns:a16="http://schemas.microsoft.com/office/drawing/2014/main" id="{DAD0ECB1-8261-7247-839E-A7E19BFE78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4" name="Line 129">
              <a:extLst>
                <a:ext uri="{FF2B5EF4-FFF2-40B4-BE49-F238E27FC236}">
                  <a16:creationId xmlns:a16="http://schemas.microsoft.com/office/drawing/2014/main" id="{83F01797-AAF7-4043-A578-C81E58478C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5" name="Line 130">
              <a:extLst>
                <a:ext uri="{FF2B5EF4-FFF2-40B4-BE49-F238E27FC236}">
                  <a16:creationId xmlns:a16="http://schemas.microsoft.com/office/drawing/2014/main" id="{69949677-6CA2-2147-9725-471E4B49A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6" name="Line 139">
              <a:extLst>
                <a:ext uri="{FF2B5EF4-FFF2-40B4-BE49-F238E27FC236}">
                  <a16:creationId xmlns:a16="http://schemas.microsoft.com/office/drawing/2014/main" id="{01C6D3FC-995D-1A49-A689-56F3B35841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7" name="Line 141">
              <a:extLst>
                <a:ext uri="{FF2B5EF4-FFF2-40B4-BE49-F238E27FC236}">
                  <a16:creationId xmlns:a16="http://schemas.microsoft.com/office/drawing/2014/main" id="{6E2ADD2C-7DE0-6949-9C97-E7F1292398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8" name="Line 142">
              <a:extLst>
                <a:ext uri="{FF2B5EF4-FFF2-40B4-BE49-F238E27FC236}">
                  <a16:creationId xmlns:a16="http://schemas.microsoft.com/office/drawing/2014/main" id="{243AD0E8-007D-8845-924A-84171EFE11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69" name="Line 143">
              <a:extLst>
                <a:ext uri="{FF2B5EF4-FFF2-40B4-BE49-F238E27FC236}">
                  <a16:creationId xmlns:a16="http://schemas.microsoft.com/office/drawing/2014/main" id="{186AEFBF-0AF6-9F49-9C5D-27B81ECD52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0" name="Freeform 148">
              <a:extLst>
                <a:ext uri="{FF2B5EF4-FFF2-40B4-BE49-F238E27FC236}">
                  <a16:creationId xmlns:a16="http://schemas.microsoft.com/office/drawing/2014/main" id="{7F0F6289-7055-8143-9D83-B9A2876E3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1" name="Freeform 149">
              <a:extLst>
                <a:ext uri="{FF2B5EF4-FFF2-40B4-BE49-F238E27FC236}">
                  <a16:creationId xmlns:a16="http://schemas.microsoft.com/office/drawing/2014/main" id="{2F8BAA4B-DB1C-9944-A2BD-52ADFCE62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2" name="Line 152">
              <a:extLst>
                <a:ext uri="{FF2B5EF4-FFF2-40B4-BE49-F238E27FC236}">
                  <a16:creationId xmlns:a16="http://schemas.microsoft.com/office/drawing/2014/main" id="{9429FC49-945A-9545-99A6-270923B4F0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3" name="Line 153">
              <a:extLst>
                <a:ext uri="{FF2B5EF4-FFF2-40B4-BE49-F238E27FC236}">
                  <a16:creationId xmlns:a16="http://schemas.microsoft.com/office/drawing/2014/main" id="{4E26F608-994B-164B-A2A6-641DB37CE3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4" name="Line 154">
              <a:extLst>
                <a:ext uri="{FF2B5EF4-FFF2-40B4-BE49-F238E27FC236}">
                  <a16:creationId xmlns:a16="http://schemas.microsoft.com/office/drawing/2014/main" id="{A314A45D-FADC-C74B-8085-FE43E4868B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5" name="Line 155">
              <a:extLst>
                <a:ext uri="{FF2B5EF4-FFF2-40B4-BE49-F238E27FC236}">
                  <a16:creationId xmlns:a16="http://schemas.microsoft.com/office/drawing/2014/main" id="{564E49D8-0956-F24E-8D87-B471CFDB85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6" name="Freeform 156">
              <a:extLst>
                <a:ext uri="{FF2B5EF4-FFF2-40B4-BE49-F238E27FC236}">
                  <a16:creationId xmlns:a16="http://schemas.microsoft.com/office/drawing/2014/main" id="{CB476327-75F2-564A-8F00-70E0D57D9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7" name="Line 157">
              <a:extLst>
                <a:ext uri="{FF2B5EF4-FFF2-40B4-BE49-F238E27FC236}">
                  <a16:creationId xmlns:a16="http://schemas.microsoft.com/office/drawing/2014/main" id="{D2848994-B42C-264D-9634-CF4C5C8A0D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78" name="Freeform 158">
              <a:extLst>
                <a:ext uri="{FF2B5EF4-FFF2-40B4-BE49-F238E27FC236}">
                  <a16:creationId xmlns:a16="http://schemas.microsoft.com/office/drawing/2014/main" id="{E161F27D-6F04-A44C-9818-FE6A5D624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79" name="Line 159">
              <a:extLst>
                <a:ext uri="{FF2B5EF4-FFF2-40B4-BE49-F238E27FC236}">
                  <a16:creationId xmlns:a16="http://schemas.microsoft.com/office/drawing/2014/main" id="{1313345F-9B9B-824C-ACFA-5C54C3EE4E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0" name="Freeform 160">
              <a:extLst>
                <a:ext uri="{FF2B5EF4-FFF2-40B4-BE49-F238E27FC236}">
                  <a16:creationId xmlns:a16="http://schemas.microsoft.com/office/drawing/2014/main" id="{E6CE5107-91CF-8843-91A4-4CD7269B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81" name="Rectangle 161">
              <a:extLst>
                <a:ext uri="{FF2B5EF4-FFF2-40B4-BE49-F238E27FC236}">
                  <a16:creationId xmlns:a16="http://schemas.microsoft.com/office/drawing/2014/main" id="{2DF6A9A5-BC24-3246-8C0D-04DBC056C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2" name="Rectangle 162">
              <a:extLst>
                <a:ext uri="{FF2B5EF4-FFF2-40B4-BE49-F238E27FC236}">
                  <a16:creationId xmlns:a16="http://schemas.microsoft.com/office/drawing/2014/main" id="{7B4BFC63-D265-564E-B762-98AD0D5500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3" name="Rectangle 163">
              <a:extLst>
                <a:ext uri="{FF2B5EF4-FFF2-40B4-BE49-F238E27FC236}">
                  <a16:creationId xmlns:a16="http://schemas.microsoft.com/office/drawing/2014/main" id="{9DF2E5DB-F284-2B4F-AD28-5CF369E8B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4" name="Rectangle 164">
              <a:extLst>
                <a:ext uri="{FF2B5EF4-FFF2-40B4-BE49-F238E27FC236}">
                  <a16:creationId xmlns:a16="http://schemas.microsoft.com/office/drawing/2014/main" id="{C1ACBA50-A15F-6347-A435-82A206FCF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85" name="Freeform 165">
              <a:extLst>
                <a:ext uri="{FF2B5EF4-FFF2-40B4-BE49-F238E27FC236}">
                  <a16:creationId xmlns:a16="http://schemas.microsoft.com/office/drawing/2014/main" id="{52D0FE01-F7F9-3A49-9F94-2AB27A140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4186" name="Line 169">
              <a:extLst>
                <a:ext uri="{FF2B5EF4-FFF2-40B4-BE49-F238E27FC236}">
                  <a16:creationId xmlns:a16="http://schemas.microsoft.com/office/drawing/2014/main" id="{2A9AA132-FA1C-A548-86D8-A20146507C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7" name="Line 170">
              <a:extLst>
                <a:ext uri="{FF2B5EF4-FFF2-40B4-BE49-F238E27FC236}">
                  <a16:creationId xmlns:a16="http://schemas.microsoft.com/office/drawing/2014/main" id="{34A5509F-48DD-CE41-9B58-8AFD5BB8EF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8" name="Freeform 171">
              <a:extLst>
                <a:ext uri="{FF2B5EF4-FFF2-40B4-BE49-F238E27FC236}">
                  <a16:creationId xmlns:a16="http://schemas.microsoft.com/office/drawing/2014/main" id="{3FCA88C9-051B-DD4B-B0BA-C61BAB15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89" name="Freeform 172">
              <a:extLst>
                <a:ext uri="{FF2B5EF4-FFF2-40B4-BE49-F238E27FC236}">
                  <a16:creationId xmlns:a16="http://schemas.microsoft.com/office/drawing/2014/main" id="{DAF144C3-E3F2-2C48-9D46-9CC20C78D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0" name="Freeform 173">
              <a:extLst>
                <a:ext uri="{FF2B5EF4-FFF2-40B4-BE49-F238E27FC236}">
                  <a16:creationId xmlns:a16="http://schemas.microsoft.com/office/drawing/2014/main" id="{6834779F-9F87-1C47-8609-BADFDD422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1" name="Freeform 174">
              <a:extLst>
                <a:ext uri="{FF2B5EF4-FFF2-40B4-BE49-F238E27FC236}">
                  <a16:creationId xmlns:a16="http://schemas.microsoft.com/office/drawing/2014/main" id="{F39233B0-D73E-E844-B44B-A500626A7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192" name="Rectangle 175">
              <a:extLst>
                <a:ext uri="{FF2B5EF4-FFF2-40B4-BE49-F238E27FC236}">
                  <a16:creationId xmlns:a16="http://schemas.microsoft.com/office/drawing/2014/main" id="{D8AC5B74-F2B4-234D-ACF6-7CE885DA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3" name="AutoShape 177">
              <a:extLst>
                <a:ext uri="{FF2B5EF4-FFF2-40B4-BE49-F238E27FC236}">
                  <a16:creationId xmlns:a16="http://schemas.microsoft.com/office/drawing/2014/main" id="{DCF0DC45-D90A-9840-B5F6-5445058063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4" name="AutoShape 179">
              <a:extLst>
                <a:ext uri="{FF2B5EF4-FFF2-40B4-BE49-F238E27FC236}">
                  <a16:creationId xmlns:a16="http://schemas.microsoft.com/office/drawing/2014/main" id="{C67085A6-90DC-1A46-8688-8B4A6DB7581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5" name="AutoShape 181">
              <a:extLst>
                <a:ext uri="{FF2B5EF4-FFF2-40B4-BE49-F238E27FC236}">
                  <a16:creationId xmlns:a16="http://schemas.microsoft.com/office/drawing/2014/main" id="{59D8D235-10BD-2C40-9532-D8E8864235D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6" name="AutoShape 183">
              <a:extLst>
                <a:ext uri="{FF2B5EF4-FFF2-40B4-BE49-F238E27FC236}">
                  <a16:creationId xmlns:a16="http://schemas.microsoft.com/office/drawing/2014/main" id="{5CFBE70C-AF0B-FA44-8DBF-FC135205D7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4197" name="AutoShape 185">
              <a:extLst>
                <a:ext uri="{FF2B5EF4-FFF2-40B4-BE49-F238E27FC236}">
                  <a16:creationId xmlns:a16="http://schemas.microsoft.com/office/drawing/2014/main" id="{F438F397-2F8A-AB4A-B885-14362BA9C0E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4198" name="Group 202">
              <a:extLst>
                <a:ext uri="{FF2B5EF4-FFF2-40B4-BE49-F238E27FC236}">
                  <a16:creationId xmlns:a16="http://schemas.microsoft.com/office/drawing/2014/main" id="{9A8EAAF7-CEB9-8242-A330-7DDAC90C2D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4232" name="Freeform 203">
                <a:extLst>
                  <a:ext uri="{FF2B5EF4-FFF2-40B4-BE49-F238E27FC236}">
                    <a16:creationId xmlns:a16="http://schemas.microsoft.com/office/drawing/2014/main" id="{47F91CCD-2010-7344-8654-49F4A26CF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33" name="Freeform 204">
                <a:extLst>
                  <a:ext uri="{FF2B5EF4-FFF2-40B4-BE49-F238E27FC236}">
                    <a16:creationId xmlns:a16="http://schemas.microsoft.com/office/drawing/2014/main" id="{3E3D75F5-A4C6-0A48-920E-FE752B09D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4234" name="Group 205">
                <a:extLst>
                  <a:ext uri="{FF2B5EF4-FFF2-40B4-BE49-F238E27FC236}">
                    <a16:creationId xmlns:a16="http://schemas.microsoft.com/office/drawing/2014/main" id="{89858DBE-2AF5-B649-AD9D-C8A20A74B5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4235" name="Freeform 206">
                  <a:extLst>
                    <a:ext uri="{FF2B5EF4-FFF2-40B4-BE49-F238E27FC236}">
                      <a16:creationId xmlns:a16="http://schemas.microsoft.com/office/drawing/2014/main" id="{4AE8B699-E92F-0746-8F09-D5D1211AAE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6" name="Freeform 207">
                  <a:extLst>
                    <a:ext uri="{FF2B5EF4-FFF2-40B4-BE49-F238E27FC236}">
                      <a16:creationId xmlns:a16="http://schemas.microsoft.com/office/drawing/2014/main" id="{BAC084BF-B03D-1E4E-B3C0-0DC09E4A28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7" name="Freeform 208">
                  <a:extLst>
                    <a:ext uri="{FF2B5EF4-FFF2-40B4-BE49-F238E27FC236}">
                      <a16:creationId xmlns:a16="http://schemas.microsoft.com/office/drawing/2014/main" id="{21BE3829-E102-4642-93A1-FF4CBFFE8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8" name="Freeform 209">
                  <a:extLst>
                    <a:ext uri="{FF2B5EF4-FFF2-40B4-BE49-F238E27FC236}">
                      <a16:creationId xmlns:a16="http://schemas.microsoft.com/office/drawing/2014/main" id="{9A10804E-F60E-8246-82E7-CA915E462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9" name="Freeform 210">
                  <a:extLst>
                    <a:ext uri="{FF2B5EF4-FFF2-40B4-BE49-F238E27FC236}">
                      <a16:creationId xmlns:a16="http://schemas.microsoft.com/office/drawing/2014/main" id="{FE15342A-EA34-AA4A-B872-4B153549C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4199" name="Group 229">
              <a:extLst>
                <a:ext uri="{FF2B5EF4-FFF2-40B4-BE49-F238E27FC236}">
                  <a16:creationId xmlns:a16="http://schemas.microsoft.com/office/drawing/2014/main" id="{A6854B4D-5AF5-5D4D-8EDD-055106F1EA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4224" name="Freeform 230">
                <a:extLst>
                  <a:ext uri="{FF2B5EF4-FFF2-40B4-BE49-F238E27FC236}">
                    <a16:creationId xmlns:a16="http://schemas.microsoft.com/office/drawing/2014/main" id="{04235B4C-4E8D-1646-A297-F3FB3709A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5" name="Freeform 231">
                <a:extLst>
                  <a:ext uri="{FF2B5EF4-FFF2-40B4-BE49-F238E27FC236}">
                    <a16:creationId xmlns:a16="http://schemas.microsoft.com/office/drawing/2014/main" id="{7442C806-420B-154C-9A3C-3791B79EB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4226" name="Group 232">
                <a:extLst>
                  <a:ext uri="{FF2B5EF4-FFF2-40B4-BE49-F238E27FC236}">
                    <a16:creationId xmlns:a16="http://schemas.microsoft.com/office/drawing/2014/main" id="{E35B3FC3-B991-6943-9637-03CA2D9CC5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4227" name="Freeform 233">
                  <a:extLst>
                    <a:ext uri="{FF2B5EF4-FFF2-40B4-BE49-F238E27FC236}">
                      <a16:creationId xmlns:a16="http://schemas.microsoft.com/office/drawing/2014/main" id="{346DDD3A-E671-DB4B-ACF9-6CE7B4168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28" name="Freeform 234">
                  <a:extLst>
                    <a:ext uri="{FF2B5EF4-FFF2-40B4-BE49-F238E27FC236}">
                      <a16:creationId xmlns:a16="http://schemas.microsoft.com/office/drawing/2014/main" id="{5B0C63E4-0541-1542-837A-F28F4224C1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29" name="Freeform 235">
                  <a:extLst>
                    <a:ext uri="{FF2B5EF4-FFF2-40B4-BE49-F238E27FC236}">
                      <a16:creationId xmlns:a16="http://schemas.microsoft.com/office/drawing/2014/main" id="{560544AE-4457-DD42-9070-AEC570F9A6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0" name="Freeform 236">
                  <a:extLst>
                    <a:ext uri="{FF2B5EF4-FFF2-40B4-BE49-F238E27FC236}">
                      <a16:creationId xmlns:a16="http://schemas.microsoft.com/office/drawing/2014/main" id="{ED0FD794-5F83-F345-8EE5-E99494BCC7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4231" name="Freeform 237">
                  <a:extLst>
                    <a:ext uri="{FF2B5EF4-FFF2-40B4-BE49-F238E27FC236}">
                      <a16:creationId xmlns:a16="http://schemas.microsoft.com/office/drawing/2014/main" id="{E2584F42-D1B4-0042-851C-330D93994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4200" name="Group 244">
              <a:extLst>
                <a:ext uri="{FF2B5EF4-FFF2-40B4-BE49-F238E27FC236}">
                  <a16:creationId xmlns:a16="http://schemas.microsoft.com/office/drawing/2014/main" id="{55AFF908-CEFB-8444-B2BB-D3FD0D219EB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4219" name="Freeform 245">
                <a:extLst>
                  <a:ext uri="{FF2B5EF4-FFF2-40B4-BE49-F238E27FC236}">
                    <a16:creationId xmlns:a16="http://schemas.microsoft.com/office/drawing/2014/main" id="{A9DF1014-B791-344B-9C84-9EA6A7346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0" name="Freeform 246">
                <a:extLst>
                  <a:ext uri="{FF2B5EF4-FFF2-40B4-BE49-F238E27FC236}">
                    <a16:creationId xmlns:a16="http://schemas.microsoft.com/office/drawing/2014/main" id="{5C0221CF-D3E2-1E4F-BB24-10A2F635D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1" name="Freeform 247">
                <a:extLst>
                  <a:ext uri="{FF2B5EF4-FFF2-40B4-BE49-F238E27FC236}">
                    <a16:creationId xmlns:a16="http://schemas.microsoft.com/office/drawing/2014/main" id="{0D94FDD9-D82E-D248-AF57-DB877CCAF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2" name="Freeform 248">
                <a:extLst>
                  <a:ext uri="{FF2B5EF4-FFF2-40B4-BE49-F238E27FC236}">
                    <a16:creationId xmlns:a16="http://schemas.microsoft.com/office/drawing/2014/main" id="{E10CDE99-E560-A841-972E-5168F698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23" name="Freeform 249">
                <a:extLst>
                  <a:ext uri="{FF2B5EF4-FFF2-40B4-BE49-F238E27FC236}">
                    <a16:creationId xmlns:a16="http://schemas.microsoft.com/office/drawing/2014/main" id="{5E67A985-082D-DE44-AA0E-E7EAFE196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1" name="Group 256">
              <a:extLst>
                <a:ext uri="{FF2B5EF4-FFF2-40B4-BE49-F238E27FC236}">
                  <a16:creationId xmlns:a16="http://schemas.microsoft.com/office/drawing/2014/main" id="{638CB1EF-6393-FB48-8BAE-82ADC23F8AA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4214" name="Freeform 257">
                <a:extLst>
                  <a:ext uri="{FF2B5EF4-FFF2-40B4-BE49-F238E27FC236}">
                    <a16:creationId xmlns:a16="http://schemas.microsoft.com/office/drawing/2014/main" id="{945F2025-86C9-1E47-8E2A-8018B27DF2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5" name="Freeform 258">
                <a:extLst>
                  <a:ext uri="{FF2B5EF4-FFF2-40B4-BE49-F238E27FC236}">
                    <a16:creationId xmlns:a16="http://schemas.microsoft.com/office/drawing/2014/main" id="{15A96183-F7D8-A34A-90BF-8AA3B3D55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6" name="Freeform 259">
                <a:extLst>
                  <a:ext uri="{FF2B5EF4-FFF2-40B4-BE49-F238E27FC236}">
                    <a16:creationId xmlns:a16="http://schemas.microsoft.com/office/drawing/2014/main" id="{C8EF87E6-6AB3-8149-BA89-195D0A115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7" name="Freeform 260">
                <a:extLst>
                  <a:ext uri="{FF2B5EF4-FFF2-40B4-BE49-F238E27FC236}">
                    <a16:creationId xmlns:a16="http://schemas.microsoft.com/office/drawing/2014/main" id="{FDBDB819-879D-2A4B-893A-50E196302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8" name="Freeform 261">
                <a:extLst>
                  <a:ext uri="{FF2B5EF4-FFF2-40B4-BE49-F238E27FC236}">
                    <a16:creationId xmlns:a16="http://schemas.microsoft.com/office/drawing/2014/main" id="{C54FE4EE-5F4E-7948-9F42-84D07BF2B0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2" name="Group 274">
              <a:extLst>
                <a:ext uri="{FF2B5EF4-FFF2-40B4-BE49-F238E27FC236}">
                  <a16:creationId xmlns:a16="http://schemas.microsoft.com/office/drawing/2014/main" id="{50B7BEEF-E0D1-A445-A905-DCEF36BA4FB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4209" name="Freeform 275">
                <a:extLst>
                  <a:ext uri="{FF2B5EF4-FFF2-40B4-BE49-F238E27FC236}">
                    <a16:creationId xmlns:a16="http://schemas.microsoft.com/office/drawing/2014/main" id="{19503DEA-32B1-CE40-B716-0BC78DF80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0" name="Freeform 276">
                <a:extLst>
                  <a:ext uri="{FF2B5EF4-FFF2-40B4-BE49-F238E27FC236}">
                    <a16:creationId xmlns:a16="http://schemas.microsoft.com/office/drawing/2014/main" id="{E489C463-B437-9743-9D80-9F94788E8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1" name="Freeform 277">
                <a:extLst>
                  <a:ext uri="{FF2B5EF4-FFF2-40B4-BE49-F238E27FC236}">
                    <a16:creationId xmlns:a16="http://schemas.microsoft.com/office/drawing/2014/main" id="{B107EC40-4C48-7744-9D93-0D175A949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2" name="Freeform 278">
                <a:extLst>
                  <a:ext uri="{FF2B5EF4-FFF2-40B4-BE49-F238E27FC236}">
                    <a16:creationId xmlns:a16="http://schemas.microsoft.com/office/drawing/2014/main" id="{A3807355-6F7B-1645-9B86-67AF672C0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13" name="Freeform 279">
                <a:extLst>
                  <a:ext uri="{FF2B5EF4-FFF2-40B4-BE49-F238E27FC236}">
                    <a16:creationId xmlns:a16="http://schemas.microsoft.com/office/drawing/2014/main" id="{90B750F5-AEFB-9641-8DB0-0FA347AC5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4203" name="Group 286">
              <a:extLst>
                <a:ext uri="{FF2B5EF4-FFF2-40B4-BE49-F238E27FC236}">
                  <a16:creationId xmlns:a16="http://schemas.microsoft.com/office/drawing/2014/main" id="{39ADE2E7-97F0-874D-8700-E6482B6F321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4204" name="Freeform 287">
                <a:extLst>
                  <a:ext uri="{FF2B5EF4-FFF2-40B4-BE49-F238E27FC236}">
                    <a16:creationId xmlns:a16="http://schemas.microsoft.com/office/drawing/2014/main" id="{197DAA05-49CA-AA41-9E41-FD4E94540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5" name="Freeform 288">
                <a:extLst>
                  <a:ext uri="{FF2B5EF4-FFF2-40B4-BE49-F238E27FC236}">
                    <a16:creationId xmlns:a16="http://schemas.microsoft.com/office/drawing/2014/main" id="{D2019654-31A6-E14A-8725-76D5C0FBB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6" name="Freeform 289">
                <a:extLst>
                  <a:ext uri="{FF2B5EF4-FFF2-40B4-BE49-F238E27FC236}">
                    <a16:creationId xmlns:a16="http://schemas.microsoft.com/office/drawing/2014/main" id="{D3F47438-627E-A742-8E96-801C20DB9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7" name="Freeform 290">
                <a:extLst>
                  <a:ext uri="{FF2B5EF4-FFF2-40B4-BE49-F238E27FC236}">
                    <a16:creationId xmlns:a16="http://schemas.microsoft.com/office/drawing/2014/main" id="{C72F359C-EB16-F349-8602-00ADF867B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08" name="Freeform 291">
                <a:extLst>
                  <a:ext uri="{FF2B5EF4-FFF2-40B4-BE49-F238E27FC236}">
                    <a16:creationId xmlns:a16="http://schemas.microsoft.com/office/drawing/2014/main" id="{505BB385-9D3F-A041-B1F1-D4CCAA5A4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4082" name="Rectangle 2">
            <a:extLst>
              <a:ext uri="{FF2B5EF4-FFF2-40B4-BE49-F238E27FC236}">
                <a16:creationId xmlns:a16="http://schemas.microsoft.com/office/drawing/2014/main" id="{7A9209B5-3FCA-3E40-8FFB-DFEE1ACC9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3 gate delays to generate c</a:t>
            </a:r>
            <a:r>
              <a:rPr lang="en-US" altLang="en-US" sz="2800" baseline="-25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74083" name="TextBox 12">
            <a:extLst>
              <a:ext uri="{FF2B5EF4-FFF2-40B4-BE49-F238E27FC236}">
                <a16:creationId xmlns:a16="http://schemas.microsoft.com/office/drawing/2014/main" id="{1E32A616-786A-F447-8C40-6046F5743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105" name="Group 1">
            <a:extLst>
              <a:ext uri="{FF2B5EF4-FFF2-40B4-BE49-F238E27FC236}">
                <a16:creationId xmlns:a16="http://schemas.microsoft.com/office/drawing/2014/main" id="{E0B2FFCC-B1C2-2D4E-AF05-6F6BD85B075E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175108" name="Rectangle 4">
              <a:extLst>
                <a:ext uri="{FF2B5EF4-FFF2-40B4-BE49-F238E27FC236}">
                  <a16:creationId xmlns:a16="http://schemas.microsoft.com/office/drawing/2014/main" id="{5B979234-E6C6-FE42-9516-B2718D52D2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09" name="Line 6">
              <a:extLst>
                <a:ext uri="{FF2B5EF4-FFF2-40B4-BE49-F238E27FC236}">
                  <a16:creationId xmlns:a16="http://schemas.microsoft.com/office/drawing/2014/main" id="{877AB2CB-BB57-CC4D-B7AE-F94FB9543F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0" name="Line 8">
              <a:extLst>
                <a:ext uri="{FF2B5EF4-FFF2-40B4-BE49-F238E27FC236}">
                  <a16:creationId xmlns:a16="http://schemas.microsoft.com/office/drawing/2014/main" id="{E0DA0DB4-98C2-8D4F-BFE8-BBF7AE6DB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1" name="Freeform 9">
              <a:extLst>
                <a:ext uri="{FF2B5EF4-FFF2-40B4-BE49-F238E27FC236}">
                  <a16:creationId xmlns:a16="http://schemas.microsoft.com/office/drawing/2014/main" id="{2DC8E6BD-C930-EE4A-94D7-71AC8026B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12" name="Freeform 10">
              <a:extLst>
                <a:ext uri="{FF2B5EF4-FFF2-40B4-BE49-F238E27FC236}">
                  <a16:creationId xmlns:a16="http://schemas.microsoft.com/office/drawing/2014/main" id="{A0175878-4F15-2F4C-9991-065A72C98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13" name="Line 12">
              <a:extLst>
                <a:ext uri="{FF2B5EF4-FFF2-40B4-BE49-F238E27FC236}">
                  <a16:creationId xmlns:a16="http://schemas.microsoft.com/office/drawing/2014/main" id="{9022291A-51A5-484A-B011-8FBD380E51F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4" name="Line 13">
              <a:extLst>
                <a:ext uri="{FF2B5EF4-FFF2-40B4-BE49-F238E27FC236}">
                  <a16:creationId xmlns:a16="http://schemas.microsoft.com/office/drawing/2014/main" id="{8FF96523-599C-9C4E-8D04-0ADDA0E8F6E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5" name="Line 14">
              <a:extLst>
                <a:ext uri="{FF2B5EF4-FFF2-40B4-BE49-F238E27FC236}">
                  <a16:creationId xmlns:a16="http://schemas.microsoft.com/office/drawing/2014/main" id="{7D3B563D-8CD3-124F-8983-1BC898C1A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16" name="Rectangle 19">
              <a:extLst>
                <a:ext uri="{FF2B5EF4-FFF2-40B4-BE49-F238E27FC236}">
                  <a16:creationId xmlns:a16="http://schemas.microsoft.com/office/drawing/2014/main" id="{88FB1848-1118-E04A-822B-667F33FFBD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7" name="Rectangle 20">
              <a:extLst>
                <a:ext uri="{FF2B5EF4-FFF2-40B4-BE49-F238E27FC236}">
                  <a16:creationId xmlns:a16="http://schemas.microsoft.com/office/drawing/2014/main" id="{0ACEC30D-D264-9E4A-9553-F4A2D1937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8" name="Rectangle 21">
              <a:extLst>
                <a:ext uri="{FF2B5EF4-FFF2-40B4-BE49-F238E27FC236}">
                  <a16:creationId xmlns:a16="http://schemas.microsoft.com/office/drawing/2014/main" id="{2C027A72-9B6D-BF40-B559-F29C0F24A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19" name="Rectangle 22">
              <a:extLst>
                <a:ext uri="{FF2B5EF4-FFF2-40B4-BE49-F238E27FC236}">
                  <a16:creationId xmlns:a16="http://schemas.microsoft.com/office/drawing/2014/main" id="{DCEF861F-5866-264C-AF07-70966F4DA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0" name="Rectangle 23">
              <a:extLst>
                <a:ext uri="{FF2B5EF4-FFF2-40B4-BE49-F238E27FC236}">
                  <a16:creationId xmlns:a16="http://schemas.microsoft.com/office/drawing/2014/main" id="{55E61FED-FAA5-4542-BE0D-8D4E955A5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1" name="Rectangle 24">
              <a:extLst>
                <a:ext uri="{FF2B5EF4-FFF2-40B4-BE49-F238E27FC236}">
                  <a16:creationId xmlns:a16="http://schemas.microsoft.com/office/drawing/2014/main" id="{C719B62E-533F-9B4A-8A2F-566CF9B7C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2" name="Rectangle 25">
              <a:extLst>
                <a:ext uri="{FF2B5EF4-FFF2-40B4-BE49-F238E27FC236}">
                  <a16:creationId xmlns:a16="http://schemas.microsoft.com/office/drawing/2014/main" id="{72429D97-53BD-0848-95D7-9626950C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3" name="Rectangle 26">
              <a:extLst>
                <a:ext uri="{FF2B5EF4-FFF2-40B4-BE49-F238E27FC236}">
                  <a16:creationId xmlns:a16="http://schemas.microsoft.com/office/drawing/2014/main" id="{0D026C81-75BD-7043-A103-E6119DF87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4" name="Rectangle 27">
              <a:extLst>
                <a:ext uri="{FF2B5EF4-FFF2-40B4-BE49-F238E27FC236}">
                  <a16:creationId xmlns:a16="http://schemas.microsoft.com/office/drawing/2014/main" id="{C5A5F3B7-A950-5F46-A5EF-ED2D86A605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5" name="Line 28">
              <a:extLst>
                <a:ext uri="{FF2B5EF4-FFF2-40B4-BE49-F238E27FC236}">
                  <a16:creationId xmlns:a16="http://schemas.microsoft.com/office/drawing/2014/main" id="{541F4C64-9305-9749-A08B-C2660A189F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26" name="Rectangle 29">
              <a:extLst>
                <a:ext uri="{FF2B5EF4-FFF2-40B4-BE49-F238E27FC236}">
                  <a16:creationId xmlns:a16="http://schemas.microsoft.com/office/drawing/2014/main" id="{98A57946-76DE-8D4B-9DDB-ED8CCDB8E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7" name="Rectangle 30">
              <a:extLst>
                <a:ext uri="{FF2B5EF4-FFF2-40B4-BE49-F238E27FC236}">
                  <a16:creationId xmlns:a16="http://schemas.microsoft.com/office/drawing/2014/main" id="{A4700113-9C9E-BD47-A0BD-1E4228612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8" name="Rectangle 31">
              <a:extLst>
                <a:ext uri="{FF2B5EF4-FFF2-40B4-BE49-F238E27FC236}">
                  <a16:creationId xmlns:a16="http://schemas.microsoft.com/office/drawing/2014/main" id="{BD9CCFF6-FB72-5A4B-911C-D21DCD313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29" name="Rectangle 32">
              <a:extLst>
                <a:ext uri="{FF2B5EF4-FFF2-40B4-BE49-F238E27FC236}">
                  <a16:creationId xmlns:a16="http://schemas.microsoft.com/office/drawing/2014/main" id="{BB4DFA95-8FED-6B43-A7A4-149C898749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0" name="Rectangle 33">
              <a:extLst>
                <a:ext uri="{FF2B5EF4-FFF2-40B4-BE49-F238E27FC236}">
                  <a16:creationId xmlns:a16="http://schemas.microsoft.com/office/drawing/2014/main" id="{E11A7931-C202-5047-A6E5-E4912BF1D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1" name="Rectangle 34">
              <a:extLst>
                <a:ext uri="{FF2B5EF4-FFF2-40B4-BE49-F238E27FC236}">
                  <a16:creationId xmlns:a16="http://schemas.microsoft.com/office/drawing/2014/main" id="{15F4E53F-ADD2-DD44-91A6-0FE88CC2B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2" name="Rectangle 35">
              <a:extLst>
                <a:ext uri="{FF2B5EF4-FFF2-40B4-BE49-F238E27FC236}">
                  <a16:creationId xmlns:a16="http://schemas.microsoft.com/office/drawing/2014/main" id="{56B137A5-88E9-4A40-892E-0F5C84128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3" name="Rectangle 36">
              <a:extLst>
                <a:ext uri="{FF2B5EF4-FFF2-40B4-BE49-F238E27FC236}">
                  <a16:creationId xmlns:a16="http://schemas.microsoft.com/office/drawing/2014/main" id="{66F07B7B-F7DF-C94D-B113-E07505FF8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34" name="Line 37">
              <a:extLst>
                <a:ext uri="{FF2B5EF4-FFF2-40B4-BE49-F238E27FC236}">
                  <a16:creationId xmlns:a16="http://schemas.microsoft.com/office/drawing/2014/main" id="{6BFC2F56-0023-994D-A2DF-0CAEB7A891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5" name="Line 39">
              <a:extLst>
                <a:ext uri="{FF2B5EF4-FFF2-40B4-BE49-F238E27FC236}">
                  <a16:creationId xmlns:a16="http://schemas.microsoft.com/office/drawing/2014/main" id="{9FE9347E-0931-3F42-A550-EC63155171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6" name="Line 40">
              <a:extLst>
                <a:ext uri="{FF2B5EF4-FFF2-40B4-BE49-F238E27FC236}">
                  <a16:creationId xmlns:a16="http://schemas.microsoft.com/office/drawing/2014/main" id="{05724A51-D857-A44C-A53D-CB7E8CD633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7" name="Line 41">
              <a:extLst>
                <a:ext uri="{FF2B5EF4-FFF2-40B4-BE49-F238E27FC236}">
                  <a16:creationId xmlns:a16="http://schemas.microsoft.com/office/drawing/2014/main" id="{95227B7E-DF8F-9945-BFA2-A69987CA27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8" name="Line 48">
              <a:extLst>
                <a:ext uri="{FF2B5EF4-FFF2-40B4-BE49-F238E27FC236}">
                  <a16:creationId xmlns:a16="http://schemas.microsoft.com/office/drawing/2014/main" id="{FDB2E44C-D293-554A-ABBA-96FF126246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39" name="Line 50">
              <a:extLst>
                <a:ext uri="{FF2B5EF4-FFF2-40B4-BE49-F238E27FC236}">
                  <a16:creationId xmlns:a16="http://schemas.microsoft.com/office/drawing/2014/main" id="{E2E7021F-A25F-DB4D-A2DF-2ECF088CC6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0" name="Line 51">
              <a:extLst>
                <a:ext uri="{FF2B5EF4-FFF2-40B4-BE49-F238E27FC236}">
                  <a16:creationId xmlns:a16="http://schemas.microsoft.com/office/drawing/2014/main" id="{09E50A9D-0010-424E-97AE-2D7BD28A2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1" name="Line 52">
              <a:extLst>
                <a:ext uri="{FF2B5EF4-FFF2-40B4-BE49-F238E27FC236}">
                  <a16:creationId xmlns:a16="http://schemas.microsoft.com/office/drawing/2014/main" id="{2211142B-0F5B-214D-90A6-F1C6556143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2" name="Line 61">
              <a:extLst>
                <a:ext uri="{FF2B5EF4-FFF2-40B4-BE49-F238E27FC236}">
                  <a16:creationId xmlns:a16="http://schemas.microsoft.com/office/drawing/2014/main" id="{A816F6A8-A82B-CA46-9ECC-1DE8BD36AD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3" name="Line 62">
              <a:extLst>
                <a:ext uri="{FF2B5EF4-FFF2-40B4-BE49-F238E27FC236}">
                  <a16:creationId xmlns:a16="http://schemas.microsoft.com/office/drawing/2014/main" id="{428F51D6-4C8D-DA42-AE86-E0784555D7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4" name="Line 63">
              <a:extLst>
                <a:ext uri="{FF2B5EF4-FFF2-40B4-BE49-F238E27FC236}">
                  <a16:creationId xmlns:a16="http://schemas.microsoft.com/office/drawing/2014/main" id="{20B50EE2-05C4-2B49-AD43-66357693B9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5" name="Line 68">
              <a:extLst>
                <a:ext uri="{FF2B5EF4-FFF2-40B4-BE49-F238E27FC236}">
                  <a16:creationId xmlns:a16="http://schemas.microsoft.com/office/drawing/2014/main" id="{5889DAED-A22C-D543-BBFF-3C828FCD8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6" name="Line 69">
              <a:extLst>
                <a:ext uri="{FF2B5EF4-FFF2-40B4-BE49-F238E27FC236}">
                  <a16:creationId xmlns:a16="http://schemas.microsoft.com/office/drawing/2014/main" id="{8F9F3D91-8445-694D-8D87-35A4DD9E48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7" name="Line 73">
              <a:extLst>
                <a:ext uri="{FF2B5EF4-FFF2-40B4-BE49-F238E27FC236}">
                  <a16:creationId xmlns:a16="http://schemas.microsoft.com/office/drawing/2014/main" id="{1A893365-8312-BD44-AC2F-14DB7763CE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8" name="Line 74">
              <a:extLst>
                <a:ext uri="{FF2B5EF4-FFF2-40B4-BE49-F238E27FC236}">
                  <a16:creationId xmlns:a16="http://schemas.microsoft.com/office/drawing/2014/main" id="{8379A7AE-547C-0746-8A8F-C8DB6A7ACC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49" name="Line 76">
              <a:extLst>
                <a:ext uri="{FF2B5EF4-FFF2-40B4-BE49-F238E27FC236}">
                  <a16:creationId xmlns:a16="http://schemas.microsoft.com/office/drawing/2014/main" id="{A0961578-87A2-964E-87D0-D1858951FA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0" name="Freeform 77">
              <a:extLst>
                <a:ext uri="{FF2B5EF4-FFF2-40B4-BE49-F238E27FC236}">
                  <a16:creationId xmlns:a16="http://schemas.microsoft.com/office/drawing/2014/main" id="{DA06BEEB-B7E2-C242-96C4-D039BF91E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1" name="Freeform 78">
              <a:extLst>
                <a:ext uri="{FF2B5EF4-FFF2-40B4-BE49-F238E27FC236}">
                  <a16:creationId xmlns:a16="http://schemas.microsoft.com/office/drawing/2014/main" id="{EF862BC6-E387-534A-A5D1-208308C99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2" name="Freeform 79">
              <a:extLst>
                <a:ext uri="{FF2B5EF4-FFF2-40B4-BE49-F238E27FC236}">
                  <a16:creationId xmlns:a16="http://schemas.microsoft.com/office/drawing/2014/main" id="{2B1FA57B-1699-2247-8336-E9287B96C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3" name="Line 80">
              <a:extLst>
                <a:ext uri="{FF2B5EF4-FFF2-40B4-BE49-F238E27FC236}">
                  <a16:creationId xmlns:a16="http://schemas.microsoft.com/office/drawing/2014/main" id="{4E935BA0-3642-324A-9AFE-FF6843B100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4" name="Line 81">
              <a:extLst>
                <a:ext uri="{FF2B5EF4-FFF2-40B4-BE49-F238E27FC236}">
                  <a16:creationId xmlns:a16="http://schemas.microsoft.com/office/drawing/2014/main" id="{1A050864-9968-DC47-81A2-925823133E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5" name="Line 82">
              <a:extLst>
                <a:ext uri="{FF2B5EF4-FFF2-40B4-BE49-F238E27FC236}">
                  <a16:creationId xmlns:a16="http://schemas.microsoft.com/office/drawing/2014/main" id="{39D4F3C2-AFF3-354B-8610-95FF7FA762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6" name="Line 83">
              <a:extLst>
                <a:ext uri="{FF2B5EF4-FFF2-40B4-BE49-F238E27FC236}">
                  <a16:creationId xmlns:a16="http://schemas.microsoft.com/office/drawing/2014/main" id="{93433127-8E2C-1443-9CD2-FACED0D7C6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57" name="Freeform 84">
              <a:extLst>
                <a:ext uri="{FF2B5EF4-FFF2-40B4-BE49-F238E27FC236}">
                  <a16:creationId xmlns:a16="http://schemas.microsoft.com/office/drawing/2014/main" id="{B24969E5-7CB5-1E42-8593-127E1759E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58" name="Freeform 85">
              <a:extLst>
                <a:ext uri="{FF2B5EF4-FFF2-40B4-BE49-F238E27FC236}">
                  <a16:creationId xmlns:a16="http://schemas.microsoft.com/office/drawing/2014/main" id="{528B0291-293B-FF4C-A432-D15CE825F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59" name="Freeform 86">
              <a:extLst>
                <a:ext uri="{FF2B5EF4-FFF2-40B4-BE49-F238E27FC236}">
                  <a16:creationId xmlns:a16="http://schemas.microsoft.com/office/drawing/2014/main" id="{283EB469-D7C4-6843-A374-BDA86CD38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0" name="Freeform 87">
              <a:extLst>
                <a:ext uri="{FF2B5EF4-FFF2-40B4-BE49-F238E27FC236}">
                  <a16:creationId xmlns:a16="http://schemas.microsoft.com/office/drawing/2014/main" id="{CEEB9E82-19EB-F840-9E51-8173EA69A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1" name="Line 89">
              <a:extLst>
                <a:ext uri="{FF2B5EF4-FFF2-40B4-BE49-F238E27FC236}">
                  <a16:creationId xmlns:a16="http://schemas.microsoft.com/office/drawing/2014/main" id="{72B039E6-9C4E-7D4B-A82A-E5A74D28CE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2" name="Freeform 90">
              <a:extLst>
                <a:ext uri="{FF2B5EF4-FFF2-40B4-BE49-F238E27FC236}">
                  <a16:creationId xmlns:a16="http://schemas.microsoft.com/office/drawing/2014/main" id="{561A726E-8141-E44B-B4AA-A17C29B3C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63" name="Freeform 91">
              <a:extLst>
                <a:ext uri="{FF2B5EF4-FFF2-40B4-BE49-F238E27FC236}">
                  <a16:creationId xmlns:a16="http://schemas.microsoft.com/office/drawing/2014/main" id="{C5EF56C9-F0FA-D842-8873-EAF0436F8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4" name="Rectangle 92">
              <a:extLst>
                <a:ext uri="{FF2B5EF4-FFF2-40B4-BE49-F238E27FC236}">
                  <a16:creationId xmlns:a16="http://schemas.microsoft.com/office/drawing/2014/main" id="{AA32F1F4-EEA9-AD47-B9B9-F7C2B5792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65" name="Line 93">
              <a:extLst>
                <a:ext uri="{FF2B5EF4-FFF2-40B4-BE49-F238E27FC236}">
                  <a16:creationId xmlns:a16="http://schemas.microsoft.com/office/drawing/2014/main" id="{8AF09F89-B400-494C-8162-5AD172A61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6" name="Freeform 94">
              <a:extLst>
                <a:ext uri="{FF2B5EF4-FFF2-40B4-BE49-F238E27FC236}">
                  <a16:creationId xmlns:a16="http://schemas.microsoft.com/office/drawing/2014/main" id="{1CF3A59A-AF16-2C4C-85D6-0DD81A544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7" name="Freeform 95">
              <a:extLst>
                <a:ext uri="{FF2B5EF4-FFF2-40B4-BE49-F238E27FC236}">
                  <a16:creationId xmlns:a16="http://schemas.microsoft.com/office/drawing/2014/main" id="{990407C4-67BF-0C47-87EF-E6C5CFE8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8" name="Line 96">
              <a:extLst>
                <a:ext uri="{FF2B5EF4-FFF2-40B4-BE49-F238E27FC236}">
                  <a16:creationId xmlns:a16="http://schemas.microsoft.com/office/drawing/2014/main" id="{58219713-D64A-D549-AAB6-CE7F12ABA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69" name="Line 97">
              <a:extLst>
                <a:ext uri="{FF2B5EF4-FFF2-40B4-BE49-F238E27FC236}">
                  <a16:creationId xmlns:a16="http://schemas.microsoft.com/office/drawing/2014/main" id="{2B8477DC-D7B7-174D-B6F4-EC4FD7081D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0" name="Line 98">
              <a:extLst>
                <a:ext uri="{FF2B5EF4-FFF2-40B4-BE49-F238E27FC236}">
                  <a16:creationId xmlns:a16="http://schemas.microsoft.com/office/drawing/2014/main" id="{C8913ACC-3AEA-0E41-9093-3195150FC1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1" name="Rectangle 99">
              <a:extLst>
                <a:ext uri="{FF2B5EF4-FFF2-40B4-BE49-F238E27FC236}">
                  <a16:creationId xmlns:a16="http://schemas.microsoft.com/office/drawing/2014/main" id="{9B56E1D3-B157-614C-8BC3-8048B122D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2" name="Rectangle 100">
              <a:extLst>
                <a:ext uri="{FF2B5EF4-FFF2-40B4-BE49-F238E27FC236}">
                  <a16:creationId xmlns:a16="http://schemas.microsoft.com/office/drawing/2014/main" id="{E8E54383-3D8D-994F-AA69-A28EFF8FC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3" name="Rectangle 101">
              <a:extLst>
                <a:ext uri="{FF2B5EF4-FFF2-40B4-BE49-F238E27FC236}">
                  <a16:creationId xmlns:a16="http://schemas.microsoft.com/office/drawing/2014/main" id="{AADE3EE7-366A-7440-9470-FCCFEA1925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4" name="Rectangle 102">
              <a:extLst>
                <a:ext uri="{FF2B5EF4-FFF2-40B4-BE49-F238E27FC236}">
                  <a16:creationId xmlns:a16="http://schemas.microsoft.com/office/drawing/2014/main" id="{218E6393-E40A-C94B-AE93-85D3A83FA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5" name="Line 103">
              <a:extLst>
                <a:ext uri="{FF2B5EF4-FFF2-40B4-BE49-F238E27FC236}">
                  <a16:creationId xmlns:a16="http://schemas.microsoft.com/office/drawing/2014/main" id="{0FCD77E5-B557-A54D-A6FE-E88A39767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76" name="Rectangle 104">
              <a:extLst>
                <a:ext uri="{FF2B5EF4-FFF2-40B4-BE49-F238E27FC236}">
                  <a16:creationId xmlns:a16="http://schemas.microsoft.com/office/drawing/2014/main" id="{89F5A03E-6D18-8E41-B3E9-3F58A34FB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7" name="Rectangle 105">
              <a:extLst>
                <a:ext uri="{FF2B5EF4-FFF2-40B4-BE49-F238E27FC236}">
                  <a16:creationId xmlns:a16="http://schemas.microsoft.com/office/drawing/2014/main" id="{D26A713A-7490-CF4D-80BD-33172CFB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8" name="Rectangle 106">
              <a:extLst>
                <a:ext uri="{FF2B5EF4-FFF2-40B4-BE49-F238E27FC236}">
                  <a16:creationId xmlns:a16="http://schemas.microsoft.com/office/drawing/2014/main" id="{3C4ECC76-2262-AE41-8ADD-6682F678FB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79" name="Rectangle 107">
              <a:extLst>
                <a:ext uri="{FF2B5EF4-FFF2-40B4-BE49-F238E27FC236}">
                  <a16:creationId xmlns:a16="http://schemas.microsoft.com/office/drawing/2014/main" id="{F3F53031-5C4B-2F43-84C6-CA9DEC777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180" name="Line 110">
              <a:extLst>
                <a:ext uri="{FF2B5EF4-FFF2-40B4-BE49-F238E27FC236}">
                  <a16:creationId xmlns:a16="http://schemas.microsoft.com/office/drawing/2014/main" id="{2701A67B-CE45-F843-BFCB-74CFF715D2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1" name="Line 111">
              <a:extLst>
                <a:ext uri="{FF2B5EF4-FFF2-40B4-BE49-F238E27FC236}">
                  <a16:creationId xmlns:a16="http://schemas.microsoft.com/office/drawing/2014/main" id="{3354AF64-1E41-9142-8189-1556DAAC59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2" name="Line 112">
              <a:extLst>
                <a:ext uri="{FF2B5EF4-FFF2-40B4-BE49-F238E27FC236}">
                  <a16:creationId xmlns:a16="http://schemas.microsoft.com/office/drawing/2014/main" id="{78D2F164-255D-B24E-BCA7-E9652E220F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3" name="Line 117">
              <a:extLst>
                <a:ext uri="{FF2B5EF4-FFF2-40B4-BE49-F238E27FC236}">
                  <a16:creationId xmlns:a16="http://schemas.microsoft.com/office/drawing/2014/main" id="{9D0B562E-FB25-2A4C-AA92-368F815541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4" name="Line 118">
              <a:extLst>
                <a:ext uri="{FF2B5EF4-FFF2-40B4-BE49-F238E27FC236}">
                  <a16:creationId xmlns:a16="http://schemas.microsoft.com/office/drawing/2014/main" id="{BF0B33AA-39E4-0D47-AB02-65C7607C86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5" name="Line 119">
              <a:extLst>
                <a:ext uri="{FF2B5EF4-FFF2-40B4-BE49-F238E27FC236}">
                  <a16:creationId xmlns:a16="http://schemas.microsoft.com/office/drawing/2014/main" id="{537C24C5-6280-EA48-B024-130F9C61A8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6" name="Line 126">
              <a:extLst>
                <a:ext uri="{FF2B5EF4-FFF2-40B4-BE49-F238E27FC236}">
                  <a16:creationId xmlns:a16="http://schemas.microsoft.com/office/drawing/2014/main" id="{5E4361E6-17ED-C64F-BF76-5EAE1E5A32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7" name="Line 128">
              <a:extLst>
                <a:ext uri="{FF2B5EF4-FFF2-40B4-BE49-F238E27FC236}">
                  <a16:creationId xmlns:a16="http://schemas.microsoft.com/office/drawing/2014/main" id="{1489A656-2C84-4248-A048-42AD210043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8" name="Line 129">
              <a:extLst>
                <a:ext uri="{FF2B5EF4-FFF2-40B4-BE49-F238E27FC236}">
                  <a16:creationId xmlns:a16="http://schemas.microsoft.com/office/drawing/2014/main" id="{18C14F73-7F5A-F746-8202-4680C0F5DB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89" name="Line 130">
              <a:extLst>
                <a:ext uri="{FF2B5EF4-FFF2-40B4-BE49-F238E27FC236}">
                  <a16:creationId xmlns:a16="http://schemas.microsoft.com/office/drawing/2014/main" id="{CD39DA4B-76AE-F543-9F7B-22760A74F5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0" name="Line 139">
              <a:extLst>
                <a:ext uri="{FF2B5EF4-FFF2-40B4-BE49-F238E27FC236}">
                  <a16:creationId xmlns:a16="http://schemas.microsoft.com/office/drawing/2014/main" id="{FC817283-60B2-3F45-B034-F0E6323C0A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1" name="Line 141">
              <a:extLst>
                <a:ext uri="{FF2B5EF4-FFF2-40B4-BE49-F238E27FC236}">
                  <a16:creationId xmlns:a16="http://schemas.microsoft.com/office/drawing/2014/main" id="{31460010-D0C1-B742-91D3-5CA2E8FEE1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2" name="Line 142">
              <a:extLst>
                <a:ext uri="{FF2B5EF4-FFF2-40B4-BE49-F238E27FC236}">
                  <a16:creationId xmlns:a16="http://schemas.microsoft.com/office/drawing/2014/main" id="{1FE7CEBA-B706-7B47-86C0-18637FFBF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3" name="Line 143">
              <a:extLst>
                <a:ext uri="{FF2B5EF4-FFF2-40B4-BE49-F238E27FC236}">
                  <a16:creationId xmlns:a16="http://schemas.microsoft.com/office/drawing/2014/main" id="{5185CD26-4FC6-0948-9FBA-98690A278A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4" name="Freeform 148">
              <a:extLst>
                <a:ext uri="{FF2B5EF4-FFF2-40B4-BE49-F238E27FC236}">
                  <a16:creationId xmlns:a16="http://schemas.microsoft.com/office/drawing/2014/main" id="{4D4515D0-03E7-2D49-B859-FEDDA63DB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195" name="Freeform 149">
              <a:extLst>
                <a:ext uri="{FF2B5EF4-FFF2-40B4-BE49-F238E27FC236}">
                  <a16:creationId xmlns:a16="http://schemas.microsoft.com/office/drawing/2014/main" id="{1B9059E3-ACE2-C441-8B73-9C69A593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6" name="Line 152">
              <a:extLst>
                <a:ext uri="{FF2B5EF4-FFF2-40B4-BE49-F238E27FC236}">
                  <a16:creationId xmlns:a16="http://schemas.microsoft.com/office/drawing/2014/main" id="{8C2A40E5-9A26-3C45-BD70-F9CE50B3C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7" name="Line 153">
              <a:extLst>
                <a:ext uri="{FF2B5EF4-FFF2-40B4-BE49-F238E27FC236}">
                  <a16:creationId xmlns:a16="http://schemas.microsoft.com/office/drawing/2014/main" id="{118E65A0-4C0C-4043-A9BA-096B06F14C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8" name="Line 154">
              <a:extLst>
                <a:ext uri="{FF2B5EF4-FFF2-40B4-BE49-F238E27FC236}">
                  <a16:creationId xmlns:a16="http://schemas.microsoft.com/office/drawing/2014/main" id="{0BE20E5C-98F1-4D45-B933-BF2DF42D22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199" name="Line 155">
              <a:extLst>
                <a:ext uri="{FF2B5EF4-FFF2-40B4-BE49-F238E27FC236}">
                  <a16:creationId xmlns:a16="http://schemas.microsoft.com/office/drawing/2014/main" id="{73A8A8CF-CE00-264D-BFFB-49F8ACA42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0" name="Freeform 156">
              <a:extLst>
                <a:ext uri="{FF2B5EF4-FFF2-40B4-BE49-F238E27FC236}">
                  <a16:creationId xmlns:a16="http://schemas.microsoft.com/office/drawing/2014/main" id="{05CDA386-24B2-C442-9C5C-408C56766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1" name="Line 157">
              <a:extLst>
                <a:ext uri="{FF2B5EF4-FFF2-40B4-BE49-F238E27FC236}">
                  <a16:creationId xmlns:a16="http://schemas.microsoft.com/office/drawing/2014/main" id="{67A410E0-ACED-8B4F-9901-01CA54A36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2" name="Freeform 158">
              <a:extLst>
                <a:ext uri="{FF2B5EF4-FFF2-40B4-BE49-F238E27FC236}">
                  <a16:creationId xmlns:a16="http://schemas.microsoft.com/office/drawing/2014/main" id="{C1F47AB8-D808-C24E-8C54-3188DA141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3" name="Line 159">
              <a:extLst>
                <a:ext uri="{FF2B5EF4-FFF2-40B4-BE49-F238E27FC236}">
                  <a16:creationId xmlns:a16="http://schemas.microsoft.com/office/drawing/2014/main" id="{7D907E39-D2F6-A847-9EEC-E48D458FF0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04" name="Freeform 160">
              <a:extLst>
                <a:ext uri="{FF2B5EF4-FFF2-40B4-BE49-F238E27FC236}">
                  <a16:creationId xmlns:a16="http://schemas.microsoft.com/office/drawing/2014/main" id="{B52E1944-987B-7340-8A13-92C55EEEF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05" name="Rectangle 161">
              <a:extLst>
                <a:ext uri="{FF2B5EF4-FFF2-40B4-BE49-F238E27FC236}">
                  <a16:creationId xmlns:a16="http://schemas.microsoft.com/office/drawing/2014/main" id="{719E979C-1CB1-E94D-B77F-F5814A1D5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6" name="Rectangle 162">
              <a:extLst>
                <a:ext uri="{FF2B5EF4-FFF2-40B4-BE49-F238E27FC236}">
                  <a16:creationId xmlns:a16="http://schemas.microsoft.com/office/drawing/2014/main" id="{0DC0930F-80D5-804D-90CD-9E2C8999C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7" name="Rectangle 163">
              <a:extLst>
                <a:ext uri="{FF2B5EF4-FFF2-40B4-BE49-F238E27FC236}">
                  <a16:creationId xmlns:a16="http://schemas.microsoft.com/office/drawing/2014/main" id="{3CB196CA-BC9D-4A41-93C4-9AE25A107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8" name="Rectangle 164">
              <a:extLst>
                <a:ext uri="{FF2B5EF4-FFF2-40B4-BE49-F238E27FC236}">
                  <a16:creationId xmlns:a16="http://schemas.microsoft.com/office/drawing/2014/main" id="{780B69F4-CEC1-3E4D-A1B5-71D1B7DAA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09" name="Freeform 165">
              <a:extLst>
                <a:ext uri="{FF2B5EF4-FFF2-40B4-BE49-F238E27FC236}">
                  <a16:creationId xmlns:a16="http://schemas.microsoft.com/office/drawing/2014/main" id="{BE9B38A2-21DE-3D46-839F-2C7149881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5210" name="Line 169">
              <a:extLst>
                <a:ext uri="{FF2B5EF4-FFF2-40B4-BE49-F238E27FC236}">
                  <a16:creationId xmlns:a16="http://schemas.microsoft.com/office/drawing/2014/main" id="{7AC0931E-C7B4-7944-890C-5868E90170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1" name="Line 170">
              <a:extLst>
                <a:ext uri="{FF2B5EF4-FFF2-40B4-BE49-F238E27FC236}">
                  <a16:creationId xmlns:a16="http://schemas.microsoft.com/office/drawing/2014/main" id="{A8DBF63A-254F-C74B-A4E0-7D30B0826C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2" name="Freeform 171">
              <a:extLst>
                <a:ext uri="{FF2B5EF4-FFF2-40B4-BE49-F238E27FC236}">
                  <a16:creationId xmlns:a16="http://schemas.microsoft.com/office/drawing/2014/main" id="{79677292-F25F-5E4E-B189-10FD66494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3" name="Freeform 172">
              <a:extLst>
                <a:ext uri="{FF2B5EF4-FFF2-40B4-BE49-F238E27FC236}">
                  <a16:creationId xmlns:a16="http://schemas.microsoft.com/office/drawing/2014/main" id="{A97D5D24-F00A-074A-9129-7C1C25CC7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4" name="Freeform 173">
              <a:extLst>
                <a:ext uri="{FF2B5EF4-FFF2-40B4-BE49-F238E27FC236}">
                  <a16:creationId xmlns:a16="http://schemas.microsoft.com/office/drawing/2014/main" id="{263CC0ED-0121-3E4D-B6DD-262E80408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5" name="Freeform 174">
              <a:extLst>
                <a:ext uri="{FF2B5EF4-FFF2-40B4-BE49-F238E27FC236}">
                  <a16:creationId xmlns:a16="http://schemas.microsoft.com/office/drawing/2014/main" id="{9A7B6D42-7746-9740-8E56-DF7CB70AE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216" name="Rectangle 175">
              <a:extLst>
                <a:ext uri="{FF2B5EF4-FFF2-40B4-BE49-F238E27FC236}">
                  <a16:creationId xmlns:a16="http://schemas.microsoft.com/office/drawing/2014/main" id="{9232DA67-806F-7747-B371-0D0F643C0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7" name="AutoShape 177">
              <a:extLst>
                <a:ext uri="{FF2B5EF4-FFF2-40B4-BE49-F238E27FC236}">
                  <a16:creationId xmlns:a16="http://schemas.microsoft.com/office/drawing/2014/main" id="{EF77C6D5-A8CB-674F-96C6-076A6E78C7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8" name="AutoShape 179">
              <a:extLst>
                <a:ext uri="{FF2B5EF4-FFF2-40B4-BE49-F238E27FC236}">
                  <a16:creationId xmlns:a16="http://schemas.microsoft.com/office/drawing/2014/main" id="{34B17516-E1AD-674C-A5CB-4DBFF5ED59D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19" name="AutoShape 181">
              <a:extLst>
                <a:ext uri="{FF2B5EF4-FFF2-40B4-BE49-F238E27FC236}">
                  <a16:creationId xmlns:a16="http://schemas.microsoft.com/office/drawing/2014/main" id="{C747F94F-3B0B-0342-A9F5-FB087C585E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20" name="AutoShape 183">
              <a:extLst>
                <a:ext uri="{FF2B5EF4-FFF2-40B4-BE49-F238E27FC236}">
                  <a16:creationId xmlns:a16="http://schemas.microsoft.com/office/drawing/2014/main" id="{F5746E6E-AD52-184F-9997-7B9F953F692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5221" name="AutoShape 185">
              <a:extLst>
                <a:ext uri="{FF2B5EF4-FFF2-40B4-BE49-F238E27FC236}">
                  <a16:creationId xmlns:a16="http://schemas.microsoft.com/office/drawing/2014/main" id="{AEAE38D7-02F6-1D45-9290-EFB06A7C71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5222" name="Group 202">
              <a:extLst>
                <a:ext uri="{FF2B5EF4-FFF2-40B4-BE49-F238E27FC236}">
                  <a16:creationId xmlns:a16="http://schemas.microsoft.com/office/drawing/2014/main" id="{038266C6-FEE4-8A44-983C-D897223E5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5256" name="Freeform 203">
                <a:extLst>
                  <a:ext uri="{FF2B5EF4-FFF2-40B4-BE49-F238E27FC236}">
                    <a16:creationId xmlns:a16="http://schemas.microsoft.com/office/drawing/2014/main" id="{6082B644-A64E-554B-B898-816A24C99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57" name="Freeform 204">
                <a:extLst>
                  <a:ext uri="{FF2B5EF4-FFF2-40B4-BE49-F238E27FC236}">
                    <a16:creationId xmlns:a16="http://schemas.microsoft.com/office/drawing/2014/main" id="{46936682-EBB6-4F4A-916F-A3264792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8" name="Group 205">
                <a:extLst>
                  <a:ext uri="{FF2B5EF4-FFF2-40B4-BE49-F238E27FC236}">
                    <a16:creationId xmlns:a16="http://schemas.microsoft.com/office/drawing/2014/main" id="{471F9DDB-7955-5C48-B23C-60643F4ED5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5259" name="Freeform 206">
                  <a:extLst>
                    <a:ext uri="{FF2B5EF4-FFF2-40B4-BE49-F238E27FC236}">
                      <a16:creationId xmlns:a16="http://schemas.microsoft.com/office/drawing/2014/main" id="{59801970-5F54-A847-B0B9-757920D24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0" name="Freeform 207">
                  <a:extLst>
                    <a:ext uri="{FF2B5EF4-FFF2-40B4-BE49-F238E27FC236}">
                      <a16:creationId xmlns:a16="http://schemas.microsoft.com/office/drawing/2014/main" id="{9669B274-8A9C-3845-AD36-67F91406A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1" name="Freeform 208">
                  <a:extLst>
                    <a:ext uri="{FF2B5EF4-FFF2-40B4-BE49-F238E27FC236}">
                      <a16:creationId xmlns:a16="http://schemas.microsoft.com/office/drawing/2014/main" id="{44408999-63BF-064C-A30F-2DF6BFC30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2" name="Freeform 209">
                  <a:extLst>
                    <a:ext uri="{FF2B5EF4-FFF2-40B4-BE49-F238E27FC236}">
                      <a16:creationId xmlns:a16="http://schemas.microsoft.com/office/drawing/2014/main" id="{6BBC3BD5-71FB-1140-ACED-71F8AB770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63" name="Freeform 210">
                  <a:extLst>
                    <a:ext uri="{FF2B5EF4-FFF2-40B4-BE49-F238E27FC236}">
                      <a16:creationId xmlns:a16="http://schemas.microsoft.com/office/drawing/2014/main" id="{01C5C09D-AD95-FB48-ADDC-06D351B72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5223" name="Group 229">
              <a:extLst>
                <a:ext uri="{FF2B5EF4-FFF2-40B4-BE49-F238E27FC236}">
                  <a16:creationId xmlns:a16="http://schemas.microsoft.com/office/drawing/2014/main" id="{EB177EC2-0E27-D049-A558-E4D09FB918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5248" name="Freeform 230">
                <a:extLst>
                  <a:ext uri="{FF2B5EF4-FFF2-40B4-BE49-F238E27FC236}">
                    <a16:creationId xmlns:a16="http://schemas.microsoft.com/office/drawing/2014/main" id="{DBE8E5B8-8B5C-0A45-9C86-508A3A8F1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9" name="Freeform 231">
                <a:extLst>
                  <a:ext uri="{FF2B5EF4-FFF2-40B4-BE49-F238E27FC236}">
                    <a16:creationId xmlns:a16="http://schemas.microsoft.com/office/drawing/2014/main" id="{A543320A-45C7-8542-B749-1C0316602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5250" name="Group 232">
                <a:extLst>
                  <a:ext uri="{FF2B5EF4-FFF2-40B4-BE49-F238E27FC236}">
                    <a16:creationId xmlns:a16="http://schemas.microsoft.com/office/drawing/2014/main" id="{336FB3B5-0AAD-644A-B78E-4BA6F8A88B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5251" name="Freeform 233">
                  <a:extLst>
                    <a:ext uri="{FF2B5EF4-FFF2-40B4-BE49-F238E27FC236}">
                      <a16:creationId xmlns:a16="http://schemas.microsoft.com/office/drawing/2014/main" id="{CFE56907-AEE1-E446-A6E1-B64F7EFF5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2" name="Freeform 234">
                  <a:extLst>
                    <a:ext uri="{FF2B5EF4-FFF2-40B4-BE49-F238E27FC236}">
                      <a16:creationId xmlns:a16="http://schemas.microsoft.com/office/drawing/2014/main" id="{5390472E-5028-D743-BCDE-98E14F4905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3" name="Freeform 235">
                  <a:extLst>
                    <a:ext uri="{FF2B5EF4-FFF2-40B4-BE49-F238E27FC236}">
                      <a16:creationId xmlns:a16="http://schemas.microsoft.com/office/drawing/2014/main" id="{AEFE3351-498F-8A47-A821-076EBCC07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4" name="Freeform 236">
                  <a:extLst>
                    <a:ext uri="{FF2B5EF4-FFF2-40B4-BE49-F238E27FC236}">
                      <a16:creationId xmlns:a16="http://schemas.microsoft.com/office/drawing/2014/main" id="{8D542B16-D881-8540-A797-BB33DC568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5255" name="Freeform 237">
                  <a:extLst>
                    <a:ext uri="{FF2B5EF4-FFF2-40B4-BE49-F238E27FC236}">
                      <a16:creationId xmlns:a16="http://schemas.microsoft.com/office/drawing/2014/main" id="{2D189039-D526-224D-8C3C-DAEA76757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5224" name="Group 244">
              <a:extLst>
                <a:ext uri="{FF2B5EF4-FFF2-40B4-BE49-F238E27FC236}">
                  <a16:creationId xmlns:a16="http://schemas.microsoft.com/office/drawing/2014/main" id="{D3B9A395-F944-1348-B892-137CC67F65B8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5243" name="Freeform 245">
                <a:extLst>
                  <a:ext uri="{FF2B5EF4-FFF2-40B4-BE49-F238E27FC236}">
                    <a16:creationId xmlns:a16="http://schemas.microsoft.com/office/drawing/2014/main" id="{1BE4953D-EC2B-3D4D-BD9E-8CA02485C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4" name="Freeform 246">
                <a:extLst>
                  <a:ext uri="{FF2B5EF4-FFF2-40B4-BE49-F238E27FC236}">
                    <a16:creationId xmlns:a16="http://schemas.microsoft.com/office/drawing/2014/main" id="{CBD163F9-52F2-F449-A36D-1011EFE30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5" name="Freeform 247">
                <a:extLst>
                  <a:ext uri="{FF2B5EF4-FFF2-40B4-BE49-F238E27FC236}">
                    <a16:creationId xmlns:a16="http://schemas.microsoft.com/office/drawing/2014/main" id="{A130A064-0C7A-CC4F-83D8-08B2359E1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6" name="Freeform 248">
                <a:extLst>
                  <a:ext uri="{FF2B5EF4-FFF2-40B4-BE49-F238E27FC236}">
                    <a16:creationId xmlns:a16="http://schemas.microsoft.com/office/drawing/2014/main" id="{6F323C1C-135D-F148-AE1D-D68C28740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7" name="Freeform 249">
                <a:extLst>
                  <a:ext uri="{FF2B5EF4-FFF2-40B4-BE49-F238E27FC236}">
                    <a16:creationId xmlns:a16="http://schemas.microsoft.com/office/drawing/2014/main" id="{68FC7166-4431-F146-B8E3-EEEB47C81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5" name="Group 256">
              <a:extLst>
                <a:ext uri="{FF2B5EF4-FFF2-40B4-BE49-F238E27FC236}">
                  <a16:creationId xmlns:a16="http://schemas.microsoft.com/office/drawing/2014/main" id="{25A14A0A-AF68-A24B-B133-EAC57D11927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5238" name="Freeform 257">
                <a:extLst>
                  <a:ext uri="{FF2B5EF4-FFF2-40B4-BE49-F238E27FC236}">
                    <a16:creationId xmlns:a16="http://schemas.microsoft.com/office/drawing/2014/main" id="{EE8073E4-91AC-4C49-967A-19B7CD43E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9" name="Freeform 258">
                <a:extLst>
                  <a:ext uri="{FF2B5EF4-FFF2-40B4-BE49-F238E27FC236}">
                    <a16:creationId xmlns:a16="http://schemas.microsoft.com/office/drawing/2014/main" id="{1A4885AE-B82F-7E42-86CD-A1F1AE1B1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0" name="Freeform 259">
                <a:extLst>
                  <a:ext uri="{FF2B5EF4-FFF2-40B4-BE49-F238E27FC236}">
                    <a16:creationId xmlns:a16="http://schemas.microsoft.com/office/drawing/2014/main" id="{77FC8725-55FC-FF49-BE84-A1C376055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1" name="Freeform 260">
                <a:extLst>
                  <a:ext uri="{FF2B5EF4-FFF2-40B4-BE49-F238E27FC236}">
                    <a16:creationId xmlns:a16="http://schemas.microsoft.com/office/drawing/2014/main" id="{5409442E-FA71-C347-8296-3F81620D8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42" name="Freeform 261">
                <a:extLst>
                  <a:ext uri="{FF2B5EF4-FFF2-40B4-BE49-F238E27FC236}">
                    <a16:creationId xmlns:a16="http://schemas.microsoft.com/office/drawing/2014/main" id="{4743E3E0-8CE5-7941-9A89-B52762F81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6" name="Group 274">
              <a:extLst>
                <a:ext uri="{FF2B5EF4-FFF2-40B4-BE49-F238E27FC236}">
                  <a16:creationId xmlns:a16="http://schemas.microsoft.com/office/drawing/2014/main" id="{EAF5636F-ECB4-CC4C-BA09-95102F32291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5233" name="Freeform 275">
                <a:extLst>
                  <a:ext uri="{FF2B5EF4-FFF2-40B4-BE49-F238E27FC236}">
                    <a16:creationId xmlns:a16="http://schemas.microsoft.com/office/drawing/2014/main" id="{680B1FC6-91A2-E84A-85BF-E2F830FDB6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4" name="Freeform 276">
                <a:extLst>
                  <a:ext uri="{FF2B5EF4-FFF2-40B4-BE49-F238E27FC236}">
                    <a16:creationId xmlns:a16="http://schemas.microsoft.com/office/drawing/2014/main" id="{507AC82B-9704-4C4C-A979-C2D8AAC8D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5" name="Freeform 277">
                <a:extLst>
                  <a:ext uri="{FF2B5EF4-FFF2-40B4-BE49-F238E27FC236}">
                    <a16:creationId xmlns:a16="http://schemas.microsoft.com/office/drawing/2014/main" id="{AA349E9E-EF37-A64A-91BF-48D2BEF27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6" name="Freeform 278">
                <a:extLst>
                  <a:ext uri="{FF2B5EF4-FFF2-40B4-BE49-F238E27FC236}">
                    <a16:creationId xmlns:a16="http://schemas.microsoft.com/office/drawing/2014/main" id="{55969D4A-56B4-FE4B-A06A-DA05ED3FB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7" name="Freeform 279">
                <a:extLst>
                  <a:ext uri="{FF2B5EF4-FFF2-40B4-BE49-F238E27FC236}">
                    <a16:creationId xmlns:a16="http://schemas.microsoft.com/office/drawing/2014/main" id="{3661301D-1387-4443-A7FF-833BC7B84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5227" name="Group 286">
              <a:extLst>
                <a:ext uri="{FF2B5EF4-FFF2-40B4-BE49-F238E27FC236}">
                  <a16:creationId xmlns:a16="http://schemas.microsoft.com/office/drawing/2014/main" id="{D8FC4E1C-00C5-E54F-8A5F-8A7BCCB08C5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5228" name="Freeform 287">
                <a:extLst>
                  <a:ext uri="{FF2B5EF4-FFF2-40B4-BE49-F238E27FC236}">
                    <a16:creationId xmlns:a16="http://schemas.microsoft.com/office/drawing/2014/main" id="{5A25182C-A793-E240-89EE-91E4DEB71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29" name="Freeform 288">
                <a:extLst>
                  <a:ext uri="{FF2B5EF4-FFF2-40B4-BE49-F238E27FC236}">
                    <a16:creationId xmlns:a16="http://schemas.microsoft.com/office/drawing/2014/main" id="{55191D0F-FA02-234D-B781-FFA5B323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0" name="Freeform 289">
                <a:extLst>
                  <a:ext uri="{FF2B5EF4-FFF2-40B4-BE49-F238E27FC236}">
                    <a16:creationId xmlns:a16="http://schemas.microsoft.com/office/drawing/2014/main" id="{951C6E32-C03E-CA42-926F-B1A05A9F8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1" name="Freeform 290">
                <a:extLst>
                  <a:ext uri="{FF2B5EF4-FFF2-40B4-BE49-F238E27FC236}">
                    <a16:creationId xmlns:a16="http://schemas.microsoft.com/office/drawing/2014/main" id="{F744B92B-D446-604E-AFF4-7A767D4CE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32" name="Freeform 291">
                <a:extLst>
                  <a:ext uri="{FF2B5EF4-FFF2-40B4-BE49-F238E27FC236}">
                    <a16:creationId xmlns:a16="http://schemas.microsoft.com/office/drawing/2014/main" id="{E21A8D99-F9AB-404D-8158-2C6F4BE30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5106" name="Rectangle 2">
            <a:extLst>
              <a:ext uri="{FF2B5EF4-FFF2-40B4-BE49-F238E27FC236}">
                <a16:creationId xmlns:a16="http://schemas.microsoft.com/office/drawing/2014/main" id="{2483C134-B850-094B-92B3-98BAB9A258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3 gate delays to generate c</a:t>
            </a:r>
            <a:r>
              <a:rPr lang="en-US" altLang="en-US" sz="2800" baseline="-25000">
                <a:solidFill>
                  <a:schemeClr val="tx2"/>
                </a:solidFill>
              </a:rPr>
              <a:t>2</a:t>
            </a:r>
          </a:p>
        </p:txBody>
      </p:sp>
      <p:sp>
        <p:nvSpPr>
          <p:cNvPr id="175107" name="TextBox 12">
            <a:extLst>
              <a:ext uri="{FF2B5EF4-FFF2-40B4-BE49-F238E27FC236}">
                <a16:creationId xmlns:a16="http://schemas.microsoft.com/office/drawing/2014/main" id="{17BF1342-0F0D-ED4B-B0C7-150CFA4A6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5776" y="5876926"/>
            <a:ext cx="308451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2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129" name="Group 1">
            <a:extLst>
              <a:ext uri="{FF2B5EF4-FFF2-40B4-BE49-F238E27FC236}">
                <a16:creationId xmlns:a16="http://schemas.microsoft.com/office/drawing/2014/main" id="{246B69FA-756B-AD42-850B-87388BF85D37}"/>
              </a:ext>
            </a:extLst>
          </p:cNvPr>
          <p:cNvGrpSpPr>
            <a:grpSpLocks/>
          </p:cNvGrpSpPr>
          <p:nvPr/>
        </p:nvGrpSpPr>
        <p:grpSpPr bwMode="auto">
          <a:xfrm>
            <a:off x="2660650" y="769939"/>
            <a:ext cx="6117568" cy="5762525"/>
            <a:chOff x="1746250" y="334963"/>
            <a:chExt cx="6117568" cy="5762525"/>
          </a:xfrm>
        </p:grpSpPr>
        <p:sp>
          <p:nvSpPr>
            <p:cNvPr id="176134" name="Rectangle 4">
              <a:extLst>
                <a:ext uri="{FF2B5EF4-FFF2-40B4-BE49-F238E27FC236}">
                  <a16:creationId xmlns:a16="http://schemas.microsoft.com/office/drawing/2014/main" id="{9E789AEC-2AE3-1741-BA52-E9E9AB279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35" name="Line 6">
              <a:extLst>
                <a:ext uri="{FF2B5EF4-FFF2-40B4-BE49-F238E27FC236}">
                  <a16:creationId xmlns:a16="http://schemas.microsoft.com/office/drawing/2014/main" id="{2F53E417-FF55-E74C-AC80-E96C76198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6" name="Line 8">
              <a:extLst>
                <a:ext uri="{FF2B5EF4-FFF2-40B4-BE49-F238E27FC236}">
                  <a16:creationId xmlns:a16="http://schemas.microsoft.com/office/drawing/2014/main" id="{28883E23-6896-6E4C-B5F0-D192C8A6A6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37" name="Freeform 9">
              <a:extLst>
                <a:ext uri="{FF2B5EF4-FFF2-40B4-BE49-F238E27FC236}">
                  <a16:creationId xmlns:a16="http://schemas.microsoft.com/office/drawing/2014/main" id="{C084FE66-A7AD-FF4E-A830-A02EC367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38" name="Freeform 10">
              <a:extLst>
                <a:ext uri="{FF2B5EF4-FFF2-40B4-BE49-F238E27FC236}">
                  <a16:creationId xmlns:a16="http://schemas.microsoft.com/office/drawing/2014/main" id="{A0C073E2-C161-E947-969D-83BBF5A5F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39" name="Line 12">
              <a:extLst>
                <a:ext uri="{FF2B5EF4-FFF2-40B4-BE49-F238E27FC236}">
                  <a16:creationId xmlns:a16="http://schemas.microsoft.com/office/drawing/2014/main" id="{51EE1EEE-77E1-9E4C-8DD0-01A51D57C5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0" name="Line 13">
              <a:extLst>
                <a:ext uri="{FF2B5EF4-FFF2-40B4-BE49-F238E27FC236}">
                  <a16:creationId xmlns:a16="http://schemas.microsoft.com/office/drawing/2014/main" id="{981665BF-10D8-5742-8ED3-4B5BD009C8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1" name="Line 14">
              <a:extLst>
                <a:ext uri="{FF2B5EF4-FFF2-40B4-BE49-F238E27FC236}">
                  <a16:creationId xmlns:a16="http://schemas.microsoft.com/office/drawing/2014/main" id="{D4F1AEDE-A429-8C43-812E-7F7208B211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2" name="Rectangle 19">
              <a:extLst>
                <a:ext uri="{FF2B5EF4-FFF2-40B4-BE49-F238E27FC236}">
                  <a16:creationId xmlns:a16="http://schemas.microsoft.com/office/drawing/2014/main" id="{B65A76FE-35FA-5B46-B600-FA19EFE63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3" name="Rectangle 20">
              <a:extLst>
                <a:ext uri="{FF2B5EF4-FFF2-40B4-BE49-F238E27FC236}">
                  <a16:creationId xmlns:a16="http://schemas.microsoft.com/office/drawing/2014/main" id="{A8A730F3-82DA-394C-A94F-2787F3186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4" name="Rectangle 21">
              <a:extLst>
                <a:ext uri="{FF2B5EF4-FFF2-40B4-BE49-F238E27FC236}">
                  <a16:creationId xmlns:a16="http://schemas.microsoft.com/office/drawing/2014/main" id="{34D2D40A-4FB2-E04B-BDEE-19E0721CA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5" name="Rectangle 22">
              <a:extLst>
                <a:ext uri="{FF2B5EF4-FFF2-40B4-BE49-F238E27FC236}">
                  <a16:creationId xmlns:a16="http://schemas.microsoft.com/office/drawing/2014/main" id="{651800FF-0BA1-9045-8390-E2A72EBEC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6" name="Rectangle 23">
              <a:extLst>
                <a:ext uri="{FF2B5EF4-FFF2-40B4-BE49-F238E27FC236}">
                  <a16:creationId xmlns:a16="http://schemas.microsoft.com/office/drawing/2014/main" id="{87CE4CEE-0E79-C449-9859-318252B3C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7" name="Rectangle 24">
              <a:extLst>
                <a:ext uri="{FF2B5EF4-FFF2-40B4-BE49-F238E27FC236}">
                  <a16:creationId xmlns:a16="http://schemas.microsoft.com/office/drawing/2014/main" id="{19C081FC-149B-8848-9BF4-504E136C1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8" name="Rectangle 25">
              <a:extLst>
                <a:ext uri="{FF2B5EF4-FFF2-40B4-BE49-F238E27FC236}">
                  <a16:creationId xmlns:a16="http://schemas.microsoft.com/office/drawing/2014/main" id="{D6398F82-8DDA-8A41-8752-630285A47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49" name="Rectangle 26">
              <a:extLst>
                <a:ext uri="{FF2B5EF4-FFF2-40B4-BE49-F238E27FC236}">
                  <a16:creationId xmlns:a16="http://schemas.microsoft.com/office/drawing/2014/main" id="{2AD0A54F-A02B-C542-A53B-8B08986BE3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0" name="Rectangle 27">
              <a:extLst>
                <a:ext uri="{FF2B5EF4-FFF2-40B4-BE49-F238E27FC236}">
                  <a16:creationId xmlns:a16="http://schemas.microsoft.com/office/drawing/2014/main" id="{86C53E7C-06D6-CF45-A864-E053FE643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1" name="Line 28">
              <a:extLst>
                <a:ext uri="{FF2B5EF4-FFF2-40B4-BE49-F238E27FC236}">
                  <a16:creationId xmlns:a16="http://schemas.microsoft.com/office/drawing/2014/main" id="{E7E6891E-AAF2-0B48-BD56-E36FB418F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52" name="Rectangle 29">
              <a:extLst>
                <a:ext uri="{FF2B5EF4-FFF2-40B4-BE49-F238E27FC236}">
                  <a16:creationId xmlns:a16="http://schemas.microsoft.com/office/drawing/2014/main" id="{EBB11508-61CC-2146-B0B6-75B54084F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3" name="Rectangle 30">
              <a:extLst>
                <a:ext uri="{FF2B5EF4-FFF2-40B4-BE49-F238E27FC236}">
                  <a16:creationId xmlns:a16="http://schemas.microsoft.com/office/drawing/2014/main" id="{B734D136-F933-5546-BD0D-0BBF17664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4" name="Rectangle 31">
              <a:extLst>
                <a:ext uri="{FF2B5EF4-FFF2-40B4-BE49-F238E27FC236}">
                  <a16:creationId xmlns:a16="http://schemas.microsoft.com/office/drawing/2014/main" id="{FA3BEA91-BF46-CF42-A837-007526893E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5" name="Rectangle 32">
              <a:extLst>
                <a:ext uri="{FF2B5EF4-FFF2-40B4-BE49-F238E27FC236}">
                  <a16:creationId xmlns:a16="http://schemas.microsoft.com/office/drawing/2014/main" id="{82757A3E-D4BC-0E41-A362-AF3571B71D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6" name="Rectangle 33">
              <a:extLst>
                <a:ext uri="{FF2B5EF4-FFF2-40B4-BE49-F238E27FC236}">
                  <a16:creationId xmlns:a16="http://schemas.microsoft.com/office/drawing/2014/main" id="{C44CF99B-A982-D541-8B85-582FDC4084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7" name="Rectangle 34">
              <a:extLst>
                <a:ext uri="{FF2B5EF4-FFF2-40B4-BE49-F238E27FC236}">
                  <a16:creationId xmlns:a16="http://schemas.microsoft.com/office/drawing/2014/main" id="{627297A5-9BE0-9F48-83DC-558B45E88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8" name="Rectangle 35">
              <a:extLst>
                <a:ext uri="{FF2B5EF4-FFF2-40B4-BE49-F238E27FC236}">
                  <a16:creationId xmlns:a16="http://schemas.microsoft.com/office/drawing/2014/main" id="{191D567A-9834-8440-A4C1-93E0774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59" name="Line 37">
              <a:extLst>
                <a:ext uri="{FF2B5EF4-FFF2-40B4-BE49-F238E27FC236}">
                  <a16:creationId xmlns:a16="http://schemas.microsoft.com/office/drawing/2014/main" id="{CD484F0F-5ECA-C649-98FA-1755464B17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0" name="Line 39">
              <a:extLst>
                <a:ext uri="{FF2B5EF4-FFF2-40B4-BE49-F238E27FC236}">
                  <a16:creationId xmlns:a16="http://schemas.microsoft.com/office/drawing/2014/main" id="{51364971-5C2D-314E-8862-03780D7A53C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1" name="Line 40">
              <a:extLst>
                <a:ext uri="{FF2B5EF4-FFF2-40B4-BE49-F238E27FC236}">
                  <a16:creationId xmlns:a16="http://schemas.microsoft.com/office/drawing/2014/main" id="{E5C59B45-F864-3A40-B7C4-852A531C73B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2" name="Line 41">
              <a:extLst>
                <a:ext uri="{FF2B5EF4-FFF2-40B4-BE49-F238E27FC236}">
                  <a16:creationId xmlns:a16="http://schemas.microsoft.com/office/drawing/2014/main" id="{CBBC3A55-C6BE-7F47-BAB2-AAF59861C9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3" name="Line 48">
              <a:extLst>
                <a:ext uri="{FF2B5EF4-FFF2-40B4-BE49-F238E27FC236}">
                  <a16:creationId xmlns:a16="http://schemas.microsoft.com/office/drawing/2014/main" id="{E7F11B3D-686D-B54D-AB5C-C6897CC706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4" name="Line 50">
              <a:extLst>
                <a:ext uri="{FF2B5EF4-FFF2-40B4-BE49-F238E27FC236}">
                  <a16:creationId xmlns:a16="http://schemas.microsoft.com/office/drawing/2014/main" id="{C762DE42-10F0-F448-9862-69E323A057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5" name="Line 51">
              <a:extLst>
                <a:ext uri="{FF2B5EF4-FFF2-40B4-BE49-F238E27FC236}">
                  <a16:creationId xmlns:a16="http://schemas.microsoft.com/office/drawing/2014/main" id="{57E828F1-AB19-D14D-8EFE-219FBD152B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6" name="Line 52">
              <a:extLst>
                <a:ext uri="{FF2B5EF4-FFF2-40B4-BE49-F238E27FC236}">
                  <a16:creationId xmlns:a16="http://schemas.microsoft.com/office/drawing/2014/main" id="{03DF9325-9E04-5A4D-959F-D5CE43341CC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7" name="Line 61">
              <a:extLst>
                <a:ext uri="{FF2B5EF4-FFF2-40B4-BE49-F238E27FC236}">
                  <a16:creationId xmlns:a16="http://schemas.microsoft.com/office/drawing/2014/main" id="{9453F4EC-AF43-B241-8FCE-61823602B9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8" name="Line 62">
              <a:extLst>
                <a:ext uri="{FF2B5EF4-FFF2-40B4-BE49-F238E27FC236}">
                  <a16:creationId xmlns:a16="http://schemas.microsoft.com/office/drawing/2014/main" id="{D7B438BC-25F2-9249-9FA0-208501E2A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69" name="Line 63">
              <a:extLst>
                <a:ext uri="{FF2B5EF4-FFF2-40B4-BE49-F238E27FC236}">
                  <a16:creationId xmlns:a16="http://schemas.microsoft.com/office/drawing/2014/main" id="{51539301-8DA3-A44A-83EA-108DBB83E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0" name="Line 68">
              <a:extLst>
                <a:ext uri="{FF2B5EF4-FFF2-40B4-BE49-F238E27FC236}">
                  <a16:creationId xmlns:a16="http://schemas.microsoft.com/office/drawing/2014/main" id="{C43B4AB1-671C-C44F-82D0-4B8A61E878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1" name="Line 69">
              <a:extLst>
                <a:ext uri="{FF2B5EF4-FFF2-40B4-BE49-F238E27FC236}">
                  <a16:creationId xmlns:a16="http://schemas.microsoft.com/office/drawing/2014/main" id="{489A180D-AF01-DB45-9B6E-270BB725AF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2" name="Line 73">
              <a:extLst>
                <a:ext uri="{FF2B5EF4-FFF2-40B4-BE49-F238E27FC236}">
                  <a16:creationId xmlns:a16="http://schemas.microsoft.com/office/drawing/2014/main" id="{CE407DD1-0D48-B849-AA0C-0F0258BCEA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3" name="Line 74">
              <a:extLst>
                <a:ext uri="{FF2B5EF4-FFF2-40B4-BE49-F238E27FC236}">
                  <a16:creationId xmlns:a16="http://schemas.microsoft.com/office/drawing/2014/main" id="{4B61848B-13DB-A94B-8E32-ED81383499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4" name="Line 76">
              <a:extLst>
                <a:ext uri="{FF2B5EF4-FFF2-40B4-BE49-F238E27FC236}">
                  <a16:creationId xmlns:a16="http://schemas.microsoft.com/office/drawing/2014/main" id="{C90465E3-9B8B-724F-AF64-63B63B8440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5" name="Freeform 77">
              <a:extLst>
                <a:ext uri="{FF2B5EF4-FFF2-40B4-BE49-F238E27FC236}">
                  <a16:creationId xmlns:a16="http://schemas.microsoft.com/office/drawing/2014/main" id="{96750BAE-C47E-3C42-BF06-8EF9D003E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6" name="Freeform 78">
              <a:extLst>
                <a:ext uri="{FF2B5EF4-FFF2-40B4-BE49-F238E27FC236}">
                  <a16:creationId xmlns:a16="http://schemas.microsoft.com/office/drawing/2014/main" id="{41DDD0D8-CC79-B84D-A06A-577480ADF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7" name="Freeform 79">
              <a:extLst>
                <a:ext uri="{FF2B5EF4-FFF2-40B4-BE49-F238E27FC236}">
                  <a16:creationId xmlns:a16="http://schemas.microsoft.com/office/drawing/2014/main" id="{567194B2-F173-B743-9A12-D99D7DFC2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8" name="Line 80">
              <a:extLst>
                <a:ext uri="{FF2B5EF4-FFF2-40B4-BE49-F238E27FC236}">
                  <a16:creationId xmlns:a16="http://schemas.microsoft.com/office/drawing/2014/main" id="{C836FAFE-EC65-C04E-A43B-FCBB3F8C06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79" name="Line 81">
              <a:extLst>
                <a:ext uri="{FF2B5EF4-FFF2-40B4-BE49-F238E27FC236}">
                  <a16:creationId xmlns:a16="http://schemas.microsoft.com/office/drawing/2014/main" id="{E4EDC5C0-914E-9740-82BC-0E29F4404D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0" name="Line 82">
              <a:extLst>
                <a:ext uri="{FF2B5EF4-FFF2-40B4-BE49-F238E27FC236}">
                  <a16:creationId xmlns:a16="http://schemas.microsoft.com/office/drawing/2014/main" id="{6B092333-58AA-9447-9AFD-E665A08155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1" name="Line 83">
              <a:extLst>
                <a:ext uri="{FF2B5EF4-FFF2-40B4-BE49-F238E27FC236}">
                  <a16:creationId xmlns:a16="http://schemas.microsoft.com/office/drawing/2014/main" id="{0A6E23C9-9997-3544-9E7A-0C6B027FD3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2" name="Freeform 84">
              <a:extLst>
                <a:ext uri="{FF2B5EF4-FFF2-40B4-BE49-F238E27FC236}">
                  <a16:creationId xmlns:a16="http://schemas.microsoft.com/office/drawing/2014/main" id="{16F21A25-B86F-B740-8774-2E781A773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3" name="Freeform 85">
              <a:extLst>
                <a:ext uri="{FF2B5EF4-FFF2-40B4-BE49-F238E27FC236}">
                  <a16:creationId xmlns:a16="http://schemas.microsoft.com/office/drawing/2014/main" id="{6E0B54B7-4A76-134E-951F-C133EBAE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4" name="Freeform 86">
              <a:extLst>
                <a:ext uri="{FF2B5EF4-FFF2-40B4-BE49-F238E27FC236}">
                  <a16:creationId xmlns:a16="http://schemas.microsoft.com/office/drawing/2014/main" id="{E35D1E2B-2DD8-1D45-9C58-CE9678085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5" name="Freeform 87">
              <a:extLst>
                <a:ext uri="{FF2B5EF4-FFF2-40B4-BE49-F238E27FC236}">
                  <a16:creationId xmlns:a16="http://schemas.microsoft.com/office/drawing/2014/main" id="{1FE56A58-FC6A-144E-B789-B3689A905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6" name="Line 89">
              <a:extLst>
                <a:ext uri="{FF2B5EF4-FFF2-40B4-BE49-F238E27FC236}">
                  <a16:creationId xmlns:a16="http://schemas.microsoft.com/office/drawing/2014/main" id="{7CE20761-2FD6-CC48-A0E6-D2566D42D8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7" name="Freeform 90">
              <a:extLst>
                <a:ext uri="{FF2B5EF4-FFF2-40B4-BE49-F238E27FC236}">
                  <a16:creationId xmlns:a16="http://schemas.microsoft.com/office/drawing/2014/main" id="{0BAF2601-D236-6349-B6D8-0A5E1D16F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188" name="Freeform 91">
              <a:extLst>
                <a:ext uri="{FF2B5EF4-FFF2-40B4-BE49-F238E27FC236}">
                  <a16:creationId xmlns:a16="http://schemas.microsoft.com/office/drawing/2014/main" id="{A737ED53-F2AB-E340-988F-9BE8D190A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89" name="Rectangle 92">
              <a:extLst>
                <a:ext uri="{FF2B5EF4-FFF2-40B4-BE49-F238E27FC236}">
                  <a16:creationId xmlns:a16="http://schemas.microsoft.com/office/drawing/2014/main" id="{510C4366-43CC-BB42-886C-E41ADEA3D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0" name="Line 93">
              <a:extLst>
                <a:ext uri="{FF2B5EF4-FFF2-40B4-BE49-F238E27FC236}">
                  <a16:creationId xmlns:a16="http://schemas.microsoft.com/office/drawing/2014/main" id="{1B155739-FCFC-8149-AB5C-F563D2DB5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1" name="Freeform 94">
              <a:extLst>
                <a:ext uri="{FF2B5EF4-FFF2-40B4-BE49-F238E27FC236}">
                  <a16:creationId xmlns:a16="http://schemas.microsoft.com/office/drawing/2014/main" id="{200A1A66-593F-E743-9BEE-12A8D00C7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2" name="Freeform 95">
              <a:extLst>
                <a:ext uri="{FF2B5EF4-FFF2-40B4-BE49-F238E27FC236}">
                  <a16:creationId xmlns:a16="http://schemas.microsoft.com/office/drawing/2014/main" id="{B4753639-4C2A-694F-9F85-0BD94E956BA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3" name="Line 96">
              <a:extLst>
                <a:ext uri="{FF2B5EF4-FFF2-40B4-BE49-F238E27FC236}">
                  <a16:creationId xmlns:a16="http://schemas.microsoft.com/office/drawing/2014/main" id="{49A8DD52-D017-B749-AFE7-A3B3BA7AC7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4" name="Line 97">
              <a:extLst>
                <a:ext uri="{FF2B5EF4-FFF2-40B4-BE49-F238E27FC236}">
                  <a16:creationId xmlns:a16="http://schemas.microsoft.com/office/drawing/2014/main" id="{24221624-36B8-4442-AC4E-B5774B3EAE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5" name="Line 98">
              <a:extLst>
                <a:ext uri="{FF2B5EF4-FFF2-40B4-BE49-F238E27FC236}">
                  <a16:creationId xmlns:a16="http://schemas.microsoft.com/office/drawing/2014/main" id="{8B959A37-5A26-8C47-A25A-F0402E271F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96" name="Rectangle 100">
              <a:extLst>
                <a:ext uri="{FF2B5EF4-FFF2-40B4-BE49-F238E27FC236}">
                  <a16:creationId xmlns:a16="http://schemas.microsoft.com/office/drawing/2014/main" id="{F6DEEC8A-1324-AB42-812A-F4E531F71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7" name="Rectangle 101">
              <a:extLst>
                <a:ext uri="{FF2B5EF4-FFF2-40B4-BE49-F238E27FC236}">
                  <a16:creationId xmlns:a16="http://schemas.microsoft.com/office/drawing/2014/main" id="{33FCFAE9-C96B-FB41-8D93-3DA4DB0F3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8" name="Rectangle 102">
              <a:extLst>
                <a:ext uri="{FF2B5EF4-FFF2-40B4-BE49-F238E27FC236}">
                  <a16:creationId xmlns:a16="http://schemas.microsoft.com/office/drawing/2014/main" id="{9381645A-1E9E-CC4B-8D5D-5EF52529F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199" name="Line 103">
              <a:extLst>
                <a:ext uri="{FF2B5EF4-FFF2-40B4-BE49-F238E27FC236}">
                  <a16:creationId xmlns:a16="http://schemas.microsoft.com/office/drawing/2014/main" id="{A4176BB4-CF4D-AF4D-AAF4-999FB07B85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0" name="Rectangle 104">
              <a:extLst>
                <a:ext uri="{FF2B5EF4-FFF2-40B4-BE49-F238E27FC236}">
                  <a16:creationId xmlns:a16="http://schemas.microsoft.com/office/drawing/2014/main" id="{11D390DE-8AA1-734B-B886-A7E42F9860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1" name="Rectangle 105">
              <a:extLst>
                <a:ext uri="{FF2B5EF4-FFF2-40B4-BE49-F238E27FC236}">
                  <a16:creationId xmlns:a16="http://schemas.microsoft.com/office/drawing/2014/main" id="{018B34ED-5D65-DB44-90AF-0D83BA19A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2" name="Rectangle 106">
              <a:extLst>
                <a:ext uri="{FF2B5EF4-FFF2-40B4-BE49-F238E27FC236}">
                  <a16:creationId xmlns:a16="http://schemas.microsoft.com/office/drawing/2014/main" id="{408F2566-1764-FC4F-B585-3A8736ABA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3" name="Rectangle 107">
              <a:extLst>
                <a:ext uri="{FF2B5EF4-FFF2-40B4-BE49-F238E27FC236}">
                  <a16:creationId xmlns:a16="http://schemas.microsoft.com/office/drawing/2014/main" id="{84966561-29B9-E64A-A014-4D2B7309A5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04" name="Line 110">
              <a:extLst>
                <a:ext uri="{FF2B5EF4-FFF2-40B4-BE49-F238E27FC236}">
                  <a16:creationId xmlns:a16="http://schemas.microsoft.com/office/drawing/2014/main" id="{2336F416-6C26-3C46-AC53-35607B9274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5" name="Line 111">
              <a:extLst>
                <a:ext uri="{FF2B5EF4-FFF2-40B4-BE49-F238E27FC236}">
                  <a16:creationId xmlns:a16="http://schemas.microsoft.com/office/drawing/2014/main" id="{2900FB7D-4970-004F-8E0A-E849D5EB8A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6" name="Line 112">
              <a:extLst>
                <a:ext uri="{FF2B5EF4-FFF2-40B4-BE49-F238E27FC236}">
                  <a16:creationId xmlns:a16="http://schemas.microsoft.com/office/drawing/2014/main" id="{C9E2E941-0538-6843-AE1F-0011562D92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7" name="Line 117">
              <a:extLst>
                <a:ext uri="{FF2B5EF4-FFF2-40B4-BE49-F238E27FC236}">
                  <a16:creationId xmlns:a16="http://schemas.microsoft.com/office/drawing/2014/main" id="{AEDD8AF6-8738-D64C-95C5-1B0328D989F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8" name="Line 118">
              <a:extLst>
                <a:ext uri="{FF2B5EF4-FFF2-40B4-BE49-F238E27FC236}">
                  <a16:creationId xmlns:a16="http://schemas.microsoft.com/office/drawing/2014/main" id="{786B26BF-5328-314D-ACD2-AF8829D707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09" name="Line 119">
              <a:extLst>
                <a:ext uri="{FF2B5EF4-FFF2-40B4-BE49-F238E27FC236}">
                  <a16:creationId xmlns:a16="http://schemas.microsoft.com/office/drawing/2014/main" id="{9938807C-1366-3B4E-BC11-0AA45AB344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0" name="Line 126">
              <a:extLst>
                <a:ext uri="{FF2B5EF4-FFF2-40B4-BE49-F238E27FC236}">
                  <a16:creationId xmlns:a16="http://schemas.microsoft.com/office/drawing/2014/main" id="{8028A182-64F7-3A4F-AB3E-1D11F92630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1" name="Line 128">
              <a:extLst>
                <a:ext uri="{FF2B5EF4-FFF2-40B4-BE49-F238E27FC236}">
                  <a16:creationId xmlns:a16="http://schemas.microsoft.com/office/drawing/2014/main" id="{08CD399B-9C7F-674F-86B6-4593FD4E1C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2" name="Line 129">
              <a:extLst>
                <a:ext uri="{FF2B5EF4-FFF2-40B4-BE49-F238E27FC236}">
                  <a16:creationId xmlns:a16="http://schemas.microsoft.com/office/drawing/2014/main" id="{038B949C-392A-E341-90A2-88CC50961C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3" name="Line 130">
              <a:extLst>
                <a:ext uri="{FF2B5EF4-FFF2-40B4-BE49-F238E27FC236}">
                  <a16:creationId xmlns:a16="http://schemas.microsoft.com/office/drawing/2014/main" id="{CB17520E-3F6D-7A4A-81A1-CC2C54B6CF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4" name="Line 139">
              <a:extLst>
                <a:ext uri="{FF2B5EF4-FFF2-40B4-BE49-F238E27FC236}">
                  <a16:creationId xmlns:a16="http://schemas.microsoft.com/office/drawing/2014/main" id="{1E49C99E-EB65-E041-AF47-B52A6F6DA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5" name="Line 141">
              <a:extLst>
                <a:ext uri="{FF2B5EF4-FFF2-40B4-BE49-F238E27FC236}">
                  <a16:creationId xmlns:a16="http://schemas.microsoft.com/office/drawing/2014/main" id="{D9FBC0EA-BB3E-6B4F-8BDE-57777D630B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6" name="Line 142">
              <a:extLst>
                <a:ext uri="{FF2B5EF4-FFF2-40B4-BE49-F238E27FC236}">
                  <a16:creationId xmlns:a16="http://schemas.microsoft.com/office/drawing/2014/main" id="{8366C900-492C-F646-B1BA-BE2E25FF14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7" name="Line 143">
              <a:extLst>
                <a:ext uri="{FF2B5EF4-FFF2-40B4-BE49-F238E27FC236}">
                  <a16:creationId xmlns:a16="http://schemas.microsoft.com/office/drawing/2014/main" id="{95139D6D-AEF6-E842-BD5D-E83AFDC0D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18" name="Freeform 148">
              <a:extLst>
                <a:ext uri="{FF2B5EF4-FFF2-40B4-BE49-F238E27FC236}">
                  <a16:creationId xmlns:a16="http://schemas.microsoft.com/office/drawing/2014/main" id="{033CD72A-5350-C043-B294-F3F26E949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19" name="Freeform 149">
              <a:extLst>
                <a:ext uri="{FF2B5EF4-FFF2-40B4-BE49-F238E27FC236}">
                  <a16:creationId xmlns:a16="http://schemas.microsoft.com/office/drawing/2014/main" id="{805900E8-C6DF-4E40-B23D-F3FB3A535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0" name="Line 152">
              <a:extLst>
                <a:ext uri="{FF2B5EF4-FFF2-40B4-BE49-F238E27FC236}">
                  <a16:creationId xmlns:a16="http://schemas.microsoft.com/office/drawing/2014/main" id="{CA775E9F-C8CD-DF4F-9CC3-8198E7020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1" name="Line 153">
              <a:extLst>
                <a:ext uri="{FF2B5EF4-FFF2-40B4-BE49-F238E27FC236}">
                  <a16:creationId xmlns:a16="http://schemas.microsoft.com/office/drawing/2014/main" id="{696FAF49-C734-EE49-BBED-A1D6DD8E5E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2" name="Line 154">
              <a:extLst>
                <a:ext uri="{FF2B5EF4-FFF2-40B4-BE49-F238E27FC236}">
                  <a16:creationId xmlns:a16="http://schemas.microsoft.com/office/drawing/2014/main" id="{6FA7029E-F22A-C943-94D8-F9838BAF0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3" name="Line 155">
              <a:extLst>
                <a:ext uri="{FF2B5EF4-FFF2-40B4-BE49-F238E27FC236}">
                  <a16:creationId xmlns:a16="http://schemas.microsoft.com/office/drawing/2014/main" id="{28EA89C5-8D97-8744-9866-03E6DA9037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4" name="Freeform 156">
              <a:extLst>
                <a:ext uri="{FF2B5EF4-FFF2-40B4-BE49-F238E27FC236}">
                  <a16:creationId xmlns:a16="http://schemas.microsoft.com/office/drawing/2014/main" id="{1A6439E1-8939-A948-B1C8-D5DBEDA42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5" name="Line 157">
              <a:extLst>
                <a:ext uri="{FF2B5EF4-FFF2-40B4-BE49-F238E27FC236}">
                  <a16:creationId xmlns:a16="http://schemas.microsoft.com/office/drawing/2014/main" id="{6A621C9A-0B57-CD49-9A66-2EBB8212504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6" name="Freeform 158">
              <a:extLst>
                <a:ext uri="{FF2B5EF4-FFF2-40B4-BE49-F238E27FC236}">
                  <a16:creationId xmlns:a16="http://schemas.microsoft.com/office/drawing/2014/main" id="{97B44904-F959-A643-A68C-166ABB140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7" name="Line 159">
              <a:extLst>
                <a:ext uri="{FF2B5EF4-FFF2-40B4-BE49-F238E27FC236}">
                  <a16:creationId xmlns:a16="http://schemas.microsoft.com/office/drawing/2014/main" id="{F8171B3A-6E27-1844-81E2-635FB8E8F4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28" name="Freeform 160">
              <a:extLst>
                <a:ext uri="{FF2B5EF4-FFF2-40B4-BE49-F238E27FC236}">
                  <a16:creationId xmlns:a16="http://schemas.microsoft.com/office/drawing/2014/main" id="{A20192D2-C42D-6D47-8676-0D8E90967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29" name="Rectangle 161">
              <a:extLst>
                <a:ext uri="{FF2B5EF4-FFF2-40B4-BE49-F238E27FC236}">
                  <a16:creationId xmlns:a16="http://schemas.microsoft.com/office/drawing/2014/main" id="{CE01CE5D-C33F-A940-8509-C12C42E3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0" name="Rectangle 162">
              <a:extLst>
                <a:ext uri="{FF2B5EF4-FFF2-40B4-BE49-F238E27FC236}">
                  <a16:creationId xmlns:a16="http://schemas.microsoft.com/office/drawing/2014/main" id="{5AD1793C-B58B-AC41-947F-30D1200DD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1" name="Rectangle 163">
              <a:extLst>
                <a:ext uri="{FF2B5EF4-FFF2-40B4-BE49-F238E27FC236}">
                  <a16:creationId xmlns:a16="http://schemas.microsoft.com/office/drawing/2014/main" id="{22F813EE-EC30-0B4D-BE91-0C5EC7058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2" name="Rectangle 164">
              <a:extLst>
                <a:ext uri="{FF2B5EF4-FFF2-40B4-BE49-F238E27FC236}">
                  <a16:creationId xmlns:a16="http://schemas.microsoft.com/office/drawing/2014/main" id="{96D7D6D6-EF21-5745-9725-AD7F6591F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33" name="Freeform 165">
              <a:extLst>
                <a:ext uri="{FF2B5EF4-FFF2-40B4-BE49-F238E27FC236}">
                  <a16:creationId xmlns:a16="http://schemas.microsoft.com/office/drawing/2014/main" id="{46E0434F-082D-EB42-81C9-C4F03BB82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6234" name="Line 169">
              <a:extLst>
                <a:ext uri="{FF2B5EF4-FFF2-40B4-BE49-F238E27FC236}">
                  <a16:creationId xmlns:a16="http://schemas.microsoft.com/office/drawing/2014/main" id="{7992F72F-B60A-7F42-9FA2-0C687E43CF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5" name="Line 170">
              <a:extLst>
                <a:ext uri="{FF2B5EF4-FFF2-40B4-BE49-F238E27FC236}">
                  <a16:creationId xmlns:a16="http://schemas.microsoft.com/office/drawing/2014/main" id="{13A35B18-D555-8B41-806D-9EAA53D5D3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6" name="Freeform 171">
              <a:extLst>
                <a:ext uri="{FF2B5EF4-FFF2-40B4-BE49-F238E27FC236}">
                  <a16:creationId xmlns:a16="http://schemas.microsoft.com/office/drawing/2014/main" id="{7286DC10-846A-F349-B47C-6C814A8F9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7" name="Freeform 172">
              <a:extLst>
                <a:ext uri="{FF2B5EF4-FFF2-40B4-BE49-F238E27FC236}">
                  <a16:creationId xmlns:a16="http://schemas.microsoft.com/office/drawing/2014/main" id="{47295CB3-9C54-AC46-BBCB-E85867C0F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8" name="Freeform 173">
              <a:extLst>
                <a:ext uri="{FF2B5EF4-FFF2-40B4-BE49-F238E27FC236}">
                  <a16:creationId xmlns:a16="http://schemas.microsoft.com/office/drawing/2014/main" id="{85FBACC6-E72E-9B4B-A2AE-1FAA94AEE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39" name="Freeform 174">
              <a:extLst>
                <a:ext uri="{FF2B5EF4-FFF2-40B4-BE49-F238E27FC236}">
                  <a16:creationId xmlns:a16="http://schemas.microsoft.com/office/drawing/2014/main" id="{4572BDFA-226B-1F43-8A00-DCD28C6C4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40" name="Rectangle 175">
              <a:extLst>
                <a:ext uri="{FF2B5EF4-FFF2-40B4-BE49-F238E27FC236}">
                  <a16:creationId xmlns:a16="http://schemas.microsoft.com/office/drawing/2014/main" id="{69822F4C-4FF6-F043-8BFC-5D043359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1" name="AutoShape 177">
              <a:extLst>
                <a:ext uri="{FF2B5EF4-FFF2-40B4-BE49-F238E27FC236}">
                  <a16:creationId xmlns:a16="http://schemas.microsoft.com/office/drawing/2014/main" id="{D1286A5B-9E2C-7E48-A17A-6ACEE58812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2" name="AutoShape 179">
              <a:extLst>
                <a:ext uri="{FF2B5EF4-FFF2-40B4-BE49-F238E27FC236}">
                  <a16:creationId xmlns:a16="http://schemas.microsoft.com/office/drawing/2014/main" id="{067B7B57-636C-AA4F-B9F1-B47707DCF5C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3" name="AutoShape 181">
              <a:extLst>
                <a:ext uri="{FF2B5EF4-FFF2-40B4-BE49-F238E27FC236}">
                  <a16:creationId xmlns:a16="http://schemas.microsoft.com/office/drawing/2014/main" id="{15DFB828-81E1-FA40-AF00-88FB892E57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4" name="AutoShape 183">
              <a:extLst>
                <a:ext uri="{FF2B5EF4-FFF2-40B4-BE49-F238E27FC236}">
                  <a16:creationId xmlns:a16="http://schemas.microsoft.com/office/drawing/2014/main" id="{80BC4AE2-3F8F-C344-A3D8-F44BD82918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6245" name="AutoShape 185">
              <a:extLst>
                <a:ext uri="{FF2B5EF4-FFF2-40B4-BE49-F238E27FC236}">
                  <a16:creationId xmlns:a16="http://schemas.microsoft.com/office/drawing/2014/main" id="{56A004A7-847C-AD44-8D3B-05D97AC10DE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6246" name="Group 202">
              <a:extLst>
                <a:ext uri="{FF2B5EF4-FFF2-40B4-BE49-F238E27FC236}">
                  <a16:creationId xmlns:a16="http://schemas.microsoft.com/office/drawing/2014/main" id="{CB641D04-2B90-934C-B31B-005D745C37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6280" name="Freeform 203">
                <a:extLst>
                  <a:ext uri="{FF2B5EF4-FFF2-40B4-BE49-F238E27FC236}">
                    <a16:creationId xmlns:a16="http://schemas.microsoft.com/office/drawing/2014/main" id="{7977F5D2-996A-3143-B9E5-BEEAAEC2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81" name="Freeform 204">
                <a:extLst>
                  <a:ext uri="{FF2B5EF4-FFF2-40B4-BE49-F238E27FC236}">
                    <a16:creationId xmlns:a16="http://schemas.microsoft.com/office/drawing/2014/main" id="{C660C904-E640-FA45-BF6E-F05BBA3EE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6282" name="Group 205">
                <a:extLst>
                  <a:ext uri="{FF2B5EF4-FFF2-40B4-BE49-F238E27FC236}">
                    <a16:creationId xmlns:a16="http://schemas.microsoft.com/office/drawing/2014/main" id="{7C87712E-C4F6-894C-9770-23622E91EE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6283" name="Freeform 206">
                  <a:extLst>
                    <a:ext uri="{FF2B5EF4-FFF2-40B4-BE49-F238E27FC236}">
                      <a16:creationId xmlns:a16="http://schemas.microsoft.com/office/drawing/2014/main" id="{41EC6E8F-E756-C740-9AE8-55D5522267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4" name="Freeform 207">
                  <a:extLst>
                    <a:ext uri="{FF2B5EF4-FFF2-40B4-BE49-F238E27FC236}">
                      <a16:creationId xmlns:a16="http://schemas.microsoft.com/office/drawing/2014/main" id="{5449CA38-5D23-FD46-B79D-9CBB2C433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5" name="Freeform 208">
                  <a:extLst>
                    <a:ext uri="{FF2B5EF4-FFF2-40B4-BE49-F238E27FC236}">
                      <a16:creationId xmlns:a16="http://schemas.microsoft.com/office/drawing/2014/main" id="{96CBFEC5-91A5-0D46-92D4-8C8E1C19B5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6" name="Freeform 209">
                  <a:extLst>
                    <a:ext uri="{FF2B5EF4-FFF2-40B4-BE49-F238E27FC236}">
                      <a16:creationId xmlns:a16="http://schemas.microsoft.com/office/drawing/2014/main" id="{67AE6526-64DE-E148-AC02-86899BEC0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87" name="Freeform 210">
                  <a:extLst>
                    <a:ext uri="{FF2B5EF4-FFF2-40B4-BE49-F238E27FC236}">
                      <a16:creationId xmlns:a16="http://schemas.microsoft.com/office/drawing/2014/main" id="{60A13ECA-9A96-7E41-8DE5-FC05D6E7EB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6247" name="Group 229">
              <a:extLst>
                <a:ext uri="{FF2B5EF4-FFF2-40B4-BE49-F238E27FC236}">
                  <a16:creationId xmlns:a16="http://schemas.microsoft.com/office/drawing/2014/main" id="{4167A648-F929-F74B-98A9-713A337FC3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6272" name="Freeform 230">
                <a:extLst>
                  <a:ext uri="{FF2B5EF4-FFF2-40B4-BE49-F238E27FC236}">
                    <a16:creationId xmlns:a16="http://schemas.microsoft.com/office/drawing/2014/main" id="{F0ADEAE5-4CC6-C84A-B427-7EB543EF5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3" name="Freeform 231">
                <a:extLst>
                  <a:ext uri="{FF2B5EF4-FFF2-40B4-BE49-F238E27FC236}">
                    <a16:creationId xmlns:a16="http://schemas.microsoft.com/office/drawing/2014/main" id="{FD06E796-13D5-4846-AF7D-ECEC6634D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6274" name="Group 232">
                <a:extLst>
                  <a:ext uri="{FF2B5EF4-FFF2-40B4-BE49-F238E27FC236}">
                    <a16:creationId xmlns:a16="http://schemas.microsoft.com/office/drawing/2014/main" id="{1942434A-C712-D044-93DD-AAB3A14767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6275" name="Freeform 233">
                  <a:extLst>
                    <a:ext uri="{FF2B5EF4-FFF2-40B4-BE49-F238E27FC236}">
                      <a16:creationId xmlns:a16="http://schemas.microsoft.com/office/drawing/2014/main" id="{8C793DDC-F8EF-3848-AD9B-4C43C737D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6" name="Freeform 234">
                  <a:extLst>
                    <a:ext uri="{FF2B5EF4-FFF2-40B4-BE49-F238E27FC236}">
                      <a16:creationId xmlns:a16="http://schemas.microsoft.com/office/drawing/2014/main" id="{1E2734B3-CA3B-AC4F-BDE2-795DDCA5B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7" name="Freeform 235">
                  <a:extLst>
                    <a:ext uri="{FF2B5EF4-FFF2-40B4-BE49-F238E27FC236}">
                      <a16:creationId xmlns:a16="http://schemas.microsoft.com/office/drawing/2014/main" id="{92265573-920E-9448-9124-38F022F06B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8" name="Freeform 236">
                  <a:extLst>
                    <a:ext uri="{FF2B5EF4-FFF2-40B4-BE49-F238E27FC236}">
                      <a16:creationId xmlns:a16="http://schemas.microsoft.com/office/drawing/2014/main" id="{E1CBB24D-3530-0A4C-B22E-4D8714C3BB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6279" name="Freeform 237">
                  <a:extLst>
                    <a:ext uri="{FF2B5EF4-FFF2-40B4-BE49-F238E27FC236}">
                      <a16:creationId xmlns:a16="http://schemas.microsoft.com/office/drawing/2014/main" id="{D8DB37F3-E372-9942-B4CA-20E2D64B8C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6248" name="Group 244">
              <a:extLst>
                <a:ext uri="{FF2B5EF4-FFF2-40B4-BE49-F238E27FC236}">
                  <a16:creationId xmlns:a16="http://schemas.microsoft.com/office/drawing/2014/main" id="{54ACDA6A-5FB7-5B48-810D-A53A0990A534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6267" name="Freeform 245">
                <a:extLst>
                  <a:ext uri="{FF2B5EF4-FFF2-40B4-BE49-F238E27FC236}">
                    <a16:creationId xmlns:a16="http://schemas.microsoft.com/office/drawing/2014/main" id="{5D3354A3-6F15-4D4D-A61D-674C53524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8" name="Freeform 246">
                <a:extLst>
                  <a:ext uri="{FF2B5EF4-FFF2-40B4-BE49-F238E27FC236}">
                    <a16:creationId xmlns:a16="http://schemas.microsoft.com/office/drawing/2014/main" id="{5062546A-DE23-434F-B644-368327CFF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9" name="Freeform 247">
                <a:extLst>
                  <a:ext uri="{FF2B5EF4-FFF2-40B4-BE49-F238E27FC236}">
                    <a16:creationId xmlns:a16="http://schemas.microsoft.com/office/drawing/2014/main" id="{6456BB80-D785-E74D-A63A-5A32F4F81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0" name="Freeform 248">
                <a:extLst>
                  <a:ext uri="{FF2B5EF4-FFF2-40B4-BE49-F238E27FC236}">
                    <a16:creationId xmlns:a16="http://schemas.microsoft.com/office/drawing/2014/main" id="{78ECDBB7-B0F3-1945-B460-559CF781B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71" name="Freeform 249">
                <a:extLst>
                  <a:ext uri="{FF2B5EF4-FFF2-40B4-BE49-F238E27FC236}">
                    <a16:creationId xmlns:a16="http://schemas.microsoft.com/office/drawing/2014/main" id="{9894AC3F-C64B-2245-A43D-CD374D45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49" name="Group 256">
              <a:extLst>
                <a:ext uri="{FF2B5EF4-FFF2-40B4-BE49-F238E27FC236}">
                  <a16:creationId xmlns:a16="http://schemas.microsoft.com/office/drawing/2014/main" id="{9EFCAFE1-6E31-D14A-95DF-61D0F35C6B3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6262" name="Freeform 257">
                <a:extLst>
                  <a:ext uri="{FF2B5EF4-FFF2-40B4-BE49-F238E27FC236}">
                    <a16:creationId xmlns:a16="http://schemas.microsoft.com/office/drawing/2014/main" id="{C42C307A-FD8B-9146-B666-8C68AD034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3" name="Freeform 258">
                <a:extLst>
                  <a:ext uri="{FF2B5EF4-FFF2-40B4-BE49-F238E27FC236}">
                    <a16:creationId xmlns:a16="http://schemas.microsoft.com/office/drawing/2014/main" id="{48EB7F69-87A6-714A-8A1E-9CA70227D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4" name="Freeform 259">
                <a:extLst>
                  <a:ext uri="{FF2B5EF4-FFF2-40B4-BE49-F238E27FC236}">
                    <a16:creationId xmlns:a16="http://schemas.microsoft.com/office/drawing/2014/main" id="{3D0B2F4D-2C6E-7840-BE08-EB360147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5" name="Freeform 260">
                <a:extLst>
                  <a:ext uri="{FF2B5EF4-FFF2-40B4-BE49-F238E27FC236}">
                    <a16:creationId xmlns:a16="http://schemas.microsoft.com/office/drawing/2014/main" id="{2A728F71-FB9E-494D-AF3C-7E7B68BB8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6" name="Freeform 261">
                <a:extLst>
                  <a:ext uri="{FF2B5EF4-FFF2-40B4-BE49-F238E27FC236}">
                    <a16:creationId xmlns:a16="http://schemas.microsoft.com/office/drawing/2014/main" id="{D674412F-EE56-9D4F-B6AB-339394FD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50" name="Group 274">
              <a:extLst>
                <a:ext uri="{FF2B5EF4-FFF2-40B4-BE49-F238E27FC236}">
                  <a16:creationId xmlns:a16="http://schemas.microsoft.com/office/drawing/2014/main" id="{7CA0DA2F-1A86-3445-8840-15AD5822964D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6257" name="Freeform 275">
                <a:extLst>
                  <a:ext uri="{FF2B5EF4-FFF2-40B4-BE49-F238E27FC236}">
                    <a16:creationId xmlns:a16="http://schemas.microsoft.com/office/drawing/2014/main" id="{B593610D-0603-7B42-85AF-7750BEAA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8" name="Freeform 276">
                <a:extLst>
                  <a:ext uri="{FF2B5EF4-FFF2-40B4-BE49-F238E27FC236}">
                    <a16:creationId xmlns:a16="http://schemas.microsoft.com/office/drawing/2014/main" id="{F7914C68-BFA4-904F-99A4-D8E2AF743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9" name="Freeform 277">
                <a:extLst>
                  <a:ext uri="{FF2B5EF4-FFF2-40B4-BE49-F238E27FC236}">
                    <a16:creationId xmlns:a16="http://schemas.microsoft.com/office/drawing/2014/main" id="{EEE5DB59-873B-5448-AE98-0CA10080BC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0" name="Freeform 278">
                <a:extLst>
                  <a:ext uri="{FF2B5EF4-FFF2-40B4-BE49-F238E27FC236}">
                    <a16:creationId xmlns:a16="http://schemas.microsoft.com/office/drawing/2014/main" id="{56C9C6C7-47D2-2840-BB3F-5DF8E6375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1" name="Freeform 279">
                <a:extLst>
                  <a:ext uri="{FF2B5EF4-FFF2-40B4-BE49-F238E27FC236}">
                    <a16:creationId xmlns:a16="http://schemas.microsoft.com/office/drawing/2014/main" id="{0856B275-219D-6744-9346-6187FAD78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6251" name="Group 286">
              <a:extLst>
                <a:ext uri="{FF2B5EF4-FFF2-40B4-BE49-F238E27FC236}">
                  <a16:creationId xmlns:a16="http://schemas.microsoft.com/office/drawing/2014/main" id="{CFDF63E6-DE87-F247-8BE2-7E550A16813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6252" name="Freeform 287">
                <a:extLst>
                  <a:ext uri="{FF2B5EF4-FFF2-40B4-BE49-F238E27FC236}">
                    <a16:creationId xmlns:a16="http://schemas.microsoft.com/office/drawing/2014/main" id="{1958B242-99B8-F64F-8574-B67B24E16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3" name="Freeform 288">
                <a:extLst>
                  <a:ext uri="{FF2B5EF4-FFF2-40B4-BE49-F238E27FC236}">
                    <a16:creationId xmlns:a16="http://schemas.microsoft.com/office/drawing/2014/main" id="{DF38EA93-30B4-F047-B021-AB012F028C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4" name="Freeform 289">
                <a:extLst>
                  <a:ext uri="{FF2B5EF4-FFF2-40B4-BE49-F238E27FC236}">
                    <a16:creationId xmlns:a16="http://schemas.microsoft.com/office/drawing/2014/main" id="{C8FF6AC9-BC19-3446-9DBA-227B21D5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5" name="Freeform 290">
                <a:extLst>
                  <a:ext uri="{FF2B5EF4-FFF2-40B4-BE49-F238E27FC236}">
                    <a16:creationId xmlns:a16="http://schemas.microsoft.com/office/drawing/2014/main" id="{CE64AD16-774E-3A4C-8365-8E7D12A4E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6" name="Freeform 291">
                <a:extLst>
                  <a:ext uri="{FF2B5EF4-FFF2-40B4-BE49-F238E27FC236}">
                    <a16:creationId xmlns:a16="http://schemas.microsoft.com/office/drawing/2014/main" id="{17957571-799D-CF4B-BCA3-C3167931F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6130" name="Rectangle 2">
            <a:extLst>
              <a:ext uri="{FF2B5EF4-FFF2-40B4-BE49-F238E27FC236}">
                <a16:creationId xmlns:a16="http://schemas.microsoft.com/office/drawing/2014/main" id="{40C45B0E-9F6C-244D-95FF-CB137C60AD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The first two stages of a carry-lookahead adder</a:t>
            </a:r>
          </a:p>
        </p:txBody>
      </p:sp>
      <p:sp>
        <p:nvSpPr>
          <p:cNvPr id="176131" name="Freeform 160">
            <a:extLst>
              <a:ext uri="{FF2B5EF4-FFF2-40B4-BE49-F238E27FC236}">
                <a16:creationId xmlns:a16="http://schemas.microsoft.com/office/drawing/2014/main" id="{8A59A076-305D-4E49-B35C-24B1E5820183}"/>
              </a:ext>
            </a:extLst>
          </p:cNvPr>
          <p:cNvSpPr>
            <a:spLocks noChangeAspect="1"/>
          </p:cNvSpPr>
          <p:nvPr/>
        </p:nvSpPr>
        <p:spPr bwMode="auto">
          <a:xfrm>
            <a:off x="7275513" y="1724025"/>
            <a:ext cx="69850" cy="44450"/>
          </a:xfrm>
          <a:custGeom>
            <a:avLst/>
            <a:gdLst>
              <a:gd name="T0" fmla="*/ 0 w 64"/>
              <a:gd name="T1" fmla="*/ 2147483646 h 43"/>
              <a:gd name="T2" fmla="*/ 0 w 64"/>
              <a:gd name="T3" fmla="*/ 2147483646 h 43"/>
              <a:gd name="T4" fmla="*/ 2147483646 w 64"/>
              <a:gd name="T5" fmla="*/ 2147483646 h 43"/>
              <a:gd name="T6" fmla="*/ 2147483646 w 64"/>
              <a:gd name="T7" fmla="*/ 2147483646 h 43"/>
              <a:gd name="T8" fmla="*/ 2147483646 w 64"/>
              <a:gd name="T9" fmla="*/ 2147483646 h 43"/>
              <a:gd name="T10" fmla="*/ 2147483646 w 64"/>
              <a:gd name="T11" fmla="*/ 2147483646 h 43"/>
              <a:gd name="T12" fmla="*/ 2147483646 w 64"/>
              <a:gd name="T13" fmla="*/ 2147483646 h 43"/>
              <a:gd name="T14" fmla="*/ 2147483646 w 64"/>
              <a:gd name="T15" fmla="*/ 2147483646 h 43"/>
              <a:gd name="T16" fmla="*/ 2147483646 w 64"/>
              <a:gd name="T17" fmla="*/ 2147483646 h 43"/>
              <a:gd name="T18" fmla="*/ 2147483646 w 64"/>
              <a:gd name="T19" fmla="*/ 0 h 43"/>
              <a:gd name="T20" fmla="*/ 2147483646 w 64"/>
              <a:gd name="T21" fmla="*/ 0 h 43"/>
              <a:gd name="T22" fmla="*/ 2147483646 w 64"/>
              <a:gd name="T23" fmla="*/ 0 h 43"/>
              <a:gd name="T24" fmla="*/ 2147483646 w 64"/>
              <a:gd name="T25" fmla="*/ 0 h 43"/>
              <a:gd name="T26" fmla="*/ 2147483646 w 64"/>
              <a:gd name="T27" fmla="*/ 2147483646 h 43"/>
              <a:gd name="T28" fmla="*/ 2147483646 w 64"/>
              <a:gd name="T29" fmla="*/ 2147483646 h 43"/>
              <a:gd name="T30" fmla="*/ 2147483646 w 64"/>
              <a:gd name="T31" fmla="*/ 2147483646 h 43"/>
              <a:gd name="T32" fmla="*/ 2147483646 w 64"/>
              <a:gd name="T33" fmla="*/ 2147483646 h 43"/>
              <a:gd name="T34" fmla="*/ 2147483646 w 64"/>
              <a:gd name="T35" fmla="*/ 2147483646 h 43"/>
              <a:gd name="T36" fmla="*/ 2147483646 w 64"/>
              <a:gd name="T37" fmla="*/ 2147483646 h 43"/>
              <a:gd name="T38" fmla="*/ 2147483646 w 64"/>
              <a:gd name="T39" fmla="*/ 2147483646 h 43"/>
              <a:gd name="T40" fmla="*/ 2147483646 w 64"/>
              <a:gd name="T41" fmla="*/ 2147483646 h 43"/>
              <a:gd name="T42" fmla="*/ 2147483646 w 64"/>
              <a:gd name="T43" fmla="*/ 2147483646 h 43"/>
              <a:gd name="T44" fmla="*/ 2147483646 w 64"/>
              <a:gd name="T45" fmla="*/ 2147483646 h 43"/>
              <a:gd name="T46" fmla="*/ 2147483646 w 64"/>
              <a:gd name="T47" fmla="*/ 2147483646 h 43"/>
              <a:gd name="T48" fmla="*/ 2147483646 w 64"/>
              <a:gd name="T49" fmla="*/ 2147483646 h 43"/>
              <a:gd name="T50" fmla="*/ 2147483646 w 64"/>
              <a:gd name="T51" fmla="*/ 2147483646 h 43"/>
              <a:gd name="T52" fmla="*/ 2147483646 w 64"/>
              <a:gd name="T53" fmla="*/ 2147483646 h 43"/>
              <a:gd name="T54" fmla="*/ 2147483646 w 64"/>
              <a:gd name="T55" fmla="*/ 2147483646 h 43"/>
              <a:gd name="T56" fmla="*/ 2147483646 w 64"/>
              <a:gd name="T57" fmla="*/ 2147483646 h 43"/>
              <a:gd name="T58" fmla="*/ 2147483646 w 64"/>
              <a:gd name="T59" fmla="*/ 2147483646 h 43"/>
              <a:gd name="T60" fmla="*/ 2147483646 w 64"/>
              <a:gd name="T61" fmla="*/ 2147483646 h 43"/>
              <a:gd name="T62" fmla="*/ 2147483646 w 64"/>
              <a:gd name="T63" fmla="*/ 2147483646 h 43"/>
              <a:gd name="T64" fmla="*/ 2147483646 w 64"/>
              <a:gd name="T65" fmla="*/ 2147483646 h 43"/>
              <a:gd name="T66" fmla="*/ 2147483646 w 64"/>
              <a:gd name="T67" fmla="*/ 2147483646 h 43"/>
              <a:gd name="T68" fmla="*/ 2147483646 w 64"/>
              <a:gd name="T69" fmla="*/ 2147483646 h 43"/>
              <a:gd name="T70" fmla="*/ 2147483646 w 64"/>
              <a:gd name="T71" fmla="*/ 2147483646 h 43"/>
              <a:gd name="T72" fmla="*/ 2147483646 w 64"/>
              <a:gd name="T73" fmla="*/ 2147483646 h 43"/>
              <a:gd name="T74" fmla="*/ 2147483646 w 64"/>
              <a:gd name="T75" fmla="*/ 2147483646 h 43"/>
              <a:gd name="T76" fmla="*/ 2147483646 w 64"/>
              <a:gd name="T77" fmla="*/ 2147483646 h 43"/>
              <a:gd name="T78" fmla="*/ 2147483646 w 64"/>
              <a:gd name="T79" fmla="*/ 2147483646 h 43"/>
              <a:gd name="T80" fmla="*/ 2147483646 w 64"/>
              <a:gd name="T81" fmla="*/ 2147483646 h 43"/>
              <a:gd name="T82" fmla="*/ 2147483646 w 64"/>
              <a:gd name="T83" fmla="*/ 2147483646 h 43"/>
              <a:gd name="T84" fmla="*/ 2147483646 w 64"/>
              <a:gd name="T85" fmla="*/ 2147483646 h 43"/>
              <a:gd name="T86" fmla="*/ 2147483646 w 64"/>
              <a:gd name="T87" fmla="*/ 2147483646 h 43"/>
              <a:gd name="T88" fmla="*/ 2147483646 w 64"/>
              <a:gd name="T89" fmla="*/ 2147483646 h 43"/>
              <a:gd name="T90" fmla="*/ 2147483646 w 64"/>
              <a:gd name="T91" fmla="*/ 2147483646 h 43"/>
              <a:gd name="T92" fmla="*/ 2147483646 w 64"/>
              <a:gd name="T93" fmla="*/ 2147483646 h 43"/>
              <a:gd name="T94" fmla="*/ 2147483646 w 64"/>
              <a:gd name="T95" fmla="*/ 2147483646 h 43"/>
              <a:gd name="T96" fmla="*/ 2147483646 w 64"/>
              <a:gd name="T97" fmla="*/ 2147483646 h 43"/>
              <a:gd name="T98" fmla="*/ 2147483646 w 64"/>
              <a:gd name="T99" fmla="*/ 2147483646 h 43"/>
              <a:gd name="T100" fmla="*/ 2147483646 w 64"/>
              <a:gd name="T101" fmla="*/ 2147483646 h 43"/>
              <a:gd name="T102" fmla="*/ 2147483646 w 64"/>
              <a:gd name="T103" fmla="*/ 2147483646 h 43"/>
              <a:gd name="T104" fmla="*/ 2147483646 w 64"/>
              <a:gd name="T105" fmla="*/ 2147483646 h 43"/>
              <a:gd name="T106" fmla="*/ 2147483646 w 64"/>
              <a:gd name="T107" fmla="*/ 2147483646 h 43"/>
              <a:gd name="T108" fmla="*/ 0 w 64"/>
              <a:gd name="T109" fmla="*/ 2147483646 h 43"/>
              <a:gd name="T110" fmla="*/ 0 w 64"/>
              <a:gd name="T111" fmla="*/ 2147483646 h 4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64"/>
              <a:gd name="T169" fmla="*/ 0 h 43"/>
              <a:gd name="T170" fmla="*/ 64 w 64"/>
              <a:gd name="T171" fmla="*/ 43 h 4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64" h="43">
                <a:moveTo>
                  <a:pt x="0" y="17"/>
                </a:move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4"/>
                </a:lnTo>
                <a:lnTo>
                  <a:pt x="3" y="12"/>
                </a:lnTo>
                <a:lnTo>
                  <a:pt x="4" y="12"/>
                </a:lnTo>
                <a:lnTo>
                  <a:pt x="5" y="11"/>
                </a:lnTo>
                <a:lnTo>
                  <a:pt x="5" y="10"/>
                </a:lnTo>
                <a:lnTo>
                  <a:pt x="6" y="9"/>
                </a:lnTo>
                <a:lnTo>
                  <a:pt x="7" y="8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3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38" y="0"/>
                </a:lnTo>
                <a:lnTo>
                  <a:pt x="39" y="0"/>
                </a:lnTo>
                <a:lnTo>
                  <a:pt x="40" y="0"/>
                </a:lnTo>
                <a:lnTo>
                  <a:pt x="41" y="0"/>
                </a:lnTo>
                <a:lnTo>
                  <a:pt x="43" y="0"/>
                </a:lnTo>
                <a:lnTo>
                  <a:pt x="44" y="1"/>
                </a:lnTo>
                <a:lnTo>
                  <a:pt x="46" y="1"/>
                </a:lnTo>
                <a:lnTo>
                  <a:pt x="47" y="1"/>
                </a:lnTo>
                <a:lnTo>
                  <a:pt x="48" y="2"/>
                </a:lnTo>
                <a:lnTo>
                  <a:pt x="49" y="2"/>
                </a:lnTo>
                <a:lnTo>
                  <a:pt x="50" y="3"/>
                </a:lnTo>
                <a:lnTo>
                  <a:pt x="51" y="3"/>
                </a:lnTo>
                <a:lnTo>
                  <a:pt x="52" y="4"/>
                </a:lnTo>
                <a:lnTo>
                  <a:pt x="53" y="5"/>
                </a:lnTo>
                <a:lnTo>
                  <a:pt x="54" y="5"/>
                </a:lnTo>
                <a:lnTo>
                  <a:pt x="55" y="6"/>
                </a:lnTo>
                <a:lnTo>
                  <a:pt x="56" y="8"/>
                </a:lnTo>
                <a:lnTo>
                  <a:pt x="57" y="9"/>
                </a:lnTo>
                <a:lnTo>
                  <a:pt x="57" y="10"/>
                </a:lnTo>
                <a:lnTo>
                  <a:pt x="58" y="11"/>
                </a:lnTo>
                <a:lnTo>
                  <a:pt x="59" y="12"/>
                </a:lnTo>
                <a:lnTo>
                  <a:pt x="60" y="14"/>
                </a:lnTo>
                <a:lnTo>
                  <a:pt x="60" y="15"/>
                </a:lnTo>
                <a:lnTo>
                  <a:pt x="62" y="16"/>
                </a:lnTo>
                <a:lnTo>
                  <a:pt x="62" y="17"/>
                </a:lnTo>
                <a:lnTo>
                  <a:pt x="63" y="18"/>
                </a:lnTo>
                <a:lnTo>
                  <a:pt x="63" y="19"/>
                </a:lnTo>
                <a:lnTo>
                  <a:pt x="63" y="20"/>
                </a:lnTo>
                <a:lnTo>
                  <a:pt x="64" y="21"/>
                </a:lnTo>
                <a:lnTo>
                  <a:pt x="64" y="24"/>
                </a:lnTo>
                <a:lnTo>
                  <a:pt x="64" y="25"/>
                </a:lnTo>
                <a:lnTo>
                  <a:pt x="64" y="26"/>
                </a:lnTo>
                <a:lnTo>
                  <a:pt x="64" y="17"/>
                </a:lnTo>
                <a:lnTo>
                  <a:pt x="64" y="18"/>
                </a:lnTo>
                <a:lnTo>
                  <a:pt x="64" y="19"/>
                </a:lnTo>
                <a:lnTo>
                  <a:pt x="64" y="20"/>
                </a:lnTo>
                <a:lnTo>
                  <a:pt x="63" y="22"/>
                </a:lnTo>
                <a:lnTo>
                  <a:pt x="63" y="24"/>
                </a:lnTo>
                <a:lnTo>
                  <a:pt x="63" y="25"/>
                </a:lnTo>
                <a:lnTo>
                  <a:pt x="62" y="26"/>
                </a:lnTo>
                <a:lnTo>
                  <a:pt x="62" y="27"/>
                </a:lnTo>
                <a:lnTo>
                  <a:pt x="60" y="28"/>
                </a:lnTo>
                <a:lnTo>
                  <a:pt x="60" y="29"/>
                </a:lnTo>
                <a:lnTo>
                  <a:pt x="59" y="30"/>
                </a:lnTo>
                <a:lnTo>
                  <a:pt x="59" y="31"/>
                </a:lnTo>
                <a:lnTo>
                  <a:pt x="58" y="32"/>
                </a:lnTo>
                <a:lnTo>
                  <a:pt x="57" y="33"/>
                </a:lnTo>
                <a:lnTo>
                  <a:pt x="57" y="34"/>
                </a:lnTo>
                <a:lnTo>
                  <a:pt x="56" y="35"/>
                </a:lnTo>
                <a:lnTo>
                  <a:pt x="55" y="36"/>
                </a:lnTo>
                <a:lnTo>
                  <a:pt x="54" y="36"/>
                </a:lnTo>
                <a:lnTo>
                  <a:pt x="53" y="37"/>
                </a:lnTo>
                <a:lnTo>
                  <a:pt x="52" y="38"/>
                </a:lnTo>
                <a:lnTo>
                  <a:pt x="51" y="38"/>
                </a:lnTo>
                <a:lnTo>
                  <a:pt x="50" y="39"/>
                </a:lnTo>
                <a:lnTo>
                  <a:pt x="49" y="39"/>
                </a:lnTo>
                <a:lnTo>
                  <a:pt x="48" y="41"/>
                </a:lnTo>
                <a:lnTo>
                  <a:pt x="47" y="41"/>
                </a:lnTo>
                <a:lnTo>
                  <a:pt x="46" y="42"/>
                </a:lnTo>
                <a:lnTo>
                  <a:pt x="44" y="42"/>
                </a:lnTo>
                <a:lnTo>
                  <a:pt x="43" y="42"/>
                </a:lnTo>
                <a:lnTo>
                  <a:pt x="41" y="43"/>
                </a:lnTo>
                <a:lnTo>
                  <a:pt x="40" y="43"/>
                </a:lnTo>
                <a:lnTo>
                  <a:pt x="39" y="43"/>
                </a:lnTo>
                <a:lnTo>
                  <a:pt x="38" y="43"/>
                </a:lnTo>
                <a:lnTo>
                  <a:pt x="25" y="43"/>
                </a:lnTo>
                <a:lnTo>
                  <a:pt x="24" y="43"/>
                </a:lnTo>
                <a:lnTo>
                  <a:pt x="23" y="43"/>
                </a:lnTo>
                <a:lnTo>
                  <a:pt x="21" y="43"/>
                </a:lnTo>
                <a:lnTo>
                  <a:pt x="20" y="42"/>
                </a:lnTo>
                <a:lnTo>
                  <a:pt x="19" y="42"/>
                </a:lnTo>
                <a:lnTo>
                  <a:pt x="18" y="42"/>
                </a:lnTo>
                <a:lnTo>
                  <a:pt x="17" y="41"/>
                </a:lnTo>
                <a:lnTo>
                  <a:pt x="16" y="41"/>
                </a:lnTo>
                <a:lnTo>
                  <a:pt x="15" y="39"/>
                </a:lnTo>
                <a:lnTo>
                  <a:pt x="14" y="39"/>
                </a:lnTo>
                <a:lnTo>
                  <a:pt x="13" y="38"/>
                </a:lnTo>
                <a:lnTo>
                  <a:pt x="11" y="38"/>
                </a:lnTo>
                <a:lnTo>
                  <a:pt x="10" y="37"/>
                </a:lnTo>
                <a:lnTo>
                  <a:pt x="9" y="36"/>
                </a:lnTo>
                <a:lnTo>
                  <a:pt x="8" y="36"/>
                </a:lnTo>
                <a:lnTo>
                  <a:pt x="7" y="35"/>
                </a:lnTo>
                <a:lnTo>
                  <a:pt x="6" y="34"/>
                </a:lnTo>
                <a:lnTo>
                  <a:pt x="5" y="33"/>
                </a:lnTo>
                <a:lnTo>
                  <a:pt x="5" y="32"/>
                </a:lnTo>
                <a:lnTo>
                  <a:pt x="4" y="31"/>
                </a:lnTo>
                <a:lnTo>
                  <a:pt x="3" y="30"/>
                </a:lnTo>
                <a:lnTo>
                  <a:pt x="3" y="29"/>
                </a:lnTo>
                <a:lnTo>
                  <a:pt x="2" y="28"/>
                </a:lnTo>
                <a:lnTo>
                  <a:pt x="2" y="27"/>
                </a:lnTo>
                <a:lnTo>
                  <a:pt x="1" y="26"/>
                </a:lnTo>
                <a:lnTo>
                  <a:pt x="1" y="25"/>
                </a:lnTo>
                <a:lnTo>
                  <a:pt x="1" y="24"/>
                </a:lnTo>
                <a:lnTo>
                  <a:pt x="0" y="22"/>
                </a:lnTo>
                <a:lnTo>
                  <a:pt x="0" y="20"/>
                </a:lnTo>
                <a:lnTo>
                  <a:pt x="0" y="19"/>
                </a:lnTo>
                <a:lnTo>
                  <a:pt x="0" y="18"/>
                </a:lnTo>
                <a:lnTo>
                  <a:pt x="0" y="17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76132" name="Rectangle 99">
            <a:extLst>
              <a:ext uri="{FF2B5EF4-FFF2-40B4-BE49-F238E27FC236}">
                <a16:creationId xmlns:a16="http://schemas.microsoft.com/office/drawing/2014/main" id="{5B02C361-6198-9D4B-B7AE-6418D62BDA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3962400"/>
            <a:ext cx="961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0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76133" name="Rectangle 36">
            <a:extLst>
              <a:ext uri="{FF2B5EF4-FFF2-40B4-BE49-F238E27FC236}">
                <a16:creationId xmlns:a16="http://schemas.microsoft.com/office/drawing/2014/main" id="{6B3094B7-FC80-134D-8985-2A679062F9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0513" y="3876675"/>
            <a:ext cx="10740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153" name="Group 1">
            <a:extLst>
              <a:ext uri="{FF2B5EF4-FFF2-40B4-BE49-F238E27FC236}">
                <a16:creationId xmlns:a16="http://schemas.microsoft.com/office/drawing/2014/main" id="{3095CB9F-A100-C744-B47B-9598EE027588}"/>
              </a:ext>
            </a:extLst>
          </p:cNvPr>
          <p:cNvGrpSpPr>
            <a:grpSpLocks/>
          </p:cNvGrpSpPr>
          <p:nvPr/>
        </p:nvGrpSpPr>
        <p:grpSpPr bwMode="auto">
          <a:xfrm>
            <a:off x="2660650" y="769939"/>
            <a:ext cx="6117568" cy="5762525"/>
            <a:chOff x="1746250" y="334963"/>
            <a:chExt cx="6117568" cy="5762525"/>
          </a:xfrm>
        </p:grpSpPr>
        <p:sp>
          <p:nvSpPr>
            <p:cNvPr id="177157" name="Rectangle 4">
              <a:extLst>
                <a:ext uri="{FF2B5EF4-FFF2-40B4-BE49-F238E27FC236}">
                  <a16:creationId xmlns:a16="http://schemas.microsoft.com/office/drawing/2014/main" id="{BC677508-17EE-004C-9302-CF675B81A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58" name="Line 6">
              <a:extLst>
                <a:ext uri="{FF2B5EF4-FFF2-40B4-BE49-F238E27FC236}">
                  <a16:creationId xmlns:a16="http://schemas.microsoft.com/office/drawing/2014/main" id="{58D4C5D4-5228-D04E-8E20-BA7DE363C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59" name="Line 8">
              <a:extLst>
                <a:ext uri="{FF2B5EF4-FFF2-40B4-BE49-F238E27FC236}">
                  <a16:creationId xmlns:a16="http://schemas.microsoft.com/office/drawing/2014/main" id="{A259B09F-F560-384A-A772-CC250A2B62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0" name="Freeform 9">
              <a:extLst>
                <a:ext uri="{FF2B5EF4-FFF2-40B4-BE49-F238E27FC236}">
                  <a16:creationId xmlns:a16="http://schemas.microsoft.com/office/drawing/2014/main" id="{8CCBD4D8-9CE5-7443-8B09-75416BD2C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61" name="Freeform 10">
              <a:extLst>
                <a:ext uri="{FF2B5EF4-FFF2-40B4-BE49-F238E27FC236}">
                  <a16:creationId xmlns:a16="http://schemas.microsoft.com/office/drawing/2014/main" id="{CE6BDB30-A9F0-B64B-BE49-E49612E4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162" name="Line 12">
              <a:extLst>
                <a:ext uri="{FF2B5EF4-FFF2-40B4-BE49-F238E27FC236}">
                  <a16:creationId xmlns:a16="http://schemas.microsoft.com/office/drawing/2014/main" id="{D3B29C67-020C-4443-8E8E-ADB48C3A4B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3" name="Line 13">
              <a:extLst>
                <a:ext uri="{FF2B5EF4-FFF2-40B4-BE49-F238E27FC236}">
                  <a16:creationId xmlns:a16="http://schemas.microsoft.com/office/drawing/2014/main" id="{93D403D9-0289-F844-BCB0-7E5AA3B866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4" name="Line 14">
              <a:extLst>
                <a:ext uri="{FF2B5EF4-FFF2-40B4-BE49-F238E27FC236}">
                  <a16:creationId xmlns:a16="http://schemas.microsoft.com/office/drawing/2014/main" id="{DD0ED8B9-5E21-5C47-92F3-6DA0C44E7F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5" name="Rectangle 19">
              <a:extLst>
                <a:ext uri="{FF2B5EF4-FFF2-40B4-BE49-F238E27FC236}">
                  <a16:creationId xmlns:a16="http://schemas.microsoft.com/office/drawing/2014/main" id="{1B17286A-49B8-0748-992D-BC64C1907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6" name="Rectangle 20">
              <a:extLst>
                <a:ext uri="{FF2B5EF4-FFF2-40B4-BE49-F238E27FC236}">
                  <a16:creationId xmlns:a16="http://schemas.microsoft.com/office/drawing/2014/main" id="{647124A5-6433-4947-AA29-28BCE6DBF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7" name="Rectangle 21">
              <a:extLst>
                <a:ext uri="{FF2B5EF4-FFF2-40B4-BE49-F238E27FC236}">
                  <a16:creationId xmlns:a16="http://schemas.microsoft.com/office/drawing/2014/main" id="{2B0F3AD5-C4FD-7D4A-96B8-477D8DCEA6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8" name="Rectangle 22">
              <a:extLst>
                <a:ext uri="{FF2B5EF4-FFF2-40B4-BE49-F238E27FC236}">
                  <a16:creationId xmlns:a16="http://schemas.microsoft.com/office/drawing/2014/main" id="{66182E35-D2BF-724C-BC39-32D80C569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69" name="Rectangle 23">
              <a:extLst>
                <a:ext uri="{FF2B5EF4-FFF2-40B4-BE49-F238E27FC236}">
                  <a16:creationId xmlns:a16="http://schemas.microsoft.com/office/drawing/2014/main" id="{D36AD4C5-8CB1-D44D-BD87-9401744A0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0" name="Rectangle 24">
              <a:extLst>
                <a:ext uri="{FF2B5EF4-FFF2-40B4-BE49-F238E27FC236}">
                  <a16:creationId xmlns:a16="http://schemas.microsoft.com/office/drawing/2014/main" id="{E7843880-F2B2-EC47-97CD-5FE845EE2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1" name="Rectangle 25">
              <a:extLst>
                <a:ext uri="{FF2B5EF4-FFF2-40B4-BE49-F238E27FC236}">
                  <a16:creationId xmlns:a16="http://schemas.microsoft.com/office/drawing/2014/main" id="{897CEC67-4D22-D940-8F11-004857FAB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2" name="Rectangle 26">
              <a:extLst>
                <a:ext uri="{FF2B5EF4-FFF2-40B4-BE49-F238E27FC236}">
                  <a16:creationId xmlns:a16="http://schemas.microsoft.com/office/drawing/2014/main" id="{F60D170D-D23B-FD41-9312-23C4473F5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3" name="Rectangle 27">
              <a:extLst>
                <a:ext uri="{FF2B5EF4-FFF2-40B4-BE49-F238E27FC236}">
                  <a16:creationId xmlns:a16="http://schemas.microsoft.com/office/drawing/2014/main" id="{1409FD69-7E7B-7B40-BFFA-9098F3690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4" name="Line 28">
              <a:extLst>
                <a:ext uri="{FF2B5EF4-FFF2-40B4-BE49-F238E27FC236}">
                  <a16:creationId xmlns:a16="http://schemas.microsoft.com/office/drawing/2014/main" id="{5A540C53-6990-DF43-A132-D6740654B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75" name="Rectangle 29">
              <a:extLst>
                <a:ext uri="{FF2B5EF4-FFF2-40B4-BE49-F238E27FC236}">
                  <a16:creationId xmlns:a16="http://schemas.microsoft.com/office/drawing/2014/main" id="{D20C0C7F-E953-074F-BF1E-AFC8A74D8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6" name="Rectangle 30">
              <a:extLst>
                <a:ext uri="{FF2B5EF4-FFF2-40B4-BE49-F238E27FC236}">
                  <a16:creationId xmlns:a16="http://schemas.microsoft.com/office/drawing/2014/main" id="{8CEBBE11-34F0-554B-8774-72E8CB65A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7" name="Rectangle 31">
              <a:extLst>
                <a:ext uri="{FF2B5EF4-FFF2-40B4-BE49-F238E27FC236}">
                  <a16:creationId xmlns:a16="http://schemas.microsoft.com/office/drawing/2014/main" id="{39A8E8B9-E60C-2A4C-80D8-1FBB4EFF6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8" name="Rectangle 32">
              <a:extLst>
                <a:ext uri="{FF2B5EF4-FFF2-40B4-BE49-F238E27FC236}">
                  <a16:creationId xmlns:a16="http://schemas.microsoft.com/office/drawing/2014/main" id="{91BC2D1C-B992-4F45-A519-96FB119E8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79" name="Rectangle 33">
              <a:extLst>
                <a:ext uri="{FF2B5EF4-FFF2-40B4-BE49-F238E27FC236}">
                  <a16:creationId xmlns:a16="http://schemas.microsoft.com/office/drawing/2014/main" id="{39EBCFB8-9EA0-9B49-93DC-74191D790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0" name="Rectangle 34">
              <a:extLst>
                <a:ext uri="{FF2B5EF4-FFF2-40B4-BE49-F238E27FC236}">
                  <a16:creationId xmlns:a16="http://schemas.microsoft.com/office/drawing/2014/main" id="{DAF5DB3D-DA87-754A-9A4F-333E0CD2A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1" name="Rectangle 35">
              <a:extLst>
                <a:ext uri="{FF2B5EF4-FFF2-40B4-BE49-F238E27FC236}">
                  <a16:creationId xmlns:a16="http://schemas.microsoft.com/office/drawing/2014/main" id="{B7924B49-F134-BC45-8B65-59F8E107C7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182" name="Line 37">
              <a:extLst>
                <a:ext uri="{FF2B5EF4-FFF2-40B4-BE49-F238E27FC236}">
                  <a16:creationId xmlns:a16="http://schemas.microsoft.com/office/drawing/2014/main" id="{7D703174-111B-EF43-BEEC-72954C2439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3" name="Line 39">
              <a:extLst>
                <a:ext uri="{FF2B5EF4-FFF2-40B4-BE49-F238E27FC236}">
                  <a16:creationId xmlns:a16="http://schemas.microsoft.com/office/drawing/2014/main" id="{B42CA542-6478-9744-9781-11694ECAD49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4" name="Line 40">
              <a:extLst>
                <a:ext uri="{FF2B5EF4-FFF2-40B4-BE49-F238E27FC236}">
                  <a16:creationId xmlns:a16="http://schemas.microsoft.com/office/drawing/2014/main" id="{FA82B10C-8CC0-8646-BCAE-D049F79C4D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5" name="Line 41">
              <a:extLst>
                <a:ext uri="{FF2B5EF4-FFF2-40B4-BE49-F238E27FC236}">
                  <a16:creationId xmlns:a16="http://schemas.microsoft.com/office/drawing/2014/main" id="{EAC1E49B-A22B-844E-AED5-2BFA19EBD9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6" name="Line 48">
              <a:extLst>
                <a:ext uri="{FF2B5EF4-FFF2-40B4-BE49-F238E27FC236}">
                  <a16:creationId xmlns:a16="http://schemas.microsoft.com/office/drawing/2014/main" id="{CF90A8DD-3680-D543-8EBB-9106F0A90F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7" name="Line 50">
              <a:extLst>
                <a:ext uri="{FF2B5EF4-FFF2-40B4-BE49-F238E27FC236}">
                  <a16:creationId xmlns:a16="http://schemas.microsoft.com/office/drawing/2014/main" id="{4D533FDD-6D73-004B-8555-8A9EB3FBE9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8" name="Line 51">
              <a:extLst>
                <a:ext uri="{FF2B5EF4-FFF2-40B4-BE49-F238E27FC236}">
                  <a16:creationId xmlns:a16="http://schemas.microsoft.com/office/drawing/2014/main" id="{EE880FAD-442C-4D4D-B757-419CBF29E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89" name="Line 52">
              <a:extLst>
                <a:ext uri="{FF2B5EF4-FFF2-40B4-BE49-F238E27FC236}">
                  <a16:creationId xmlns:a16="http://schemas.microsoft.com/office/drawing/2014/main" id="{D4FE559A-02B0-FF45-86B7-46BFD4772E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0" name="Line 61">
              <a:extLst>
                <a:ext uri="{FF2B5EF4-FFF2-40B4-BE49-F238E27FC236}">
                  <a16:creationId xmlns:a16="http://schemas.microsoft.com/office/drawing/2014/main" id="{90F217B3-7601-B94D-AD28-1B98731A47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1" name="Line 62">
              <a:extLst>
                <a:ext uri="{FF2B5EF4-FFF2-40B4-BE49-F238E27FC236}">
                  <a16:creationId xmlns:a16="http://schemas.microsoft.com/office/drawing/2014/main" id="{B623F1EC-2BBA-CF47-B670-DBA87B6BC7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2" name="Line 63">
              <a:extLst>
                <a:ext uri="{FF2B5EF4-FFF2-40B4-BE49-F238E27FC236}">
                  <a16:creationId xmlns:a16="http://schemas.microsoft.com/office/drawing/2014/main" id="{2B03CDA0-7DF5-A34C-AD7E-4F4C5ECBB3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3" name="Line 68">
              <a:extLst>
                <a:ext uri="{FF2B5EF4-FFF2-40B4-BE49-F238E27FC236}">
                  <a16:creationId xmlns:a16="http://schemas.microsoft.com/office/drawing/2014/main" id="{7E7DB8DE-FA00-A244-87CB-2CC093440C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4" name="Line 69">
              <a:extLst>
                <a:ext uri="{FF2B5EF4-FFF2-40B4-BE49-F238E27FC236}">
                  <a16:creationId xmlns:a16="http://schemas.microsoft.com/office/drawing/2014/main" id="{7797D229-DAE7-C44B-AD68-5B58E48E7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5" name="Line 73">
              <a:extLst>
                <a:ext uri="{FF2B5EF4-FFF2-40B4-BE49-F238E27FC236}">
                  <a16:creationId xmlns:a16="http://schemas.microsoft.com/office/drawing/2014/main" id="{C10F3759-13E7-4D49-97D7-82A175D455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6" name="Line 74">
              <a:extLst>
                <a:ext uri="{FF2B5EF4-FFF2-40B4-BE49-F238E27FC236}">
                  <a16:creationId xmlns:a16="http://schemas.microsoft.com/office/drawing/2014/main" id="{13E1EA96-B18B-324C-8BBA-05CFFAD40B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7" name="Line 76">
              <a:extLst>
                <a:ext uri="{FF2B5EF4-FFF2-40B4-BE49-F238E27FC236}">
                  <a16:creationId xmlns:a16="http://schemas.microsoft.com/office/drawing/2014/main" id="{084FBDE9-0BC8-E542-BDFB-2338D9B436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8" name="Freeform 77">
              <a:extLst>
                <a:ext uri="{FF2B5EF4-FFF2-40B4-BE49-F238E27FC236}">
                  <a16:creationId xmlns:a16="http://schemas.microsoft.com/office/drawing/2014/main" id="{9C4E7902-513B-8442-91C2-9075AC575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99" name="Freeform 78">
              <a:extLst>
                <a:ext uri="{FF2B5EF4-FFF2-40B4-BE49-F238E27FC236}">
                  <a16:creationId xmlns:a16="http://schemas.microsoft.com/office/drawing/2014/main" id="{50F5315D-EB18-974E-82F2-2141FBF6B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0" name="Freeform 79">
              <a:extLst>
                <a:ext uri="{FF2B5EF4-FFF2-40B4-BE49-F238E27FC236}">
                  <a16:creationId xmlns:a16="http://schemas.microsoft.com/office/drawing/2014/main" id="{866839B4-2E4E-1A4F-A1B1-8C8CC4010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1" name="Line 80">
              <a:extLst>
                <a:ext uri="{FF2B5EF4-FFF2-40B4-BE49-F238E27FC236}">
                  <a16:creationId xmlns:a16="http://schemas.microsoft.com/office/drawing/2014/main" id="{FA899AC3-EC0F-0645-A3D3-4DC4F4E3B8F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2" name="Line 81">
              <a:extLst>
                <a:ext uri="{FF2B5EF4-FFF2-40B4-BE49-F238E27FC236}">
                  <a16:creationId xmlns:a16="http://schemas.microsoft.com/office/drawing/2014/main" id="{2379CB78-A1E9-EE41-8911-34776289FE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3" name="Line 82">
              <a:extLst>
                <a:ext uri="{FF2B5EF4-FFF2-40B4-BE49-F238E27FC236}">
                  <a16:creationId xmlns:a16="http://schemas.microsoft.com/office/drawing/2014/main" id="{903260AE-D403-C646-87DF-82D4086B429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4" name="Line 83">
              <a:extLst>
                <a:ext uri="{FF2B5EF4-FFF2-40B4-BE49-F238E27FC236}">
                  <a16:creationId xmlns:a16="http://schemas.microsoft.com/office/drawing/2014/main" id="{F4FE44B9-C4CF-2F48-AA5B-47116E3B02D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05" name="Freeform 84">
              <a:extLst>
                <a:ext uri="{FF2B5EF4-FFF2-40B4-BE49-F238E27FC236}">
                  <a16:creationId xmlns:a16="http://schemas.microsoft.com/office/drawing/2014/main" id="{060310D5-2E8D-6740-BE4E-E22FF8938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6" name="Freeform 85">
              <a:extLst>
                <a:ext uri="{FF2B5EF4-FFF2-40B4-BE49-F238E27FC236}">
                  <a16:creationId xmlns:a16="http://schemas.microsoft.com/office/drawing/2014/main" id="{B0A068D3-BA66-3B42-B9CA-9B0C63203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7" name="Freeform 86">
              <a:extLst>
                <a:ext uri="{FF2B5EF4-FFF2-40B4-BE49-F238E27FC236}">
                  <a16:creationId xmlns:a16="http://schemas.microsoft.com/office/drawing/2014/main" id="{C7BB0309-1FCF-9D41-837C-EDD521DA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8" name="Freeform 87">
              <a:extLst>
                <a:ext uri="{FF2B5EF4-FFF2-40B4-BE49-F238E27FC236}">
                  <a16:creationId xmlns:a16="http://schemas.microsoft.com/office/drawing/2014/main" id="{0041ED2C-029F-D146-8863-837258C6B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09" name="Line 89">
              <a:extLst>
                <a:ext uri="{FF2B5EF4-FFF2-40B4-BE49-F238E27FC236}">
                  <a16:creationId xmlns:a16="http://schemas.microsoft.com/office/drawing/2014/main" id="{25BE0262-F100-AA4E-8BA1-E925CE2383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0" name="Freeform 90">
              <a:extLst>
                <a:ext uri="{FF2B5EF4-FFF2-40B4-BE49-F238E27FC236}">
                  <a16:creationId xmlns:a16="http://schemas.microsoft.com/office/drawing/2014/main" id="{56BB4834-A5E2-8B41-BA4C-F4DFC5D58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11" name="Freeform 91">
              <a:extLst>
                <a:ext uri="{FF2B5EF4-FFF2-40B4-BE49-F238E27FC236}">
                  <a16:creationId xmlns:a16="http://schemas.microsoft.com/office/drawing/2014/main" id="{F67CAA4E-AE7D-2C41-825F-01327CF96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2" name="Rectangle 92">
              <a:extLst>
                <a:ext uri="{FF2B5EF4-FFF2-40B4-BE49-F238E27FC236}">
                  <a16:creationId xmlns:a16="http://schemas.microsoft.com/office/drawing/2014/main" id="{22FF37EC-B1B9-554B-9E5C-0F0B7AEA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13" name="Line 93">
              <a:extLst>
                <a:ext uri="{FF2B5EF4-FFF2-40B4-BE49-F238E27FC236}">
                  <a16:creationId xmlns:a16="http://schemas.microsoft.com/office/drawing/2014/main" id="{2092FE5C-DEFD-CB43-B00F-B75C8C3AD0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4" name="Freeform 94">
              <a:extLst>
                <a:ext uri="{FF2B5EF4-FFF2-40B4-BE49-F238E27FC236}">
                  <a16:creationId xmlns:a16="http://schemas.microsoft.com/office/drawing/2014/main" id="{5697DC72-A980-AF42-9338-4C86EEB1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5" name="Freeform 95">
              <a:extLst>
                <a:ext uri="{FF2B5EF4-FFF2-40B4-BE49-F238E27FC236}">
                  <a16:creationId xmlns:a16="http://schemas.microsoft.com/office/drawing/2014/main" id="{6EA764D5-1F88-0D4B-AABE-EF9B025F9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6" name="Line 96">
              <a:extLst>
                <a:ext uri="{FF2B5EF4-FFF2-40B4-BE49-F238E27FC236}">
                  <a16:creationId xmlns:a16="http://schemas.microsoft.com/office/drawing/2014/main" id="{68F1C9CC-B396-5D4B-93FB-07D831384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7" name="Line 97">
              <a:extLst>
                <a:ext uri="{FF2B5EF4-FFF2-40B4-BE49-F238E27FC236}">
                  <a16:creationId xmlns:a16="http://schemas.microsoft.com/office/drawing/2014/main" id="{5F5AF1D6-0DE2-4243-8A36-51912DC7CD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8" name="Line 98">
              <a:extLst>
                <a:ext uri="{FF2B5EF4-FFF2-40B4-BE49-F238E27FC236}">
                  <a16:creationId xmlns:a16="http://schemas.microsoft.com/office/drawing/2014/main" id="{B785B2CE-C954-B341-B175-5E8B51018A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19" name="Rectangle 100">
              <a:extLst>
                <a:ext uri="{FF2B5EF4-FFF2-40B4-BE49-F238E27FC236}">
                  <a16:creationId xmlns:a16="http://schemas.microsoft.com/office/drawing/2014/main" id="{06E98F1B-5838-964C-8A3F-6981AE1E6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0" name="Rectangle 101">
              <a:extLst>
                <a:ext uri="{FF2B5EF4-FFF2-40B4-BE49-F238E27FC236}">
                  <a16:creationId xmlns:a16="http://schemas.microsoft.com/office/drawing/2014/main" id="{3CAF9906-D9F7-C345-981A-5AB6D1C1B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1" name="Rectangle 102">
              <a:extLst>
                <a:ext uri="{FF2B5EF4-FFF2-40B4-BE49-F238E27FC236}">
                  <a16:creationId xmlns:a16="http://schemas.microsoft.com/office/drawing/2014/main" id="{12D93D1C-1793-C94B-ACD7-EE676C56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2" name="Line 103">
              <a:extLst>
                <a:ext uri="{FF2B5EF4-FFF2-40B4-BE49-F238E27FC236}">
                  <a16:creationId xmlns:a16="http://schemas.microsoft.com/office/drawing/2014/main" id="{F47A7A17-9EF0-3241-B5A3-5CC6970C36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3" name="Rectangle 104">
              <a:extLst>
                <a:ext uri="{FF2B5EF4-FFF2-40B4-BE49-F238E27FC236}">
                  <a16:creationId xmlns:a16="http://schemas.microsoft.com/office/drawing/2014/main" id="{868D81DD-7864-F44A-BD7B-66F2E36AD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4" name="Rectangle 105">
              <a:extLst>
                <a:ext uri="{FF2B5EF4-FFF2-40B4-BE49-F238E27FC236}">
                  <a16:creationId xmlns:a16="http://schemas.microsoft.com/office/drawing/2014/main" id="{142FAF44-41D5-1848-95F8-A1D364C0A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5" name="Rectangle 106">
              <a:extLst>
                <a:ext uri="{FF2B5EF4-FFF2-40B4-BE49-F238E27FC236}">
                  <a16:creationId xmlns:a16="http://schemas.microsoft.com/office/drawing/2014/main" id="{053B0D29-BC72-704C-8343-2B90B8275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6" name="Rectangle 107">
              <a:extLst>
                <a:ext uri="{FF2B5EF4-FFF2-40B4-BE49-F238E27FC236}">
                  <a16:creationId xmlns:a16="http://schemas.microsoft.com/office/drawing/2014/main" id="{B467A85C-9F89-3C45-AD97-A25ACDFF5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27" name="Line 110">
              <a:extLst>
                <a:ext uri="{FF2B5EF4-FFF2-40B4-BE49-F238E27FC236}">
                  <a16:creationId xmlns:a16="http://schemas.microsoft.com/office/drawing/2014/main" id="{B4A8929C-8047-8F4E-A1FC-2808035DBC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8" name="Line 111">
              <a:extLst>
                <a:ext uri="{FF2B5EF4-FFF2-40B4-BE49-F238E27FC236}">
                  <a16:creationId xmlns:a16="http://schemas.microsoft.com/office/drawing/2014/main" id="{CDB34220-8E4C-554C-95B4-05DC8A15B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29" name="Line 112">
              <a:extLst>
                <a:ext uri="{FF2B5EF4-FFF2-40B4-BE49-F238E27FC236}">
                  <a16:creationId xmlns:a16="http://schemas.microsoft.com/office/drawing/2014/main" id="{BA9D41F2-AD5A-334A-8366-935D49EB7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0" name="Line 117">
              <a:extLst>
                <a:ext uri="{FF2B5EF4-FFF2-40B4-BE49-F238E27FC236}">
                  <a16:creationId xmlns:a16="http://schemas.microsoft.com/office/drawing/2014/main" id="{FB51CAD3-FA81-5643-A78C-D20D64D9F3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1" name="Line 118">
              <a:extLst>
                <a:ext uri="{FF2B5EF4-FFF2-40B4-BE49-F238E27FC236}">
                  <a16:creationId xmlns:a16="http://schemas.microsoft.com/office/drawing/2014/main" id="{441D9947-A707-4442-B3DD-4A4DE7A08A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2" name="Line 119">
              <a:extLst>
                <a:ext uri="{FF2B5EF4-FFF2-40B4-BE49-F238E27FC236}">
                  <a16:creationId xmlns:a16="http://schemas.microsoft.com/office/drawing/2014/main" id="{71E22772-FB18-644F-B7CA-DB0A3D6FC8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3" name="Line 126">
              <a:extLst>
                <a:ext uri="{FF2B5EF4-FFF2-40B4-BE49-F238E27FC236}">
                  <a16:creationId xmlns:a16="http://schemas.microsoft.com/office/drawing/2014/main" id="{96001444-78A0-3E43-B612-0F8DCEBA44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4" name="Line 128">
              <a:extLst>
                <a:ext uri="{FF2B5EF4-FFF2-40B4-BE49-F238E27FC236}">
                  <a16:creationId xmlns:a16="http://schemas.microsoft.com/office/drawing/2014/main" id="{E1224FF2-D22F-CD48-B08C-9BC62C8F0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5" name="Line 129">
              <a:extLst>
                <a:ext uri="{FF2B5EF4-FFF2-40B4-BE49-F238E27FC236}">
                  <a16:creationId xmlns:a16="http://schemas.microsoft.com/office/drawing/2014/main" id="{A7528608-F4F7-544C-BAED-77DDA445F9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6" name="Line 130">
              <a:extLst>
                <a:ext uri="{FF2B5EF4-FFF2-40B4-BE49-F238E27FC236}">
                  <a16:creationId xmlns:a16="http://schemas.microsoft.com/office/drawing/2014/main" id="{3E7BFD69-561D-304D-8FFE-FD1BCE6D2C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7" name="Line 139">
              <a:extLst>
                <a:ext uri="{FF2B5EF4-FFF2-40B4-BE49-F238E27FC236}">
                  <a16:creationId xmlns:a16="http://schemas.microsoft.com/office/drawing/2014/main" id="{0BDB07EC-84C6-CA40-9BC8-48ECF2E169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8" name="Line 141">
              <a:extLst>
                <a:ext uri="{FF2B5EF4-FFF2-40B4-BE49-F238E27FC236}">
                  <a16:creationId xmlns:a16="http://schemas.microsoft.com/office/drawing/2014/main" id="{0936A7B5-64B7-AA46-ADF4-CAC0CAF55D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39" name="Line 142">
              <a:extLst>
                <a:ext uri="{FF2B5EF4-FFF2-40B4-BE49-F238E27FC236}">
                  <a16:creationId xmlns:a16="http://schemas.microsoft.com/office/drawing/2014/main" id="{F1BCC18A-15FE-0044-BC03-6ADDB613B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0" name="Line 143">
              <a:extLst>
                <a:ext uri="{FF2B5EF4-FFF2-40B4-BE49-F238E27FC236}">
                  <a16:creationId xmlns:a16="http://schemas.microsoft.com/office/drawing/2014/main" id="{C419DD3F-077D-5344-AE44-2073A70E0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1" name="Freeform 148">
              <a:extLst>
                <a:ext uri="{FF2B5EF4-FFF2-40B4-BE49-F238E27FC236}">
                  <a16:creationId xmlns:a16="http://schemas.microsoft.com/office/drawing/2014/main" id="{112FF12B-A21A-9642-9C37-674ACE0E1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42" name="Freeform 149">
              <a:extLst>
                <a:ext uri="{FF2B5EF4-FFF2-40B4-BE49-F238E27FC236}">
                  <a16:creationId xmlns:a16="http://schemas.microsoft.com/office/drawing/2014/main" id="{505B6FE2-7AA2-B342-BDD3-E2BBF81F1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584200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3" name="Line 152">
              <a:extLst>
                <a:ext uri="{FF2B5EF4-FFF2-40B4-BE49-F238E27FC236}">
                  <a16:creationId xmlns:a16="http://schemas.microsoft.com/office/drawing/2014/main" id="{9AC73188-5759-C043-BF53-211D4B4B2C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4" name="Line 153">
              <a:extLst>
                <a:ext uri="{FF2B5EF4-FFF2-40B4-BE49-F238E27FC236}">
                  <a16:creationId xmlns:a16="http://schemas.microsoft.com/office/drawing/2014/main" id="{4A4746DC-E6A0-884A-80A2-C26D9F14BD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5" name="Line 154">
              <a:extLst>
                <a:ext uri="{FF2B5EF4-FFF2-40B4-BE49-F238E27FC236}">
                  <a16:creationId xmlns:a16="http://schemas.microsoft.com/office/drawing/2014/main" id="{0C6DA01C-E7FB-0C4A-8741-0F17D17E7E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6" name="Line 155">
              <a:extLst>
                <a:ext uri="{FF2B5EF4-FFF2-40B4-BE49-F238E27FC236}">
                  <a16:creationId xmlns:a16="http://schemas.microsoft.com/office/drawing/2014/main" id="{3068ABB9-0430-4044-B087-4957E89E4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982913"/>
              <a:ext cx="1587" cy="47307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7" name="Freeform 156">
              <a:extLst>
                <a:ext uri="{FF2B5EF4-FFF2-40B4-BE49-F238E27FC236}">
                  <a16:creationId xmlns:a16="http://schemas.microsoft.com/office/drawing/2014/main" id="{19BD1614-8BBB-FC4A-BEF4-D5B85C48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48" name="Line 157">
              <a:extLst>
                <a:ext uri="{FF2B5EF4-FFF2-40B4-BE49-F238E27FC236}">
                  <a16:creationId xmlns:a16="http://schemas.microsoft.com/office/drawing/2014/main" id="{571849AC-C2F3-994D-8281-67CD8D37F7C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49" name="Freeform 158">
              <a:extLst>
                <a:ext uri="{FF2B5EF4-FFF2-40B4-BE49-F238E27FC236}">
                  <a16:creationId xmlns:a16="http://schemas.microsoft.com/office/drawing/2014/main" id="{FDA421D3-9B14-8E49-BA62-B0E6006FA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0" name="Line 159">
              <a:extLst>
                <a:ext uri="{FF2B5EF4-FFF2-40B4-BE49-F238E27FC236}">
                  <a16:creationId xmlns:a16="http://schemas.microsoft.com/office/drawing/2014/main" id="{6692A085-1CC4-A14D-85B4-B18E4269C1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1" name="Freeform 160">
              <a:extLst>
                <a:ext uri="{FF2B5EF4-FFF2-40B4-BE49-F238E27FC236}">
                  <a16:creationId xmlns:a16="http://schemas.microsoft.com/office/drawing/2014/main" id="{462FEA20-E1DC-C44F-936E-E4C2C482E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2" name="Rectangle 161">
              <a:extLst>
                <a:ext uri="{FF2B5EF4-FFF2-40B4-BE49-F238E27FC236}">
                  <a16:creationId xmlns:a16="http://schemas.microsoft.com/office/drawing/2014/main" id="{1D5CFF7C-446B-6B45-ADF4-75012D800E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3" name="Rectangle 162">
              <a:extLst>
                <a:ext uri="{FF2B5EF4-FFF2-40B4-BE49-F238E27FC236}">
                  <a16:creationId xmlns:a16="http://schemas.microsoft.com/office/drawing/2014/main" id="{5AB59751-FC10-FD44-BCDB-62E296EC2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4" name="Rectangle 163">
              <a:extLst>
                <a:ext uri="{FF2B5EF4-FFF2-40B4-BE49-F238E27FC236}">
                  <a16:creationId xmlns:a16="http://schemas.microsoft.com/office/drawing/2014/main" id="{BD77A597-8E96-9244-8D01-2B90DE6801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5" name="Rectangle 164">
              <a:extLst>
                <a:ext uri="{FF2B5EF4-FFF2-40B4-BE49-F238E27FC236}">
                  <a16:creationId xmlns:a16="http://schemas.microsoft.com/office/drawing/2014/main" id="{47CA8613-57F9-B940-8653-7B4C469C0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56" name="Freeform 165">
              <a:extLst>
                <a:ext uri="{FF2B5EF4-FFF2-40B4-BE49-F238E27FC236}">
                  <a16:creationId xmlns:a16="http://schemas.microsoft.com/office/drawing/2014/main" id="{EE31C1B7-BBA2-A74A-8BE8-9BC5387A4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7257" name="Line 169">
              <a:extLst>
                <a:ext uri="{FF2B5EF4-FFF2-40B4-BE49-F238E27FC236}">
                  <a16:creationId xmlns:a16="http://schemas.microsoft.com/office/drawing/2014/main" id="{14ACD5FA-A71B-1343-975D-48F2D369B7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8" name="Line 170">
              <a:extLst>
                <a:ext uri="{FF2B5EF4-FFF2-40B4-BE49-F238E27FC236}">
                  <a16:creationId xmlns:a16="http://schemas.microsoft.com/office/drawing/2014/main" id="{A97B7EF6-CBB7-9848-8471-91C1E83725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59" name="Freeform 171">
              <a:extLst>
                <a:ext uri="{FF2B5EF4-FFF2-40B4-BE49-F238E27FC236}">
                  <a16:creationId xmlns:a16="http://schemas.microsoft.com/office/drawing/2014/main" id="{51351AD0-1E5E-0145-86A2-7B522B345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0" name="Freeform 172">
              <a:extLst>
                <a:ext uri="{FF2B5EF4-FFF2-40B4-BE49-F238E27FC236}">
                  <a16:creationId xmlns:a16="http://schemas.microsoft.com/office/drawing/2014/main" id="{9985A14D-B475-8E42-AC8F-EF35426A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1" name="Freeform 173">
              <a:extLst>
                <a:ext uri="{FF2B5EF4-FFF2-40B4-BE49-F238E27FC236}">
                  <a16:creationId xmlns:a16="http://schemas.microsoft.com/office/drawing/2014/main" id="{727C7D40-E3A6-0445-9DEB-8BBCA8138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2" name="Freeform 174">
              <a:extLst>
                <a:ext uri="{FF2B5EF4-FFF2-40B4-BE49-F238E27FC236}">
                  <a16:creationId xmlns:a16="http://schemas.microsoft.com/office/drawing/2014/main" id="{5292E115-290B-544C-8070-673F04D49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263" name="Rectangle 175">
              <a:extLst>
                <a:ext uri="{FF2B5EF4-FFF2-40B4-BE49-F238E27FC236}">
                  <a16:creationId xmlns:a16="http://schemas.microsoft.com/office/drawing/2014/main" id="{2F21646A-4DF9-FE47-A9C1-850518662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4" name="AutoShape 177">
              <a:extLst>
                <a:ext uri="{FF2B5EF4-FFF2-40B4-BE49-F238E27FC236}">
                  <a16:creationId xmlns:a16="http://schemas.microsoft.com/office/drawing/2014/main" id="{D66208E7-963C-4848-8FE3-2F1EF451C2E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5" name="AutoShape 179">
              <a:extLst>
                <a:ext uri="{FF2B5EF4-FFF2-40B4-BE49-F238E27FC236}">
                  <a16:creationId xmlns:a16="http://schemas.microsoft.com/office/drawing/2014/main" id="{AE286532-ECAE-914B-9133-F0881402E5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6" name="AutoShape 181">
              <a:extLst>
                <a:ext uri="{FF2B5EF4-FFF2-40B4-BE49-F238E27FC236}">
                  <a16:creationId xmlns:a16="http://schemas.microsoft.com/office/drawing/2014/main" id="{038CF669-063C-6148-8C64-CACFB5B62F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7" name="AutoShape 183">
              <a:extLst>
                <a:ext uri="{FF2B5EF4-FFF2-40B4-BE49-F238E27FC236}">
                  <a16:creationId xmlns:a16="http://schemas.microsoft.com/office/drawing/2014/main" id="{D2100474-8C35-5F45-9A4E-902FDE32B65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7268" name="AutoShape 185">
              <a:extLst>
                <a:ext uri="{FF2B5EF4-FFF2-40B4-BE49-F238E27FC236}">
                  <a16:creationId xmlns:a16="http://schemas.microsoft.com/office/drawing/2014/main" id="{CA6AEC61-B316-924E-910C-9349A2ADC90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7269" name="Group 202">
              <a:extLst>
                <a:ext uri="{FF2B5EF4-FFF2-40B4-BE49-F238E27FC236}">
                  <a16:creationId xmlns:a16="http://schemas.microsoft.com/office/drawing/2014/main" id="{14403D6D-6D8F-1E42-9D96-F90E8B5B7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177303" name="Freeform 203">
                <a:extLst>
                  <a:ext uri="{FF2B5EF4-FFF2-40B4-BE49-F238E27FC236}">
                    <a16:creationId xmlns:a16="http://schemas.microsoft.com/office/drawing/2014/main" id="{7353D490-C3F7-7748-9BD1-16741E1D7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304" name="Freeform 204">
                <a:extLst>
                  <a:ext uri="{FF2B5EF4-FFF2-40B4-BE49-F238E27FC236}">
                    <a16:creationId xmlns:a16="http://schemas.microsoft.com/office/drawing/2014/main" id="{E7096F42-04E4-D244-8188-41F283FB5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7305" name="Group 205">
                <a:extLst>
                  <a:ext uri="{FF2B5EF4-FFF2-40B4-BE49-F238E27FC236}">
                    <a16:creationId xmlns:a16="http://schemas.microsoft.com/office/drawing/2014/main" id="{E004B2FE-B425-C74E-8295-56E3656BF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7306" name="Freeform 206">
                  <a:extLst>
                    <a:ext uri="{FF2B5EF4-FFF2-40B4-BE49-F238E27FC236}">
                      <a16:creationId xmlns:a16="http://schemas.microsoft.com/office/drawing/2014/main" id="{822BEAA7-8693-F842-B2FF-B281616E9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7" name="Freeform 207">
                  <a:extLst>
                    <a:ext uri="{FF2B5EF4-FFF2-40B4-BE49-F238E27FC236}">
                      <a16:creationId xmlns:a16="http://schemas.microsoft.com/office/drawing/2014/main" id="{12E9E2D0-ADAB-A34F-9686-105BFDD31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8" name="Freeform 208">
                  <a:extLst>
                    <a:ext uri="{FF2B5EF4-FFF2-40B4-BE49-F238E27FC236}">
                      <a16:creationId xmlns:a16="http://schemas.microsoft.com/office/drawing/2014/main" id="{3657EFD9-1B42-EC4F-9FCE-B951A8797A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9" name="Freeform 209">
                  <a:extLst>
                    <a:ext uri="{FF2B5EF4-FFF2-40B4-BE49-F238E27FC236}">
                      <a16:creationId xmlns:a16="http://schemas.microsoft.com/office/drawing/2014/main" id="{F3A44B06-5C63-964F-90F6-B4166CDF6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10" name="Freeform 210">
                  <a:extLst>
                    <a:ext uri="{FF2B5EF4-FFF2-40B4-BE49-F238E27FC236}">
                      <a16:creationId xmlns:a16="http://schemas.microsoft.com/office/drawing/2014/main" id="{AEF86B1B-983F-2040-B42B-E63A9C3F34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7270" name="Group 229">
              <a:extLst>
                <a:ext uri="{FF2B5EF4-FFF2-40B4-BE49-F238E27FC236}">
                  <a16:creationId xmlns:a16="http://schemas.microsoft.com/office/drawing/2014/main" id="{A4B61824-A423-3F43-A536-0B88D8A91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177295" name="Freeform 230">
                <a:extLst>
                  <a:ext uri="{FF2B5EF4-FFF2-40B4-BE49-F238E27FC236}">
                    <a16:creationId xmlns:a16="http://schemas.microsoft.com/office/drawing/2014/main" id="{690B3FA2-1E30-D94B-81B1-66A98FE82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6" name="Freeform 231">
                <a:extLst>
                  <a:ext uri="{FF2B5EF4-FFF2-40B4-BE49-F238E27FC236}">
                    <a16:creationId xmlns:a16="http://schemas.microsoft.com/office/drawing/2014/main" id="{5D713918-D3C3-364C-BF44-18590EA4A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7297" name="Group 232">
                <a:extLst>
                  <a:ext uri="{FF2B5EF4-FFF2-40B4-BE49-F238E27FC236}">
                    <a16:creationId xmlns:a16="http://schemas.microsoft.com/office/drawing/2014/main" id="{F43D1BB2-6BC1-7C48-B1D8-B0DD37BB9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7298" name="Freeform 233">
                  <a:extLst>
                    <a:ext uri="{FF2B5EF4-FFF2-40B4-BE49-F238E27FC236}">
                      <a16:creationId xmlns:a16="http://schemas.microsoft.com/office/drawing/2014/main" id="{7C2A1FE1-6038-2840-A53B-0B35C6A4A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299" name="Freeform 234">
                  <a:extLst>
                    <a:ext uri="{FF2B5EF4-FFF2-40B4-BE49-F238E27FC236}">
                      <a16:creationId xmlns:a16="http://schemas.microsoft.com/office/drawing/2014/main" id="{CC2BC228-E1EC-C441-8E9B-9018DC8B2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0" name="Freeform 235">
                  <a:extLst>
                    <a:ext uri="{FF2B5EF4-FFF2-40B4-BE49-F238E27FC236}">
                      <a16:creationId xmlns:a16="http://schemas.microsoft.com/office/drawing/2014/main" id="{C40118BA-C2DC-3543-98EA-67B79BFCA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1" name="Freeform 236">
                  <a:extLst>
                    <a:ext uri="{FF2B5EF4-FFF2-40B4-BE49-F238E27FC236}">
                      <a16:creationId xmlns:a16="http://schemas.microsoft.com/office/drawing/2014/main" id="{75E24A0E-1D41-7E44-9E96-6ECF41B197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302" name="Freeform 237">
                  <a:extLst>
                    <a:ext uri="{FF2B5EF4-FFF2-40B4-BE49-F238E27FC236}">
                      <a16:creationId xmlns:a16="http://schemas.microsoft.com/office/drawing/2014/main" id="{11BA3CC9-3F2C-1147-8034-897E0CCF23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7271" name="Group 244">
              <a:extLst>
                <a:ext uri="{FF2B5EF4-FFF2-40B4-BE49-F238E27FC236}">
                  <a16:creationId xmlns:a16="http://schemas.microsoft.com/office/drawing/2014/main" id="{254D4130-82A9-654B-B5F3-7218A481399F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177290" name="Freeform 245">
                <a:extLst>
                  <a:ext uri="{FF2B5EF4-FFF2-40B4-BE49-F238E27FC236}">
                    <a16:creationId xmlns:a16="http://schemas.microsoft.com/office/drawing/2014/main" id="{D16B3D44-8E83-7A4C-A2C1-224596906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1" name="Freeform 246">
                <a:extLst>
                  <a:ext uri="{FF2B5EF4-FFF2-40B4-BE49-F238E27FC236}">
                    <a16:creationId xmlns:a16="http://schemas.microsoft.com/office/drawing/2014/main" id="{5A2755CE-021C-194A-A65F-97117151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2" name="Freeform 247">
                <a:extLst>
                  <a:ext uri="{FF2B5EF4-FFF2-40B4-BE49-F238E27FC236}">
                    <a16:creationId xmlns:a16="http://schemas.microsoft.com/office/drawing/2014/main" id="{4005CC6E-E50D-8E4A-B0B5-67C4EA04E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3" name="Freeform 248">
                <a:extLst>
                  <a:ext uri="{FF2B5EF4-FFF2-40B4-BE49-F238E27FC236}">
                    <a16:creationId xmlns:a16="http://schemas.microsoft.com/office/drawing/2014/main" id="{17075E36-DA74-A840-A9F2-A2D7884A0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94" name="Freeform 249">
                <a:extLst>
                  <a:ext uri="{FF2B5EF4-FFF2-40B4-BE49-F238E27FC236}">
                    <a16:creationId xmlns:a16="http://schemas.microsoft.com/office/drawing/2014/main" id="{5652818A-45FD-A946-9DC6-816A6BCA8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2" name="Group 256">
              <a:extLst>
                <a:ext uri="{FF2B5EF4-FFF2-40B4-BE49-F238E27FC236}">
                  <a16:creationId xmlns:a16="http://schemas.microsoft.com/office/drawing/2014/main" id="{B4D3120E-6292-F240-97E8-4A490404C7B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177285" name="Freeform 257">
                <a:extLst>
                  <a:ext uri="{FF2B5EF4-FFF2-40B4-BE49-F238E27FC236}">
                    <a16:creationId xmlns:a16="http://schemas.microsoft.com/office/drawing/2014/main" id="{512040D1-5B34-2D4F-BDDC-0F1BCA79B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6" name="Freeform 258">
                <a:extLst>
                  <a:ext uri="{FF2B5EF4-FFF2-40B4-BE49-F238E27FC236}">
                    <a16:creationId xmlns:a16="http://schemas.microsoft.com/office/drawing/2014/main" id="{77926C84-48DF-3448-84C4-E2E9A8387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7" name="Freeform 259">
                <a:extLst>
                  <a:ext uri="{FF2B5EF4-FFF2-40B4-BE49-F238E27FC236}">
                    <a16:creationId xmlns:a16="http://schemas.microsoft.com/office/drawing/2014/main" id="{C00B32F7-2E5D-CB42-82AD-0585048BE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8" name="Freeform 260">
                <a:extLst>
                  <a:ext uri="{FF2B5EF4-FFF2-40B4-BE49-F238E27FC236}">
                    <a16:creationId xmlns:a16="http://schemas.microsoft.com/office/drawing/2014/main" id="{0CD5D53D-828E-B742-AE54-4C97BFD7E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9" name="Freeform 261">
                <a:extLst>
                  <a:ext uri="{FF2B5EF4-FFF2-40B4-BE49-F238E27FC236}">
                    <a16:creationId xmlns:a16="http://schemas.microsoft.com/office/drawing/2014/main" id="{451908CC-01E1-A64A-B212-5E7A8D79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3" name="Group 274">
              <a:extLst>
                <a:ext uri="{FF2B5EF4-FFF2-40B4-BE49-F238E27FC236}">
                  <a16:creationId xmlns:a16="http://schemas.microsoft.com/office/drawing/2014/main" id="{234C8AC4-0E15-3E4C-A0D1-AB4EBCEA3A7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177280" name="Freeform 275">
                <a:extLst>
                  <a:ext uri="{FF2B5EF4-FFF2-40B4-BE49-F238E27FC236}">
                    <a16:creationId xmlns:a16="http://schemas.microsoft.com/office/drawing/2014/main" id="{BE894C14-05B4-6F4C-A570-21BF02F9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1" name="Freeform 276">
                <a:extLst>
                  <a:ext uri="{FF2B5EF4-FFF2-40B4-BE49-F238E27FC236}">
                    <a16:creationId xmlns:a16="http://schemas.microsoft.com/office/drawing/2014/main" id="{048D0A9F-9C55-A745-B1F7-15BB6261D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2" name="Freeform 277">
                <a:extLst>
                  <a:ext uri="{FF2B5EF4-FFF2-40B4-BE49-F238E27FC236}">
                    <a16:creationId xmlns:a16="http://schemas.microsoft.com/office/drawing/2014/main" id="{AA4E14AD-31AC-D949-9CBF-3F5AC9485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3" name="Freeform 278">
                <a:extLst>
                  <a:ext uri="{FF2B5EF4-FFF2-40B4-BE49-F238E27FC236}">
                    <a16:creationId xmlns:a16="http://schemas.microsoft.com/office/drawing/2014/main" id="{E64EEA82-02C7-E542-84C3-F5F3CE19A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84" name="Freeform 279">
                <a:extLst>
                  <a:ext uri="{FF2B5EF4-FFF2-40B4-BE49-F238E27FC236}">
                    <a16:creationId xmlns:a16="http://schemas.microsoft.com/office/drawing/2014/main" id="{9E56D398-0ED8-6B4F-9FE5-E1706B941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7274" name="Group 286">
              <a:extLst>
                <a:ext uri="{FF2B5EF4-FFF2-40B4-BE49-F238E27FC236}">
                  <a16:creationId xmlns:a16="http://schemas.microsoft.com/office/drawing/2014/main" id="{AD4ADA04-F124-6746-9978-A0353BDE697C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177275" name="Freeform 287">
                <a:extLst>
                  <a:ext uri="{FF2B5EF4-FFF2-40B4-BE49-F238E27FC236}">
                    <a16:creationId xmlns:a16="http://schemas.microsoft.com/office/drawing/2014/main" id="{9A7FFDA0-5A7B-3945-A083-6F4AEFD0F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6" name="Freeform 288">
                <a:extLst>
                  <a:ext uri="{FF2B5EF4-FFF2-40B4-BE49-F238E27FC236}">
                    <a16:creationId xmlns:a16="http://schemas.microsoft.com/office/drawing/2014/main" id="{5BA6AA92-8AEB-D142-94D6-E8A414976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7" name="Freeform 289">
                <a:extLst>
                  <a:ext uri="{FF2B5EF4-FFF2-40B4-BE49-F238E27FC236}">
                    <a16:creationId xmlns:a16="http://schemas.microsoft.com/office/drawing/2014/main" id="{C32008D5-4760-7748-8F79-9AF1D2EAA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8" name="Freeform 290">
                <a:extLst>
                  <a:ext uri="{FF2B5EF4-FFF2-40B4-BE49-F238E27FC236}">
                    <a16:creationId xmlns:a16="http://schemas.microsoft.com/office/drawing/2014/main" id="{127DF185-D867-844C-A203-DE9B5D7B3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279" name="Freeform 291">
                <a:extLst>
                  <a:ext uri="{FF2B5EF4-FFF2-40B4-BE49-F238E27FC236}">
                    <a16:creationId xmlns:a16="http://schemas.microsoft.com/office/drawing/2014/main" id="{46A5AEC8-1E83-964A-8CE2-0EE7EF3CD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77154" name="Rectangle 2">
            <a:extLst>
              <a:ext uri="{FF2B5EF4-FFF2-40B4-BE49-F238E27FC236}">
                <a16:creationId xmlns:a16="http://schemas.microsoft.com/office/drawing/2014/main" id="{814772DB-E2F3-694E-9BB6-E639657DF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4 gate delays to generate s</a:t>
            </a:r>
            <a:r>
              <a:rPr lang="en-US" altLang="en-US" sz="2800" baseline="-25000">
                <a:solidFill>
                  <a:schemeClr val="tx2"/>
                </a:solidFill>
              </a:rPr>
              <a:t>1</a:t>
            </a:r>
          </a:p>
        </p:txBody>
      </p:sp>
      <p:sp>
        <p:nvSpPr>
          <p:cNvPr id="177155" name="Rectangle 99">
            <a:extLst>
              <a:ext uri="{FF2B5EF4-FFF2-40B4-BE49-F238E27FC236}">
                <a16:creationId xmlns:a16="http://schemas.microsoft.com/office/drawing/2014/main" id="{7A770520-F12A-0941-99AE-24C4E7D90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3962400"/>
            <a:ext cx="96180" cy="153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0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77156" name="Rectangle 36">
            <a:extLst>
              <a:ext uri="{FF2B5EF4-FFF2-40B4-BE49-F238E27FC236}">
                <a16:creationId xmlns:a16="http://schemas.microsoft.com/office/drawing/2014/main" id="{8872D4E4-C9E0-4140-BFB5-8EFAE8837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0513" y="3876675"/>
            <a:ext cx="107402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Rectangle 2">
            <a:extLst>
              <a:ext uri="{FF2B5EF4-FFF2-40B4-BE49-F238E27FC236}">
                <a16:creationId xmlns:a16="http://schemas.microsoft.com/office/drawing/2014/main" id="{AD7141AF-0740-7242-A62D-A58D242286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It takes 4 gate delays to generate s</a:t>
            </a:r>
            <a:r>
              <a:rPr lang="en-US" altLang="en-US" sz="2800" baseline="-25000">
                <a:solidFill>
                  <a:schemeClr val="tx2"/>
                </a:solidFill>
              </a:rPr>
              <a:t>2</a:t>
            </a:r>
          </a:p>
        </p:txBody>
      </p:sp>
      <p:grpSp>
        <p:nvGrpSpPr>
          <p:cNvPr id="178178" name="Group 1">
            <a:extLst>
              <a:ext uri="{FF2B5EF4-FFF2-40B4-BE49-F238E27FC236}">
                <a16:creationId xmlns:a16="http://schemas.microsoft.com/office/drawing/2014/main" id="{B5DDEC65-F732-1E44-B490-F6962CAC3BB1}"/>
              </a:ext>
            </a:extLst>
          </p:cNvPr>
          <p:cNvGrpSpPr>
            <a:grpSpLocks/>
          </p:cNvGrpSpPr>
          <p:nvPr/>
        </p:nvGrpSpPr>
        <p:grpSpPr bwMode="auto">
          <a:xfrm>
            <a:off x="2341564" y="769939"/>
            <a:ext cx="6436669" cy="5762525"/>
            <a:chOff x="1426544" y="769938"/>
            <a:chExt cx="6437283" cy="5762525"/>
          </a:xfrm>
        </p:grpSpPr>
        <p:sp>
          <p:nvSpPr>
            <p:cNvPr id="178179" name="Rectangle 4">
              <a:extLst>
                <a:ext uri="{FF2B5EF4-FFF2-40B4-BE49-F238E27FC236}">
                  <a16:creationId xmlns:a16="http://schemas.microsoft.com/office/drawing/2014/main" id="{ED2A0290-7E48-7548-BE91-EDC19E748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1255713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0" name="Line 6">
              <a:extLst>
                <a:ext uri="{FF2B5EF4-FFF2-40B4-BE49-F238E27FC236}">
                  <a16:creationId xmlns:a16="http://schemas.microsoft.com/office/drawing/2014/main" id="{B5ED889C-3036-444B-B547-B7BC7DE048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417888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1" name="Line 8">
              <a:extLst>
                <a:ext uri="{FF2B5EF4-FFF2-40B4-BE49-F238E27FC236}">
                  <a16:creationId xmlns:a16="http://schemas.microsoft.com/office/drawing/2014/main" id="{D585E977-E619-BF43-81C6-E060451D21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336800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2" name="Freeform 9">
              <a:extLst>
                <a:ext uri="{FF2B5EF4-FFF2-40B4-BE49-F238E27FC236}">
                  <a16:creationId xmlns:a16="http://schemas.microsoft.com/office/drawing/2014/main" id="{464C7535-A8F0-7D4B-873E-76E60B7B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3165475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83" name="Freeform 10">
              <a:extLst>
                <a:ext uri="{FF2B5EF4-FFF2-40B4-BE49-F238E27FC236}">
                  <a16:creationId xmlns:a16="http://schemas.microsoft.com/office/drawing/2014/main" id="{F218D22C-B96E-BF45-BA61-363092B4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728788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184" name="Line 12">
              <a:extLst>
                <a:ext uri="{FF2B5EF4-FFF2-40B4-BE49-F238E27FC236}">
                  <a16:creationId xmlns:a16="http://schemas.microsoft.com/office/drawing/2014/main" id="{6AC8FF08-23C7-7B4C-994E-750A2DE24F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854575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5" name="Line 13">
              <a:extLst>
                <a:ext uri="{FF2B5EF4-FFF2-40B4-BE49-F238E27FC236}">
                  <a16:creationId xmlns:a16="http://schemas.microsoft.com/office/drawing/2014/main" id="{455AD303-69A2-7B4E-8039-F475B353E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6" name="Line 14">
              <a:extLst>
                <a:ext uri="{FF2B5EF4-FFF2-40B4-BE49-F238E27FC236}">
                  <a16:creationId xmlns:a16="http://schemas.microsoft.com/office/drawing/2014/main" id="{7B675CE4-80B7-8E4B-8FBD-5FA41B2202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564188"/>
              <a:ext cx="1588" cy="13493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87" name="Rectangle 19">
              <a:extLst>
                <a:ext uri="{FF2B5EF4-FFF2-40B4-BE49-F238E27FC236}">
                  <a16:creationId xmlns:a16="http://schemas.microsoft.com/office/drawing/2014/main" id="{71F64F02-5CA4-534F-9116-19F1F8751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8" name="Rectangle 20">
              <a:extLst>
                <a:ext uri="{FF2B5EF4-FFF2-40B4-BE49-F238E27FC236}">
                  <a16:creationId xmlns:a16="http://schemas.microsoft.com/office/drawing/2014/main" id="{0C294697-6E04-8341-9D3A-C7D7CACB4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89" name="Rectangle 21">
              <a:extLst>
                <a:ext uri="{FF2B5EF4-FFF2-40B4-BE49-F238E27FC236}">
                  <a16:creationId xmlns:a16="http://schemas.microsoft.com/office/drawing/2014/main" id="{A534DCFF-B26E-D04A-B88C-9D95188A1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0" name="Rectangle 22">
              <a:extLst>
                <a:ext uri="{FF2B5EF4-FFF2-40B4-BE49-F238E27FC236}">
                  <a16:creationId xmlns:a16="http://schemas.microsoft.com/office/drawing/2014/main" id="{92CA58A1-E9D7-9845-AABE-DD9598752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1" name="Rectangle 23">
              <a:extLst>
                <a:ext uri="{FF2B5EF4-FFF2-40B4-BE49-F238E27FC236}">
                  <a16:creationId xmlns:a16="http://schemas.microsoft.com/office/drawing/2014/main" id="{E0C46DC6-504A-5346-A1B0-16D15B894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2" name="Rectangle 24">
              <a:extLst>
                <a:ext uri="{FF2B5EF4-FFF2-40B4-BE49-F238E27FC236}">
                  <a16:creationId xmlns:a16="http://schemas.microsoft.com/office/drawing/2014/main" id="{FE156E06-8C1A-1043-9A17-54C919B542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3" name="Rectangle 25">
              <a:extLst>
                <a:ext uri="{FF2B5EF4-FFF2-40B4-BE49-F238E27FC236}">
                  <a16:creationId xmlns:a16="http://schemas.microsoft.com/office/drawing/2014/main" id="{814F46C6-FD2E-124D-B8A1-1A2B7D2C3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4" name="Rectangle 26">
              <a:extLst>
                <a:ext uri="{FF2B5EF4-FFF2-40B4-BE49-F238E27FC236}">
                  <a16:creationId xmlns:a16="http://schemas.microsoft.com/office/drawing/2014/main" id="{9CD9B4A9-57C2-944C-8E27-AAD9CAADA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5" name="Rectangle 27">
              <a:extLst>
                <a:ext uri="{FF2B5EF4-FFF2-40B4-BE49-F238E27FC236}">
                  <a16:creationId xmlns:a16="http://schemas.microsoft.com/office/drawing/2014/main" id="{A7FA4EC7-788F-C945-A3D4-0B348E45F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6300788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6" name="Line 28">
              <a:extLst>
                <a:ext uri="{FF2B5EF4-FFF2-40B4-BE49-F238E27FC236}">
                  <a16:creationId xmlns:a16="http://schemas.microsoft.com/office/drawing/2014/main" id="{86A22C82-EEDA-7E48-8557-4C10ADA54F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735513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197" name="Rectangle 29">
              <a:extLst>
                <a:ext uri="{FF2B5EF4-FFF2-40B4-BE49-F238E27FC236}">
                  <a16:creationId xmlns:a16="http://schemas.microsoft.com/office/drawing/2014/main" id="{DEC0766E-03E5-7F42-8A92-904024D47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637857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8" name="Rectangle 30">
              <a:extLst>
                <a:ext uri="{FF2B5EF4-FFF2-40B4-BE49-F238E27FC236}">
                  <a16:creationId xmlns:a16="http://schemas.microsoft.com/office/drawing/2014/main" id="{17DD7B6E-CE8E-2644-88EC-A6553A65A4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1370013"/>
              <a:ext cx="115427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199" name="Rectangle 31">
              <a:extLst>
                <a:ext uri="{FF2B5EF4-FFF2-40B4-BE49-F238E27FC236}">
                  <a16:creationId xmlns:a16="http://schemas.microsoft.com/office/drawing/2014/main" id="{E07767A7-F24A-9444-BCF4-40ACC457C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447800"/>
              <a:ext cx="96189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0" name="Rectangle 32">
              <a:extLst>
                <a:ext uri="{FF2B5EF4-FFF2-40B4-BE49-F238E27FC236}">
                  <a16:creationId xmlns:a16="http://schemas.microsoft.com/office/drawing/2014/main" id="{5DA63A6E-C3D1-794C-9F28-3EE6A057A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1370013"/>
              <a:ext cx="115427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1" name="Rectangle 33">
              <a:extLst>
                <a:ext uri="{FF2B5EF4-FFF2-40B4-BE49-F238E27FC236}">
                  <a16:creationId xmlns:a16="http://schemas.microsoft.com/office/drawing/2014/main" id="{7E8AF820-DF51-D643-9D96-A12AD0CC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447800"/>
              <a:ext cx="96189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2" name="Rectangle 34">
              <a:extLst>
                <a:ext uri="{FF2B5EF4-FFF2-40B4-BE49-F238E27FC236}">
                  <a16:creationId xmlns:a16="http://schemas.microsoft.com/office/drawing/2014/main" id="{65A7C377-BEED-E446-B6BA-2244DAA37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6300788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3" name="Rectangle 35">
              <a:extLst>
                <a:ext uri="{FF2B5EF4-FFF2-40B4-BE49-F238E27FC236}">
                  <a16:creationId xmlns:a16="http://schemas.microsoft.com/office/drawing/2014/main" id="{7883F1A0-3737-2E4A-B4C7-EF0C726D6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637857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4" name="Rectangle 36">
              <a:extLst>
                <a:ext uri="{FF2B5EF4-FFF2-40B4-BE49-F238E27FC236}">
                  <a16:creationId xmlns:a16="http://schemas.microsoft.com/office/drawing/2014/main" id="{731F52A9-147D-EF4C-8E67-0371BEE3F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721" y="3876431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05" name="Line 37">
              <a:extLst>
                <a:ext uri="{FF2B5EF4-FFF2-40B4-BE49-F238E27FC236}">
                  <a16:creationId xmlns:a16="http://schemas.microsoft.com/office/drawing/2014/main" id="{E6115238-645B-5E45-AD3B-BC9F20F651A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610100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6" name="Line 39">
              <a:extLst>
                <a:ext uri="{FF2B5EF4-FFF2-40B4-BE49-F238E27FC236}">
                  <a16:creationId xmlns:a16="http://schemas.microsoft.com/office/drawing/2014/main" id="{1980FF20-288E-8E41-854D-615F36FBC1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7" name="Line 40">
              <a:extLst>
                <a:ext uri="{FF2B5EF4-FFF2-40B4-BE49-F238E27FC236}">
                  <a16:creationId xmlns:a16="http://schemas.microsoft.com/office/drawing/2014/main" id="{FC46BBA9-E794-9D4F-B89F-95179CC64A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8" name="Line 41">
              <a:extLst>
                <a:ext uri="{FF2B5EF4-FFF2-40B4-BE49-F238E27FC236}">
                  <a16:creationId xmlns:a16="http://schemas.microsoft.com/office/drawing/2014/main" id="{07D96258-1D3E-934E-A974-9691C7F3F9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61803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09" name="Line 48">
              <a:extLst>
                <a:ext uri="{FF2B5EF4-FFF2-40B4-BE49-F238E27FC236}">
                  <a16:creationId xmlns:a16="http://schemas.microsoft.com/office/drawing/2014/main" id="{95F1D1B6-08BC-B74C-9E40-033FE12A5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0" name="Line 50">
              <a:extLst>
                <a:ext uri="{FF2B5EF4-FFF2-40B4-BE49-F238E27FC236}">
                  <a16:creationId xmlns:a16="http://schemas.microsoft.com/office/drawing/2014/main" id="{D9E969C5-19E1-AF40-8FB4-07EB3F617F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1" name="Line 51">
              <a:extLst>
                <a:ext uri="{FF2B5EF4-FFF2-40B4-BE49-F238E27FC236}">
                  <a16:creationId xmlns:a16="http://schemas.microsoft.com/office/drawing/2014/main" id="{8AB616CC-93AE-FA43-97FA-0BE22C69A9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2" name="Line 52">
              <a:extLst>
                <a:ext uri="{FF2B5EF4-FFF2-40B4-BE49-F238E27FC236}">
                  <a16:creationId xmlns:a16="http://schemas.microsoft.com/office/drawing/2014/main" id="{8EC572AA-7D50-B948-BF82-149F5ADC4F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4558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3" name="Line 61">
              <a:extLst>
                <a:ext uri="{FF2B5EF4-FFF2-40B4-BE49-F238E27FC236}">
                  <a16:creationId xmlns:a16="http://schemas.microsoft.com/office/drawing/2014/main" id="{E634F2D9-A99A-6D45-A16F-2FD2753263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746250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4" name="Line 62">
              <a:extLst>
                <a:ext uri="{FF2B5EF4-FFF2-40B4-BE49-F238E27FC236}">
                  <a16:creationId xmlns:a16="http://schemas.microsoft.com/office/drawing/2014/main" id="{65AB16FD-F778-1749-8E9D-FF6312E63B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746250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5" name="Line 63">
              <a:extLst>
                <a:ext uri="{FF2B5EF4-FFF2-40B4-BE49-F238E27FC236}">
                  <a16:creationId xmlns:a16="http://schemas.microsoft.com/office/drawing/2014/main" id="{E4B8C41E-6E5F-BA49-8006-7CB1AB0BA7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2433638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6" name="Line 68">
              <a:extLst>
                <a:ext uri="{FF2B5EF4-FFF2-40B4-BE49-F238E27FC236}">
                  <a16:creationId xmlns:a16="http://schemas.microsoft.com/office/drawing/2014/main" id="{10C0DB6C-FBA3-DC4E-A7DE-AE5618DC1B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7" name="Line 69">
              <a:extLst>
                <a:ext uri="{FF2B5EF4-FFF2-40B4-BE49-F238E27FC236}">
                  <a16:creationId xmlns:a16="http://schemas.microsoft.com/office/drawing/2014/main" id="{F39ADF8B-2BDC-6C4E-B8CB-C6B454282C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8" name="Line 73">
              <a:extLst>
                <a:ext uri="{FF2B5EF4-FFF2-40B4-BE49-F238E27FC236}">
                  <a16:creationId xmlns:a16="http://schemas.microsoft.com/office/drawing/2014/main" id="{6202D001-457E-7E48-BEEB-3B23387D0F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19" name="Line 74">
              <a:extLst>
                <a:ext uri="{FF2B5EF4-FFF2-40B4-BE49-F238E27FC236}">
                  <a16:creationId xmlns:a16="http://schemas.microsoft.com/office/drawing/2014/main" id="{2C3B9440-B92C-CC4B-B5FC-84D9E0C453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0" name="Line 76">
              <a:extLst>
                <a:ext uri="{FF2B5EF4-FFF2-40B4-BE49-F238E27FC236}">
                  <a16:creationId xmlns:a16="http://schemas.microsoft.com/office/drawing/2014/main" id="{4E5AB981-960A-CC41-B9E8-E16F178827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3417888"/>
              <a:ext cx="1588" cy="7270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1" name="Freeform 77">
              <a:extLst>
                <a:ext uri="{FF2B5EF4-FFF2-40B4-BE49-F238E27FC236}">
                  <a16:creationId xmlns:a16="http://schemas.microsoft.com/office/drawing/2014/main" id="{79D898D2-D728-9F48-AD57-85EC39328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573338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2" name="Freeform 78">
              <a:extLst>
                <a:ext uri="{FF2B5EF4-FFF2-40B4-BE49-F238E27FC236}">
                  <a16:creationId xmlns:a16="http://schemas.microsoft.com/office/drawing/2014/main" id="{A1506BF5-02D4-1B40-B097-871F4B59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618038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3" name="Freeform 79">
              <a:extLst>
                <a:ext uri="{FF2B5EF4-FFF2-40B4-BE49-F238E27FC236}">
                  <a16:creationId xmlns:a16="http://schemas.microsoft.com/office/drawing/2014/main" id="{4477D2B1-AB12-7643-B622-3982CBFAC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944813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4" name="Line 80">
              <a:extLst>
                <a:ext uri="{FF2B5EF4-FFF2-40B4-BE49-F238E27FC236}">
                  <a16:creationId xmlns:a16="http://schemas.microsoft.com/office/drawing/2014/main" id="{DFBF2E0C-8B79-D845-AD9D-3D0AE51907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3181350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5" name="Line 81">
              <a:extLst>
                <a:ext uri="{FF2B5EF4-FFF2-40B4-BE49-F238E27FC236}">
                  <a16:creationId xmlns:a16="http://schemas.microsoft.com/office/drawing/2014/main" id="{FFC4128D-505F-1546-B4D4-6EA5217555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708275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6" name="Line 82">
              <a:extLst>
                <a:ext uri="{FF2B5EF4-FFF2-40B4-BE49-F238E27FC236}">
                  <a16:creationId xmlns:a16="http://schemas.microsoft.com/office/drawing/2014/main" id="{60B54EE5-9F53-A740-AC77-690BADFB0F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7" name="Line 83">
              <a:extLst>
                <a:ext uri="{FF2B5EF4-FFF2-40B4-BE49-F238E27FC236}">
                  <a16:creationId xmlns:a16="http://schemas.microsoft.com/office/drawing/2014/main" id="{10905132-764A-EC4B-9FC0-0E5473EBD02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28" name="Freeform 84">
              <a:extLst>
                <a:ext uri="{FF2B5EF4-FFF2-40B4-BE49-F238E27FC236}">
                  <a16:creationId xmlns:a16="http://schemas.microsoft.com/office/drawing/2014/main" id="{7B9D129F-B49E-EC4B-B151-34CB85AB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474788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29" name="Freeform 85">
              <a:extLst>
                <a:ext uri="{FF2B5EF4-FFF2-40B4-BE49-F238E27FC236}">
                  <a16:creationId xmlns:a16="http://schemas.microsoft.com/office/drawing/2014/main" id="{10A4C0FA-FFDC-9B48-8602-B31C46603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911475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0" name="Freeform 86">
              <a:extLst>
                <a:ext uri="{FF2B5EF4-FFF2-40B4-BE49-F238E27FC236}">
                  <a16:creationId xmlns:a16="http://schemas.microsoft.com/office/drawing/2014/main" id="{EC083ABA-A036-BF44-B1A5-F2DF593F2A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674938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1" name="Freeform 87">
              <a:extLst>
                <a:ext uri="{FF2B5EF4-FFF2-40B4-BE49-F238E27FC236}">
                  <a16:creationId xmlns:a16="http://schemas.microsoft.com/office/drawing/2014/main" id="{B8140EC2-F92F-2F4B-B817-86B76C40A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638550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2" name="Line 89">
              <a:extLst>
                <a:ext uri="{FF2B5EF4-FFF2-40B4-BE49-F238E27FC236}">
                  <a16:creationId xmlns:a16="http://schemas.microsoft.com/office/drawing/2014/main" id="{2EA2909F-4EA9-3E45-A743-F61CC3BB90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1019175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3" name="Freeform 90">
              <a:extLst>
                <a:ext uri="{FF2B5EF4-FFF2-40B4-BE49-F238E27FC236}">
                  <a16:creationId xmlns:a16="http://schemas.microsoft.com/office/drawing/2014/main" id="{AB5A6C58-3688-E744-9646-A322AA1B6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728788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34" name="Freeform 91">
              <a:extLst>
                <a:ext uri="{FF2B5EF4-FFF2-40B4-BE49-F238E27FC236}">
                  <a16:creationId xmlns:a16="http://schemas.microsoft.com/office/drawing/2014/main" id="{B5671C3E-D929-CC48-9291-C080D8958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890963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5" name="Rectangle 92">
              <a:extLst>
                <a:ext uri="{FF2B5EF4-FFF2-40B4-BE49-F238E27FC236}">
                  <a16:creationId xmlns:a16="http://schemas.microsoft.com/office/drawing/2014/main" id="{9A053D2C-9151-D44D-9DAA-C1FAC00A9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1255713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36" name="Line 93">
              <a:extLst>
                <a:ext uri="{FF2B5EF4-FFF2-40B4-BE49-F238E27FC236}">
                  <a16:creationId xmlns:a16="http://schemas.microsoft.com/office/drawing/2014/main" id="{2DFF0A06-5CFB-2048-9470-906CDFB4F2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890963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Freeform 94">
              <a:extLst>
                <a:ext uri="{FF2B5EF4-FFF2-40B4-BE49-F238E27FC236}">
                  <a16:creationId xmlns:a16="http://schemas.microsoft.com/office/drawing/2014/main" id="{3969E8DC-012C-F542-B364-AF35B9342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735513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8" name="Freeform 95">
              <a:extLst>
                <a:ext uri="{FF2B5EF4-FFF2-40B4-BE49-F238E27FC236}">
                  <a16:creationId xmlns:a16="http://schemas.microsoft.com/office/drawing/2014/main" id="{2401FA84-1477-EF48-9ED9-1062F74F9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746250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9" name="Line 96">
              <a:extLst>
                <a:ext uri="{FF2B5EF4-FFF2-40B4-BE49-F238E27FC236}">
                  <a16:creationId xmlns:a16="http://schemas.microsoft.com/office/drawing/2014/main" id="{DD1C9198-2CA0-DE4F-AC4B-4795A8C7A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573338"/>
              <a:ext cx="1587" cy="84455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0" name="Line 97">
              <a:extLst>
                <a:ext uri="{FF2B5EF4-FFF2-40B4-BE49-F238E27FC236}">
                  <a16:creationId xmlns:a16="http://schemas.microsoft.com/office/drawing/2014/main" id="{B92FCEA7-5005-214B-A6CE-AD7CD65A61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627188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1" name="Line 98">
              <a:extLst>
                <a:ext uri="{FF2B5EF4-FFF2-40B4-BE49-F238E27FC236}">
                  <a16:creationId xmlns:a16="http://schemas.microsoft.com/office/drawing/2014/main" id="{05841F5F-F50E-8344-A1AF-122AD89D887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019175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2" name="Rectangle 99">
              <a:extLst>
                <a:ext uri="{FF2B5EF4-FFF2-40B4-BE49-F238E27FC236}">
                  <a16:creationId xmlns:a16="http://schemas.microsoft.com/office/drawing/2014/main" id="{4CB69389-69F8-E143-8F7E-A04B06A2C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200" y="3962400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3" name="Rectangle 100">
              <a:extLst>
                <a:ext uri="{FF2B5EF4-FFF2-40B4-BE49-F238E27FC236}">
                  <a16:creationId xmlns:a16="http://schemas.microsoft.com/office/drawing/2014/main" id="{E4C3BCDF-2D7B-604D-916D-3D278BBE9B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4" name="Rectangle 101">
              <a:extLst>
                <a:ext uri="{FF2B5EF4-FFF2-40B4-BE49-F238E27FC236}">
                  <a16:creationId xmlns:a16="http://schemas.microsoft.com/office/drawing/2014/main" id="{F88CD987-D7D8-F34D-BE2A-F4D8E1BB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5" name="Rectangle 102">
              <a:extLst>
                <a:ext uri="{FF2B5EF4-FFF2-40B4-BE49-F238E27FC236}">
                  <a16:creationId xmlns:a16="http://schemas.microsoft.com/office/drawing/2014/main" id="{49F2E2F2-DF00-EC41-9334-97F2866BC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769938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6" name="Line 103">
              <a:extLst>
                <a:ext uri="{FF2B5EF4-FFF2-40B4-BE49-F238E27FC236}">
                  <a16:creationId xmlns:a16="http://schemas.microsoft.com/office/drawing/2014/main" id="{CC44F1FE-A184-5545-BF86-B895A9BA53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735513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47" name="Rectangle 104">
              <a:extLst>
                <a:ext uri="{FF2B5EF4-FFF2-40B4-BE49-F238E27FC236}">
                  <a16:creationId xmlns:a16="http://schemas.microsoft.com/office/drawing/2014/main" id="{474B5E34-CC7B-4A4A-B276-9A0F9EA585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8477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8" name="Rectangle 105">
              <a:extLst>
                <a:ext uri="{FF2B5EF4-FFF2-40B4-BE49-F238E27FC236}">
                  <a16:creationId xmlns:a16="http://schemas.microsoft.com/office/drawing/2014/main" id="{14CE804E-82CF-B44A-8E69-372D8DE132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538538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49" name="Rectangle 106">
              <a:extLst>
                <a:ext uri="{FF2B5EF4-FFF2-40B4-BE49-F238E27FC236}">
                  <a16:creationId xmlns:a16="http://schemas.microsoft.com/office/drawing/2014/main" id="{A37ACF30-D43C-014E-9F38-06DD5C5F7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616325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50" name="Rectangle 107">
              <a:extLst>
                <a:ext uri="{FF2B5EF4-FFF2-40B4-BE49-F238E27FC236}">
                  <a16:creationId xmlns:a16="http://schemas.microsoft.com/office/drawing/2014/main" id="{AB32C610-5816-6742-ABCE-7B2641EE13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906838"/>
              <a:ext cx="10741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51" name="Line 110">
              <a:extLst>
                <a:ext uri="{FF2B5EF4-FFF2-40B4-BE49-F238E27FC236}">
                  <a16:creationId xmlns:a16="http://schemas.microsoft.com/office/drawing/2014/main" id="{4FA6A412-A18E-C646-B1C2-DF43C64356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746250"/>
              <a:ext cx="1587" cy="2365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2" name="Line 111">
              <a:extLst>
                <a:ext uri="{FF2B5EF4-FFF2-40B4-BE49-F238E27FC236}">
                  <a16:creationId xmlns:a16="http://schemas.microsoft.com/office/drawing/2014/main" id="{45D75791-3F2B-7442-B42E-589A2D56C8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3" name="Line 112">
              <a:extLst>
                <a:ext uri="{FF2B5EF4-FFF2-40B4-BE49-F238E27FC236}">
                  <a16:creationId xmlns:a16="http://schemas.microsoft.com/office/drawing/2014/main" id="{1B266E40-5D5F-E940-B6FF-E949DBE488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455863"/>
              <a:ext cx="1587" cy="117475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4" name="Line 117">
              <a:extLst>
                <a:ext uri="{FF2B5EF4-FFF2-40B4-BE49-F238E27FC236}">
                  <a16:creationId xmlns:a16="http://schemas.microsoft.com/office/drawing/2014/main" id="{B57BC4BC-C33A-C647-8408-043C621EB4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5" name="Line 118">
              <a:extLst>
                <a:ext uri="{FF2B5EF4-FFF2-40B4-BE49-F238E27FC236}">
                  <a16:creationId xmlns:a16="http://schemas.microsoft.com/office/drawing/2014/main" id="{19922A90-3E79-3A4A-9CF8-35E45AF03A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890963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6" name="Line 119">
              <a:extLst>
                <a:ext uri="{FF2B5EF4-FFF2-40B4-BE49-F238E27FC236}">
                  <a16:creationId xmlns:a16="http://schemas.microsoft.com/office/drawing/2014/main" id="{ADC22FA5-2A8A-3F41-8024-447EEFE07B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7" name="Line 126">
              <a:extLst>
                <a:ext uri="{FF2B5EF4-FFF2-40B4-BE49-F238E27FC236}">
                  <a16:creationId xmlns:a16="http://schemas.microsoft.com/office/drawing/2014/main" id="{5A562C83-D209-2642-BB8C-7FEE85F23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890963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8" name="Line 128">
              <a:extLst>
                <a:ext uri="{FF2B5EF4-FFF2-40B4-BE49-F238E27FC236}">
                  <a16:creationId xmlns:a16="http://schemas.microsoft.com/office/drawing/2014/main" id="{86472F62-FD1A-ED43-B7C4-BB619F2FB1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8545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9" name="Line 129">
              <a:extLst>
                <a:ext uri="{FF2B5EF4-FFF2-40B4-BE49-F238E27FC236}">
                  <a16:creationId xmlns:a16="http://schemas.microsoft.com/office/drawing/2014/main" id="{5057C2AF-367C-594A-8ABF-F5B1C7585B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854575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0" name="Line 130">
              <a:extLst>
                <a:ext uri="{FF2B5EF4-FFF2-40B4-BE49-F238E27FC236}">
                  <a16:creationId xmlns:a16="http://schemas.microsoft.com/office/drawing/2014/main" id="{357A6764-72F2-D44B-9940-2B6C0B5432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564188"/>
              <a:ext cx="1588" cy="1349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1" name="Line 139">
              <a:extLst>
                <a:ext uri="{FF2B5EF4-FFF2-40B4-BE49-F238E27FC236}">
                  <a16:creationId xmlns:a16="http://schemas.microsoft.com/office/drawing/2014/main" id="{E355BB60-0AA7-8D4D-BE4F-57978D7B27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7462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2" name="Line 141">
              <a:extLst>
                <a:ext uri="{FF2B5EF4-FFF2-40B4-BE49-F238E27FC236}">
                  <a16:creationId xmlns:a16="http://schemas.microsoft.com/office/drawing/2014/main" id="{D37D0D69-A3E5-1D4A-B8EE-53456E385F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433638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3" name="Line 142">
              <a:extLst>
                <a:ext uri="{FF2B5EF4-FFF2-40B4-BE49-F238E27FC236}">
                  <a16:creationId xmlns:a16="http://schemas.microsoft.com/office/drawing/2014/main" id="{BF9CF90D-B0D4-B243-B5C9-06FAAC0E16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890963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4" name="Line 143">
              <a:extLst>
                <a:ext uri="{FF2B5EF4-FFF2-40B4-BE49-F238E27FC236}">
                  <a16:creationId xmlns:a16="http://schemas.microsoft.com/office/drawing/2014/main" id="{126D8F99-B4E3-094F-860D-97E4EE4D0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618038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5" name="Freeform 148">
              <a:extLst>
                <a:ext uri="{FF2B5EF4-FFF2-40B4-BE49-F238E27FC236}">
                  <a16:creationId xmlns:a16="http://schemas.microsoft.com/office/drawing/2014/main" id="{52EEED7F-C3B6-EE44-8B9B-D2DA9B974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474788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66" name="Freeform 149">
              <a:extLst>
                <a:ext uri="{FF2B5EF4-FFF2-40B4-BE49-F238E27FC236}">
                  <a16:creationId xmlns:a16="http://schemas.microsoft.com/office/drawing/2014/main" id="{E4A9BE5B-FE57-5746-9E79-67210048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3" y="1019175"/>
              <a:ext cx="474662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7" name="Line 152">
              <a:extLst>
                <a:ext uri="{FF2B5EF4-FFF2-40B4-BE49-F238E27FC236}">
                  <a16:creationId xmlns:a16="http://schemas.microsoft.com/office/drawing/2014/main" id="{9286B2D4-36FA-E84D-81FF-331C932EF0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181350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8" name="Line 153">
              <a:extLst>
                <a:ext uri="{FF2B5EF4-FFF2-40B4-BE49-F238E27FC236}">
                  <a16:creationId xmlns:a16="http://schemas.microsoft.com/office/drawing/2014/main" id="{E4A440FD-120C-D64E-9F4A-65AFD65DF5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654425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69" name="Line 154">
              <a:extLst>
                <a:ext uri="{FF2B5EF4-FFF2-40B4-BE49-F238E27FC236}">
                  <a16:creationId xmlns:a16="http://schemas.microsoft.com/office/drawing/2014/main" id="{FEE4A480-C178-1746-8089-DA3FCDC3943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3417888"/>
              <a:ext cx="2601913" cy="1587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0" name="Line 155">
              <a:extLst>
                <a:ext uri="{FF2B5EF4-FFF2-40B4-BE49-F238E27FC236}">
                  <a16:creationId xmlns:a16="http://schemas.microsoft.com/office/drawing/2014/main" id="{3F377D46-E7C6-A44E-A951-9FD7FC15A1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17888"/>
              <a:ext cx="1587" cy="473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1" name="Freeform 156">
              <a:extLst>
                <a:ext uri="{FF2B5EF4-FFF2-40B4-BE49-F238E27FC236}">
                  <a16:creationId xmlns:a16="http://schemas.microsoft.com/office/drawing/2014/main" id="{413CEEC0-8CB7-564F-BB57-CDFFDA29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3402013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2" name="Line 157">
              <a:extLst>
                <a:ext uri="{FF2B5EF4-FFF2-40B4-BE49-F238E27FC236}">
                  <a16:creationId xmlns:a16="http://schemas.microsoft.com/office/drawing/2014/main" id="{D0718436-162E-6148-82E7-A617D0A2C9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3" name="Freeform 158">
              <a:extLst>
                <a:ext uri="{FF2B5EF4-FFF2-40B4-BE49-F238E27FC236}">
                  <a16:creationId xmlns:a16="http://schemas.microsoft.com/office/drawing/2014/main" id="{5765740E-190D-9746-B498-F491432AC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638550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4" name="Line 159">
              <a:extLst>
                <a:ext uri="{FF2B5EF4-FFF2-40B4-BE49-F238E27FC236}">
                  <a16:creationId xmlns:a16="http://schemas.microsoft.com/office/drawing/2014/main" id="{28EC6CC5-C0D3-6F44-93EF-C2CE48A7BC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65442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75" name="Freeform 160">
              <a:extLst>
                <a:ext uri="{FF2B5EF4-FFF2-40B4-BE49-F238E27FC236}">
                  <a16:creationId xmlns:a16="http://schemas.microsoft.com/office/drawing/2014/main" id="{59913CEB-6F21-C443-B00B-62F16C4BC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63855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76" name="Rectangle 161">
              <a:extLst>
                <a:ext uri="{FF2B5EF4-FFF2-40B4-BE49-F238E27FC236}">
                  <a16:creationId xmlns:a16="http://schemas.microsoft.com/office/drawing/2014/main" id="{AB588388-4C98-5247-9E88-DED729D4E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9830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7" name="Rectangle 162">
              <a:extLst>
                <a:ext uri="{FF2B5EF4-FFF2-40B4-BE49-F238E27FC236}">
                  <a16:creationId xmlns:a16="http://schemas.microsoft.com/office/drawing/2014/main" id="{31909547-00B9-C74F-8E61-14298450ED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8" name="Rectangle 163">
              <a:extLst>
                <a:ext uri="{FF2B5EF4-FFF2-40B4-BE49-F238E27FC236}">
                  <a16:creationId xmlns:a16="http://schemas.microsoft.com/office/drawing/2014/main" id="{AA147828-11E8-D94B-B90C-E3C937ABF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79" name="Rectangle 164">
              <a:extLst>
                <a:ext uri="{FF2B5EF4-FFF2-40B4-BE49-F238E27FC236}">
                  <a16:creationId xmlns:a16="http://schemas.microsoft.com/office/drawing/2014/main" id="{DD2F7EAD-1E64-DD47-BBA7-1FD889E69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470150"/>
              <a:ext cx="11542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0" name="Freeform 165">
              <a:extLst>
                <a:ext uri="{FF2B5EF4-FFF2-40B4-BE49-F238E27FC236}">
                  <a16:creationId xmlns:a16="http://schemas.microsoft.com/office/drawing/2014/main" id="{E9EB5125-EEE6-7B40-B406-90FDB890B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31654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78281" name="Line 169">
              <a:extLst>
                <a:ext uri="{FF2B5EF4-FFF2-40B4-BE49-F238E27FC236}">
                  <a16:creationId xmlns:a16="http://schemas.microsoft.com/office/drawing/2014/main" id="{210C82FB-E2B9-1145-A1ED-D553FB3204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573338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2" name="Line 170">
              <a:extLst>
                <a:ext uri="{FF2B5EF4-FFF2-40B4-BE49-F238E27FC236}">
                  <a16:creationId xmlns:a16="http://schemas.microsoft.com/office/drawing/2014/main" id="{F1AB8AE6-D5E0-594F-B73B-A5FFC313DC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890963"/>
              <a:ext cx="846137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3" name="Freeform 171">
              <a:extLst>
                <a:ext uri="{FF2B5EF4-FFF2-40B4-BE49-F238E27FC236}">
                  <a16:creationId xmlns:a16="http://schemas.microsoft.com/office/drawing/2014/main" id="{5A46094A-4F63-1847-9980-9F1B30EE7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890963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4" name="Freeform 172">
              <a:extLst>
                <a:ext uri="{FF2B5EF4-FFF2-40B4-BE49-F238E27FC236}">
                  <a16:creationId xmlns:a16="http://schemas.microsoft.com/office/drawing/2014/main" id="{29F14F47-873A-534A-BA95-81DAA3FE4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509713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5" name="Freeform 173">
              <a:extLst>
                <a:ext uri="{FF2B5EF4-FFF2-40B4-BE49-F238E27FC236}">
                  <a16:creationId xmlns:a16="http://schemas.microsoft.com/office/drawing/2014/main" id="{E83C8DCF-56AA-CF4F-A336-D4123CB7BC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746250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6" name="Freeform 174">
              <a:extLst>
                <a:ext uri="{FF2B5EF4-FFF2-40B4-BE49-F238E27FC236}">
                  <a16:creationId xmlns:a16="http://schemas.microsoft.com/office/drawing/2014/main" id="{D385BBEB-9572-984A-938A-756208297C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509713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87" name="Rectangle 175">
              <a:extLst>
                <a:ext uri="{FF2B5EF4-FFF2-40B4-BE49-F238E27FC236}">
                  <a16:creationId xmlns:a16="http://schemas.microsoft.com/office/drawing/2014/main" id="{8465C749-22B7-8B41-A100-53EE3F698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547938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8" name="AutoShape 177">
              <a:extLst>
                <a:ext uri="{FF2B5EF4-FFF2-40B4-BE49-F238E27FC236}">
                  <a16:creationId xmlns:a16="http://schemas.microsoft.com/office/drawing/2014/main" id="{F33A548D-EA79-B247-8A38-C702BCE94F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89" name="AutoShape 179">
              <a:extLst>
                <a:ext uri="{FF2B5EF4-FFF2-40B4-BE49-F238E27FC236}">
                  <a16:creationId xmlns:a16="http://schemas.microsoft.com/office/drawing/2014/main" id="{16DBE2F9-9EBB-F748-8BFD-5D01F99290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2013744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0" name="AutoShape 181">
              <a:extLst>
                <a:ext uri="{FF2B5EF4-FFF2-40B4-BE49-F238E27FC236}">
                  <a16:creationId xmlns:a16="http://schemas.microsoft.com/office/drawing/2014/main" id="{956DDA14-3159-0F42-AA3B-B8A97BAE3ED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4179888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1" name="AutoShape 183">
              <a:extLst>
                <a:ext uri="{FF2B5EF4-FFF2-40B4-BE49-F238E27FC236}">
                  <a16:creationId xmlns:a16="http://schemas.microsoft.com/office/drawing/2014/main" id="{16BDC564-7564-8444-A241-CA1B9B981C8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292" name="AutoShape 185">
              <a:extLst>
                <a:ext uri="{FF2B5EF4-FFF2-40B4-BE49-F238E27FC236}">
                  <a16:creationId xmlns:a16="http://schemas.microsoft.com/office/drawing/2014/main" id="{11D30E8B-FA11-EB45-8EA5-90B4C7BCA6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4189413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78293" name="Group 202">
              <a:extLst>
                <a:ext uri="{FF2B5EF4-FFF2-40B4-BE49-F238E27FC236}">
                  <a16:creationId xmlns:a16="http://schemas.microsoft.com/office/drawing/2014/main" id="{8397C298-3EF4-6140-AECA-613AF1DA5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4040188"/>
              <a:ext cx="404813" cy="569912"/>
              <a:chOff x="4229" y="1985"/>
              <a:chExt cx="308" cy="430"/>
            </a:xfrm>
          </p:grpSpPr>
          <p:sp>
            <p:nvSpPr>
              <p:cNvPr id="178337" name="Freeform 203">
                <a:extLst>
                  <a:ext uri="{FF2B5EF4-FFF2-40B4-BE49-F238E27FC236}">
                    <a16:creationId xmlns:a16="http://schemas.microsoft.com/office/drawing/2014/main" id="{90458062-B03C-8848-AED7-4243471CE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8" name="Freeform 204">
                <a:extLst>
                  <a:ext uri="{FF2B5EF4-FFF2-40B4-BE49-F238E27FC236}">
                    <a16:creationId xmlns:a16="http://schemas.microsoft.com/office/drawing/2014/main" id="{0B81F933-84ED-FD4C-A249-4583BDCDD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8339" name="Group 205">
                <a:extLst>
                  <a:ext uri="{FF2B5EF4-FFF2-40B4-BE49-F238E27FC236}">
                    <a16:creationId xmlns:a16="http://schemas.microsoft.com/office/drawing/2014/main" id="{4C610C77-D0D4-174C-97BD-9CF809F83B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8340" name="Freeform 206">
                  <a:extLst>
                    <a:ext uri="{FF2B5EF4-FFF2-40B4-BE49-F238E27FC236}">
                      <a16:creationId xmlns:a16="http://schemas.microsoft.com/office/drawing/2014/main" id="{8E695CCD-5054-6F47-98F3-337699CA2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1" name="Freeform 207">
                  <a:extLst>
                    <a:ext uri="{FF2B5EF4-FFF2-40B4-BE49-F238E27FC236}">
                      <a16:creationId xmlns:a16="http://schemas.microsoft.com/office/drawing/2014/main" id="{64BE7F47-8C73-E64A-AF87-4E08D6CDC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2" name="Freeform 208">
                  <a:extLst>
                    <a:ext uri="{FF2B5EF4-FFF2-40B4-BE49-F238E27FC236}">
                      <a16:creationId xmlns:a16="http://schemas.microsoft.com/office/drawing/2014/main" id="{99FBF0E5-71B8-4147-AF48-E0381F8EF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3" name="Freeform 209">
                  <a:extLst>
                    <a:ext uri="{FF2B5EF4-FFF2-40B4-BE49-F238E27FC236}">
                      <a16:creationId xmlns:a16="http://schemas.microsoft.com/office/drawing/2014/main" id="{0833A8EE-E052-A74E-A642-4E50755584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44" name="Freeform 210">
                  <a:extLst>
                    <a:ext uri="{FF2B5EF4-FFF2-40B4-BE49-F238E27FC236}">
                      <a16:creationId xmlns:a16="http://schemas.microsoft.com/office/drawing/2014/main" id="{DB11F2EC-2587-8442-9127-714650B86A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8294" name="Group 229">
              <a:extLst>
                <a:ext uri="{FF2B5EF4-FFF2-40B4-BE49-F238E27FC236}">
                  <a16:creationId xmlns:a16="http://schemas.microsoft.com/office/drawing/2014/main" id="{86FC2F03-87EC-5946-812F-B702D6E025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4049713"/>
              <a:ext cx="404812" cy="569912"/>
              <a:chOff x="4229" y="1985"/>
              <a:chExt cx="308" cy="430"/>
            </a:xfrm>
          </p:grpSpPr>
          <p:sp>
            <p:nvSpPr>
              <p:cNvPr id="178329" name="Freeform 230">
                <a:extLst>
                  <a:ext uri="{FF2B5EF4-FFF2-40B4-BE49-F238E27FC236}">
                    <a16:creationId xmlns:a16="http://schemas.microsoft.com/office/drawing/2014/main" id="{2B140881-D1CF-0240-B23E-A24EF29D2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30" name="Freeform 231">
                <a:extLst>
                  <a:ext uri="{FF2B5EF4-FFF2-40B4-BE49-F238E27FC236}">
                    <a16:creationId xmlns:a16="http://schemas.microsoft.com/office/drawing/2014/main" id="{B62DE957-6007-B44E-80DC-B90462922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78331" name="Group 232">
                <a:extLst>
                  <a:ext uri="{FF2B5EF4-FFF2-40B4-BE49-F238E27FC236}">
                    <a16:creationId xmlns:a16="http://schemas.microsoft.com/office/drawing/2014/main" id="{3C8582CC-C1EC-864C-BE54-FBB63E2FCC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178332" name="Freeform 233">
                  <a:extLst>
                    <a:ext uri="{FF2B5EF4-FFF2-40B4-BE49-F238E27FC236}">
                      <a16:creationId xmlns:a16="http://schemas.microsoft.com/office/drawing/2014/main" id="{6294107C-D559-6145-99F7-7C0B73F28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3" name="Freeform 234">
                  <a:extLst>
                    <a:ext uri="{FF2B5EF4-FFF2-40B4-BE49-F238E27FC236}">
                      <a16:creationId xmlns:a16="http://schemas.microsoft.com/office/drawing/2014/main" id="{3D5BE417-1BDA-734A-AD95-026E30C87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4" name="Freeform 235">
                  <a:extLst>
                    <a:ext uri="{FF2B5EF4-FFF2-40B4-BE49-F238E27FC236}">
                      <a16:creationId xmlns:a16="http://schemas.microsoft.com/office/drawing/2014/main" id="{85447ADA-E5D5-8144-AEB1-6A7C456025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5" name="Freeform 236">
                  <a:extLst>
                    <a:ext uri="{FF2B5EF4-FFF2-40B4-BE49-F238E27FC236}">
                      <a16:creationId xmlns:a16="http://schemas.microsoft.com/office/drawing/2014/main" id="{0F81F540-5261-3C40-934D-BB34C42AB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336" name="Freeform 237">
                  <a:extLst>
                    <a:ext uri="{FF2B5EF4-FFF2-40B4-BE49-F238E27FC236}">
                      <a16:creationId xmlns:a16="http://schemas.microsoft.com/office/drawing/2014/main" id="{59620D97-064A-9140-8869-B925C5AA95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178295" name="Group 244">
              <a:extLst>
                <a:ext uri="{FF2B5EF4-FFF2-40B4-BE49-F238E27FC236}">
                  <a16:creationId xmlns:a16="http://schemas.microsoft.com/office/drawing/2014/main" id="{8BBC31BA-443B-1740-93D0-7A5CFFE4B4E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998662"/>
              <a:ext cx="514350" cy="403225"/>
              <a:chOff x="3450" y="1331"/>
              <a:chExt cx="321" cy="252"/>
            </a:xfrm>
          </p:grpSpPr>
          <p:sp>
            <p:nvSpPr>
              <p:cNvPr id="178324" name="Freeform 245">
                <a:extLst>
                  <a:ext uri="{FF2B5EF4-FFF2-40B4-BE49-F238E27FC236}">
                    <a16:creationId xmlns:a16="http://schemas.microsoft.com/office/drawing/2014/main" id="{512C7D2E-0E3F-FF47-B81F-586EBECA4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5" name="Freeform 246">
                <a:extLst>
                  <a:ext uri="{FF2B5EF4-FFF2-40B4-BE49-F238E27FC236}">
                    <a16:creationId xmlns:a16="http://schemas.microsoft.com/office/drawing/2014/main" id="{C8C64164-CE25-8B49-8694-100C198B0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6" name="Freeform 247">
                <a:extLst>
                  <a:ext uri="{FF2B5EF4-FFF2-40B4-BE49-F238E27FC236}">
                    <a16:creationId xmlns:a16="http://schemas.microsoft.com/office/drawing/2014/main" id="{1339E6DB-EF01-5A44-B961-2B51995DF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7" name="Freeform 248">
                <a:extLst>
                  <a:ext uri="{FF2B5EF4-FFF2-40B4-BE49-F238E27FC236}">
                    <a16:creationId xmlns:a16="http://schemas.microsoft.com/office/drawing/2014/main" id="{B62D706B-B1E1-F546-A462-68D621C707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8" name="Freeform 249">
                <a:extLst>
                  <a:ext uri="{FF2B5EF4-FFF2-40B4-BE49-F238E27FC236}">
                    <a16:creationId xmlns:a16="http://schemas.microsoft.com/office/drawing/2014/main" id="{51E1B7A6-172F-944D-BC0F-53A206A81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6" name="Group 256">
              <a:extLst>
                <a:ext uri="{FF2B5EF4-FFF2-40B4-BE49-F238E27FC236}">
                  <a16:creationId xmlns:a16="http://schemas.microsoft.com/office/drawing/2014/main" id="{FAF82302-7E02-F24B-B99F-080D8507D56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5121275"/>
              <a:ext cx="514350" cy="403225"/>
              <a:chOff x="3450" y="1331"/>
              <a:chExt cx="321" cy="252"/>
            </a:xfrm>
          </p:grpSpPr>
          <p:sp>
            <p:nvSpPr>
              <p:cNvPr id="178319" name="Freeform 257">
                <a:extLst>
                  <a:ext uri="{FF2B5EF4-FFF2-40B4-BE49-F238E27FC236}">
                    <a16:creationId xmlns:a16="http://schemas.microsoft.com/office/drawing/2014/main" id="{FB2BF11F-9B45-D24A-9E66-1FBF73E3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0" name="Freeform 258">
                <a:extLst>
                  <a:ext uri="{FF2B5EF4-FFF2-40B4-BE49-F238E27FC236}">
                    <a16:creationId xmlns:a16="http://schemas.microsoft.com/office/drawing/2014/main" id="{6D60F399-021D-BB4C-A5B4-19496C902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1" name="Freeform 259">
                <a:extLst>
                  <a:ext uri="{FF2B5EF4-FFF2-40B4-BE49-F238E27FC236}">
                    <a16:creationId xmlns:a16="http://schemas.microsoft.com/office/drawing/2014/main" id="{CF134942-5A78-614C-A718-88EAB366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2" name="Freeform 260">
                <a:extLst>
                  <a:ext uri="{FF2B5EF4-FFF2-40B4-BE49-F238E27FC236}">
                    <a16:creationId xmlns:a16="http://schemas.microsoft.com/office/drawing/2014/main" id="{9737093D-A611-0D4D-A6F3-F740E7D5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23" name="Freeform 261">
                <a:extLst>
                  <a:ext uri="{FF2B5EF4-FFF2-40B4-BE49-F238E27FC236}">
                    <a16:creationId xmlns:a16="http://schemas.microsoft.com/office/drawing/2014/main" id="{7A0F1959-B09C-3042-9FA6-980C249F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7" name="Group 274">
              <a:extLst>
                <a:ext uri="{FF2B5EF4-FFF2-40B4-BE49-F238E27FC236}">
                  <a16:creationId xmlns:a16="http://schemas.microsoft.com/office/drawing/2014/main" id="{77163016-26E0-0C4D-A1DA-58ACB5DD67CB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5119687"/>
              <a:ext cx="514350" cy="403225"/>
              <a:chOff x="3450" y="1331"/>
              <a:chExt cx="321" cy="252"/>
            </a:xfrm>
          </p:grpSpPr>
          <p:sp>
            <p:nvSpPr>
              <p:cNvPr id="178314" name="Freeform 275">
                <a:extLst>
                  <a:ext uri="{FF2B5EF4-FFF2-40B4-BE49-F238E27FC236}">
                    <a16:creationId xmlns:a16="http://schemas.microsoft.com/office/drawing/2014/main" id="{39C9F117-80FC-9141-B5CB-365BBD9FD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5" name="Freeform 276">
                <a:extLst>
                  <a:ext uri="{FF2B5EF4-FFF2-40B4-BE49-F238E27FC236}">
                    <a16:creationId xmlns:a16="http://schemas.microsoft.com/office/drawing/2014/main" id="{01FC612A-0D03-564B-9DF4-A21957E4D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6" name="Freeform 277">
                <a:extLst>
                  <a:ext uri="{FF2B5EF4-FFF2-40B4-BE49-F238E27FC236}">
                    <a16:creationId xmlns:a16="http://schemas.microsoft.com/office/drawing/2014/main" id="{70503EA0-762A-DD41-A028-27E73582D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7" name="Freeform 278">
                <a:extLst>
                  <a:ext uri="{FF2B5EF4-FFF2-40B4-BE49-F238E27FC236}">
                    <a16:creationId xmlns:a16="http://schemas.microsoft.com/office/drawing/2014/main" id="{598F3945-29E9-FF47-8266-3DF64CA2E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8" name="Freeform 279">
                <a:extLst>
                  <a:ext uri="{FF2B5EF4-FFF2-40B4-BE49-F238E27FC236}">
                    <a16:creationId xmlns:a16="http://schemas.microsoft.com/office/drawing/2014/main" id="{8348A11A-5330-CC48-98A4-4AD2D8670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98" name="Group 286">
              <a:extLst>
                <a:ext uri="{FF2B5EF4-FFF2-40B4-BE49-F238E27FC236}">
                  <a16:creationId xmlns:a16="http://schemas.microsoft.com/office/drawing/2014/main" id="{AE2104CD-A4FD-5F4F-B3AC-A4C32D416CC2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997075"/>
              <a:ext cx="514350" cy="403225"/>
              <a:chOff x="3450" y="1331"/>
              <a:chExt cx="321" cy="252"/>
            </a:xfrm>
          </p:grpSpPr>
          <p:sp>
            <p:nvSpPr>
              <p:cNvPr id="178309" name="Freeform 287">
                <a:extLst>
                  <a:ext uri="{FF2B5EF4-FFF2-40B4-BE49-F238E27FC236}">
                    <a16:creationId xmlns:a16="http://schemas.microsoft.com/office/drawing/2014/main" id="{25E8808C-63D9-AC4A-A8C4-3DCA08C37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0" name="Freeform 288">
                <a:extLst>
                  <a:ext uri="{FF2B5EF4-FFF2-40B4-BE49-F238E27FC236}">
                    <a16:creationId xmlns:a16="http://schemas.microsoft.com/office/drawing/2014/main" id="{11251B15-BC86-FF4F-8C38-52059412B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1" name="Freeform 289">
                <a:extLst>
                  <a:ext uri="{FF2B5EF4-FFF2-40B4-BE49-F238E27FC236}">
                    <a16:creationId xmlns:a16="http://schemas.microsoft.com/office/drawing/2014/main" id="{95F1E79D-102F-C34F-809C-92E8F03EE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2" name="Freeform 290">
                <a:extLst>
                  <a:ext uri="{FF2B5EF4-FFF2-40B4-BE49-F238E27FC236}">
                    <a16:creationId xmlns:a16="http://schemas.microsoft.com/office/drawing/2014/main" id="{1A8561CB-3D26-E04B-8F04-9DD469BB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313" name="Freeform 291">
                <a:extLst>
                  <a:ext uri="{FF2B5EF4-FFF2-40B4-BE49-F238E27FC236}">
                    <a16:creationId xmlns:a16="http://schemas.microsoft.com/office/drawing/2014/main" id="{4EBEFDB4-652E-8847-82CA-2B6E861EC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99" name="Line 28">
              <a:extLst>
                <a:ext uri="{FF2B5EF4-FFF2-40B4-BE49-F238E27FC236}">
                  <a16:creationId xmlns:a16="http://schemas.microsoft.com/office/drawing/2014/main" id="{7420FC94-C0AD-3E47-A7F5-7A7F22CBA7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27188" y="4606317"/>
              <a:ext cx="1587" cy="1554162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0" name="Freeform 230">
              <a:extLst>
                <a:ext uri="{FF2B5EF4-FFF2-40B4-BE49-F238E27FC236}">
                  <a16:creationId xmlns:a16="http://schemas.microsoft.com/office/drawing/2014/main" id="{D28B468A-D956-474A-9F9B-2695ED0EF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0337" y="4027976"/>
              <a:ext cx="198463" cy="58317"/>
            </a:xfrm>
            <a:custGeom>
              <a:avLst/>
              <a:gdLst>
                <a:gd name="T0" fmla="*/ 2147483646 w 302"/>
                <a:gd name="T1" fmla="*/ 0 h 89"/>
                <a:gd name="T2" fmla="*/ 2147483646 w 302"/>
                <a:gd name="T3" fmla="*/ 0 h 89"/>
                <a:gd name="T4" fmla="*/ 2147483646 w 302"/>
                <a:gd name="T5" fmla="*/ 0 h 89"/>
                <a:gd name="T6" fmla="*/ 2147483646 w 302"/>
                <a:gd name="T7" fmla="*/ 0 h 89"/>
                <a:gd name="T8" fmla="*/ 2147483646 w 302"/>
                <a:gd name="T9" fmla="*/ 0 h 89"/>
                <a:gd name="T10" fmla="*/ 2147483646 w 302"/>
                <a:gd name="T11" fmla="*/ 0 h 89"/>
                <a:gd name="T12" fmla="*/ 2147483646 w 302"/>
                <a:gd name="T13" fmla="*/ 0 h 89"/>
                <a:gd name="T14" fmla="*/ 2147483646 w 302"/>
                <a:gd name="T15" fmla="*/ 0 h 89"/>
                <a:gd name="T16" fmla="*/ 2147483646 w 302"/>
                <a:gd name="T17" fmla="*/ 0 h 89"/>
                <a:gd name="T18" fmla="*/ 2147483646 w 302"/>
                <a:gd name="T19" fmla="*/ 0 h 89"/>
                <a:gd name="T20" fmla="*/ 2147483646 w 302"/>
                <a:gd name="T21" fmla="*/ 0 h 89"/>
                <a:gd name="T22" fmla="*/ 2147483646 w 302"/>
                <a:gd name="T23" fmla="*/ 0 h 89"/>
                <a:gd name="T24" fmla="*/ 2147483646 w 302"/>
                <a:gd name="T25" fmla="*/ 0 h 89"/>
                <a:gd name="T26" fmla="*/ 2147483646 w 302"/>
                <a:gd name="T27" fmla="*/ 0 h 89"/>
                <a:gd name="T28" fmla="*/ 2147483646 w 302"/>
                <a:gd name="T29" fmla="*/ 0 h 89"/>
                <a:gd name="T30" fmla="*/ 2147483646 w 302"/>
                <a:gd name="T31" fmla="*/ 0 h 89"/>
                <a:gd name="T32" fmla="*/ 2147483646 w 302"/>
                <a:gd name="T33" fmla="*/ 0 h 89"/>
                <a:gd name="T34" fmla="*/ 2147483646 w 302"/>
                <a:gd name="T35" fmla="*/ 0 h 89"/>
                <a:gd name="T36" fmla="*/ 2147483646 w 302"/>
                <a:gd name="T37" fmla="*/ 0 h 89"/>
                <a:gd name="T38" fmla="*/ 2147483646 w 302"/>
                <a:gd name="T39" fmla="*/ 0 h 89"/>
                <a:gd name="T40" fmla="*/ 2147483646 w 302"/>
                <a:gd name="T41" fmla="*/ 0 h 89"/>
                <a:gd name="T42" fmla="*/ 2147483646 w 302"/>
                <a:gd name="T43" fmla="*/ 0 h 89"/>
                <a:gd name="T44" fmla="*/ 2147483646 w 302"/>
                <a:gd name="T45" fmla="*/ 0 h 89"/>
                <a:gd name="T46" fmla="*/ 2147483646 w 302"/>
                <a:gd name="T47" fmla="*/ 0 h 89"/>
                <a:gd name="T48" fmla="*/ 2147483646 w 302"/>
                <a:gd name="T49" fmla="*/ 0 h 89"/>
                <a:gd name="T50" fmla="*/ 2147483646 w 302"/>
                <a:gd name="T51" fmla="*/ 0 h 89"/>
                <a:gd name="T52" fmla="*/ 2147483646 w 302"/>
                <a:gd name="T53" fmla="*/ 0 h 89"/>
                <a:gd name="T54" fmla="*/ 2147483646 w 302"/>
                <a:gd name="T55" fmla="*/ 0 h 89"/>
                <a:gd name="T56" fmla="*/ 2147483646 w 302"/>
                <a:gd name="T57" fmla="*/ 0 h 89"/>
                <a:gd name="T58" fmla="*/ 2147483646 w 302"/>
                <a:gd name="T59" fmla="*/ 0 h 89"/>
                <a:gd name="T60" fmla="*/ 2147483646 w 302"/>
                <a:gd name="T61" fmla="*/ 0 h 89"/>
                <a:gd name="T62" fmla="*/ 2147483646 w 302"/>
                <a:gd name="T63" fmla="*/ 0 h 89"/>
                <a:gd name="T64" fmla="*/ 2147483646 w 302"/>
                <a:gd name="T65" fmla="*/ 0 h 89"/>
                <a:gd name="T66" fmla="*/ 2147483646 w 302"/>
                <a:gd name="T67" fmla="*/ 0 h 89"/>
                <a:gd name="T68" fmla="*/ 2147483646 w 302"/>
                <a:gd name="T69" fmla="*/ 0 h 89"/>
                <a:gd name="T70" fmla="*/ 2147483646 w 302"/>
                <a:gd name="T71" fmla="*/ 0 h 89"/>
                <a:gd name="T72" fmla="*/ 2147483646 w 302"/>
                <a:gd name="T73" fmla="*/ 0 h 89"/>
                <a:gd name="T74" fmla="*/ 2147483646 w 302"/>
                <a:gd name="T75" fmla="*/ 0 h 89"/>
                <a:gd name="T76" fmla="*/ 2147483646 w 302"/>
                <a:gd name="T77" fmla="*/ 0 h 89"/>
                <a:gd name="T78" fmla="*/ 2147483646 w 302"/>
                <a:gd name="T79" fmla="*/ 0 h 89"/>
                <a:gd name="T80" fmla="*/ 2147483646 w 302"/>
                <a:gd name="T81" fmla="*/ 0 h 89"/>
                <a:gd name="T82" fmla="*/ 2147483646 w 302"/>
                <a:gd name="T83" fmla="*/ 0 h 89"/>
                <a:gd name="T84" fmla="*/ 2147483646 w 302"/>
                <a:gd name="T85" fmla="*/ 0 h 89"/>
                <a:gd name="T86" fmla="*/ 2147483646 w 302"/>
                <a:gd name="T87" fmla="*/ 0 h 89"/>
                <a:gd name="T88" fmla="*/ 2147483646 w 302"/>
                <a:gd name="T89" fmla="*/ 0 h 89"/>
                <a:gd name="T90" fmla="*/ 2147483646 w 302"/>
                <a:gd name="T91" fmla="*/ 0 h 89"/>
                <a:gd name="T92" fmla="*/ 2147483646 w 302"/>
                <a:gd name="T93" fmla="*/ 0 h 89"/>
                <a:gd name="T94" fmla="*/ 2147483646 w 302"/>
                <a:gd name="T95" fmla="*/ 0 h 89"/>
                <a:gd name="T96" fmla="*/ 2147483646 w 302"/>
                <a:gd name="T97" fmla="*/ 0 h 89"/>
                <a:gd name="T98" fmla="*/ 2147483646 w 302"/>
                <a:gd name="T99" fmla="*/ 0 h 89"/>
                <a:gd name="T100" fmla="*/ 2147483646 w 302"/>
                <a:gd name="T101" fmla="*/ 0 h 89"/>
                <a:gd name="T102" fmla="*/ 2147483646 w 302"/>
                <a:gd name="T103" fmla="*/ 0 h 89"/>
                <a:gd name="T104" fmla="*/ 2147483646 w 302"/>
                <a:gd name="T105" fmla="*/ 0 h 89"/>
                <a:gd name="T106" fmla="*/ 2147483646 w 302"/>
                <a:gd name="T107" fmla="*/ 0 h 89"/>
                <a:gd name="T108" fmla="*/ 2147483646 w 302"/>
                <a:gd name="T109" fmla="*/ 0 h 89"/>
                <a:gd name="T110" fmla="*/ 2147483646 w 302"/>
                <a:gd name="T111" fmla="*/ 0 h 89"/>
                <a:gd name="T112" fmla="*/ 2147483646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1" name="Freeform 231">
              <a:extLst>
                <a:ext uri="{FF2B5EF4-FFF2-40B4-BE49-F238E27FC236}">
                  <a16:creationId xmlns:a16="http://schemas.microsoft.com/office/drawing/2014/main" id="{6145939E-D73C-BF45-BF4C-FB170841E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503" y="4027976"/>
              <a:ext cx="198463" cy="58317"/>
            </a:xfrm>
            <a:custGeom>
              <a:avLst/>
              <a:gdLst>
                <a:gd name="T0" fmla="*/ 2147483646 w 301"/>
                <a:gd name="T1" fmla="*/ 0 h 89"/>
                <a:gd name="T2" fmla="*/ 2147483646 w 301"/>
                <a:gd name="T3" fmla="*/ 0 h 89"/>
                <a:gd name="T4" fmla="*/ 2147483646 w 301"/>
                <a:gd name="T5" fmla="*/ 0 h 89"/>
                <a:gd name="T6" fmla="*/ 2147483646 w 301"/>
                <a:gd name="T7" fmla="*/ 0 h 89"/>
                <a:gd name="T8" fmla="*/ 2147483646 w 301"/>
                <a:gd name="T9" fmla="*/ 0 h 89"/>
                <a:gd name="T10" fmla="*/ 2147483646 w 301"/>
                <a:gd name="T11" fmla="*/ 0 h 89"/>
                <a:gd name="T12" fmla="*/ 2147483646 w 301"/>
                <a:gd name="T13" fmla="*/ 0 h 89"/>
                <a:gd name="T14" fmla="*/ 2147483646 w 301"/>
                <a:gd name="T15" fmla="*/ 0 h 89"/>
                <a:gd name="T16" fmla="*/ 2147483646 w 301"/>
                <a:gd name="T17" fmla="*/ 0 h 89"/>
                <a:gd name="T18" fmla="*/ 2147483646 w 301"/>
                <a:gd name="T19" fmla="*/ 0 h 89"/>
                <a:gd name="T20" fmla="*/ 2147483646 w 301"/>
                <a:gd name="T21" fmla="*/ 0 h 89"/>
                <a:gd name="T22" fmla="*/ 2147483646 w 301"/>
                <a:gd name="T23" fmla="*/ 0 h 89"/>
                <a:gd name="T24" fmla="*/ 2147483646 w 301"/>
                <a:gd name="T25" fmla="*/ 0 h 89"/>
                <a:gd name="T26" fmla="*/ 2147483646 w 301"/>
                <a:gd name="T27" fmla="*/ 0 h 89"/>
                <a:gd name="T28" fmla="*/ 2147483646 w 301"/>
                <a:gd name="T29" fmla="*/ 0 h 89"/>
                <a:gd name="T30" fmla="*/ 2147483646 w 301"/>
                <a:gd name="T31" fmla="*/ 0 h 89"/>
                <a:gd name="T32" fmla="*/ 2147483646 w 301"/>
                <a:gd name="T33" fmla="*/ 0 h 89"/>
                <a:gd name="T34" fmla="*/ 2147483646 w 301"/>
                <a:gd name="T35" fmla="*/ 0 h 89"/>
                <a:gd name="T36" fmla="*/ 2147483646 w 301"/>
                <a:gd name="T37" fmla="*/ 0 h 89"/>
                <a:gd name="T38" fmla="*/ 2147483646 w 301"/>
                <a:gd name="T39" fmla="*/ 0 h 89"/>
                <a:gd name="T40" fmla="*/ 2147483646 w 301"/>
                <a:gd name="T41" fmla="*/ 0 h 89"/>
                <a:gd name="T42" fmla="*/ 2147483646 w 301"/>
                <a:gd name="T43" fmla="*/ 0 h 89"/>
                <a:gd name="T44" fmla="*/ 2147483646 w 301"/>
                <a:gd name="T45" fmla="*/ 0 h 89"/>
                <a:gd name="T46" fmla="*/ 2147483646 w 301"/>
                <a:gd name="T47" fmla="*/ 0 h 89"/>
                <a:gd name="T48" fmla="*/ 2147483646 w 301"/>
                <a:gd name="T49" fmla="*/ 0 h 89"/>
                <a:gd name="T50" fmla="*/ 2147483646 w 301"/>
                <a:gd name="T51" fmla="*/ 0 h 89"/>
                <a:gd name="T52" fmla="*/ 2147483646 w 301"/>
                <a:gd name="T53" fmla="*/ 0 h 89"/>
                <a:gd name="T54" fmla="*/ 2147483646 w 301"/>
                <a:gd name="T55" fmla="*/ 0 h 89"/>
                <a:gd name="T56" fmla="*/ 2147483646 w 301"/>
                <a:gd name="T57" fmla="*/ 0 h 89"/>
                <a:gd name="T58" fmla="*/ 2147483646 w 301"/>
                <a:gd name="T59" fmla="*/ 0 h 89"/>
                <a:gd name="T60" fmla="*/ 2147483646 w 301"/>
                <a:gd name="T61" fmla="*/ 0 h 89"/>
                <a:gd name="T62" fmla="*/ 2147483646 w 301"/>
                <a:gd name="T63" fmla="*/ 0 h 89"/>
                <a:gd name="T64" fmla="*/ 2147483646 w 301"/>
                <a:gd name="T65" fmla="*/ 0 h 89"/>
                <a:gd name="T66" fmla="*/ 2147483646 w 301"/>
                <a:gd name="T67" fmla="*/ 0 h 89"/>
                <a:gd name="T68" fmla="*/ 2147483646 w 301"/>
                <a:gd name="T69" fmla="*/ 0 h 89"/>
                <a:gd name="T70" fmla="*/ 2147483646 w 301"/>
                <a:gd name="T71" fmla="*/ 0 h 89"/>
                <a:gd name="T72" fmla="*/ 2147483646 w 301"/>
                <a:gd name="T73" fmla="*/ 0 h 89"/>
                <a:gd name="T74" fmla="*/ 2147483646 w 301"/>
                <a:gd name="T75" fmla="*/ 0 h 89"/>
                <a:gd name="T76" fmla="*/ 2147483646 w 301"/>
                <a:gd name="T77" fmla="*/ 0 h 89"/>
                <a:gd name="T78" fmla="*/ 2147483646 w 301"/>
                <a:gd name="T79" fmla="*/ 0 h 89"/>
                <a:gd name="T80" fmla="*/ 2147483646 w 301"/>
                <a:gd name="T81" fmla="*/ 0 h 89"/>
                <a:gd name="T82" fmla="*/ 2147483646 w 301"/>
                <a:gd name="T83" fmla="*/ 0 h 89"/>
                <a:gd name="T84" fmla="*/ 2147483646 w 301"/>
                <a:gd name="T85" fmla="*/ 0 h 89"/>
                <a:gd name="T86" fmla="*/ 2147483646 w 301"/>
                <a:gd name="T87" fmla="*/ 0 h 89"/>
                <a:gd name="T88" fmla="*/ 2147483646 w 301"/>
                <a:gd name="T89" fmla="*/ 0 h 89"/>
                <a:gd name="T90" fmla="*/ 2147483646 w 301"/>
                <a:gd name="T91" fmla="*/ 0 h 89"/>
                <a:gd name="T92" fmla="*/ 2147483646 w 301"/>
                <a:gd name="T93" fmla="*/ 0 h 89"/>
                <a:gd name="T94" fmla="*/ 2147483646 w 301"/>
                <a:gd name="T95" fmla="*/ 0 h 89"/>
                <a:gd name="T96" fmla="*/ 2147483646 w 301"/>
                <a:gd name="T97" fmla="*/ 0 h 89"/>
                <a:gd name="T98" fmla="*/ 2147483646 w 301"/>
                <a:gd name="T99" fmla="*/ 0 h 89"/>
                <a:gd name="T100" fmla="*/ 2147483646 w 301"/>
                <a:gd name="T101" fmla="*/ 0 h 89"/>
                <a:gd name="T102" fmla="*/ 2147483646 w 301"/>
                <a:gd name="T103" fmla="*/ 0 h 89"/>
                <a:gd name="T104" fmla="*/ 2147483646 w 301"/>
                <a:gd name="T105" fmla="*/ 0 h 89"/>
                <a:gd name="T106" fmla="*/ 2147483646 w 301"/>
                <a:gd name="T107" fmla="*/ 0 h 89"/>
                <a:gd name="T108" fmla="*/ 2147483646 w 301"/>
                <a:gd name="T109" fmla="*/ 0 h 89"/>
                <a:gd name="T110" fmla="*/ 2147483646 w 301"/>
                <a:gd name="T111" fmla="*/ 0 h 89"/>
                <a:gd name="T112" fmla="*/ 2147483646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2" name="Freeform 234">
              <a:extLst>
                <a:ext uri="{FF2B5EF4-FFF2-40B4-BE49-F238E27FC236}">
                  <a16:creationId xmlns:a16="http://schemas.microsoft.com/office/drawing/2014/main" id="{D07A2E8D-8C17-AB43-99C9-003592A58BE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80748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0"/>
                  </a:moveTo>
                  <a:lnTo>
                    <a:pt x="23" y="0"/>
                  </a:lnTo>
                  <a:lnTo>
                    <a:pt x="46" y="0"/>
                  </a:lnTo>
                  <a:lnTo>
                    <a:pt x="67" y="0"/>
                  </a:lnTo>
                  <a:lnTo>
                    <a:pt x="88" y="0"/>
                  </a:lnTo>
                  <a:lnTo>
                    <a:pt x="106" y="0"/>
                  </a:lnTo>
                  <a:lnTo>
                    <a:pt x="122" y="0"/>
                  </a:lnTo>
                  <a:lnTo>
                    <a:pt x="138" y="0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78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9" y="0"/>
                  </a:lnTo>
                  <a:lnTo>
                    <a:pt x="217" y="0"/>
                  </a:lnTo>
                  <a:lnTo>
                    <a:pt x="226" y="0"/>
                  </a:lnTo>
                  <a:lnTo>
                    <a:pt x="233" y="0"/>
                  </a:lnTo>
                  <a:lnTo>
                    <a:pt x="238" y="0"/>
                  </a:lnTo>
                  <a:lnTo>
                    <a:pt x="244" y="0"/>
                  </a:lnTo>
                  <a:lnTo>
                    <a:pt x="250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1" y="0"/>
                  </a:lnTo>
                  <a:lnTo>
                    <a:pt x="265" y="0"/>
                  </a:lnTo>
                  <a:lnTo>
                    <a:pt x="266" y="0"/>
                  </a:lnTo>
                  <a:lnTo>
                    <a:pt x="269" y="0"/>
                  </a:lnTo>
                  <a:lnTo>
                    <a:pt x="272" y="0"/>
                  </a:lnTo>
                  <a:lnTo>
                    <a:pt x="273" y="0"/>
                  </a:lnTo>
                  <a:lnTo>
                    <a:pt x="275" y="0"/>
                  </a:lnTo>
                  <a:lnTo>
                    <a:pt x="277" y="0"/>
                  </a:lnTo>
                  <a:lnTo>
                    <a:pt x="279" y="0"/>
                  </a:lnTo>
                  <a:lnTo>
                    <a:pt x="280" y="2"/>
                  </a:lnTo>
                  <a:lnTo>
                    <a:pt x="282" y="2"/>
                  </a:lnTo>
                  <a:lnTo>
                    <a:pt x="284" y="2"/>
                  </a:lnTo>
                  <a:lnTo>
                    <a:pt x="286" y="2"/>
                  </a:lnTo>
                  <a:lnTo>
                    <a:pt x="287" y="2"/>
                  </a:lnTo>
                  <a:lnTo>
                    <a:pt x="289" y="2"/>
                  </a:lnTo>
                  <a:lnTo>
                    <a:pt x="290" y="2"/>
                  </a:lnTo>
                  <a:lnTo>
                    <a:pt x="291" y="2"/>
                  </a:lnTo>
                  <a:lnTo>
                    <a:pt x="293" y="2"/>
                  </a:lnTo>
                  <a:lnTo>
                    <a:pt x="294" y="2"/>
                  </a:lnTo>
                  <a:lnTo>
                    <a:pt x="296" y="2"/>
                  </a:lnTo>
                  <a:lnTo>
                    <a:pt x="297" y="2"/>
                  </a:lnTo>
                  <a:lnTo>
                    <a:pt x="298" y="3"/>
                  </a:lnTo>
                  <a:lnTo>
                    <a:pt x="300" y="3"/>
                  </a:lnTo>
                  <a:lnTo>
                    <a:pt x="301" y="3"/>
                  </a:lnTo>
                  <a:lnTo>
                    <a:pt x="303" y="3"/>
                  </a:lnTo>
                  <a:lnTo>
                    <a:pt x="304" y="3"/>
                  </a:lnTo>
                  <a:lnTo>
                    <a:pt x="305" y="3"/>
                  </a:lnTo>
                  <a:lnTo>
                    <a:pt x="307" y="3"/>
                  </a:lnTo>
                  <a:lnTo>
                    <a:pt x="308" y="3"/>
                  </a:lnTo>
                  <a:lnTo>
                    <a:pt x="310" y="3"/>
                  </a:lnTo>
                  <a:lnTo>
                    <a:pt x="311" y="4"/>
                  </a:lnTo>
                  <a:lnTo>
                    <a:pt x="312" y="4"/>
                  </a:lnTo>
                  <a:lnTo>
                    <a:pt x="314" y="4"/>
                  </a:lnTo>
                  <a:lnTo>
                    <a:pt x="315" y="4"/>
                  </a:lnTo>
                  <a:lnTo>
                    <a:pt x="317" y="4"/>
                  </a:lnTo>
                  <a:lnTo>
                    <a:pt x="318" y="4"/>
                  </a:lnTo>
                  <a:lnTo>
                    <a:pt x="319" y="4"/>
                  </a:lnTo>
                  <a:lnTo>
                    <a:pt x="321" y="6"/>
                  </a:lnTo>
                  <a:lnTo>
                    <a:pt x="322" y="6"/>
                  </a:lnTo>
                  <a:lnTo>
                    <a:pt x="324" y="6"/>
                  </a:lnTo>
                  <a:lnTo>
                    <a:pt x="325" y="6"/>
                  </a:lnTo>
                  <a:lnTo>
                    <a:pt x="326" y="6"/>
                  </a:lnTo>
                  <a:lnTo>
                    <a:pt x="328" y="6"/>
                  </a:lnTo>
                  <a:lnTo>
                    <a:pt x="329" y="6"/>
                  </a:lnTo>
                  <a:lnTo>
                    <a:pt x="331" y="7"/>
                  </a:lnTo>
                  <a:lnTo>
                    <a:pt x="332" y="7"/>
                  </a:lnTo>
                  <a:lnTo>
                    <a:pt x="333" y="7"/>
                  </a:lnTo>
                  <a:lnTo>
                    <a:pt x="335" y="7"/>
                  </a:lnTo>
                  <a:lnTo>
                    <a:pt x="336" y="7"/>
                  </a:lnTo>
                  <a:lnTo>
                    <a:pt x="337" y="7"/>
                  </a:lnTo>
                  <a:lnTo>
                    <a:pt x="337" y="9"/>
                  </a:lnTo>
                  <a:lnTo>
                    <a:pt x="339" y="9"/>
                  </a:lnTo>
                  <a:lnTo>
                    <a:pt x="340" y="9"/>
                  </a:lnTo>
                  <a:lnTo>
                    <a:pt x="342" y="9"/>
                  </a:lnTo>
                  <a:lnTo>
                    <a:pt x="343" y="10"/>
                  </a:lnTo>
                  <a:lnTo>
                    <a:pt x="344" y="10"/>
                  </a:lnTo>
                  <a:lnTo>
                    <a:pt x="346" y="10"/>
                  </a:lnTo>
                  <a:lnTo>
                    <a:pt x="347" y="11"/>
                  </a:lnTo>
                  <a:lnTo>
                    <a:pt x="349" y="11"/>
                  </a:lnTo>
                  <a:lnTo>
                    <a:pt x="350" y="11"/>
                  </a:lnTo>
                  <a:lnTo>
                    <a:pt x="351" y="11"/>
                  </a:lnTo>
                  <a:lnTo>
                    <a:pt x="353" y="13"/>
                  </a:lnTo>
                  <a:lnTo>
                    <a:pt x="354" y="13"/>
                  </a:lnTo>
                  <a:lnTo>
                    <a:pt x="357" y="14"/>
                  </a:lnTo>
                  <a:lnTo>
                    <a:pt x="358" y="14"/>
                  </a:lnTo>
                  <a:lnTo>
                    <a:pt x="360" y="14"/>
                  </a:lnTo>
                  <a:lnTo>
                    <a:pt x="363" y="16"/>
                  </a:lnTo>
                  <a:lnTo>
                    <a:pt x="364" y="16"/>
                  </a:lnTo>
                  <a:lnTo>
                    <a:pt x="365" y="17"/>
                  </a:lnTo>
                  <a:lnTo>
                    <a:pt x="367" y="17"/>
                  </a:lnTo>
                  <a:lnTo>
                    <a:pt x="368" y="17"/>
                  </a:lnTo>
                  <a:lnTo>
                    <a:pt x="370" y="18"/>
                  </a:lnTo>
                  <a:lnTo>
                    <a:pt x="371" y="18"/>
                  </a:lnTo>
                  <a:lnTo>
                    <a:pt x="372" y="18"/>
                  </a:lnTo>
                  <a:lnTo>
                    <a:pt x="374" y="18"/>
                  </a:lnTo>
                  <a:lnTo>
                    <a:pt x="374" y="20"/>
                  </a:lnTo>
                  <a:lnTo>
                    <a:pt x="375" y="20"/>
                  </a:lnTo>
                  <a:lnTo>
                    <a:pt x="377" y="20"/>
                  </a:lnTo>
                  <a:lnTo>
                    <a:pt x="378" y="20"/>
                  </a:lnTo>
                  <a:lnTo>
                    <a:pt x="378" y="21"/>
                  </a:lnTo>
                  <a:lnTo>
                    <a:pt x="379" y="21"/>
                  </a:lnTo>
                  <a:lnTo>
                    <a:pt x="381" y="21"/>
                  </a:lnTo>
                  <a:lnTo>
                    <a:pt x="382" y="23"/>
                  </a:lnTo>
                  <a:lnTo>
                    <a:pt x="384" y="23"/>
                  </a:lnTo>
                  <a:lnTo>
                    <a:pt x="385" y="24"/>
                  </a:lnTo>
                  <a:lnTo>
                    <a:pt x="386" y="24"/>
                  </a:lnTo>
                  <a:lnTo>
                    <a:pt x="388" y="25"/>
                  </a:lnTo>
                  <a:lnTo>
                    <a:pt x="389" y="25"/>
                  </a:lnTo>
                  <a:lnTo>
                    <a:pt x="391" y="27"/>
                  </a:lnTo>
                  <a:lnTo>
                    <a:pt x="392" y="27"/>
                  </a:lnTo>
                  <a:lnTo>
                    <a:pt x="393" y="28"/>
                  </a:lnTo>
                  <a:lnTo>
                    <a:pt x="395" y="28"/>
                  </a:lnTo>
                  <a:lnTo>
                    <a:pt x="396" y="30"/>
                  </a:lnTo>
                  <a:lnTo>
                    <a:pt x="398" y="30"/>
                  </a:lnTo>
                  <a:lnTo>
                    <a:pt x="399" y="31"/>
                  </a:lnTo>
                  <a:lnTo>
                    <a:pt x="402" y="31"/>
                  </a:lnTo>
                  <a:lnTo>
                    <a:pt x="403" y="32"/>
                  </a:lnTo>
                  <a:lnTo>
                    <a:pt x="405" y="32"/>
                  </a:lnTo>
                  <a:lnTo>
                    <a:pt x="406" y="34"/>
                  </a:lnTo>
                  <a:lnTo>
                    <a:pt x="407" y="35"/>
                  </a:lnTo>
                  <a:lnTo>
                    <a:pt x="409" y="35"/>
                  </a:lnTo>
                  <a:lnTo>
                    <a:pt x="410" y="37"/>
                  </a:lnTo>
                  <a:lnTo>
                    <a:pt x="411" y="37"/>
                  </a:lnTo>
                  <a:lnTo>
                    <a:pt x="413" y="38"/>
                  </a:lnTo>
                  <a:lnTo>
                    <a:pt x="414" y="38"/>
                  </a:lnTo>
                  <a:lnTo>
                    <a:pt x="416" y="39"/>
                  </a:lnTo>
                  <a:lnTo>
                    <a:pt x="417" y="39"/>
                  </a:lnTo>
                  <a:lnTo>
                    <a:pt x="418" y="41"/>
                  </a:lnTo>
                  <a:lnTo>
                    <a:pt x="420" y="41"/>
                  </a:lnTo>
                  <a:lnTo>
                    <a:pt x="421" y="42"/>
                  </a:lnTo>
                  <a:lnTo>
                    <a:pt x="423" y="42"/>
                  </a:lnTo>
                  <a:lnTo>
                    <a:pt x="423" y="44"/>
                  </a:lnTo>
                  <a:lnTo>
                    <a:pt x="424" y="44"/>
                  </a:lnTo>
                  <a:lnTo>
                    <a:pt x="425" y="44"/>
                  </a:lnTo>
                  <a:lnTo>
                    <a:pt x="425" y="45"/>
                  </a:lnTo>
                  <a:lnTo>
                    <a:pt x="427" y="45"/>
                  </a:lnTo>
                  <a:lnTo>
                    <a:pt x="428" y="46"/>
                  </a:lnTo>
                  <a:lnTo>
                    <a:pt x="430" y="46"/>
                  </a:lnTo>
                  <a:lnTo>
                    <a:pt x="431" y="48"/>
                  </a:lnTo>
                  <a:lnTo>
                    <a:pt x="432" y="48"/>
                  </a:lnTo>
                  <a:lnTo>
                    <a:pt x="434" y="49"/>
                  </a:lnTo>
                  <a:lnTo>
                    <a:pt x="435" y="50"/>
                  </a:lnTo>
                  <a:lnTo>
                    <a:pt x="437" y="50"/>
                  </a:lnTo>
                  <a:lnTo>
                    <a:pt x="438" y="52"/>
                  </a:lnTo>
                  <a:lnTo>
                    <a:pt x="439" y="52"/>
                  </a:lnTo>
                  <a:lnTo>
                    <a:pt x="441" y="52"/>
                  </a:lnTo>
                  <a:lnTo>
                    <a:pt x="441" y="53"/>
                  </a:lnTo>
                  <a:lnTo>
                    <a:pt x="442" y="53"/>
                  </a:lnTo>
                  <a:lnTo>
                    <a:pt x="444" y="55"/>
                  </a:lnTo>
                  <a:lnTo>
                    <a:pt x="445" y="55"/>
                  </a:lnTo>
                  <a:lnTo>
                    <a:pt x="446" y="56"/>
                  </a:lnTo>
                  <a:lnTo>
                    <a:pt x="448" y="56"/>
                  </a:lnTo>
                  <a:lnTo>
                    <a:pt x="448" y="57"/>
                  </a:lnTo>
                  <a:lnTo>
                    <a:pt x="449" y="57"/>
                  </a:lnTo>
                  <a:lnTo>
                    <a:pt x="451" y="57"/>
                  </a:lnTo>
                  <a:lnTo>
                    <a:pt x="451" y="59"/>
                  </a:lnTo>
                  <a:lnTo>
                    <a:pt x="452" y="59"/>
                  </a:lnTo>
                  <a:lnTo>
                    <a:pt x="453" y="60"/>
                  </a:lnTo>
                  <a:lnTo>
                    <a:pt x="455" y="60"/>
                  </a:lnTo>
                  <a:lnTo>
                    <a:pt x="455" y="62"/>
                  </a:lnTo>
                  <a:lnTo>
                    <a:pt x="456" y="62"/>
                  </a:lnTo>
                  <a:lnTo>
                    <a:pt x="456" y="63"/>
                  </a:lnTo>
                  <a:lnTo>
                    <a:pt x="458" y="63"/>
                  </a:lnTo>
                  <a:lnTo>
                    <a:pt x="459" y="63"/>
                  </a:lnTo>
                  <a:lnTo>
                    <a:pt x="460" y="64"/>
                  </a:lnTo>
                  <a:lnTo>
                    <a:pt x="462" y="66"/>
                  </a:lnTo>
                  <a:lnTo>
                    <a:pt x="463" y="67"/>
                  </a:lnTo>
                  <a:lnTo>
                    <a:pt x="465" y="67"/>
                  </a:lnTo>
                  <a:lnTo>
                    <a:pt x="466" y="69"/>
                  </a:lnTo>
                  <a:lnTo>
                    <a:pt x="467" y="70"/>
                  </a:lnTo>
                  <a:lnTo>
                    <a:pt x="469" y="70"/>
                  </a:lnTo>
                  <a:lnTo>
                    <a:pt x="470" y="71"/>
                  </a:lnTo>
                  <a:lnTo>
                    <a:pt x="472" y="71"/>
                  </a:lnTo>
                  <a:lnTo>
                    <a:pt x="472" y="73"/>
                  </a:lnTo>
                  <a:lnTo>
                    <a:pt x="473" y="73"/>
                  </a:lnTo>
                  <a:lnTo>
                    <a:pt x="474" y="74"/>
                  </a:lnTo>
                  <a:lnTo>
                    <a:pt x="476" y="74"/>
                  </a:lnTo>
                  <a:lnTo>
                    <a:pt x="476" y="76"/>
                  </a:lnTo>
                  <a:lnTo>
                    <a:pt x="477" y="76"/>
                  </a:lnTo>
                  <a:lnTo>
                    <a:pt x="477" y="77"/>
                  </a:lnTo>
                  <a:lnTo>
                    <a:pt x="478" y="77"/>
                  </a:lnTo>
                  <a:lnTo>
                    <a:pt x="480" y="78"/>
                  </a:lnTo>
                  <a:lnTo>
                    <a:pt x="481" y="78"/>
                  </a:lnTo>
                  <a:lnTo>
                    <a:pt x="481" y="80"/>
                  </a:lnTo>
                  <a:lnTo>
                    <a:pt x="483" y="80"/>
                  </a:lnTo>
                  <a:lnTo>
                    <a:pt x="484" y="81"/>
                  </a:lnTo>
                  <a:lnTo>
                    <a:pt x="485" y="83"/>
                  </a:lnTo>
                  <a:lnTo>
                    <a:pt x="487" y="84"/>
                  </a:lnTo>
                  <a:lnTo>
                    <a:pt x="488" y="84"/>
                  </a:lnTo>
                  <a:lnTo>
                    <a:pt x="488" y="85"/>
                  </a:lnTo>
                  <a:lnTo>
                    <a:pt x="490" y="85"/>
                  </a:lnTo>
                  <a:lnTo>
                    <a:pt x="490" y="87"/>
                  </a:lnTo>
                  <a:lnTo>
                    <a:pt x="491" y="87"/>
                  </a:lnTo>
                  <a:lnTo>
                    <a:pt x="492" y="88"/>
                  </a:lnTo>
                  <a:lnTo>
                    <a:pt x="494" y="88"/>
                  </a:lnTo>
                  <a:lnTo>
                    <a:pt x="494" y="90"/>
                  </a:lnTo>
                  <a:lnTo>
                    <a:pt x="495" y="90"/>
                  </a:lnTo>
                  <a:lnTo>
                    <a:pt x="497" y="91"/>
                  </a:lnTo>
                  <a:lnTo>
                    <a:pt x="498" y="92"/>
                  </a:lnTo>
                  <a:lnTo>
                    <a:pt x="499" y="92"/>
                  </a:lnTo>
                  <a:lnTo>
                    <a:pt x="499" y="94"/>
                  </a:lnTo>
                  <a:lnTo>
                    <a:pt x="501" y="94"/>
                  </a:lnTo>
                  <a:lnTo>
                    <a:pt x="502" y="95"/>
                  </a:lnTo>
                  <a:lnTo>
                    <a:pt x="504" y="95"/>
                  </a:lnTo>
                  <a:lnTo>
                    <a:pt x="504" y="97"/>
                  </a:lnTo>
                  <a:lnTo>
                    <a:pt x="505" y="97"/>
                  </a:lnTo>
                  <a:lnTo>
                    <a:pt x="506" y="98"/>
                  </a:lnTo>
                  <a:lnTo>
                    <a:pt x="508" y="98"/>
                  </a:lnTo>
                  <a:lnTo>
                    <a:pt x="508" y="99"/>
                  </a:lnTo>
                  <a:lnTo>
                    <a:pt x="509" y="99"/>
                  </a:lnTo>
                  <a:lnTo>
                    <a:pt x="511" y="101"/>
                  </a:lnTo>
                  <a:lnTo>
                    <a:pt x="512" y="101"/>
                  </a:lnTo>
                  <a:lnTo>
                    <a:pt x="512" y="102"/>
                  </a:lnTo>
                  <a:lnTo>
                    <a:pt x="513" y="102"/>
                  </a:lnTo>
                  <a:lnTo>
                    <a:pt x="513" y="104"/>
                  </a:lnTo>
                  <a:lnTo>
                    <a:pt x="515" y="104"/>
                  </a:lnTo>
                  <a:lnTo>
                    <a:pt x="515" y="105"/>
                  </a:lnTo>
                  <a:lnTo>
                    <a:pt x="516" y="105"/>
                  </a:lnTo>
                  <a:lnTo>
                    <a:pt x="516" y="106"/>
                  </a:lnTo>
                  <a:lnTo>
                    <a:pt x="518" y="106"/>
                  </a:lnTo>
                  <a:lnTo>
                    <a:pt x="518" y="108"/>
                  </a:lnTo>
                  <a:lnTo>
                    <a:pt x="519" y="108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11"/>
                  </a:lnTo>
                  <a:lnTo>
                    <a:pt x="522" y="111"/>
                  </a:lnTo>
                  <a:lnTo>
                    <a:pt x="523" y="112"/>
                  </a:lnTo>
                  <a:lnTo>
                    <a:pt x="523" y="113"/>
                  </a:lnTo>
                  <a:lnTo>
                    <a:pt x="525" y="113"/>
                  </a:lnTo>
                  <a:lnTo>
                    <a:pt x="526" y="115"/>
                  </a:lnTo>
                  <a:lnTo>
                    <a:pt x="526" y="116"/>
                  </a:lnTo>
                  <a:lnTo>
                    <a:pt x="527" y="118"/>
                  </a:lnTo>
                  <a:lnTo>
                    <a:pt x="529" y="118"/>
                  </a:lnTo>
                  <a:lnTo>
                    <a:pt x="529" y="119"/>
                  </a:lnTo>
                  <a:lnTo>
                    <a:pt x="530" y="120"/>
                  </a:lnTo>
                  <a:lnTo>
                    <a:pt x="532" y="122"/>
                  </a:lnTo>
                  <a:lnTo>
                    <a:pt x="533" y="123"/>
                  </a:lnTo>
                  <a:lnTo>
                    <a:pt x="534" y="124"/>
                  </a:lnTo>
                  <a:lnTo>
                    <a:pt x="536" y="126"/>
                  </a:lnTo>
                  <a:lnTo>
                    <a:pt x="536" y="127"/>
                  </a:lnTo>
                  <a:lnTo>
                    <a:pt x="537" y="127"/>
                  </a:lnTo>
                  <a:lnTo>
                    <a:pt x="539" y="129"/>
                  </a:lnTo>
                  <a:lnTo>
                    <a:pt x="540" y="130"/>
                  </a:lnTo>
                  <a:lnTo>
                    <a:pt x="541" y="131"/>
                  </a:lnTo>
                  <a:lnTo>
                    <a:pt x="541" y="133"/>
                  </a:lnTo>
                  <a:lnTo>
                    <a:pt x="543" y="133"/>
                  </a:lnTo>
                  <a:lnTo>
                    <a:pt x="543" y="134"/>
                  </a:lnTo>
                  <a:lnTo>
                    <a:pt x="544" y="136"/>
                  </a:lnTo>
                  <a:lnTo>
                    <a:pt x="546" y="137"/>
                  </a:lnTo>
                  <a:lnTo>
                    <a:pt x="547" y="138"/>
                  </a:lnTo>
                  <a:lnTo>
                    <a:pt x="547" y="140"/>
                  </a:lnTo>
                  <a:lnTo>
                    <a:pt x="548" y="141"/>
                  </a:lnTo>
                  <a:lnTo>
                    <a:pt x="550" y="143"/>
                  </a:lnTo>
                  <a:lnTo>
                    <a:pt x="551" y="144"/>
                  </a:lnTo>
                  <a:lnTo>
                    <a:pt x="552" y="145"/>
                  </a:lnTo>
                  <a:lnTo>
                    <a:pt x="554" y="147"/>
                  </a:lnTo>
                  <a:lnTo>
                    <a:pt x="554" y="148"/>
                  </a:lnTo>
                  <a:lnTo>
                    <a:pt x="555" y="148"/>
                  </a:lnTo>
                  <a:lnTo>
                    <a:pt x="557" y="150"/>
                  </a:lnTo>
                  <a:lnTo>
                    <a:pt x="557" y="151"/>
                  </a:lnTo>
                  <a:lnTo>
                    <a:pt x="558" y="152"/>
                  </a:lnTo>
                  <a:lnTo>
                    <a:pt x="559" y="154"/>
                  </a:lnTo>
                  <a:lnTo>
                    <a:pt x="559" y="155"/>
                  </a:lnTo>
                  <a:lnTo>
                    <a:pt x="561" y="155"/>
                  </a:lnTo>
                  <a:lnTo>
                    <a:pt x="561" y="157"/>
                  </a:lnTo>
                  <a:lnTo>
                    <a:pt x="562" y="157"/>
                  </a:lnTo>
                  <a:lnTo>
                    <a:pt x="562" y="158"/>
                  </a:lnTo>
                  <a:lnTo>
                    <a:pt x="564" y="159"/>
                  </a:lnTo>
                  <a:lnTo>
                    <a:pt x="564" y="161"/>
                  </a:lnTo>
                  <a:lnTo>
                    <a:pt x="565" y="161"/>
                  </a:lnTo>
                  <a:lnTo>
                    <a:pt x="565" y="162"/>
                  </a:lnTo>
                  <a:lnTo>
                    <a:pt x="566" y="162"/>
                  </a:lnTo>
                  <a:lnTo>
                    <a:pt x="566" y="164"/>
                  </a:lnTo>
                  <a:lnTo>
                    <a:pt x="568" y="165"/>
                  </a:lnTo>
                  <a:lnTo>
                    <a:pt x="568" y="166"/>
                  </a:lnTo>
                  <a:lnTo>
                    <a:pt x="569" y="166"/>
                  </a:lnTo>
                  <a:lnTo>
                    <a:pt x="569" y="168"/>
                  </a:lnTo>
                  <a:lnTo>
                    <a:pt x="571" y="169"/>
                  </a:lnTo>
                  <a:lnTo>
                    <a:pt x="572" y="171"/>
                  </a:lnTo>
                  <a:lnTo>
                    <a:pt x="572" y="172"/>
                  </a:lnTo>
                  <a:lnTo>
                    <a:pt x="573" y="173"/>
                  </a:lnTo>
                  <a:lnTo>
                    <a:pt x="575" y="175"/>
                  </a:lnTo>
                  <a:lnTo>
                    <a:pt x="576" y="176"/>
                  </a:lnTo>
                  <a:lnTo>
                    <a:pt x="578" y="178"/>
                  </a:lnTo>
                  <a:lnTo>
                    <a:pt x="579" y="180"/>
                  </a:lnTo>
                  <a:lnTo>
                    <a:pt x="579" y="182"/>
                  </a:lnTo>
                  <a:lnTo>
                    <a:pt x="580" y="183"/>
                  </a:lnTo>
                  <a:lnTo>
                    <a:pt x="582" y="185"/>
                  </a:lnTo>
                  <a:lnTo>
                    <a:pt x="583" y="186"/>
                  </a:lnTo>
                  <a:lnTo>
                    <a:pt x="583" y="187"/>
                  </a:lnTo>
                  <a:lnTo>
                    <a:pt x="585" y="189"/>
                  </a:lnTo>
                  <a:lnTo>
                    <a:pt x="585" y="190"/>
                  </a:lnTo>
                  <a:lnTo>
                    <a:pt x="586" y="190"/>
                  </a:lnTo>
                  <a:lnTo>
                    <a:pt x="586" y="192"/>
                  </a:lnTo>
                  <a:lnTo>
                    <a:pt x="587" y="193"/>
                  </a:lnTo>
                  <a:lnTo>
                    <a:pt x="589" y="194"/>
                  </a:lnTo>
                  <a:lnTo>
                    <a:pt x="590" y="196"/>
                  </a:lnTo>
                  <a:lnTo>
                    <a:pt x="590" y="197"/>
                  </a:lnTo>
                  <a:lnTo>
                    <a:pt x="592" y="197"/>
                  </a:lnTo>
                  <a:lnTo>
                    <a:pt x="592" y="198"/>
                  </a:lnTo>
                  <a:lnTo>
                    <a:pt x="593" y="200"/>
                  </a:lnTo>
                  <a:lnTo>
                    <a:pt x="594" y="201"/>
                  </a:lnTo>
                  <a:lnTo>
                    <a:pt x="594" y="203"/>
                  </a:lnTo>
                  <a:lnTo>
                    <a:pt x="596" y="204"/>
                  </a:lnTo>
                  <a:lnTo>
                    <a:pt x="596" y="205"/>
                  </a:lnTo>
                  <a:lnTo>
                    <a:pt x="597" y="207"/>
                  </a:lnTo>
                  <a:lnTo>
                    <a:pt x="599" y="208"/>
                  </a:lnTo>
                  <a:lnTo>
                    <a:pt x="600" y="210"/>
                  </a:lnTo>
                  <a:lnTo>
                    <a:pt x="600" y="211"/>
                  </a:lnTo>
                  <a:lnTo>
                    <a:pt x="601" y="212"/>
                  </a:lnTo>
                  <a:lnTo>
                    <a:pt x="603" y="214"/>
                  </a:lnTo>
                  <a:lnTo>
                    <a:pt x="604" y="215"/>
                  </a:lnTo>
                  <a:lnTo>
                    <a:pt x="606" y="217"/>
                  </a:lnTo>
                  <a:lnTo>
                    <a:pt x="607" y="219"/>
                  </a:lnTo>
                  <a:lnTo>
                    <a:pt x="607" y="221"/>
                  </a:lnTo>
                  <a:lnTo>
                    <a:pt x="608" y="222"/>
                  </a:lnTo>
                  <a:lnTo>
                    <a:pt x="610" y="222"/>
                  </a:lnTo>
                  <a:lnTo>
                    <a:pt x="610" y="224"/>
                  </a:lnTo>
                  <a:lnTo>
                    <a:pt x="611" y="225"/>
                  </a:lnTo>
                  <a:lnTo>
                    <a:pt x="611" y="226"/>
                  </a:lnTo>
                  <a:lnTo>
                    <a:pt x="613" y="228"/>
                  </a:lnTo>
                  <a:lnTo>
                    <a:pt x="614" y="229"/>
                  </a:lnTo>
                  <a:lnTo>
                    <a:pt x="614" y="231"/>
                  </a:lnTo>
                  <a:lnTo>
                    <a:pt x="615" y="231"/>
                  </a:lnTo>
                  <a:lnTo>
                    <a:pt x="615" y="232"/>
                  </a:lnTo>
                  <a:lnTo>
                    <a:pt x="617" y="233"/>
                  </a:lnTo>
                  <a:lnTo>
                    <a:pt x="618" y="235"/>
                  </a:lnTo>
                  <a:lnTo>
                    <a:pt x="618" y="236"/>
                  </a:lnTo>
                  <a:lnTo>
                    <a:pt x="620" y="238"/>
                  </a:lnTo>
                  <a:lnTo>
                    <a:pt x="621" y="239"/>
                  </a:lnTo>
                  <a:lnTo>
                    <a:pt x="621" y="240"/>
                  </a:lnTo>
                  <a:lnTo>
                    <a:pt x="621" y="242"/>
                  </a:lnTo>
                  <a:lnTo>
                    <a:pt x="622" y="242"/>
                  </a:lnTo>
                  <a:lnTo>
                    <a:pt x="622" y="243"/>
                  </a:lnTo>
                  <a:lnTo>
                    <a:pt x="624" y="245"/>
                  </a:lnTo>
                  <a:lnTo>
                    <a:pt x="624" y="246"/>
                  </a:lnTo>
                  <a:lnTo>
                    <a:pt x="625" y="247"/>
                  </a:lnTo>
                  <a:lnTo>
                    <a:pt x="625" y="249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3" name="Freeform 235">
              <a:extLst>
                <a:ext uri="{FF2B5EF4-FFF2-40B4-BE49-F238E27FC236}">
                  <a16:creationId xmlns:a16="http://schemas.microsoft.com/office/drawing/2014/main" id="{FA6A47E9-6905-294C-A1E8-EEE5576E596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279949" y="4246469"/>
              <a:ext cx="492384" cy="199193"/>
            </a:xfrm>
            <a:custGeom>
              <a:avLst/>
              <a:gdLst>
                <a:gd name="T0" fmla="*/ 2147483646 w 625"/>
                <a:gd name="T1" fmla="*/ 0 h 249"/>
                <a:gd name="T2" fmla="*/ 2147483646 w 625"/>
                <a:gd name="T3" fmla="*/ 0 h 249"/>
                <a:gd name="T4" fmla="*/ 2147483646 w 625"/>
                <a:gd name="T5" fmla="*/ 0 h 249"/>
                <a:gd name="T6" fmla="*/ 2147483646 w 625"/>
                <a:gd name="T7" fmla="*/ 0 h 249"/>
                <a:gd name="T8" fmla="*/ 2147483646 w 625"/>
                <a:gd name="T9" fmla="*/ 0 h 249"/>
                <a:gd name="T10" fmla="*/ 2147483646 w 625"/>
                <a:gd name="T11" fmla="*/ 0 h 249"/>
                <a:gd name="T12" fmla="*/ 2147483646 w 625"/>
                <a:gd name="T13" fmla="*/ 0 h 249"/>
                <a:gd name="T14" fmla="*/ 2147483646 w 625"/>
                <a:gd name="T15" fmla="*/ 0 h 249"/>
                <a:gd name="T16" fmla="*/ 2147483646 w 625"/>
                <a:gd name="T17" fmla="*/ 0 h 249"/>
                <a:gd name="T18" fmla="*/ 2147483646 w 625"/>
                <a:gd name="T19" fmla="*/ 0 h 249"/>
                <a:gd name="T20" fmla="*/ 2147483646 w 625"/>
                <a:gd name="T21" fmla="*/ 0 h 249"/>
                <a:gd name="T22" fmla="*/ 2147483646 w 625"/>
                <a:gd name="T23" fmla="*/ 0 h 249"/>
                <a:gd name="T24" fmla="*/ 2147483646 w 625"/>
                <a:gd name="T25" fmla="*/ 0 h 249"/>
                <a:gd name="T26" fmla="*/ 2147483646 w 625"/>
                <a:gd name="T27" fmla="*/ 0 h 249"/>
                <a:gd name="T28" fmla="*/ 2147483646 w 625"/>
                <a:gd name="T29" fmla="*/ 0 h 249"/>
                <a:gd name="T30" fmla="*/ 2147483646 w 625"/>
                <a:gd name="T31" fmla="*/ 0 h 249"/>
                <a:gd name="T32" fmla="*/ 2147483646 w 625"/>
                <a:gd name="T33" fmla="*/ 0 h 249"/>
                <a:gd name="T34" fmla="*/ 2147483646 w 625"/>
                <a:gd name="T35" fmla="*/ 0 h 249"/>
                <a:gd name="T36" fmla="*/ 2147483646 w 625"/>
                <a:gd name="T37" fmla="*/ 0 h 249"/>
                <a:gd name="T38" fmla="*/ 2147483646 w 625"/>
                <a:gd name="T39" fmla="*/ 0 h 249"/>
                <a:gd name="T40" fmla="*/ 2147483646 w 625"/>
                <a:gd name="T41" fmla="*/ 0 h 249"/>
                <a:gd name="T42" fmla="*/ 2147483646 w 625"/>
                <a:gd name="T43" fmla="*/ 0 h 249"/>
                <a:gd name="T44" fmla="*/ 2147483646 w 625"/>
                <a:gd name="T45" fmla="*/ 0 h 249"/>
                <a:gd name="T46" fmla="*/ 2147483646 w 625"/>
                <a:gd name="T47" fmla="*/ 0 h 249"/>
                <a:gd name="T48" fmla="*/ 2147483646 w 625"/>
                <a:gd name="T49" fmla="*/ 0 h 249"/>
                <a:gd name="T50" fmla="*/ 2147483646 w 625"/>
                <a:gd name="T51" fmla="*/ 0 h 249"/>
                <a:gd name="T52" fmla="*/ 2147483646 w 625"/>
                <a:gd name="T53" fmla="*/ 0 h 249"/>
                <a:gd name="T54" fmla="*/ 2147483646 w 625"/>
                <a:gd name="T55" fmla="*/ 0 h 249"/>
                <a:gd name="T56" fmla="*/ 2147483646 w 625"/>
                <a:gd name="T57" fmla="*/ 0 h 249"/>
                <a:gd name="T58" fmla="*/ 2147483646 w 625"/>
                <a:gd name="T59" fmla="*/ 0 h 249"/>
                <a:gd name="T60" fmla="*/ 2147483646 w 625"/>
                <a:gd name="T61" fmla="*/ 0 h 249"/>
                <a:gd name="T62" fmla="*/ 2147483646 w 625"/>
                <a:gd name="T63" fmla="*/ 0 h 249"/>
                <a:gd name="T64" fmla="*/ 2147483646 w 625"/>
                <a:gd name="T65" fmla="*/ 0 h 249"/>
                <a:gd name="T66" fmla="*/ 2147483646 w 625"/>
                <a:gd name="T67" fmla="*/ 0 h 249"/>
                <a:gd name="T68" fmla="*/ 2147483646 w 625"/>
                <a:gd name="T69" fmla="*/ 0 h 249"/>
                <a:gd name="T70" fmla="*/ 2147483646 w 625"/>
                <a:gd name="T71" fmla="*/ 0 h 249"/>
                <a:gd name="T72" fmla="*/ 2147483646 w 625"/>
                <a:gd name="T73" fmla="*/ 0 h 249"/>
                <a:gd name="T74" fmla="*/ 2147483646 w 625"/>
                <a:gd name="T75" fmla="*/ 0 h 249"/>
                <a:gd name="T76" fmla="*/ 2147483646 w 625"/>
                <a:gd name="T77" fmla="*/ 0 h 249"/>
                <a:gd name="T78" fmla="*/ 2147483646 w 625"/>
                <a:gd name="T79" fmla="*/ 0 h 249"/>
                <a:gd name="T80" fmla="*/ 2147483646 w 625"/>
                <a:gd name="T81" fmla="*/ 0 h 249"/>
                <a:gd name="T82" fmla="*/ 2147483646 w 625"/>
                <a:gd name="T83" fmla="*/ 0 h 249"/>
                <a:gd name="T84" fmla="*/ 2147483646 w 625"/>
                <a:gd name="T85" fmla="*/ 0 h 249"/>
                <a:gd name="T86" fmla="*/ 2147483646 w 625"/>
                <a:gd name="T87" fmla="*/ 0 h 249"/>
                <a:gd name="T88" fmla="*/ 2147483646 w 625"/>
                <a:gd name="T89" fmla="*/ 0 h 249"/>
                <a:gd name="T90" fmla="*/ 2147483646 w 625"/>
                <a:gd name="T91" fmla="*/ 0 h 249"/>
                <a:gd name="T92" fmla="*/ 2147483646 w 625"/>
                <a:gd name="T93" fmla="*/ 0 h 249"/>
                <a:gd name="T94" fmla="*/ 2147483646 w 625"/>
                <a:gd name="T95" fmla="*/ 0 h 249"/>
                <a:gd name="T96" fmla="*/ 2147483646 w 625"/>
                <a:gd name="T97" fmla="*/ 0 h 249"/>
                <a:gd name="T98" fmla="*/ 2147483646 w 625"/>
                <a:gd name="T99" fmla="*/ 0 h 249"/>
                <a:gd name="T100" fmla="*/ 2147483646 w 625"/>
                <a:gd name="T101" fmla="*/ 0 h 249"/>
                <a:gd name="T102" fmla="*/ 2147483646 w 625"/>
                <a:gd name="T103" fmla="*/ 0 h 249"/>
                <a:gd name="T104" fmla="*/ 2147483646 w 625"/>
                <a:gd name="T105" fmla="*/ 0 h 249"/>
                <a:gd name="T106" fmla="*/ 2147483646 w 625"/>
                <a:gd name="T107" fmla="*/ 0 h 249"/>
                <a:gd name="T108" fmla="*/ 2147483646 w 625"/>
                <a:gd name="T109" fmla="*/ 0 h 249"/>
                <a:gd name="T110" fmla="*/ 2147483646 w 625"/>
                <a:gd name="T111" fmla="*/ 0 h 249"/>
                <a:gd name="T112" fmla="*/ 2147483646 w 625"/>
                <a:gd name="T113" fmla="*/ 0 h 249"/>
                <a:gd name="T114" fmla="*/ 2147483646 w 625"/>
                <a:gd name="T115" fmla="*/ 0 h 249"/>
                <a:gd name="T116" fmla="*/ 2147483646 w 625"/>
                <a:gd name="T117" fmla="*/ 0 h 249"/>
                <a:gd name="T118" fmla="*/ 2147483646 w 625"/>
                <a:gd name="T119" fmla="*/ 0 h 249"/>
                <a:gd name="T120" fmla="*/ 2147483646 w 625"/>
                <a:gd name="T121" fmla="*/ 0 h 249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625"/>
                <a:gd name="T184" fmla="*/ 0 h 249"/>
                <a:gd name="T185" fmla="*/ 625 w 625"/>
                <a:gd name="T186" fmla="*/ 249 h 249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625" h="249">
                  <a:moveTo>
                    <a:pt x="0" y="249"/>
                  </a:moveTo>
                  <a:lnTo>
                    <a:pt x="23" y="249"/>
                  </a:lnTo>
                  <a:lnTo>
                    <a:pt x="46" y="249"/>
                  </a:lnTo>
                  <a:lnTo>
                    <a:pt x="67" y="249"/>
                  </a:lnTo>
                  <a:lnTo>
                    <a:pt x="88" y="249"/>
                  </a:lnTo>
                  <a:lnTo>
                    <a:pt x="106" y="249"/>
                  </a:lnTo>
                  <a:lnTo>
                    <a:pt x="122" y="249"/>
                  </a:lnTo>
                  <a:lnTo>
                    <a:pt x="138" y="249"/>
                  </a:lnTo>
                  <a:lnTo>
                    <a:pt x="152" y="249"/>
                  </a:lnTo>
                  <a:lnTo>
                    <a:pt x="166" y="249"/>
                  </a:lnTo>
                  <a:lnTo>
                    <a:pt x="178" y="249"/>
                  </a:lnTo>
                  <a:lnTo>
                    <a:pt x="190" y="249"/>
                  </a:lnTo>
                  <a:lnTo>
                    <a:pt x="199" y="249"/>
                  </a:lnTo>
                  <a:lnTo>
                    <a:pt x="209" y="249"/>
                  </a:lnTo>
                  <a:lnTo>
                    <a:pt x="217" y="249"/>
                  </a:lnTo>
                  <a:lnTo>
                    <a:pt x="226" y="249"/>
                  </a:lnTo>
                  <a:lnTo>
                    <a:pt x="233" y="249"/>
                  </a:lnTo>
                  <a:lnTo>
                    <a:pt x="238" y="249"/>
                  </a:lnTo>
                  <a:lnTo>
                    <a:pt x="244" y="249"/>
                  </a:lnTo>
                  <a:lnTo>
                    <a:pt x="250" y="249"/>
                  </a:lnTo>
                  <a:lnTo>
                    <a:pt x="254" y="249"/>
                  </a:lnTo>
                  <a:lnTo>
                    <a:pt x="258" y="249"/>
                  </a:lnTo>
                  <a:lnTo>
                    <a:pt x="261" y="249"/>
                  </a:lnTo>
                  <a:lnTo>
                    <a:pt x="265" y="247"/>
                  </a:lnTo>
                  <a:lnTo>
                    <a:pt x="266" y="247"/>
                  </a:lnTo>
                  <a:lnTo>
                    <a:pt x="269" y="247"/>
                  </a:lnTo>
                  <a:lnTo>
                    <a:pt x="272" y="247"/>
                  </a:lnTo>
                  <a:lnTo>
                    <a:pt x="273" y="247"/>
                  </a:lnTo>
                  <a:lnTo>
                    <a:pt x="275" y="247"/>
                  </a:lnTo>
                  <a:lnTo>
                    <a:pt x="277" y="247"/>
                  </a:lnTo>
                  <a:lnTo>
                    <a:pt x="279" y="247"/>
                  </a:lnTo>
                  <a:lnTo>
                    <a:pt x="280" y="247"/>
                  </a:lnTo>
                  <a:lnTo>
                    <a:pt x="282" y="247"/>
                  </a:lnTo>
                  <a:lnTo>
                    <a:pt x="284" y="247"/>
                  </a:lnTo>
                  <a:lnTo>
                    <a:pt x="286" y="247"/>
                  </a:lnTo>
                  <a:lnTo>
                    <a:pt x="287" y="247"/>
                  </a:lnTo>
                  <a:lnTo>
                    <a:pt x="289" y="247"/>
                  </a:lnTo>
                  <a:lnTo>
                    <a:pt x="290" y="247"/>
                  </a:lnTo>
                  <a:lnTo>
                    <a:pt x="291" y="246"/>
                  </a:lnTo>
                  <a:lnTo>
                    <a:pt x="293" y="246"/>
                  </a:lnTo>
                  <a:lnTo>
                    <a:pt x="294" y="246"/>
                  </a:lnTo>
                  <a:lnTo>
                    <a:pt x="296" y="246"/>
                  </a:lnTo>
                  <a:lnTo>
                    <a:pt x="297" y="246"/>
                  </a:lnTo>
                  <a:lnTo>
                    <a:pt x="298" y="246"/>
                  </a:lnTo>
                  <a:lnTo>
                    <a:pt x="300" y="246"/>
                  </a:lnTo>
                  <a:lnTo>
                    <a:pt x="301" y="246"/>
                  </a:lnTo>
                  <a:lnTo>
                    <a:pt x="303" y="246"/>
                  </a:lnTo>
                  <a:lnTo>
                    <a:pt x="304" y="246"/>
                  </a:lnTo>
                  <a:lnTo>
                    <a:pt x="305" y="246"/>
                  </a:lnTo>
                  <a:lnTo>
                    <a:pt x="307" y="244"/>
                  </a:lnTo>
                  <a:lnTo>
                    <a:pt x="308" y="244"/>
                  </a:lnTo>
                  <a:lnTo>
                    <a:pt x="310" y="244"/>
                  </a:lnTo>
                  <a:lnTo>
                    <a:pt x="311" y="244"/>
                  </a:lnTo>
                  <a:lnTo>
                    <a:pt x="312" y="244"/>
                  </a:lnTo>
                  <a:lnTo>
                    <a:pt x="314" y="244"/>
                  </a:lnTo>
                  <a:lnTo>
                    <a:pt x="315" y="244"/>
                  </a:lnTo>
                  <a:lnTo>
                    <a:pt x="317" y="243"/>
                  </a:lnTo>
                  <a:lnTo>
                    <a:pt x="318" y="243"/>
                  </a:lnTo>
                  <a:lnTo>
                    <a:pt x="319" y="243"/>
                  </a:lnTo>
                  <a:lnTo>
                    <a:pt x="321" y="243"/>
                  </a:lnTo>
                  <a:lnTo>
                    <a:pt x="322" y="243"/>
                  </a:lnTo>
                  <a:lnTo>
                    <a:pt x="324" y="243"/>
                  </a:lnTo>
                  <a:lnTo>
                    <a:pt x="325" y="242"/>
                  </a:lnTo>
                  <a:lnTo>
                    <a:pt x="326" y="242"/>
                  </a:lnTo>
                  <a:lnTo>
                    <a:pt x="328" y="242"/>
                  </a:lnTo>
                  <a:lnTo>
                    <a:pt x="329" y="242"/>
                  </a:lnTo>
                  <a:lnTo>
                    <a:pt x="331" y="242"/>
                  </a:lnTo>
                  <a:lnTo>
                    <a:pt x="332" y="242"/>
                  </a:lnTo>
                  <a:lnTo>
                    <a:pt x="333" y="242"/>
                  </a:lnTo>
                  <a:lnTo>
                    <a:pt x="335" y="240"/>
                  </a:lnTo>
                  <a:lnTo>
                    <a:pt x="336" y="240"/>
                  </a:lnTo>
                  <a:lnTo>
                    <a:pt x="337" y="240"/>
                  </a:lnTo>
                  <a:lnTo>
                    <a:pt x="339" y="240"/>
                  </a:lnTo>
                  <a:lnTo>
                    <a:pt x="340" y="240"/>
                  </a:lnTo>
                  <a:lnTo>
                    <a:pt x="340" y="239"/>
                  </a:lnTo>
                  <a:lnTo>
                    <a:pt x="342" y="239"/>
                  </a:lnTo>
                  <a:lnTo>
                    <a:pt x="343" y="239"/>
                  </a:lnTo>
                  <a:lnTo>
                    <a:pt x="344" y="239"/>
                  </a:lnTo>
                  <a:lnTo>
                    <a:pt x="346" y="237"/>
                  </a:lnTo>
                  <a:lnTo>
                    <a:pt x="347" y="237"/>
                  </a:lnTo>
                  <a:lnTo>
                    <a:pt x="349" y="237"/>
                  </a:lnTo>
                  <a:lnTo>
                    <a:pt x="350" y="236"/>
                  </a:lnTo>
                  <a:lnTo>
                    <a:pt x="351" y="236"/>
                  </a:lnTo>
                  <a:lnTo>
                    <a:pt x="353" y="236"/>
                  </a:lnTo>
                  <a:lnTo>
                    <a:pt x="354" y="235"/>
                  </a:lnTo>
                  <a:lnTo>
                    <a:pt x="357" y="235"/>
                  </a:lnTo>
                  <a:lnTo>
                    <a:pt x="358" y="235"/>
                  </a:lnTo>
                  <a:lnTo>
                    <a:pt x="360" y="233"/>
                  </a:lnTo>
                  <a:lnTo>
                    <a:pt x="363" y="233"/>
                  </a:lnTo>
                  <a:lnTo>
                    <a:pt x="364" y="232"/>
                  </a:lnTo>
                  <a:lnTo>
                    <a:pt x="365" y="232"/>
                  </a:lnTo>
                  <a:lnTo>
                    <a:pt x="367" y="232"/>
                  </a:lnTo>
                  <a:lnTo>
                    <a:pt x="368" y="231"/>
                  </a:lnTo>
                  <a:lnTo>
                    <a:pt x="370" y="231"/>
                  </a:lnTo>
                  <a:lnTo>
                    <a:pt x="371" y="231"/>
                  </a:lnTo>
                  <a:lnTo>
                    <a:pt x="372" y="229"/>
                  </a:lnTo>
                  <a:lnTo>
                    <a:pt x="374" y="229"/>
                  </a:lnTo>
                  <a:lnTo>
                    <a:pt x="375" y="229"/>
                  </a:lnTo>
                  <a:lnTo>
                    <a:pt x="377" y="228"/>
                  </a:lnTo>
                  <a:lnTo>
                    <a:pt x="378" y="228"/>
                  </a:lnTo>
                  <a:lnTo>
                    <a:pt x="379" y="228"/>
                  </a:lnTo>
                  <a:lnTo>
                    <a:pt x="381" y="226"/>
                  </a:lnTo>
                  <a:lnTo>
                    <a:pt x="382" y="226"/>
                  </a:lnTo>
                  <a:lnTo>
                    <a:pt x="384" y="225"/>
                  </a:lnTo>
                  <a:lnTo>
                    <a:pt x="385" y="225"/>
                  </a:lnTo>
                  <a:lnTo>
                    <a:pt x="386" y="224"/>
                  </a:lnTo>
                  <a:lnTo>
                    <a:pt x="388" y="224"/>
                  </a:lnTo>
                  <a:lnTo>
                    <a:pt x="389" y="222"/>
                  </a:lnTo>
                  <a:lnTo>
                    <a:pt x="391" y="222"/>
                  </a:lnTo>
                  <a:lnTo>
                    <a:pt x="392" y="221"/>
                  </a:lnTo>
                  <a:lnTo>
                    <a:pt x="393" y="221"/>
                  </a:lnTo>
                  <a:lnTo>
                    <a:pt x="395" y="219"/>
                  </a:lnTo>
                  <a:lnTo>
                    <a:pt x="396" y="219"/>
                  </a:lnTo>
                  <a:lnTo>
                    <a:pt x="398" y="218"/>
                  </a:lnTo>
                  <a:lnTo>
                    <a:pt x="399" y="218"/>
                  </a:lnTo>
                  <a:lnTo>
                    <a:pt x="402" y="217"/>
                  </a:lnTo>
                  <a:lnTo>
                    <a:pt x="403" y="217"/>
                  </a:lnTo>
                  <a:lnTo>
                    <a:pt x="405" y="215"/>
                  </a:lnTo>
                  <a:lnTo>
                    <a:pt x="406" y="215"/>
                  </a:lnTo>
                  <a:lnTo>
                    <a:pt x="406" y="214"/>
                  </a:lnTo>
                  <a:lnTo>
                    <a:pt x="407" y="214"/>
                  </a:lnTo>
                  <a:lnTo>
                    <a:pt x="409" y="212"/>
                  </a:lnTo>
                  <a:lnTo>
                    <a:pt x="410" y="212"/>
                  </a:lnTo>
                  <a:lnTo>
                    <a:pt x="411" y="212"/>
                  </a:lnTo>
                  <a:lnTo>
                    <a:pt x="411" y="211"/>
                  </a:lnTo>
                  <a:lnTo>
                    <a:pt x="413" y="211"/>
                  </a:lnTo>
                  <a:lnTo>
                    <a:pt x="414" y="211"/>
                  </a:lnTo>
                  <a:lnTo>
                    <a:pt x="414" y="210"/>
                  </a:lnTo>
                  <a:lnTo>
                    <a:pt x="416" y="210"/>
                  </a:lnTo>
                  <a:lnTo>
                    <a:pt x="417" y="210"/>
                  </a:lnTo>
                  <a:lnTo>
                    <a:pt x="417" y="208"/>
                  </a:lnTo>
                  <a:lnTo>
                    <a:pt x="418" y="208"/>
                  </a:lnTo>
                  <a:lnTo>
                    <a:pt x="420" y="208"/>
                  </a:lnTo>
                  <a:lnTo>
                    <a:pt x="420" y="207"/>
                  </a:lnTo>
                  <a:lnTo>
                    <a:pt x="421" y="207"/>
                  </a:lnTo>
                  <a:lnTo>
                    <a:pt x="423" y="207"/>
                  </a:lnTo>
                  <a:lnTo>
                    <a:pt x="423" y="205"/>
                  </a:lnTo>
                  <a:lnTo>
                    <a:pt x="424" y="205"/>
                  </a:lnTo>
                  <a:lnTo>
                    <a:pt x="425" y="204"/>
                  </a:lnTo>
                  <a:lnTo>
                    <a:pt x="427" y="203"/>
                  </a:lnTo>
                  <a:lnTo>
                    <a:pt x="428" y="203"/>
                  </a:lnTo>
                  <a:lnTo>
                    <a:pt x="430" y="201"/>
                  </a:lnTo>
                  <a:lnTo>
                    <a:pt x="431" y="201"/>
                  </a:lnTo>
                  <a:lnTo>
                    <a:pt x="432" y="200"/>
                  </a:lnTo>
                  <a:lnTo>
                    <a:pt x="434" y="200"/>
                  </a:lnTo>
                  <a:lnTo>
                    <a:pt x="435" y="198"/>
                  </a:lnTo>
                  <a:lnTo>
                    <a:pt x="437" y="198"/>
                  </a:lnTo>
                  <a:lnTo>
                    <a:pt x="438" y="197"/>
                  </a:lnTo>
                  <a:lnTo>
                    <a:pt x="439" y="197"/>
                  </a:lnTo>
                  <a:lnTo>
                    <a:pt x="441" y="196"/>
                  </a:lnTo>
                  <a:lnTo>
                    <a:pt x="442" y="194"/>
                  </a:lnTo>
                  <a:lnTo>
                    <a:pt x="444" y="194"/>
                  </a:lnTo>
                  <a:lnTo>
                    <a:pt x="445" y="193"/>
                  </a:lnTo>
                  <a:lnTo>
                    <a:pt x="446" y="193"/>
                  </a:lnTo>
                  <a:lnTo>
                    <a:pt x="448" y="191"/>
                  </a:lnTo>
                  <a:lnTo>
                    <a:pt x="449" y="191"/>
                  </a:lnTo>
                  <a:lnTo>
                    <a:pt x="449" y="190"/>
                  </a:lnTo>
                  <a:lnTo>
                    <a:pt x="451" y="190"/>
                  </a:lnTo>
                  <a:lnTo>
                    <a:pt x="452" y="190"/>
                  </a:lnTo>
                  <a:lnTo>
                    <a:pt x="452" y="189"/>
                  </a:lnTo>
                  <a:lnTo>
                    <a:pt x="453" y="189"/>
                  </a:lnTo>
                  <a:lnTo>
                    <a:pt x="455" y="187"/>
                  </a:lnTo>
                  <a:lnTo>
                    <a:pt x="456" y="186"/>
                  </a:lnTo>
                  <a:lnTo>
                    <a:pt x="458" y="186"/>
                  </a:lnTo>
                  <a:lnTo>
                    <a:pt x="459" y="184"/>
                  </a:lnTo>
                  <a:lnTo>
                    <a:pt x="460" y="184"/>
                  </a:lnTo>
                  <a:lnTo>
                    <a:pt x="460" y="183"/>
                  </a:lnTo>
                  <a:lnTo>
                    <a:pt x="462" y="183"/>
                  </a:lnTo>
                  <a:lnTo>
                    <a:pt x="463" y="182"/>
                  </a:lnTo>
                  <a:lnTo>
                    <a:pt x="465" y="182"/>
                  </a:lnTo>
                  <a:lnTo>
                    <a:pt x="466" y="180"/>
                  </a:lnTo>
                  <a:lnTo>
                    <a:pt x="467" y="179"/>
                  </a:lnTo>
                  <a:lnTo>
                    <a:pt x="469" y="179"/>
                  </a:lnTo>
                  <a:lnTo>
                    <a:pt x="469" y="177"/>
                  </a:lnTo>
                  <a:lnTo>
                    <a:pt x="470" y="177"/>
                  </a:lnTo>
                  <a:lnTo>
                    <a:pt x="472" y="176"/>
                  </a:lnTo>
                  <a:lnTo>
                    <a:pt x="473" y="176"/>
                  </a:lnTo>
                  <a:lnTo>
                    <a:pt x="473" y="175"/>
                  </a:lnTo>
                  <a:lnTo>
                    <a:pt x="474" y="175"/>
                  </a:lnTo>
                  <a:lnTo>
                    <a:pt x="476" y="173"/>
                  </a:lnTo>
                  <a:lnTo>
                    <a:pt x="477" y="172"/>
                  </a:lnTo>
                  <a:lnTo>
                    <a:pt x="478" y="172"/>
                  </a:lnTo>
                  <a:lnTo>
                    <a:pt x="478" y="170"/>
                  </a:lnTo>
                  <a:lnTo>
                    <a:pt x="480" y="170"/>
                  </a:lnTo>
                  <a:lnTo>
                    <a:pt x="481" y="169"/>
                  </a:lnTo>
                  <a:lnTo>
                    <a:pt x="483" y="168"/>
                  </a:lnTo>
                  <a:lnTo>
                    <a:pt x="484" y="168"/>
                  </a:lnTo>
                  <a:lnTo>
                    <a:pt x="484" y="166"/>
                  </a:lnTo>
                  <a:lnTo>
                    <a:pt x="485" y="166"/>
                  </a:lnTo>
                  <a:lnTo>
                    <a:pt x="485" y="165"/>
                  </a:lnTo>
                  <a:lnTo>
                    <a:pt x="487" y="165"/>
                  </a:lnTo>
                  <a:lnTo>
                    <a:pt x="488" y="163"/>
                  </a:lnTo>
                  <a:lnTo>
                    <a:pt x="490" y="162"/>
                  </a:lnTo>
                  <a:lnTo>
                    <a:pt x="491" y="162"/>
                  </a:lnTo>
                  <a:lnTo>
                    <a:pt x="491" y="161"/>
                  </a:lnTo>
                  <a:lnTo>
                    <a:pt x="492" y="161"/>
                  </a:lnTo>
                  <a:lnTo>
                    <a:pt x="492" y="159"/>
                  </a:lnTo>
                  <a:lnTo>
                    <a:pt x="494" y="159"/>
                  </a:lnTo>
                  <a:lnTo>
                    <a:pt x="495" y="158"/>
                  </a:lnTo>
                  <a:lnTo>
                    <a:pt x="497" y="158"/>
                  </a:lnTo>
                  <a:lnTo>
                    <a:pt x="497" y="157"/>
                  </a:lnTo>
                  <a:lnTo>
                    <a:pt x="498" y="157"/>
                  </a:lnTo>
                  <a:lnTo>
                    <a:pt x="499" y="155"/>
                  </a:lnTo>
                  <a:lnTo>
                    <a:pt x="501" y="155"/>
                  </a:lnTo>
                  <a:lnTo>
                    <a:pt x="501" y="154"/>
                  </a:lnTo>
                  <a:lnTo>
                    <a:pt x="502" y="154"/>
                  </a:lnTo>
                  <a:lnTo>
                    <a:pt x="504" y="152"/>
                  </a:lnTo>
                  <a:lnTo>
                    <a:pt x="505" y="152"/>
                  </a:lnTo>
                  <a:lnTo>
                    <a:pt x="506" y="151"/>
                  </a:lnTo>
                  <a:lnTo>
                    <a:pt x="508" y="150"/>
                  </a:lnTo>
                  <a:lnTo>
                    <a:pt x="509" y="150"/>
                  </a:lnTo>
                  <a:lnTo>
                    <a:pt x="509" y="148"/>
                  </a:lnTo>
                  <a:lnTo>
                    <a:pt x="511" y="148"/>
                  </a:lnTo>
                  <a:lnTo>
                    <a:pt x="512" y="147"/>
                  </a:lnTo>
                  <a:lnTo>
                    <a:pt x="513" y="145"/>
                  </a:lnTo>
                  <a:lnTo>
                    <a:pt x="515" y="144"/>
                  </a:lnTo>
                  <a:lnTo>
                    <a:pt x="516" y="143"/>
                  </a:lnTo>
                  <a:lnTo>
                    <a:pt x="518" y="143"/>
                  </a:lnTo>
                  <a:lnTo>
                    <a:pt x="518" y="141"/>
                  </a:lnTo>
                  <a:lnTo>
                    <a:pt x="519" y="140"/>
                  </a:lnTo>
                  <a:lnTo>
                    <a:pt x="520" y="138"/>
                  </a:lnTo>
                  <a:lnTo>
                    <a:pt x="522" y="137"/>
                  </a:lnTo>
                  <a:lnTo>
                    <a:pt x="523" y="137"/>
                  </a:lnTo>
                  <a:lnTo>
                    <a:pt x="523" y="136"/>
                  </a:lnTo>
                  <a:lnTo>
                    <a:pt x="525" y="134"/>
                  </a:lnTo>
                  <a:lnTo>
                    <a:pt x="526" y="133"/>
                  </a:lnTo>
                  <a:lnTo>
                    <a:pt x="527" y="131"/>
                  </a:lnTo>
                  <a:lnTo>
                    <a:pt x="529" y="130"/>
                  </a:lnTo>
                  <a:lnTo>
                    <a:pt x="530" y="129"/>
                  </a:lnTo>
                  <a:lnTo>
                    <a:pt x="530" y="127"/>
                  </a:lnTo>
                  <a:lnTo>
                    <a:pt x="532" y="127"/>
                  </a:lnTo>
                  <a:lnTo>
                    <a:pt x="532" y="126"/>
                  </a:lnTo>
                  <a:lnTo>
                    <a:pt x="533" y="126"/>
                  </a:lnTo>
                  <a:lnTo>
                    <a:pt x="533" y="124"/>
                  </a:lnTo>
                  <a:lnTo>
                    <a:pt x="534" y="124"/>
                  </a:lnTo>
                  <a:lnTo>
                    <a:pt x="534" y="123"/>
                  </a:lnTo>
                  <a:lnTo>
                    <a:pt x="536" y="123"/>
                  </a:lnTo>
                  <a:lnTo>
                    <a:pt x="536" y="122"/>
                  </a:lnTo>
                  <a:lnTo>
                    <a:pt x="537" y="122"/>
                  </a:lnTo>
                  <a:lnTo>
                    <a:pt x="537" y="120"/>
                  </a:lnTo>
                  <a:lnTo>
                    <a:pt x="539" y="120"/>
                  </a:lnTo>
                  <a:lnTo>
                    <a:pt x="539" y="119"/>
                  </a:lnTo>
                  <a:lnTo>
                    <a:pt x="540" y="119"/>
                  </a:lnTo>
                  <a:lnTo>
                    <a:pt x="540" y="117"/>
                  </a:lnTo>
                  <a:lnTo>
                    <a:pt x="541" y="116"/>
                  </a:lnTo>
                  <a:lnTo>
                    <a:pt x="543" y="115"/>
                  </a:lnTo>
                  <a:lnTo>
                    <a:pt x="544" y="113"/>
                  </a:lnTo>
                  <a:lnTo>
                    <a:pt x="544" y="112"/>
                  </a:lnTo>
                  <a:lnTo>
                    <a:pt x="546" y="110"/>
                  </a:lnTo>
                  <a:lnTo>
                    <a:pt x="547" y="110"/>
                  </a:lnTo>
                  <a:lnTo>
                    <a:pt x="547" y="109"/>
                  </a:lnTo>
                  <a:lnTo>
                    <a:pt x="548" y="108"/>
                  </a:lnTo>
                  <a:lnTo>
                    <a:pt x="550" y="106"/>
                  </a:lnTo>
                  <a:lnTo>
                    <a:pt x="551" y="105"/>
                  </a:lnTo>
                  <a:lnTo>
                    <a:pt x="552" y="103"/>
                  </a:lnTo>
                  <a:lnTo>
                    <a:pt x="554" y="102"/>
                  </a:lnTo>
                  <a:lnTo>
                    <a:pt x="554" y="101"/>
                  </a:lnTo>
                  <a:lnTo>
                    <a:pt x="555" y="99"/>
                  </a:lnTo>
                  <a:lnTo>
                    <a:pt x="557" y="98"/>
                  </a:lnTo>
                  <a:lnTo>
                    <a:pt x="558" y="96"/>
                  </a:lnTo>
                  <a:lnTo>
                    <a:pt x="558" y="95"/>
                  </a:lnTo>
                  <a:lnTo>
                    <a:pt x="559" y="95"/>
                  </a:lnTo>
                  <a:lnTo>
                    <a:pt x="559" y="94"/>
                  </a:lnTo>
                  <a:lnTo>
                    <a:pt x="561" y="92"/>
                  </a:lnTo>
                  <a:lnTo>
                    <a:pt x="562" y="91"/>
                  </a:lnTo>
                  <a:lnTo>
                    <a:pt x="562" y="89"/>
                  </a:lnTo>
                  <a:lnTo>
                    <a:pt x="564" y="89"/>
                  </a:lnTo>
                  <a:lnTo>
                    <a:pt x="564" y="88"/>
                  </a:lnTo>
                  <a:lnTo>
                    <a:pt x="565" y="87"/>
                  </a:lnTo>
                  <a:lnTo>
                    <a:pt x="566" y="85"/>
                  </a:lnTo>
                  <a:lnTo>
                    <a:pt x="566" y="84"/>
                  </a:lnTo>
                  <a:lnTo>
                    <a:pt x="568" y="84"/>
                  </a:lnTo>
                  <a:lnTo>
                    <a:pt x="568" y="83"/>
                  </a:lnTo>
                  <a:lnTo>
                    <a:pt x="569" y="81"/>
                  </a:lnTo>
                  <a:lnTo>
                    <a:pt x="569" y="80"/>
                  </a:lnTo>
                  <a:lnTo>
                    <a:pt x="571" y="80"/>
                  </a:lnTo>
                  <a:lnTo>
                    <a:pt x="572" y="78"/>
                  </a:lnTo>
                  <a:lnTo>
                    <a:pt x="572" y="77"/>
                  </a:lnTo>
                  <a:lnTo>
                    <a:pt x="573" y="76"/>
                  </a:lnTo>
                  <a:lnTo>
                    <a:pt x="575" y="73"/>
                  </a:lnTo>
                  <a:lnTo>
                    <a:pt x="576" y="71"/>
                  </a:lnTo>
                  <a:lnTo>
                    <a:pt x="578" y="70"/>
                  </a:lnTo>
                  <a:lnTo>
                    <a:pt x="579" y="69"/>
                  </a:lnTo>
                  <a:lnTo>
                    <a:pt x="579" y="67"/>
                  </a:lnTo>
                  <a:lnTo>
                    <a:pt x="580" y="66"/>
                  </a:lnTo>
                  <a:lnTo>
                    <a:pt x="582" y="64"/>
                  </a:lnTo>
                  <a:lnTo>
                    <a:pt x="582" y="63"/>
                  </a:lnTo>
                  <a:lnTo>
                    <a:pt x="583" y="62"/>
                  </a:lnTo>
                  <a:lnTo>
                    <a:pt x="585" y="60"/>
                  </a:lnTo>
                  <a:lnTo>
                    <a:pt x="585" y="59"/>
                  </a:lnTo>
                  <a:lnTo>
                    <a:pt x="586" y="57"/>
                  </a:lnTo>
                  <a:lnTo>
                    <a:pt x="587" y="56"/>
                  </a:lnTo>
                  <a:lnTo>
                    <a:pt x="587" y="55"/>
                  </a:lnTo>
                  <a:lnTo>
                    <a:pt x="589" y="55"/>
                  </a:lnTo>
                  <a:lnTo>
                    <a:pt x="589" y="53"/>
                  </a:lnTo>
                  <a:lnTo>
                    <a:pt x="590" y="53"/>
                  </a:lnTo>
                  <a:lnTo>
                    <a:pt x="590" y="52"/>
                  </a:lnTo>
                  <a:lnTo>
                    <a:pt x="592" y="50"/>
                  </a:lnTo>
                  <a:lnTo>
                    <a:pt x="593" y="49"/>
                  </a:lnTo>
                  <a:lnTo>
                    <a:pt x="593" y="48"/>
                  </a:lnTo>
                  <a:lnTo>
                    <a:pt x="594" y="46"/>
                  </a:lnTo>
                  <a:lnTo>
                    <a:pt x="596" y="45"/>
                  </a:lnTo>
                  <a:lnTo>
                    <a:pt x="596" y="43"/>
                  </a:lnTo>
                  <a:lnTo>
                    <a:pt x="597" y="42"/>
                  </a:lnTo>
                  <a:lnTo>
                    <a:pt x="599" y="41"/>
                  </a:lnTo>
                  <a:lnTo>
                    <a:pt x="600" y="39"/>
                  </a:lnTo>
                  <a:lnTo>
                    <a:pt x="600" y="38"/>
                  </a:lnTo>
                  <a:lnTo>
                    <a:pt x="601" y="36"/>
                  </a:lnTo>
                  <a:lnTo>
                    <a:pt x="603" y="35"/>
                  </a:lnTo>
                  <a:lnTo>
                    <a:pt x="604" y="32"/>
                  </a:lnTo>
                  <a:lnTo>
                    <a:pt x="606" y="31"/>
                  </a:lnTo>
                  <a:lnTo>
                    <a:pt x="607" y="29"/>
                  </a:lnTo>
                  <a:lnTo>
                    <a:pt x="607" y="28"/>
                  </a:lnTo>
                  <a:lnTo>
                    <a:pt x="608" y="27"/>
                  </a:lnTo>
                  <a:lnTo>
                    <a:pt x="610" y="25"/>
                  </a:lnTo>
                  <a:lnTo>
                    <a:pt x="610" y="24"/>
                  </a:lnTo>
                  <a:lnTo>
                    <a:pt x="611" y="24"/>
                  </a:lnTo>
                  <a:lnTo>
                    <a:pt x="611" y="22"/>
                  </a:lnTo>
                  <a:lnTo>
                    <a:pt x="613" y="21"/>
                  </a:lnTo>
                  <a:lnTo>
                    <a:pt x="613" y="20"/>
                  </a:lnTo>
                  <a:lnTo>
                    <a:pt x="614" y="20"/>
                  </a:lnTo>
                  <a:lnTo>
                    <a:pt x="614" y="18"/>
                  </a:lnTo>
                  <a:lnTo>
                    <a:pt x="615" y="18"/>
                  </a:lnTo>
                  <a:lnTo>
                    <a:pt x="615" y="17"/>
                  </a:lnTo>
                  <a:lnTo>
                    <a:pt x="615" y="16"/>
                  </a:lnTo>
                  <a:lnTo>
                    <a:pt x="617" y="16"/>
                  </a:lnTo>
                  <a:lnTo>
                    <a:pt x="617" y="14"/>
                  </a:lnTo>
                  <a:lnTo>
                    <a:pt x="618" y="14"/>
                  </a:lnTo>
                  <a:lnTo>
                    <a:pt x="618" y="13"/>
                  </a:lnTo>
                  <a:lnTo>
                    <a:pt x="618" y="11"/>
                  </a:lnTo>
                  <a:lnTo>
                    <a:pt x="620" y="11"/>
                  </a:lnTo>
                  <a:lnTo>
                    <a:pt x="620" y="10"/>
                  </a:lnTo>
                  <a:lnTo>
                    <a:pt x="621" y="10"/>
                  </a:lnTo>
                  <a:lnTo>
                    <a:pt x="621" y="9"/>
                  </a:lnTo>
                  <a:lnTo>
                    <a:pt x="621" y="7"/>
                  </a:lnTo>
                  <a:lnTo>
                    <a:pt x="622" y="6"/>
                  </a:lnTo>
                  <a:lnTo>
                    <a:pt x="624" y="4"/>
                  </a:lnTo>
                  <a:lnTo>
                    <a:pt x="624" y="3"/>
                  </a:lnTo>
                  <a:lnTo>
                    <a:pt x="625" y="2"/>
                  </a:lnTo>
                  <a:lnTo>
                    <a:pt x="625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4" name="Freeform 236">
              <a:extLst>
                <a:ext uri="{FF2B5EF4-FFF2-40B4-BE49-F238E27FC236}">
                  <a16:creationId xmlns:a16="http://schemas.microsoft.com/office/drawing/2014/main" id="{DBC177E1-3E91-534A-8EFA-4B16C45375C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98753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0"/>
                  </a:moveTo>
                  <a:lnTo>
                    <a:pt x="1" y="3"/>
                  </a:lnTo>
                  <a:lnTo>
                    <a:pt x="3" y="4"/>
                  </a:lnTo>
                  <a:lnTo>
                    <a:pt x="4" y="7"/>
                  </a:lnTo>
                  <a:lnTo>
                    <a:pt x="6" y="10"/>
                  </a:lnTo>
                  <a:lnTo>
                    <a:pt x="7" y="11"/>
                  </a:lnTo>
                  <a:lnTo>
                    <a:pt x="7" y="14"/>
                  </a:lnTo>
                  <a:lnTo>
                    <a:pt x="8" y="16"/>
                  </a:lnTo>
                  <a:lnTo>
                    <a:pt x="10" y="17"/>
                  </a:lnTo>
                  <a:lnTo>
                    <a:pt x="10" y="18"/>
                  </a:lnTo>
                  <a:lnTo>
                    <a:pt x="11" y="21"/>
                  </a:lnTo>
                  <a:lnTo>
                    <a:pt x="13" y="23"/>
                  </a:lnTo>
                  <a:lnTo>
                    <a:pt x="13" y="24"/>
                  </a:lnTo>
                  <a:lnTo>
                    <a:pt x="14" y="24"/>
                  </a:lnTo>
                  <a:lnTo>
                    <a:pt x="14" y="25"/>
                  </a:lnTo>
                  <a:lnTo>
                    <a:pt x="15" y="27"/>
                  </a:lnTo>
                  <a:lnTo>
                    <a:pt x="15" y="28"/>
                  </a:lnTo>
                  <a:lnTo>
                    <a:pt x="15" y="30"/>
                  </a:lnTo>
                  <a:lnTo>
                    <a:pt x="17" y="30"/>
                  </a:lnTo>
                  <a:lnTo>
                    <a:pt x="17" y="31"/>
                  </a:lnTo>
                  <a:lnTo>
                    <a:pt x="17" y="32"/>
                  </a:lnTo>
                  <a:lnTo>
                    <a:pt x="18" y="34"/>
                  </a:lnTo>
                  <a:lnTo>
                    <a:pt x="18" y="35"/>
                  </a:lnTo>
                  <a:lnTo>
                    <a:pt x="20" y="37"/>
                  </a:lnTo>
                  <a:lnTo>
                    <a:pt x="20" y="38"/>
                  </a:lnTo>
                  <a:lnTo>
                    <a:pt x="21" y="39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2" y="42"/>
                  </a:lnTo>
                  <a:lnTo>
                    <a:pt x="22" y="44"/>
                  </a:lnTo>
                  <a:lnTo>
                    <a:pt x="22" y="45"/>
                  </a:lnTo>
                  <a:lnTo>
                    <a:pt x="24" y="46"/>
                  </a:lnTo>
                  <a:lnTo>
                    <a:pt x="24" y="48"/>
                  </a:lnTo>
                  <a:lnTo>
                    <a:pt x="25" y="49"/>
                  </a:lnTo>
                  <a:lnTo>
                    <a:pt x="25" y="50"/>
                  </a:lnTo>
                  <a:lnTo>
                    <a:pt x="25" y="52"/>
                  </a:lnTo>
                  <a:lnTo>
                    <a:pt x="27" y="53"/>
                  </a:lnTo>
                  <a:lnTo>
                    <a:pt x="27" y="55"/>
                  </a:lnTo>
                  <a:lnTo>
                    <a:pt x="28" y="56"/>
                  </a:lnTo>
                  <a:lnTo>
                    <a:pt x="28" y="57"/>
                  </a:lnTo>
                  <a:lnTo>
                    <a:pt x="28" y="59"/>
                  </a:lnTo>
                  <a:lnTo>
                    <a:pt x="29" y="59"/>
                  </a:lnTo>
                  <a:lnTo>
                    <a:pt x="29" y="60"/>
                  </a:lnTo>
                  <a:lnTo>
                    <a:pt x="29" y="62"/>
                  </a:lnTo>
                  <a:lnTo>
                    <a:pt x="31" y="63"/>
                  </a:lnTo>
                  <a:lnTo>
                    <a:pt x="31" y="64"/>
                  </a:lnTo>
                  <a:lnTo>
                    <a:pt x="31" y="66"/>
                  </a:lnTo>
                  <a:lnTo>
                    <a:pt x="32" y="66"/>
                  </a:lnTo>
                  <a:lnTo>
                    <a:pt x="32" y="67"/>
                  </a:lnTo>
                  <a:lnTo>
                    <a:pt x="32" y="69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4" y="73"/>
                  </a:lnTo>
                  <a:lnTo>
                    <a:pt x="35" y="74"/>
                  </a:lnTo>
                  <a:lnTo>
                    <a:pt x="35" y="76"/>
                  </a:lnTo>
                  <a:lnTo>
                    <a:pt x="35" y="77"/>
                  </a:lnTo>
                  <a:lnTo>
                    <a:pt x="36" y="78"/>
                  </a:lnTo>
                  <a:lnTo>
                    <a:pt x="36" y="80"/>
                  </a:lnTo>
                  <a:lnTo>
                    <a:pt x="38" y="83"/>
                  </a:lnTo>
                  <a:lnTo>
                    <a:pt x="38" y="84"/>
                  </a:lnTo>
                  <a:lnTo>
                    <a:pt x="39" y="85"/>
                  </a:lnTo>
                  <a:lnTo>
                    <a:pt x="39" y="87"/>
                  </a:lnTo>
                  <a:lnTo>
                    <a:pt x="39" y="88"/>
                  </a:lnTo>
                  <a:lnTo>
                    <a:pt x="41" y="90"/>
                  </a:lnTo>
                  <a:lnTo>
                    <a:pt x="41" y="91"/>
                  </a:lnTo>
                  <a:lnTo>
                    <a:pt x="42" y="92"/>
                  </a:lnTo>
                  <a:lnTo>
                    <a:pt x="42" y="94"/>
                  </a:lnTo>
                  <a:lnTo>
                    <a:pt x="42" y="95"/>
                  </a:lnTo>
                  <a:lnTo>
                    <a:pt x="43" y="97"/>
                  </a:lnTo>
                  <a:lnTo>
                    <a:pt x="43" y="98"/>
                  </a:lnTo>
                  <a:lnTo>
                    <a:pt x="43" y="99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5" y="104"/>
                  </a:lnTo>
                  <a:lnTo>
                    <a:pt x="46" y="105"/>
                  </a:lnTo>
                  <a:lnTo>
                    <a:pt x="46" y="106"/>
                  </a:lnTo>
                  <a:lnTo>
                    <a:pt x="46" y="108"/>
                  </a:lnTo>
                  <a:lnTo>
                    <a:pt x="48" y="109"/>
                  </a:lnTo>
                  <a:lnTo>
                    <a:pt x="48" y="111"/>
                  </a:lnTo>
                  <a:lnTo>
                    <a:pt x="48" y="112"/>
                  </a:lnTo>
                  <a:lnTo>
                    <a:pt x="49" y="113"/>
                  </a:lnTo>
                  <a:lnTo>
                    <a:pt x="49" y="115"/>
                  </a:lnTo>
                  <a:lnTo>
                    <a:pt x="49" y="116"/>
                  </a:lnTo>
                  <a:lnTo>
                    <a:pt x="50" y="119"/>
                  </a:lnTo>
                  <a:lnTo>
                    <a:pt x="50" y="120"/>
                  </a:lnTo>
                  <a:lnTo>
                    <a:pt x="50" y="122"/>
                  </a:lnTo>
                  <a:lnTo>
                    <a:pt x="52" y="123"/>
                  </a:lnTo>
                  <a:lnTo>
                    <a:pt x="52" y="124"/>
                  </a:lnTo>
                  <a:lnTo>
                    <a:pt x="52" y="126"/>
                  </a:lnTo>
                  <a:lnTo>
                    <a:pt x="53" y="127"/>
                  </a:lnTo>
                  <a:lnTo>
                    <a:pt x="53" y="129"/>
                  </a:lnTo>
                  <a:lnTo>
                    <a:pt x="53" y="130"/>
                  </a:lnTo>
                  <a:lnTo>
                    <a:pt x="54" y="131"/>
                  </a:lnTo>
                  <a:lnTo>
                    <a:pt x="54" y="133"/>
                  </a:lnTo>
                  <a:lnTo>
                    <a:pt x="54" y="134"/>
                  </a:lnTo>
                  <a:lnTo>
                    <a:pt x="54" y="136"/>
                  </a:lnTo>
                  <a:lnTo>
                    <a:pt x="56" y="137"/>
                  </a:lnTo>
                  <a:lnTo>
                    <a:pt x="56" y="138"/>
                  </a:lnTo>
                  <a:lnTo>
                    <a:pt x="56" y="140"/>
                  </a:lnTo>
                  <a:lnTo>
                    <a:pt x="57" y="141"/>
                  </a:lnTo>
                  <a:lnTo>
                    <a:pt x="57" y="143"/>
                  </a:lnTo>
                  <a:lnTo>
                    <a:pt x="57" y="144"/>
                  </a:lnTo>
                  <a:lnTo>
                    <a:pt x="59" y="145"/>
                  </a:lnTo>
                  <a:lnTo>
                    <a:pt x="59" y="147"/>
                  </a:lnTo>
                  <a:lnTo>
                    <a:pt x="59" y="148"/>
                  </a:lnTo>
                  <a:lnTo>
                    <a:pt x="60" y="150"/>
                  </a:lnTo>
                  <a:lnTo>
                    <a:pt x="60" y="151"/>
                  </a:lnTo>
                  <a:lnTo>
                    <a:pt x="60" y="152"/>
                  </a:lnTo>
                  <a:lnTo>
                    <a:pt x="61" y="154"/>
                  </a:lnTo>
                  <a:lnTo>
                    <a:pt x="61" y="157"/>
                  </a:lnTo>
                  <a:lnTo>
                    <a:pt x="61" y="158"/>
                  </a:lnTo>
                  <a:lnTo>
                    <a:pt x="63" y="159"/>
                  </a:lnTo>
                  <a:lnTo>
                    <a:pt x="63" y="161"/>
                  </a:lnTo>
                  <a:lnTo>
                    <a:pt x="63" y="162"/>
                  </a:lnTo>
                  <a:lnTo>
                    <a:pt x="64" y="164"/>
                  </a:lnTo>
                  <a:lnTo>
                    <a:pt x="64" y="165"/>
                  </a:lnTo>
                  <a:lnTo>
                    <a:pt x="64" y="166"/>
                  </a:lnTo>
                  <a:lnTo>
                    <a:pt x="66" y="168"/>
                  </a:lnTo>
                  <a:lnTo>
                    <a:pt x="66" y="169"/>
                  </a:lnTo>
                  <a:lnTo>
                    <a:pt x="66" y="171"/>
                  </a:lnTo>
                  <a:lnTo>
                    <a:pt x="66" y="172"/>
                  </a:lnTo>
                  <a:lnTo>
                    <a:pt x="67" y="173"/>
                  </a:lnTo>
                  <a:lnTo>
                    <a:pt x="67" y="175"/>
                  </a:lnTo>
                  <a:lnTo>
                    <a:pt x="67" y="176"/>
                  </a:lnTo>
                  <a:lnTo>
                    <a:pt x="67" y="178"/>
                  </a:lnTo>
                  <a:lnTo>
                    <a:pt x="67" y="179"/>
                  </a:lnTo>
                  <a:lnTo>
                    <a:pt x="67" y="180"/>
                  </a:lnTo>
                  <a:lnTo>
                    <a:pt x="68" y="180"/>
                  </a:lnTo>
                  <a:lnTo>
                    <a:pt x="68" y="182"/>
                  </a:lnTo>
                  <a:lnTo>
                    <a:pt x="68" y="183"/>
                  </a:lnTo>
                  <a:lnTo>
                    <a:pt x="68" y="185"/>
                  </a:lnTo>
                  <a:lnTo>
                    <a:pt x="68" y="186"/>
                  </a:lnTo>
                  <a:lnTo>
                    <a:pt x="68" y="187"/>
                  </a:lnTo>
                  <a:lnTo>
                    <a:pt x="68" y="189"/>
                  </a:lnTo>
                  <a:lnTo>
                    <a:pt x="68" y="190"/>
                  </a:lnTo>
                  <a:lnTo>
                    <a:pt x="68" y="192"/>
                  </a:lnTo>
                  <a:lnTo>
                    <a:pt x="68" y="193"/>
                  </a:lnTo>
                  <a:lnTo>
                    <a:pt x="68" y="194"/>
                  </a:lnTo>
                  <a:lnTo>
                    <a:pt x="70" y="196"/>
                  </a:lnTo>
                  <a:lnTo>
                    <a:pt x="70" y="197"/>
                  </a:lnTo>
                  <a:lnTo>
                    <a:pt x="70" y="198"/>
                  </a:lnTo>
                  <a:lnTo>
                    <a:pt x="70" y="200"/>
                  </a:lnTo>
                  <a:lnTo>
                    <a:pt x="70" y="201"/>
                  </a:lnTo>
                  <a:lnTo>
                    <a:pt x="70" y="203"/>
                  </a:lnTo>
                  <a:lnTo>
                    <a:pt x="70" y="204"/>
                  </a:lnTo>
                  <a:lnTo>
                    <a:pt x="70" y="205"/>
                  </a:lnTo>
                  <a:lnTo>
                    <a:pt x="70" y="207"/>
                  </a:lnTo>
                  <a:lnTo>
                    <a:pt x="70" y="208"/>
                  </a:lnTo>
                  <a:lnTo>
                    <a:pt x="71" y="210"/>
                  </a:lnTo>
                  <a:lnTo>
                    <a:pt x="71" y="211"/>
                  </a:lnTo>
                  <a:lnTo>
                    <a:pt x="71" y="212"/>
                  </a:lnTo>
                  <a:lnTo>
                    <a:pt x="71" y="214"/>
                  </a:lnTo>
                  <a:lnTo>
                    <a:pt x="71" y="215"/>
                  </a:lnTo>
                  <a:lnTo>
                    <a:pt x="71" y="217"/>
                  </a:lnTo>
                  <a:lnTo>
                    <a:pt x="73" y="217"/>
                  </a:lnTo>
                  <a:lnTo>
                    <a:pt x="73" y="218"/>
                  </a:lnTo>
                  <a:lnTo>
                    <a:pt x="73" y="219"/>
                  </a:lnTo>
                  <a:lnTo>
                    <a:pt x="73" y="221"/>
                  </a:lnTo>
                  <a:lnTo>
                    <a:pt x="73" y="222"/>
                  </a:lnTo>
                  <a:lnTo>
                    <a:pt x="73" y="224"/>
                  </a:lnTo>
                  <a:lnTo>
                    <a:pt x="74" y="225"/>
                  </a:lnTo>
                  <a:lnTo>
                    <a:pt x="74" y="226"/>
                  </a:lnTo>
                  <a:lnTo>
                    <a:pt x="74" y="228"/>
                  </a:lnTo>
                  <a:lnTo>
                    <a:pt x="74" y="229"/>
                  </a:lnTo>
                  <a:lnTo>
                    <a:pt x="74" y="231"/>
                  </a:lnTo>
                  <a:lnTo>
                    <a:pt x="74" y="232"/>
                  </a:lnTo>
                  <a:lnTo>
                    <a:pt x="74" y="233"/>
                  </a:lnTo>
                  <a:lnTo>
                    <a:pt x="74" y="235"/>
                  </a:lnTo>
                  <a:lnTo>
                    <a:pt x="74" y="236"/>
                  </a:lnTo>
                  <a:lnTo>
                    <a:pt x="74" y="238"/>
                  </a:lnTo>
                  <a:lnTo>
                    <a:pt x="74" y="239"/>
                  </a:lnTo>
                  <a:lnTo>
                    <a:pt x="73" y="240"/>
                  </a:lnTo>
                  <a:lnTo>
                    <a:pt x="73" y="243"/>
                  </a:lnTo>
                  <a:lnTo>
                    <a:pt x="73" y="245"/>
                  </a:lnTo>
                  <a:lnTo>
                    <a:pt x="73" y="246"/>
                  </a:lnTo>
                  <a:lnTo>
                    <a:pt x="73" y="247"/>
                  </a:lnTo>
                  <a:lnTo>
                    <a:pt x="73" y="25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5" name="Freeform 237">
              <a:extLst>
                <a:ext uri="{FF2B5EF4-FFF2-40B4-BE49-F238E27FC236}">
                  <a16:creationId xmlns:a16="http://schemas.microsoft.com/office/drawing/2014/main" id="{0CC254A7-6CF1-E644-ABC4-C6364ECFF6C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499560" y="4024373"/>
              <a:ext cx="58205" cy="200800"/>
            </a:xfrm>
            <a:custGeom>
              <a:avLst/>
              <a:gdLst>
                <a:gd name="T0" fmla="*/ 2147483646 w 74"/>
                <a:gd name="T1" fmla="*/ 2147483646 h 250"/>
                <a:gd name="T2" fmla="*/ 2147483646 w 74"/>
                <a:gd name="T3" fmla="*/ 2147483646 h 250"/>
                <a:gd name="T4" fmla="*/ 2147483646 w 74"/>
                <a:gd name="T5" fmla="*/ 2147483646 h 250"/>
                <a:gd name="T6" fmla="*/ 2147483646 w 74"/>
                <a:gd name="T7" fmla="*/ 2147483646 h 250"/>
                <a:gd name="T8" fmla="*/ 2147483646 w 74"/>
                <a:gd name="T9" fmla="*/ 2147483646 h 250"/>
                <a:gd name="T10" fmla="*/ 2147483646 w 74"/>
                <a:gd name="T11" fmla="*/ 2147483646 h 250"/>
                <a:gd name="T12" fmla="*/ 2147483646 w 74"/>
                <a:gd name="T13" fmla="*/ 2147483646 h 250"/>
                <a:gd name="T14" fmla="*/ 2147483646 w 74"/>
                <a:gd name="T15" fmla="*/ 2147483646 h 250"/>
                <a:gd name="T16" fmla="*/ 2147483646 w 74"/>
                <a:gd name="T17" fmla="*/ 2147483646 h 250"/>
                <a:gd name="T18" fmla="*/ 2147483646 w 74"/>
                <a:gd name="T19" fmla="*/ 2147483646 h 250"/>
                <a:gd name="T20" fmla="*/ 2147483646 w 74"/>
                <a:gd name="T21" fmla="*/ 2147483646 h 250"/>
                <a:gd name="T22" fmla="*/ 2147483646 w 74"/>
                <a:gd name="T23" fmla="*/ 2147483646 h 250"/>
                <a:gd name="T24" fmla="*/ 2147483646 w 74"/>
                <a:gd name="T25" fmla="*/ 2147483646 h 250"/>
                <a:gd name="T26" fmla="*/ 2147483646 w 74"/>
                <a:gd name="T27" fmla="*/ 2147483646 h 250"/>
                <a:gd name="T28" fmla="*/ 2147483646 w 74"/>
                <a:gd name="T29" fmla="*/ 2147483646 h 250"/>
                <a:gd name="T30" fmla="*/ 2147483646 w 74"/>
                <a:gd name="T31" fmla="*/ 2147483646 h 250"/>
                <a:gd name="T32" fmla="*/ 2147483646 w 74"/>
                <a:gd name="T33" fmla="*/ 2147483646 h 250"/>
                <a:gd name="T34" fmla="*/ 2147483646 w 74"/>
                <a:gd name="T35" fmla="*/ 2147483646 h 250"/>
                <a:gd name="T36" fmla="*/ 2147483646 w 74"/>
                <a:gd name="T37" fmla="*/ 2147483646 h 250"/>
                <a:gd name="T38" fmla="*/ 2147483646 w 74"/>
                <a:gd name="T39" fmla="*/ 2147483646 h 250"/>
                <a:gd name="T40" fmla="*/ 2147483646 w 74"/>
                <a:gd name="T41" fmla="*/ 2147483646 h 250"/>
                <a:gd name="T42" fmla="*/ 2147483646 w 74"/>
                <a:gd name="T43" fmla="*/ 2147483646 h 250"/>
                <a:gd name="T44" fmla="*/ 2147483646 w 74"/>
                <a:gd name="T45" fmla="*/ 2147483646 h 250"/>
                <a:gd name="T46" fmla="*/ 2147483646 w 74"/>
                <a:gd name="T47" fmla="*/ 2147483646 h 250"/>
                <a:gd name="T48" fmla="*/ 2147483646 w 74"/>
                <a:gd name="T49" fmla="*/ 2147483646 h 250"/>
                <a:gd name="T50" fmla="*/ 2147483646 w 74"/>
                <a:gd name="T51" fmla="*/ 2147483646 h 250"/>
                <a:gd name="T52" fmla="*/ 2147483646 w 74"/>
                <a:gd name="T53" fmla="*/ 2147483646 h 250"/>
                <a:gd name="T54" fmla="*/ 2147483646 w 74"/>
                <a:gd name="T55" fmla="*/ 2147483646 h 250"/>
                <a:gd name="T56" fmla="*/ 2147483646 w 74"/>
                <a:gd name="T57" fmla="*/ 2147483646 h 250"/>
                <a:gd name="T58" fmla="*/ 2147483646 w 74"/>
                <a:gd name="T59" fmla="*/ 2147483646 h 250"/>
                <a:gd name="T60" fmla="*/ 2147483646 w 74"/>
                <a:gd name="T61" fmla="*/ 2147483646 h 250"/>
                <a:gd name="T62" fmla="*/ 2147483646 w 74"/>
                <a:gd name="T63" fmla="*/ 2147483646 h 250"/>
                <a:gd name="T64" fmla="*/ 2147483646 w 74"/>
                <a:gd name="T65" fmla="*/ 2147483646 h 250"/>
                <a:gd name="T66" fmla="*/ 2147483646 w 74"/>
                <a:gd name="T67" fmla="*/ 2147483646 h 250"/>
                <a:gd name="T68" fmla="*/ 2147483646 w 74"/>
                <a:gd name="T69" fmla="*/ 2147483646 h 250"/>
                <a:gd name="T70" fmla="*/ 2147483646 w 74"/>
                <a:gd name="T71" fmla="*/ 2147483646 h 250"/>
                <a:gd name="T72" fmla="*/ 2147483646 w 74"/>
                <a:gd name="T73" fmla="*/ 2147483646 h 250"/>
                <a:gd name="T74" fmla="*/ 2147483646 w 74"/>
                <a:gd name="T75" fmla="*/ 2147483646 h 250"/>
                <a:gd name="T76" fmla="*/ 2147483646 w 74"/>
                <a:gd name="T77" fmla="*/ 2147483646 h 250"/>
                <a:gd name="T78" fmla="*/ 2147483646 w 74"/>
                <a:gd name="T79" fmla="*/ 2147483646 h 250"/>
                <a:gd name="T80" fmla="*/ 2147483646 w 74"/>
                <a:gd name="T81" fmla="*/ 2147483646 h 250"/>
                <a:gd name="T82" fmla="*/ 2147483646 w 74"/>
                <a:gd name="T83" fmla="*/ 2147483646 h 250"/>
                <a:gd name="T84" fmla="*/ 2147483646 w 74"/>
                <a:gd name="T85" fmla="*/ 2147483646 h 250"/>
                <a:gd name="T86" fmla="*/ 2147483646 w 74"/>
                <a:gd name="T87" fmla="*/ 2147483646 h 250"/>
                <a:gd name="T88" fmla="*/ 2147483646 w 74"/>
                <a:gd name="T89" fmla="*/ 2147483646 h 250"/>
                <a:gd name="T90" fmla="*/ 2147483646 w 74"/>
                <a:gd name="T91" fmla="*/ 2147483646 h 250"/>
                <a:gd name="T92" fmla="*/ 2147483646 w 74"/>
                <a:gd name="T93" fmla="*/ 2147483646 h 250"/>
                <a:gd name="T94" fmla="*/ 2147483646 w 74"/>
                <a:gd name="T95" fmla="*/ 2147483646 h 250"/>
                <a:gd name="T96" fmla="*/ 2147483646 w 74"/>
                <a:gd name="T97" fmla="*/ 2147483646 h 250"/>
                <a:gd name="T98" fmla="*/ 2147483646 w 74"/>
                <a:gd name="T99" fmla="*/ 2147483646 h 250"/>
                <a:gd name="T100" fmla="*/ 2147483646 w 74"/>
                <a:gd name="T101" fmla="*/ 2147483646 h 250"/>
                <a:gd name="T102" fmla="*/ 2147483646 w 74"/>
                <a:gd name="T103" fmla="*/ 2147483646 h 250"/>
                <a:gd name="T104" fmla="*/ 2147483646 w 74"/>
                <a:gd name="T105" fmla="*/ 2147483646 h 250"/>
                <a:gd name="T106" fmla="*/ 2147483646 w 74"/>
                <a:gd name="T107" fmla="*/ 2147483646 h 250"/>
                <a:gd name="T108" fmla="*/ 2147483646 w 74"/>
                <a:gd name="T109" fmla="*/ 2147483646 h 250"/>
                <a:gd name="T110" fmla="*/ 2147483646 w 74"/>
                <a:gd name="T111" fmla="*/ 2147483646 h 250"/>
                <a:gd name="T112" fmla="*/ 2147483646 w 74"/>
                <a:gd name="T113" fmla="*/ 2147483646 h 25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4"/>
                <a:gd name="T172" fmla="*/ 0 h 250"/>
                <a:gd name="T173" fmla="*/ 74 w 74"/>
                <a:gd name="T174" fmla="*/ 250 h 25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4" h="250">
                  <a:moveTo>
                    <a:pt x="0" y="250"/>
                  </a:moveTo>
                  <a:lnTo>
                    <a:pt x="1" y="247"/>
                  </a:lnTo>
                  <a:lnTo>
                    <a:pt x="3" y="244"/>
                  </a:lnTo>
                  <a:lnTo>
                    <a:pt x="4" y="241"/>
                  </a:lnTo>
                  <a:lnTo>
                    <a:pt x="6" y="240"/>
                  </a:lnTo>
                  <a:lnTo>
                    <a:pt x="7" y="237"/>
                  </a:lnTo>
                  <a:lnTo>
                    <a:pt x="7" y="236"/>
                  </a:lnTo>
                  <a:lnTo>
                    <a:pt x="8" y="233"/>
                  </a:lnTo>
                  <a:lnTo>
                    <a:pt x="10" y="232"/>
                  </a:lnTo>
                  <a:lnTo>
                    <a:pt x="10" y="230"/>
                  </a:lnTo>
                  <a:lnTo>
                    <a:pt x="11" y="229"/>
                  </a:lnTo>
                  <a:lnTo>
                    <a:pt x="13" y="227"/>
                  </a:lnTo>
                  <a:lnTo>
                    <a:pt x="13" y="226"/>
                  </a:lnTo>
                  <a:lnTo>
                    <a:pt x="14" y="225"/>
                  </a:lnTo>
                  <a:lnTo>
                    <a:pt x="14" y="223"/>
                  </a:lnTo>
                  <a:lnTo>
                    <a:pt x="15" y="222"/>
                  </a:lnTo>
                  <a:lnTo>
                    <a:pt x="15" y="220"/>
                  </a:lnTo>
                  <a:lnTo>
                    <a:pt x="17" y="219"/>
                  </a:lnTo>
                  <a:lnTo>
                    <a:pt x="17" y="218"/>
                  </a:lnTo>
                  <a:lnTo>
                    <a:pt x="18" y="216"/>
                  </a:lnTo>
                  <a:lnTo>
                    <a:pt x="18" y="215"/>
                  </a:lnTo>
                  <a:lnTo>
                    <a:pt x="20" y="213"/>
                  </a:lnTo>
                  <a:lnTo>
                    <a:pt x="20" y="212"/>
                  </a:lnTo>
                  <a:lnTo>
                    <a:pt x="20" y="211"/>
                  </a:lnTo>
                  <a:lnTo>
                    <a:pt x="21" y="211"/>
                  </a:lnTo>
                  <a:lnTo>
                    <a:pt x="21" y="209"/>
                  </a:lnTo>
                  <a:lnTo>
                    <a:pt x="21" y="208"/>
                  </a:lnTo>
                  <a:lnTo>
                    <a:pt x="22" y="206"/>
                  </a:lnTo>
                  <a:lnTo>
                    <a:pt x="22" y="205"/>
                  </a:lnTo>
                  <a:lnTo>
                    <a:pt x="22" y="204"/>
                  </a:lnTo>
                  <a:lnTo>
                    <a:pt x="24" y="202"/>
                  </a:lnTo>
                  <a:lnTo>
                    <a:pt x="24" y="201"/>
                  </a:lnTo>
                  <a:lnTo>
                    <a:pt x="25" y="199"/>
                  </a:lnTo>
                  <a:lnTo>
                    <a:pt x="25" y="198"/>
                  </a:lnTo>
                  <a:lnTo>
                    <a:pt x="27" y="197"/>
                  </a:lnTo>
                  <a:lnTo>
                    <a:pt x="27" y="195"/>
                  </a:lnTo>
                  <a:lnTo>
                    <a:pt x="27" y="194"/>
                  </a:lnTo>
                  <a:lnTo>
                    <a:pt x="28" y="194"/>
                  </a:lnTo>
                  <a:lnTo>
                    <a:pt x="28" y="192"/>
                  </a:lnTo>
                  <a:lnTo>
                    <a:pt x="28" y="191"/>
                  </a:lnTo>
                  <a:lnTo>
                    <a:pt x="29" y="190"/>
                  </a:lnTo>
                  <a:lnTo>
                    <a:pt x="29" y="188"/>
                  </a:lnTo>
                  <a:lnTo>
                    <a:pt x="31" y="187"/>
                  </a:lnTo>
                  <a:lnTo>
                    <a:pt x="31" y="185"/>
                  </a:lnTo>
                  <a:lnTo>
                    <a:pt x="31" y="184"/>
                  </a:lnTo>
                  <a:lnTo>
                    <a:pt x="32" y="183"/>
                  </a:lnTo>
                  <a:lnTo>
                    <a:pt x="32" y="181"/>
                  </a:lnTo>
                  <a:lnTo>
                    <a:pt x="32" y="180"/>
                  </a:lnTo>
                  <a:lnTo>
                    <a:pt x="34" y="178"/>
                  </a:lnTo>
                  <a:lnTo>
                    <a:pt x="34" y="177"/>
                  </a:lnTo>
                  <a:lnTo>
                    <a:pt x="35" y="176"/>
                  </a:lnTo>
                  <a:lnTo>
                    <a:pt x="35" y="174"/>
                  </a:lnTo>
                  <a:lnTo>
                    <a:pt x="35" y="173"/>
                  </a:lnTo>
                  <a:lnTo>
                    <a:pt x="36" y="170"/>
                  </a:lnTo>
                  <a:lnTo>
                    <a:pt x="36" y="169"/>
                  </a:lnTo>
                  <a:lnTo>
                    <a:pt x="38" y="167"/>
                  </a:lnTo>
                  <a:lnTo>
                    <a:pt x="38" y="166"/>
                  </a:lnTo>
                  <a:lnTo>
                    <a:pt x="39" y="164"/>
                  </a:lnTo>
                  <a:lnTo>
                    <a:pt x="39" y="163"/>
                  </a:lnTo>
                  <a:lnTo>
                    <a:pt x="39" y="162"/>
                  </a:lnTo>
                  <a:lnTo>
                    <a:pt x="41" y="160"/>
                  </a:lnTo>
                  <a:lnTo>
                    <a:pt x="41" y="159"/>
                  </a:lnTo>
                  <a:lnTo>
                    <a:pt x="41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2" y="153"/>
                  </a:lnTo>
                  <a:lnTo>
                    <a:pt x="43" y="153"/>
                  </a:lnTo>
                  <a:lnTo>
                    <a:pt x="43" y="152"/>
                  </a:lnTo>
                  <a:lnTo>
                    <a:pt x="43" y="151"/>
                  </a:lnTo>
                  <a:lnTo>
                    <a:pt x="45" y="149"/>
                  </a:lnTo>
                  <a:lnTo>
                    <a:pt x="45" y="148"/>
                  </a:lnTo>
                  <a:lnTo>
                    <a:pt x="45" y="146"/>
                  </a:lnTo>
                  <a:lnTo>
                    <a:pt x="45" y="145"/>
                  </a:lnTo>
                  <a:lnTo>
                    <a:pt x="46" y="145"/>
                  </a:lnTo>
                  <a:lnTo>
                    <a:pt x="46" y="144"/>
                  </a:lnTo>
                  <a:lnTo>
                    <a:pt x="46" y="142"/>
                  </a:lnTo>
                  <a:lnTo>
                    <a:pt x="46" y="141"/>
                  </a:lnTo>
                  <a:lnTo>
                    <a:pt x="48" y="139"/>
                  </a:lnTo>
                  <a:lnTo>
                    <a:pt x="48" y="138"/>
                  </a:lnTo>
                  <a:lnTo>
                    <a:pt x="49" y="137"/>
                  </a:lnTo>
                  <a:lnTo>
                    <a:pt x="49" y="134"/>
                  </a:lnTo>
                  <a:lnTo>
                    <a:pt x="49" y="132"/>
                  </a:lnTo>
                  <a:lnTo>
                    <a:pt x="50" y="131"/>
                  </a:lnTo>
                  <a:lnTo>
                    <a:pt x="50" y="130"/>
                  </a:lnTo>
                  <a:lnTo>
                    <a:pt x="50" y="128"/>
                  </a:lnTo>
                  <a:lnTo>
                    <a:pt x="52" y="127"/>
                  </a:lnTo>
                  <a:lnTo>
                    <a:pt x="52" y="125"/>
                  </a:lnTo>
                  <a:lnTo>
                    <a:pt x="52" y="124"/>
                  </a:lnTo>
                  <a:lnTo>
                    <a:pt x="53" y="123"/>
                  </a:lnTo>
                  <a:lnTo>
                    <a:pt x="53" y="121"/>
                  </a:lnTo>
                  <a:lnTo>
                    <a:pt x="53" y="120"/>
                  </a:lnTo>
                  <a:lnTo>
                    <a:pt x="53" y="118"/>
                  </a:lnTo>
                  <a:lnTo>
                    <a:pt x="54" y="117"/>
                  </a:lnTo>
                  <a:lnTo>
                    <a:pt x="54" y="116"/>
                  </a:lnTo>
                  <a:lnTo>
                    <a:pt x="54" y="114"/>
                  </a:lnTo>
                  <a:lnTo>
                    <a:pt x="56" y="113"/>
                  </a:lnTo>
                  <a:lnTo>
                    <a:pt x="56" y="111"/>
                  </a:lnTo>
                  <a:lnTo>
                    <a:pt x="56" y="110"/>
                  </a:lnTo>
                  <a:lnTo>
                    <a:pt x="57" y="109"/>
                  </a:lnTo>
                  <a:lnTo>
                    <a:pt x="57" y="107"/>
                  </a:lnTo>
                  <a:lnTo>
                    <a:pt x="57" y="106"/>
                  </a:lnTo>
                  <a:lnTo>
                    <a:pt x="59" y="104"/>
                  </a:lnTo>
                  <a:lnTo>
                    <a:pt x="59" y="103"/>
                  </a:lnTo>
                  <a:lnTo>
                    <a:pt x="59" y="102"/>
                  </a:lnTo>
                  <a:lnTo>
                    <a:pt x="59" y="100"/>
                  </a:lnTo>
                  <a:lnTo>
                    <a:pt x="60" y="99"/>
                  </a:lnTo>
                  <a:lnTo>
                    <a:pt x="60" y="97"/>
                  </a:lnTo>
                  <a:lnTo>
                    <a:pt x="60" y="96"/>
                  </a:lnTo>
                  <a:lnTo>
                    <a:pt x="61" y="95"/>
                  </a:lnTo>
                  <a:lnTo>
                    <a:pt x="61" y="93"/>
                  </a:lnTo>
                  <a:lnTo>
                    <a:pt x="61" y="92"/>
                  </a:lnTo>
                  <a:lnTo>
                    <a:pt x="63" y="89"/>
                  </a:lnTo>
                  <a:lnTo>
                    <a:pt x="63" y="88"/>
                  </a:lnTo>
                  <a:lnTo>
                    <a:pt x="63" y="86"/>
                  </a:lnTo>
                  <a:lnTo>
                    <a:pt x="64" y="85"/>
                  </a:lnTo>
                  <a:lnTo>
                    <a:pt x="64" y="84"/>
                  </a:lnTo>
                  <a:lnTo>
                    <a:pt x="66" y="82"/>
                  </a:lnTo>
                  <a:lnTo>
                    <a:pt x="66" y="81"/>
                  </a:lnTo>
                  <a:lnTo>
                    <a:pt x="66" y="79"/>
                  </a:lnTo>
                  <a:lnTo>
                    <a:pt x="66" y="78"/>
                  </a:lnTo>
                  <a:lnTo>
                    <a:pt x="66" y="77"/>
                  </a:lnTo>
                  <a:lnTo>
                    <a:pt x="67" y="77"/>
                  </a:lnTo>
                  <a:lnTo>
                    <a:pt x="67" y="75"/>
                  </a:lnTo>
                  <a:lnTo>
                    <a:pt x="67" y="74"/>
                  </a:lnTo>
                  <a:lnTo>
                    <a:pt x="67" y="72"/>
                  </a:lnTo>
                  <a:lnTo>
                    <a:pt x="67" y="71"/>
                  </a:lnTo>
                  <a:lnTo>
                    <a:pt x="67" y="70"/>
                  </a:lnTo>
                  <a:lnTo>
                    <a:pt x="68" y="68"/>
                  </a:lnTo>
                  <a:lnTo>
                    <a:pt x="68" y="67"/>
                  </a:lnTo>
                  <a:lnTo>
                    <a:pt x="68" y="65"/>
                  </a:lnTo>
                  <a:lnTo>
                    <a:pt x="68" y="64"/>
                  </a:lnTo>
                  <a:lnTo>
                    <a:pt x="68" y="63"/>
                  </a:lnTo>
                  <a:lnTo>
                    <a:pt x="68" y="61"/>
                  </a:lnTo>
                  <a:lnTo>
                    <a:pt x="68" y="60"/>
                  </a:lnTo>
                  <a:lnTo>
                    <a:pt x="68" y="58"/>
                  </a:lnTo>
                  <a:lnTo>
                    <a:pt x="68" y="57"/>
                  </a:lnTo>
                  <a:lnTo>
                    <a:pt x="68" y="56"/>
                  </a:lnTo>
                  <a:lnTo>
                    <a:pt x="70" y="54"/>
                  </a:lnTo>
                  <a:lnTo>
                    <a:pt x="70" y="53"/>
                  </a:lnTo>
                  <a:lnTo>
                    <a:pt x="70" y="51"/>
                  </a:lnTo>
                  <a:lnTo>
                    <a:pt x="70" y="50"/>
                  </a:lnTo>
                  <a:lnTo>
                    <a:pt x="70" y="49"/>
                  </a:lnTo>
                  <a:lnTo>
                    <a:pt x="70" y="47"/>
                  </a:lnTo>
                  <a:lnTo>
                    <a:pt x="70" y="46"/>
                  </a:lnTo>
                  <a:lnTo>
                    <a:pt x="70" y="44"/>
                  </a:lnTo>
                  <a:lnTo>
                    <a:pt x="70" y="43"/>
                  </a:lnTo>
                  <a:lnTo>
                    <a:pt x="70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6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3" y="32"/>
                  </a:lnTo>
                  <a:lnTo>
                    <a:pt x="73" y="30"/>
                  </a:lnTo>
                  <a:lnTo>
                    <a:pt x="73" y="29"/>
                  </a:lnTo>
                  <a:lnTo>
                    <a:pt x="73" y="28"/>
                  </a:lnTo>
                  <a:lnTo>
                    <a:pt x="73" y="26"/>
                  </a:lnTo>
                  <a:lnTo>
                    <a:pt x="74" y="25"/>
                  </a:lnTo>
                  <a:lnTo>
                    <a:pt x="74" y="23"/>
                  </a:lnTo>
                  <a:lnTo>
                    <a:pt x="74" y="22"/>
                  </a:lnTo>
                  <a:lnTo>
                    <a:pt x="74" y="21"/>
                  </a:lnTo>
                  <a:lnTo>
                    <a:pt x="74" y="19"/>
                  </a:lnTo>
                  <a:lnTo>
                    <a:pt x="74" y="18"/>
                  </a:lnTo>
                  <a:lnTo>
                    <a:pt x="74" y="17"/>
                  </a:lnTo>
                  <a:lnTo>
                    <a:pt x="74" y="15"/>
                  </a:lnTo>
                  <a:lnTo>
                    <a:pt x="74" y="14"/>
                  </a:lnTo>
                  <a:lnTo>
                    <a:pt x="74" y="12"/>
                  </a:lnTo>
                  <a:lnTo>
                    <a:pt x="74" y="11"/>
                  </a:lnTo>
                  <a:lnTo>
                    <a:pt x="74" y="10"/>
                  </a:lnTo>
                  <a:lnTo>
                    <a:pt x="73" y="8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3" y="1"/>
                  </a:lnTo>
                  <a:lnTo>
                    <a:pt x="73" y="0"/>
                  </a:lnTo>
                </a:path>
              </a:pathLst>
            </a:cu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6" name="Line 39">
              <a:extLst>
                <a:ext uri="{FF2B5EF4-FFF2-40B4-BE49-F238E27FC236}">
                  <a16:creationId xmlns:a16="http://schemas.microsoft.com/office/drawing/2014/main" id="{5D57CC67-4A3F-664C-9603-A1EE827C79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1732" y="3877285"/>
              <a:ext cx="1587" cy="185737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307" name="Rectangle 27">
              <a:extLst>
                <a:ext uri="{FF2B5EF4-FFF2-40B4-BE49-F238E27FC236}">
                  <a16:creationId xmlns:a16="http://schemas.microsoft.com/office/drawing/2014/main" id="{C96C3707-AEE3-7D48-8BA0-32E6B80D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33769" y="6228862"/>
              <a:ext cx="97793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78308" name="Rectangle 99">
              <a:extLst>
                <a:ext uri="{FF2B5EF4-FFF2-40B4-BE49-F238E27FC236}">
                  <a16:creationId xmlns:a16="http://schemas.microsoft.com/office/drawing/2014/main" id="{FB3AE4E1-620E-D640-BA52-681B156CA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062" y="6312877"/>
              <a:ext cx="9618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Carry-</a:t>
            </a:r>
            <a:r>
              <a:rPr lang="en-US" dirty="0" err="1">
                <a:ea typeface="+mj-ea"/>
                <a:cs typeface="+mj-cs"/>
              </a:rPr>
              <a:t>Lookahead</a:t>
            </a:r>
            <a:r>
              <a:rPr lang="en-US" dirty="0">
                <a:ea typeface="+mj-ea"/>
                <a:cs typeface="+mj-cs"/>
              </a:rPr>
              <a:t>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2 more gate delays to generate all carry signals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1 more gate delay to generate all sum bits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carry-lookahead adder is only 4 gate delays!</a:t>
            </a:r>
          </a:p>
        </p:txBody>
      </p:sp>
    </p:spTree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F2B16740-DA32-4F44-84BF-686BE3F7BA8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N-bit Carry-</a:t>
            </a:r>
            <a:r>
              <a:rPr lang="en-US" dirty="0" err="1">
                <a:ea typeface="+mj-ea"/>
                <a:cs typeface="+mj-cs"/>
              </a:rPr>
              <a:t>Lookahead</a:t>
            </a:r>
            <a:r>
              <a:rPr lang="en-US" dirty="0">
                <a:ea typeface="+mj-ea"/>
                <a:cs typeface="+mj-cs"/>
              </a:rPr>
              <a:t> Adder</a:t>
            </a:r>
          </a:p>
        </p:txBody>
      </p:sp>
      <p:sp>
        <p:nvSpPr>
          <p:cNvPr id="134146" name="Rectangle 3">
            <a:extLst>
              <a:ext uri="{FF2B5EF4-FFF2-40B4-BE49-F238E27FC236}">
                <a16:creationId xmlns:a16="http://schemas.microsoft.com/office/drawing/2014/main" id="{CFE4F54E-A556-6345-87D9-B8CF14E15CF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219200" y="1219200"/>
            <a:ext cx="8610600" cy="49530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/>
              <a:t>It takes 1 gate delay to generate all </a:t>
            </a:r>
            <a:r>
              <a:rPr lang="en-US" altLang="en-US" dirty="0" err="1"/>
              <a:t>g</a:t>
            </a:r>
            <a:r>
              <a:rPr lang="en-US" altLang="en-US" baseline="-25000" dirty="0" err="1"/>
              <a:t>i</a:t>
            </a:r>
            <a:r>
              <a:rPr lang="en-US" altLang="en-US" dirty="0"/>
              <a:t> and p</a:t>
            </a:r>
            <a:r>
              <a:rPr lang="en-US" altLang="en-US" baseline="-25000" dirty="0"/>
              <a:t>i</a:t>
            </a:r>
            <a:r>
              <a:rPr lang="en-US" altLang="en-US" dirty="0"/>
              <a:t> signals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2 more gate delays to generate all carry signals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It takes 1 more gate delay to generate all sum bits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Thus, the total delay through an </a:t>
            </a:r>
          </a:p>
          <a:p>
            <a:pPr marL="0" indent="0" eaLnBrk="1" hangingPunct="1">
              <a:buNone/>
              <a:defRPr/>
            </a:pPr>
            <a:r>
              <a:rPr lang="en-US" altLang="en-US" dirty="0"/>
              <a:t>     n-bit carry-lookahead adder is </a:t>
            </a:r>
            <a:r>
              <a:rPr lang="en-US" altLang="en-US" dirty="0">
                <a:solidFill>
                  <a:srgbClr val="FF0000"/>
                </a:solidFill>
              </a:rPr>
              <a:t>only 4 gate delays</a:t>
            </a:r>
            <a:r>
              <a:rPr lang="en-US" altLang="en-US" dirty="0"/>
              <a:t>!</a:t>
            </a:r>
          </a:p>
        </p:txBody>
      </p:sp>
    </p:spTree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B3D6F756-0AB8-7645-BDF5-2F64657D5EF1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Expanding the Carry Expression</a:t>
            </a:r>
          </a:p>
        </p:txBody>
      </p:sp>
      <p:sp>
        <p:nvSpPr>
          <p:cNvPr id="181250" name="TextBox 12">
            <a:extLst>
              <a:ext uri="{FF2B5EF4-FFF2-40B4-BE49-F238E27FC236}">
                <a16:creationId xmlns:a16="http://schemas.microsoft.com/office/drawing/2014/main" id="{A23C9438-C788-0F4B-874D-A666EA05B4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76401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1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1" name="TextBox 12">
            <a:extLst>
              <a:ext uri="{FF2B5EF4-FFF2-40B4-BE49-F238E27FC236}">
                <a16:creationId xmlns:a16="http://schemas.microsoft.com/office/drawing/2014/main" id="{41B069F4-09EE-3C4E-80AA-EB35B25887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438401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2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2" name="TextBox 12">
            <a:extLst>
              <a:ext uri="{FF2B5EF4-FFF2-40B4-BE49-F238E27FC236}">
                <a16:creationId xmlns:a16="http://schemas.microsoft.com/office/drawing/2014/main" id="{26634DFF-D665-1046-9186-E057AC1541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914401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i+1 </a:t>
            </a:r>
            <a:r>
              <a:rPr lang="en-US" altLang="en-US" sz="3600" b="0" i="1">
                <a:latin typeface="Times" pitchFamily="2" charset="0"/>
              </a:rPr>
              <a:t>= g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i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181253" name="TextBox 12">
            <a:extLst>
              <a:ext uri="{FF2B5EF4-FFF2-40B4-BE49-F238E27FC236}">
                <a16:creationId xmlns:a16="http://schemas.microsoft.com/office/drawing/2014/main" id="{F9CD8368-E7FB-C44B-8940-4FDCC8C38A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3200401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3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1254" name="TextBox 12">
            <a:extLst>
              <a:ext uri="{FF2B5EF4-FFF2-40B4-BE49-F238E27FC236}">
                <a16:creationId xmlns:a16="http://schemas.microsoft.com/office/drawing/2014/main" id="{35F55C00-3016-D04D-BE47-25A640110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4267201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8  </a:t>
            </a:r>
            <a:r>
              <a:rPr lang="en-US" altLang="en-US" sz="3600" b="0" i="1" dirty="0">
                <a:latin typeface="Times" pitchFamily="2" charset="0"/>
              </a:rPr>
              <a:t>=  g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  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6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5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3 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g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 dirty="0">
                <a:latin typeface="Times" pitchFamily="2" charset="0"/>
              </a:rPr>
              <a:t>	+ p</a:t>
            </a:r>
            <a:r>
              <a:rPr lang="en-US" altLang="en-US" sz="3600" b="0" i="1" baseline="-25000" dirty="0">
                <a:latin typeface="Times" pitchFamily="2" charset="0"/>
              </a:rPr>
              <a:t>7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6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5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4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3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2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1</a:t>
            </a:r>
            <a:r>
              <a:rPr lang="en-US" altLang="en-US" sz="3600" b="0" i="1" dirty="0">
                <a:latin typeface="Times" pitchFamily="2" charset="0"/>
              </a:rPr>
              <a:t>p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  <a:r>
              <a:rPr lang="en-US" altLang="en-US" sz="3600" b="0" i="1" dirty="0">
                <a:latin typeface="Times" pitchFamily="2" charset="0"/>
              </a:rPr>
              <a:t>c</a:t>
            </a:r>
            <a:r>
              <a:rPr lang="en-US" altLang="en-US" sz="3600" b="0" i="1" baseline="-25000" dirty="0">
                <a:latin typeface="Times" pitchFamily="2" charset="0"/>
              </a:rPr>
              <a:t>0</a:t>
            </a:r>
          </a:p>
        </p:txBody>
      </p:sp>
      <p:sp>
        <p:nvSpPr>
          <p:cNvPr id="181255" name="TextBox 12">
            <a:extLst>
              <a:ext uri="{FF2B5EF4-FFF2-40B4-BE49-F238E27FC236}">
                <a16:creationId xmlns:a16="http://schemas.microsoft.com/office/drawing/2014/main" id="{AAAD9358-1342-2C40-B89B-DDD401CF32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6926" y="3671889"/>
            <a:ext cx="7617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. . .</a:t>
            </a:r>
            <a:endParaRPr lang="en-US" altLang="en-US" sz="3600" i="1" baseline="-2500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1195927B-38BA-774A-8511-CF4DF8A727DC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Expanding the Carry Expression</a:t>
            </a:r>
          </a:p>
        </p:txBody>
      </p:sp>
      <p:sp>
        <p:nvSpPr>
          <p:cNvPr id="182274" name="TextBox 12">
            <a:extLst>
              <a:ext uri="{FF2B5EF4-FFF2-40B4-BE49-F238E27FC236}">
                <a16:creationId xmlns:a16="http://schemas.microsoft.com/office/drawing/2014/main" id="{A5D5636F-F70E-E64B-8F4B-0350E84D24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1676401"/>
            <a:ext cx="320040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1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5" name="TextBox 12">
            <a:extLst>
              <a:ext uri="{FF2B5EF4-FFF2-40B4-BE49-F238E27FC236}">
                <a16:creationId xmlns:a16="http://schemas.microsoft.com/office/drawing/2014/main" id="{221439F9-3B04-3C48-BA78-C4C03BC187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0" y="2438401"/>
            <a:ext cx="47815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2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6" name="TextBox 12">
            <a:extLst>
              <a:ext uri="{FF2B5EF4-FFF2-40B4-BE49-F238E27FC236}">
                <a16:creationId xmlns:a16="http://schemas.microsoft.com/office/drawing/2014/main" id="{52FCB0F7-2C27-FC48-91F9-5245EFF4B9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914401"/>
            <a:ext cx="309562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i+1 </a:t>
            </a:r>
            <a:r>
              <a:rPr lang="en-US" altLang="en-US" sz="3600" b="0" i="1">
                <a:latin typeface="Times" pitchFamily="2" charset="0"/>
              </a:rPr>
              <a:t>= g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i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i</a:t>
            </a:r>
          </a:p>
        </p:txBody>
      </p:sp>
      <p:sp>
        <p:nvSpPr>
          <p:cNvPr id="182277" name="TextBox 12">
            <a:extLst>
              <a:ext uri="{FF2B5EF4-FFF2-40B4-BE49-F238E27FC236}">
                <a16:creationId xmlns:a16="http://schemas.microsoft.com/office/drawing/2014/main" id="{D858B00C-E81D-4044-BCF2-9AEDDFE674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3200401"/>
            <a:ext cx="6824663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3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8" name="TextBox 12">
            <a:extLst>
              <a:ext uri="{FF2B5EF4-FFF2-40B4-BE49-F238E27FC236}">
                <a16:creationId xmlns:a16="http://schemas.microsoft.com/office/drawing/2014/main" id="{E103D117-346A-AA4D-8060-C5F567899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7401" y="4267201"/>
            <a:ext cx="7902575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82279" name="TextBox 12">
            <a:extLst>
              <a:ext uri="{FF2B5EF4-FFF2-40B4-BE49-F238E27FC236}">
                <a16:creationId xmlns:a16="http://schemas.microsoft.com/office/drawing/2014/main" id="{4CB19FB5-3D55-BD4E-8540-7AD2E266B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66926" y="3671889"/>
            <a:ext cx="76174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i="1">
                <a:latin typeface="Times" pitchFamily="2" charset="0"/>
              </a:rPr>
              <a:t>. . .</a:t>
            </a:r>
            <a:endParaRPr lang="en-US" altLang="en-US" sz="3600" i="1" baseline="-25000">
              <a:latin typeface="Times" pitchFamily="2" charset="0"/>
            </a:endParaRPr>
          </a:p>
        </p:txBody>
      </p:sp>
      <p:sp>
        <p:nvSpPr>
          <p:cNvPr id="182280" name="Oval 113">
            <a:extLst>
              <a:ext uri="{FF2B5EF4-FFF2-40B4-BE49-F238E27FC236}">
                <a16:creationId xmlns:a16="http://schemas.microsoft.com/office/drawing/2014/main" id="{7B416AE4-0496-5D41-98AF-CE1EE0835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8713" y="4038600"/>
            <a:ext cx="8831262" cy="271145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2281" name="TextBox 1">
            <a:extLst>
              <a:ext uri="{FF2B5EF4-FFF2-40B4-BE49-F238E27FC236}">
                <a16:creationId xmlns:a16="http://schemas.microsoft.com/office/drawing/2014/main" id="{A8298E49-BA01-D849-8B9A-65916043CD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1264" y="5019675"/>
            <a:ext cx="2105063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Even this takes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only 3 gate delays </a:t>
            </a:r>
          </a:p>
        </p:txBody>
      </p:sp>
    </p:spTree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Rectangle 2">
            <a:extLst>
              <a:ext uri="{FF2B5EF4-FFF2-40B4-BE49-F238E27FC236}">
                <a16:creationId xmlns:a16="http://schemas.microsoft.com/office/drawing/2014/main" id="{0BC884DC-61AF-5543-AFA5-D2357E657E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2098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</a:t>
            </a:r>
            <a:r>
              <a:rPr lang="en-US" altLang="en-US">
                <a:solidFill>
                  <a:srgbClr val="FF0000"/>
                </a:solidFill>
              </a:rPr>
              <a:t>hierarchical</a:t>
            </a:r>
            <a:r>
              <a:rPr lang="en-US" altLang="en-US">
                <a:solidFill>
                  <a:schemeClr val="tx2"/>
                </a:solidFill>
              </a:rPr>
              <a:t> carry-lookahead adder with ripple-carry between blocks</a:t>
            </a: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TextBox 25">
            <a:extLst>
              <a:ext uri="{FF2B5EF4-FFF2-40B4-BE49-F238E27FC236}">
                <a16:creationId xmlns:a16="http://schemas.microsoft.com/office/drawing/2014/main" id="{9A32BCA5-A60F-A54A-98E1-4DFEE03759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35842" name="TextBox 27">
            <a:extLst>
              <a:ext uri="{FF2B5EF4-FFF2-40B4-BE49-F238E27FC236}">
                <a16:creationId xmlns:a16="http://schemas.microsoft.com/office/drawing/2014/main" id="{BDAAB3D2-5D51-1F42-AD3B-14F144B62E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35843" name="TextBox 28">
            <a:extLst>
              <a:ext uri="{FF2B5EF4-FFF2-40B4-BE49-F238E27FC236}">
                <a16:creationId xmlns:a16="http://schemas.microsoft.com/office/drawing/2014/main" id="{32AC3A44-1503-EB43-91A5-DECA19FCE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35844" name="Title 1">
            <a:extLst>
              <a:ext uri="{FF2B5EF4-FFF2-40B4-BE49-F238E27FC236}">
                <a16:creationId xmlns:a16="http://schemas.microsoft.com/office/drawing/2014/main" id="{EE5D2C10-95AE-F540-BB54-CC2900DDFF88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35845" name="TextBox 26">
            <a:extLst>
              <a:ext uri="{FF2B5EF4-FFF2-40B4-BE49-F238E27FC236}">
                <a16:creationId xmlns:a16="http://schemas.microsoft.com/office/drawing/2014/main" id="{6320A66B-26B2-C14B-B24F-3A2FAD39D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</p:spTree>
  </p:cSld>
  <p:clrMapOvr>
    <a:masterClrMapping/>
  </p:clrMapOvr>
  <p:transition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Rectangle 7">
            <a:extLst>
              <a:ext uri="{FF2B5EF4-FFF2-40B4-BE49-F238E27FC236}">
                <a16:creationId xmlns:a16="http://schemas.microsoft.com/office/drawing/2014/main" id="{FD45CF4A-91AA-CC45-933B-52D2CC46F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322" name="Freeform 8">
            <a:extLst>
              <a:ext uri="{FF2B5EF4-FFF2-40B4-BE49-F238E27FC236}">
                <a16:creationId xmlns:a16="http://schemas.microsoft.com/office/drawing/2014/main" id="{A8E89E55-2110-7743-9A80-1EEE9F5A5E71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23" name="Line 9">
            <a:extLst>
              <a:ext uri="{FF2B5EF4-FFF2-40B4-BE49-F238E27FC236}">
                <a16:creationId xmlns:a16="http://schemas.microsoft.com/office/drawing/2014/main" id="{92B037A3-B0E0-BA4E-A527-1EB6765286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8863" y="3470276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24" name="Freeform 10">
            <a:extLst>
              <a:ext uri="{FF2B5EF4-FFF2-40B4-BE49-F238E27FC236}">
                <a16:creationId xmlns:a16="http://schemas.microsoft.com/office/drawing/2014/main" id="{47C8A1CB-C530-FB48-BB2E-97800118FA79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25" name="Line 11">
            <a:extLst>
              <a:ext uri="{FF2B5EF4-FFF2-40B4-BE49-F238E27FC236}">
                <a16:creationId xmlns:a16="http://schemas.microsoft.com/office/drawing/2014/main" id="{EE663D61-3452-A149-9452-1837A8E73EC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87801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26" name="Rectangle 12">
            <a:extLst>
              <a:ext uri="{FF2B5EF4-FFF2-40B4-BE49-F238E27FC236}">
                <a16:creationId xmlns:a16="http://schemas.microsoft.com/office/drawing/2014/main" id="{DA953998-2E72-8242-B948-04D35CF44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7" name="Rectangle 13">
            <a:extLst>
              <a:ext uri="{FF2B5EF4-FFF2-40B4-BE49-F238E27FC236}">
                <a16:creationId xmlns:a16="http://schemas.microsoft.com/office/drawing/2014/main" id="{C60243ED-DB21-8042-9DC9-50DD22049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8" name="Rectangle 14">
            <a:extLst>
              <a:ext uri="{FF2B5EF4-FFF2-40B4-BE49-F238E27FC236}">
                <a16:creationId xmlns:a16="http://schemas.microsoft.com/office/drawing/2014/main" id="{730AA852-2ABB-A640-B51A-8862D789EE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29" name="Rectangle 15">
            <a:extLst>
              <a:ext uri="{FF2B5EF4-FFF2-40B4-BE49-F238E27FC236}">
                <a16:creationId xmlns:a16="http://schemas.microsoft.com/office/drawing/2014/main" id="{68A61E96-DEF7-6341-BB5F-A7EB9093E9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0" name="Rectangle 16">
            <a:extLst>
              <a:ext uri="{FF2B5EF4-FFF2-40B4-BE49-F238E27FC236}">
                <a16:creationId xmlns:a16="http://schemas.microsoft.com/office/drawing/2014/main" id="{DF974E26-C817-324A-8CE6-642D93AFC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1" name="Rectangle 17">
            <a:extLst>
              <a:ext uri="{FF2B5EF4-FFF2-40B4-BE49-F238E27FC236}">
                <a16:creationId xmlns:a16="http://schemas.microsoft.com/office/drawing/2014/main" id="{DE8330F0-A2F4-6148-AC5C-11EA1B1FE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2" name="Rectangle 18">
            <a:extLst>
              <a:ext uri="{FF2B5EF4-FFF2-40B4-BE49-F238E27FC236}">
                <a16:creationId xmlns:a16="http://schemas.microsoft.com/office/drawing/2014/main" id="{BBD229FB-CFAC-BF47-BE84-C72D6F917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33" name="Freeform 20">
            <a:extLst>
              <a:ext uri="{FF2B5EF4-FFF2-40B4-BE49-F238E27FC236}">
                <a16:creationId xmlns:a16="http://schemas.microsoft.com/office/drawing/2014/main" id="{6D93A523-E96E-A746-A91F-2A7162D17761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4" name="Line 21">
            <a:extLst>
              <a:ext uri="{FF2B5EF4-FFF2-40B4-BE49-F238E27FC236}">
                <a16:creationId xmlns:a16="http://schemas.microsoft.com/office/drawing/2014/main" id="{1891F51A-8822-D847-BF01-4BCB4D343C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35" name="Freeform 22">
            <a:extLst>
              <a:ext uri="{FF2B5EF4-FFF2-40B4-BE49-F238E27FC236}">
                <a16:creationId xmlns:a16="http://schemas.microsoft.com/office/drawing/2014/main" id="{CD0E68C5-D9F0-054F-9CF9-7E3D18B6D4E0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6" name="Line 23">
            <a:extLst>
              <a:ext uri="{FF2B5EF4-FFF2-40B4-BE49-F238E27FC236}">
                <a16:creationId xmlns:a16="http://schemas.microsoft.com/office/drawing/2014/main" id="{1DE1C71C-7E9D-B748-A82A-87BFD83602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37" name="Freeform 24">
            <a:extLst>
              <a:ext uri="{FF2B5EF4-FFF2-40B4-BE49-F238E27FC236}">
                <a16:creationId xmlns:a16="http://schemas.microsoft.com/office/drawing/2014/main" id="{DF787C63-22FD-7B41-9486-59A8309D8307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38" name="Line 25">
            <a:extLst>
              <a:ext uri="{FF2B5EF4-FFF2-40B4-BE49-F238E27FC236}">
                <a16:creationId xmlns:a16="http://schemas.microsoft.com/office/drawing/2014/main" id="{797FA9B3-FA20-734B-8B41-60FF868DB8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4339" name="Group 1">
            <a:extLst>
              <a:ext uri="{FF2B5EF4-FFF2-40B4-BE49-F238E27FC236}">
                <a16:creationId xmlns:a16="http://schemas.microsoft.com/office/drawing/2014/main" id="{B4F86572-B602-BA44-9667-EB85B9E1EDD1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4425" name="Rectangle 19">
              <a:extLst>
                <a:ext uri="{FF2B5EF4-FFF2-40B4-BE49-F238E27FC236}">
                  <a16:creationId xmlns:a16="http://schemas.microsoft.com/office/drawing/2014/main" id="{B88C188B-0DB0-E247-B708-322B1E321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4426" name="Rectangle 26">
              <a:extLst>
                <a:ext uri="{FF2B5EF4-FFF2-40B4-BE49-F238E27FC236}">
                  <a16:creationId xmlns:a16="http://schemas.microsoft.com/office/drawing/2014/main" id="{961D0C25-B1DD-E84A-BF73-82A952EED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4340" name="Rectangle 27">
            <a:extLst>
              <a:ext uri="{FF2B5EF4-FFF2-40B4-BE49-F238E27FC236}">
                <a16:creationId xmlns:a16="http://schemas.microsoft.com/office/drawing/2014/main" id="{F95D38C6-1C29-5D43-816A-EB2F638F11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1" name="Rectangle 28">
            <a:extLst>
              <a:ext uri="{FF2B5EF4-FFF2-40B4-BE49-F238E27FC236}">
                <a16:creationId xmlns:a16="http://schemas.microsoft.com/office/drawing/2014/main" id="{70AE773A-842D-7E40-B8B8-D24C8AB6F1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2" name="Rectangle 29">
            <a:extLst>
              <a:ext uri="{FF2B5EF4-FFF2-40B4-BE49-F238E27FC236}">
                <a16:creationId xmlns:a16="http://schemas.microsoft.com/office/drawing/2014/main" id="{0FC323F6-79BA-1941-AC7F-B45744D7F2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3" name="Rectangle 30">
            <a:extLst>
              <a:ext uri="{FF2B5EF4-FFF2-40B4-BE49-F238E27FC236}">
                <a16:creationId xmlns:a16="http://schemas.microsoft.com/office/drawing/2014/main" id="{C15BDC95-062A-924B-A93A-BDA0088F43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4" name="Rectangle 31">
            <a:extLst>
              <a:ext uri="{FF2B5EF4-FFF2-40B4-BE49-F238E27FC236}">
                <a16:creationId xmlns:a16="http://schemas.microsoft.com/office/drawing/2014/main" id="{423576DD-6984-AB4C-8337-5FFB284E6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5" name="Rectangle 32">
            <a:extLst>
              <a:ext uri="{FF2B5EF4-FFF2-40B4-BE49-F238E27FC236}">
                <a16:creationId xmlns:a16="http://schemas.microsoft.com/office/drawing/2014/main" id="{7A9826E2-1062-D44E-B72A-2C61552A3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6" name="Rectangle 33">
            <a:extLst>
              <a:ext uri="{FF2B5EF4-FFF2-40B4-BE49-F238E27FC236}">
                <a16:creationId xmlns:a16="http://schemas.microsoft.com/office/drawing/2014/main" id="{33D38A0F-B018-FC42-ADF1-77FD2E83C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47" name="Freeform 34">
            <a:extLst>
              <a:ext uri="{FF2B5EF4-FFF2-40B4-BE49-F238E27FC236}">
                <a16:creationId xmlns:a16="http://schemas.microsoft.com/office/drawing/2014/main" id="{3E70E1B1-CC0E-954C-868B-05782D74F5F8}"/>
              </a:ext>
            </a:extLst>
          </p:cNvPr>
          <p:cNvSpPr>
            <a:spLocks/>
          </p:cNvSpPr>
          <p:nvPr/>
        </p:nvSpPr>
        <p:spPr bwMode="auto">
          <a:xfrm>
            <a:off x="5367339" y="3436938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48" name="Line 35">
            <a:extLst>
              <a:ext uri="{FF2B5EF4-FFF2-40B4-BE49-F238E27FC236}">
                <a16:creationId xmlns:a16="http://schemas.microsoft.com/office/drawing/2014/main" id="{35A9DE27-4D81-BF40-924E-E45A1C08EB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95925" y="3455988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49" name="Freeform 36">
            <a:extLst>
              <a:ext uri="{FF2B5EF4-FFF2-40B4-BE49-F238E27FC236}">
                <a16:creationId xmlns:a16="http://schemas.microsoft.com/office/drawing/2014/main" id="{5F208B76-382C-254E-A1B3-570A4B3BD78F}"/>
              </a:ext>
            </a:extLst>
          </p:cNvPr>
          <p:cNvSpPr>
            <a:spLocks/>
          </p:cNvSpPr>
          <p:nvPr/>
        </p:nvSpPr>
        <p:spPr bwMode="auto">
          <a:xfrm>
            <a:off x="6877050" y="3441700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50" name="Line 37">
            <a:extLst>
              <a:ext uri="{FF2B5EF4-FFF2-40B4-BE49-F238E27FC236}">
                <a16:creationId xmlns:a16="http://schemas.microsoft.com/office/drawing/2014/main" id="{01F1F1C1-114F-A843-A9BF-BE66368F8BC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05639" y="3463925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51" name="Rectangle 38">
            <a:extLst>
              <a:ext uri="{FF2B5EF4-FFF2-40B4-BE49-F238E27FC236}">
                <a16:creationId xmlns:a16="http://schemas.microsoft.com/office/drawing/2014/main" id="{2735717D-436F-6C49-A4CD-7F263E1868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2" name="Rectangle 39">
            <a:extLst>
              <a:ext uri="{FF2B5EF4-FFF2-40B4-BE49-F238E27FC236}">
                <a16:creationId xmlns:a16="http://schemas.microsoft.com/office/drawing/2014/main" id="{E96EE146-D084-CA49-A0FD-A9CE48E6F2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3" name="Rectangle 40">
            <a:extLst>
              <a:ext uri="{FF2B5EF4-FFF2-40B4-BE49-F238E27FC236}">
                <a16:creationId xmlns:a16="http://schemas.microsoft.com/office/drawing/2014/main" id="{18AB3069-F425-374C-8F11-70CAC6D961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4" name="Rectangle 41">
            <a:extLst>
              <a:ext uri="{FF2B5EF4-FFF2-40B4-BE49-F238E27FC236}">
                <a16:creationId xmlns:a16="http://schemas.microsoft.com/office/drawing/2014/main" id="{3E5449BC-FB35-9E4A-A90F-09BAEF36E7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5" name="Rectangle 42">
            <a:extLst>
              <a:ext uri="{FF2B5EF4-FFF2-40B4-BE49-F238E27FC236}">
                <a16:creationId xmlns:a16="http://schemas.microsoft.com/office/drawing/2014/main" id="{D0211ADD-6428-3D46-A52B-AE54D6EDF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6" name="Rectangle 43">
            <a:extLst>
              <a:ext uri="{FF2B5EF4-FFF2-40B4-BE49-F238E27FC236}">
                <a16:creationId xmlns:a16="http://schemas.microsoft.com/office/drawing/2014/main" id="{E36F9BB1-089E-AD48-9C9A-20438110E0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57" name="Freeform 44">
            <a:extLst>
              <a:ext uri="{FF2B5EF4-FFF2-40B4-BE49-F238E27FC236}">
                <a16:creationId xmlns:a16="http://schemas.microsoft.com/office/drawing/2014/main" id="{CAB07117-23BA-644C-864F-AEABBE24DF61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58" name="Line 45">
            <a:extLst>
              <a:ext uri="{FF2B5EF4-FFF2-40B4-BE49-F238E27FC236}">
                <a16:creationId xmlns:a16="http://schemas.microsoft.com/office/drawing/2014/main" id="{6F20E4FD-EB2C-AB45-92A9-E91724DC71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810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59" name="Freeform 46">
            <a:extLst>
              <a:ext uri="{FF2B5EF4-FFF2-40B4-BE49-F238E27FC236}">
                <a16:creationId xmlns:a16="http://schemas.microsoft.com/office/drawing/2014/main" id="{2019096B-7F4C-114A-B57A-BF89A41229C6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60" name="Line 47">
            <a:extLst>
              <a:ext uri="{FF2B5EF4-FFF2-40B4-BE49-F238E27FC236}">
                <a16:creationId xmlns:a16="http://schemas.microsoft.com/office/drawing/2014/main" id="{03D95000-FB20-DE48-BDFD-6BEF167546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61" name="Freeform 48">
            <a:extLst>
              <a:ext uri="{FF2B5EF4-FFF2-40B4-BE49-F238E27FC236}">
                <a16:creationId xmlns:a16="http://schemas.microsoft.com/office/drawing/2014/main" id="{246C4BEA-5F52-9E42-B51A-50146835A799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62" name="Line 49">
            <a:extLst>
              <a:ext uri="{FF2B5EF4-FFF2-40B4-BE49-F238E27FC236}">
                <a16:creationId xmlns:a16="http://schemas.microsoft.com/office/drawing/2014/main" id="{73C2FE05-7B86-924B-94BF-0D05389B94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63" name="Rectangle 50">
            <a:extLst>
              <a:ext uri="{FF2B5EF4-FFF2-40B4-BE49-F238E27FC236}">
                <a16:creationId xmlns:a16="http://schemas.microsoft.com/office/drawing/2014/main" id="{82E0515C-1089-124F-BAC2-E195A5B7F7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4" name="Rectangle 51">
            <a:extLst>
              <a:ext uri="{FF2B5EF4-FFF2-40B4-BE49-F238E27FC236}">
                <a16:creationId xmlns:a16="http://schemas.microsoft.com/office/drawing/2014/main" id="{9086232E-8DA9-7947-B05D-1A884A129E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5" name="Rectangle 52">
            <a:extLst>
              <a:ext uri="{FF2B5EF4-FFF2-40B4-BE49-F238E27FC236}">
                <a16:creationId xmlns:a16="http://schemas.microsoft.com/office/drawing/2014/main" id="{326ACB78-A75A-3F4D-81AD-8779062F6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6" name="Rectangle 53">
            <a:extLst>
              <a:ext uri="{FF2B5EF4-FFF2-40B4-BE49-F238E27FC236}">
                <a16:creationId xmlns:a16="http://schemas.microsoft.com/office/drawing/2014/main" id="{4F9B713B-4157-7247-845B-C89FB6EA8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7" name="Rectangle 54">
            <a:extLst>
              <a:ext uri="{FF2B5EF4-FFF2-40B4-BE49-F238E27FC236}">
                <a16:creationId xmlns:a16="http://schemas.microsoft.com/office/drawing/2014/main" id="{493D0B1A-1506-DF42-8756-8D72CC566A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8" name="Rectangle 55">
            <a:extLst>
              <a:ext uri="{FF2B5EF4-FFF2-40B4-BE49-F238E27FC236}">
                <a16:creationId xmlns:a16="http://schemas.microsoft.com/office/drawing/2014/main" id="{78559135-DB97-7941-82A2-CEEE22B4D3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69" name="Rectangle 56">
            <a:extLst>
              <a:ext uri="{FF2B5EF4-FFF2-40B4-BE49-F238E27FC236}">
                <a16:creationId xmlns:a16="http://schemas.microsoft.com/office/drawing/2014/main" id="{14682723-EE3A-E34A-B869-7636AA6E5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70" name="Rectangle 57">
            <a:extLst>
              <a:ext uri="{FF2B5EF4-FFF2-40B4-BE49-F238E27FC236}">
                <a16:creationId xmlns:a16="http://schemas.microsoft.com/office/drawing/2014/main" id="{D00CEF01-7D5A-134C-B808-7D2295DE9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71" name="Freeform 58">
            <a:extLst>
              <a:ext uri="{FF2B5EF4-FFF2-40B4-BE49-F238E27FC236}">
                <a16:creationId xmlns:a16="http://schemas.microsoft.com/office/drawing/2014/main" id="{D9D294A0-FA4C-ED4C-89E3-ACD9E4F99BC2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2" name="Line 59">
            <a:extLst>
              <a:ext uri="{FF2B5EF4-FFF2-40B4-BE49-F238E27FC236}">
                <a16:creationId xmlns:a16="http://schemas.microsoft.com/office/drawing/2014/main" id="{343AE047-E5EC-374B-98D6-C46ECDAA54E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3" name="Freeform 60">
            <a:extLst>
              <a:ext uri="{FF2B5EF4-FFF2-40B4-BE49-F238E27FC236}">
                <a16:creationId xmlns:a16="http://schemas.microsoft.com/office/drawing/2014/main" id="{2650F196-923C-F647-B13B-0B5B8DD5CAEE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4" name="Line 61">
            <a:extLst>
              <a:ext uri="{FF2B5EF4-FFF2-40B4-BE49-F238E27FC236}">
                <a16:creationId xmlns:a16="http://schemas.microsoft.com/office/drawing/2014/main" id="{B9D2CDA5-AB15-3A4D-9487-FC1A3E4662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7814" y="3763963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5" name="Freeform 62">
            <a:extLst>
              <a:ext uri="{FF2B5EF4-FFF2-40B4-BE49-F238E27FC236}">
                <a16:creationId xmlns:a16="http://schemas.microsoft.com/office/drawing/2014/main" id="{AB3F6813-AFFB-804B-AAD7-0751825DC0A9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6" name="Line 63">
            <a:extLst>
              <a:ext uri="{FF2B5EF4-FFF2-40B4-BE49-F238E27FC236}">
                <a16:creationId xmlns:a16="http://schemas.microsoft.com/office/drawing/2014/main" id="{0564FB88-CFCF-3E48-9CB1-F155CD713E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7" name="Freeform 64">
            <a:extLst>
              <a:ext uri="{FF2B5EF4-FFF2-40B4-BE49-F238E27FC236}">
                <a16:creationId xmlns:a16="http://schemas.microsoft.com/office/drawing/2014/main" id="{D402291B-7ECC-4945-85D3-F4F78CA99ACD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378" name="Line 65">
            <a:extLst>
              <a:ext uri="{FF2B5EF4-FFF2-40B4-BE49-F238E27FC236}">
                <a16:creationId xmlns:a16="http://schemas.microsoft.com/office/drawing/2014/main" id="{35AB9E51-0211-D64B-AE4D-80CB946421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379" name="Rectangle 66">
            <a:extLst>
              <a:ext uri="{FF2B5EF4-FFF2-40B4-BE49-F238E27FC236}">
                <a16:creationId xmlns:a16="http://schemas.microsoft.com/office/drawing/2014/main" id="{17C02AAC-D4A6-874F-8B84-F8742AFBFA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0" name="Rectangle 67">
            <a:extLst>
              <a:ext uri="{FF2B5EF4-FFF2-40B4-BE49-F238E27FC236}">
                <a16:creationId xmlns:a16="http://schemas.microsoft.com/office/drawing/2014/main" id="{CA8F6CD0-905D-304E-8AF7-A756CC174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1" name="Rectangle 68">
            <a:extLst>
              <a:ext uri="{FF2B5EF4-FFF2-40B4-BE49-F238E27FC236}">
                <a16:creationId xmlns:a16="http://schemas.microsoft.com/office/drawing/2014/main" id="{B646555E-61EB-2C4C-BB41-0F8A8D478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2" name="Rectangle 69">
            <a:extLst>
              <a:ext uri="{FF2B5EF4-FFF2-40B4-BE49-F238E27FC236}">
                <a16:creationId xmlns:a16="http://schemas.microsoft.com/office/drawing/2014/main" id="{A806D21C-D925-894D-A05B-84C894C6BF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3" name="Rectangle 70">
            <a:extLst>
              <a:ext uri="{FF2B5EF4-FFF2-40B4-BE49-F238E27FC236}">
                <a16:creationId xmlns:a16="http://schemas.microsoft.com/office/drawing/2014/main" id="{9957736F-C9F4-6149-AC0A-A4462A886E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4" name="Rectangle 71">
            <a:extLst>
              <a:ext uri="{FF2B5EF4-FFF2-40B4-BE49-F238E27FC236}">
                <a16:creationId xmlns:a16="http://schemas.microsoft.com/office/drawing/2014/main" id="{E9BCBBBA-8203-BF41-9C99-3DFC3FBC6A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5" name="Rectangle 72">
            <a:extLst>
              <a:ext uri="{FF2B5EF4-FFF2-40B4-BE49-F238E27FC236}">
                <a16:creationId xmlns:a16="http://schemas.microsoft.com/office/drawing/2014/main" id="{FAB6B127-2707-8347-B446-99ACD88B0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6" name="Rectangle 73">
            <a:extLst>
              <a:ext uri="{FF2B5EF4-FFF2-40B4-BE49-F238E27FC236}">
                <a16:creationId xmlns:a16="http://schemas.microsoft.com/office/drawing/2014/main" id="{C64EA37B-BF5E-684D-9F78-32C3528A6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7" name="Rectangle 74">
            <a:extLst>
              <a:ext uri="{FF2B5EF4-FFF2-40B4-BE49-F238E27FC236}">
                <a16:creationId xmlns:a16="http://schemas.microsoft.com/office/drawing/2014/main" id="{35065C5B-41C8-F848-9DB5-7810A100D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8" name="Rectangle 75">
            <a:extLst>
              <a:ext uri="{FF2B5EF4-FFF2-40B4-BE49-F238E27FC236}">
                <a16:creationId xmlns:a16="http://schemas.microsoft.com/office/drawing/2014/main" id="{2BAC4E2B-2401-7E4D-AA57-EF89E91FB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89" name="Rectangle 76">
            <a:extLst>
              <a:ext uri="{FF2B5EF4-FFF2-40B4-BE49-F238E27FC236}">
                <a16:creationId xmlns:a16="http://schemas.microsoft.com/office/drawing/2014/main" id="{4F2F46D2-4C92-0044-A804-D06874F5B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0" name="Rectangle 77">
            <a:extLst>
              <a:ext uri="{FF2B5EF4-FFF2-40B4-BE49-F238E27FC236}">
                <a16:creationId xmlns:a16="http://schemas.microsoft.com/office/drawing/2014/main" id="{ED7720D2-D670-C34B-8889-BE32E13194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1" name="Rectangle 78">
            <a:extLst>
              <a:ext uri="{FF2B5EF4-FFF2-40B4-BE49-F238E27FC236}">
                <a16:creationId xmlns:a16="http://schemas.microsoft.com/office/drawing/2014/main" id="{A9319541-39EE-C440-BFEA-09BE56E7AC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2" name="Rectangle 79">
            <a:extLst>
              <a:ext uri="{FF2B5EF4-FFF2-40B4-BE49-F238E27FC236}">
                <a16:creationId xmlns:a16="http://schemas.microsoft.com/office/drawing/2014/main" id="{A10E727A-8DA1-3F44-8029-87D2A290F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3" name="Rectangle 80">
            <a:extLst>
              <a:ext uri="{FF2B5EF4-FFF2-40B4-BE49-F238E27FC236}">
                <a16:creationId xmlns:a16="http://schemas.microsoft.com/office/drawing/2014/main" id="{E78A9447-0B7F-AC4D-80F8-618FA3C833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4" name="Rectangle 81">
            <a:extLst>
              <a:ext uri="{FF2B5EF4-FFF2-40B4-BE49-F238E27FC236}">
                <a16:creationId xmlns:a16="http://schemas.microsoft.com/office/drawing/2014/main" id="{4E757426-E19D-1E4F-AEEF-3B80D20EC4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5" name="Rectangle 85">
            <a:extLst>
              <a:ext uri="{FF2B5EF4-FFF2-40B4-BE49-F238E27FC236}">
                <a16:creationId xmlns:a16="http://schemas.microsoft.com/office/drawing/2014/main" id="{28D1A475-90C9-1343-83AF-6E7F13AD7E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6" name="Rectangle 86">
            <a:extLst>
              <a:ext uri="{FF2B5EF4-FFF2-40B4-BE49-F238E27FC236}">
                <a16:creationId xmlns:a16="http://schemas.microsoft.com/office/drawing/2014/main" id="{A4D1F39D-7574-DF4B-BC4C-58A1799A13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397" name="Rectangle 87">
            <a:extLst>
              <a:ext uri="{FF2B5EF4-FFF2-40B4-BE49-F238E27FC236}">
                <a16:creationId xmlns:a16="http://schemas.microsoft.com/office/drawing/2014/main" id="{CB5A077A-FED1-AA41-BA43-A052E760F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851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8" name="Rectangle 88">
            <a:extLst>
              <a:ext uri="{FF2B5EF4-FFF2-40B4-BE49-F238E27FC236}">
                <a16:creationId xmlns:a16="http://schemas.microsoft.com/office/drawing/2014/main" id="{44B8D74F-4BC2-3446-BBFD-F21B17FD5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399" name="Rectangle 89">
            <a:extLst>
              <a:ext uri="{FF2B5EF4-FFF2-40B4-BE49-F238E27FC236}">
                <a16:creationId xmlns:a16="http://schemas.microsoft.com/office/drawing/2014/main" id="{B7D0D3BF-CA15-834F-91AB-243678C39F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1726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400" name="Rectangle 90">
            <a:extLst>
              <a:ext uri="{FF2B5EF4-FFF2-40B4-BE49-F238E27FC236}">
                <a16:creationId xmlns:a16="http://schemas.microsoft.com/office/drawing/2014/main" id="{E10D7781-1C69-A34A-B45F-A2BD10745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1" name="Rectangle 91">
            <a:extLst>
              <a:ext uri="{FF2B5EF4-FFF2-40B4-BE49-F238E27FC236}">
                <a16:creationId xmlns:a16="http://schemas.microsoft.com/office/drawing/2014/main" id="{DAB33C2E-6A27-F348-9C13-E23A64425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9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2" name="Rectangle 92">
            <a:extLst>
              <a:ext uri="{FF2B5EF4-FFF2-40B4-BE49-F238E27FC236}">
                <a16:creationId xmlns:a16="http://schemas.microsoft.com/office/drawing/2014/main" id="{94555534-86FC-D949-97F9-67C14FD46E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1300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3" name="Rectangle 2">
            <a:extLst>
              <a:ext uri="{FF2B5EF4-FFF2-40B4-BE49-F238E27FC236}">
                <a16:creationId xmlns:a16="http://schemas.microsoft.com/office/drawing/2014/main" id="{44A68382-1C01-DC46-A365-60DD6573E4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4404" name="Rectangle 39">
            <a:extLst>
              <a:ext uri="{FF2B5EF4-FFF2-40B4-BE49-F238E27FC236}">
                <a16:creationId xmlns:a16="http://schemas.microsoft.com/office/drawing/2014/main" id="{3DEF4545-9B7C-2241-9DC4-6FA6A8B474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5" name="Rectangle 40">
            <a:extLst>
              <a:ext uri="{FF2B5EF4-FFF2-40B4-BE49-F238E27FC236}">
                <a16:creationId xmlns:a16="http://schemas.microsoft.com/office/drawing/2014/main" id="{65DFB083-5752-0648-B9C8-B5C645704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6" name="Rectangle 41">
            <a:extLst>
              <a:ext uri="{FF2B5EF4-FFF2-40B4-BE49-F238E27FC236}">
                <a16:creationId xmlns:a16="http://schemas.microsoft.com/office/drawing/2014/main" id="{21AD68E0-2989-834E-8DDD-43C88058E8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7" name="Rectangle 42">
            <a:extLst>
              <a:ext uri="{FF2B5EF4-FFF2-40B4-BE49-F238E27FC236}">
                <a16:creationId xmlns:a16="http://schemas.microsoft.com/office/drawing/2014/main" id="{9F2ED7C5-9E05-4E47-889C-FA1F4FEA3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08" name="Freeform 44">
            <a:extLst>
              <a:ext uri="{FF2B5EF4-FFF2-40B4-BE49-F238E27FC236}">
                <a16:creationId xmlns:a16="http://schemas.microsoft.com/office/drawing/2014/main" id="{A9708035-6B0E-BD48-8E14-040A455F2DB1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09" name="Line 45">
            <a:extLst>
              <a:ext uri="{FF2B5EF4-FFF2-40B4-BE49-F238E27FC236}">
                <a16:creationId xmlns:a16="http://schemas.microsoft.com/office/drawing/2014/main" id="{F2C438E3-946E-0749-A391-E7F5D2C48FF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5214" y="3765550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0" name="Freeform 46">
            <a:extLst>
              <a:ext uri="{FF2B5EF4-FFF2-40B4-BE49-F238E27FC236}">
                <a16:creationId xmlns:a16="http://schemas.microsoft.com/office/drawing/2014/main" id="{E69DB1B7-50C5-4842-9A79-40AA14D9C14A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11" name="Line 47">
            <a:extLst>
              <a:ext uri="{FF2B5EF4-FFF2-40B4-BE49-F238E27FC236}">
                <a16:creationId xmlns:a16="http://schemas.microsoft.com/office/drawing/2014/main" id="{E4C75FD9-8C4C-4A4F-B35E-350BADF228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2" name="Freeform 48">
            <a:extLst>
              <a:ext uri="{FF2B5EF4-FFF2-40B4-BE49-F238E27FC236}">
                <a16:creationId xmlns:a16="http://schemas.microsoft.com/office/drawing/2014/main" id="{F329DBF1-7302-7740-8131-8F5CA7A3B711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4413" name="Line 49">
            <a:extLst>
              <a:ext uri="{FF2B5EF4-FFF2-40B4-BE49-F238E27FC236}">
                <a16:creationId xmlns:a16="http://schemas.microsoft.com/office/drawing/2014/main" id="{655BE81B-9BCE-BF42-8289-3B1241E0E0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4414" name="Rectangle 51">
            <a:extLst>
              <a:ext uri="{FF2B5EF4-FFF2-40B4-BE49-F238E27FC236}">
                <a16:creationId xmlns:a16="http://schemas.microsoft.com/office/drawing/2014/main" id="{E7C18EC0-D388-EA4A-A285-A3D9D15A74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5" name="Rectangle 52">
            <a:extLst>
              <a:ext uri="{FF2B5EF4-FFF2-40B4-BE49-F238E27FC236}">
                <a16:creationId xmlns:a16="http://schemas.microsoft.com/office/drawing/2014/main" id="{C9A64F56-E86B-8D49-A343-B5258C626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6" name="Rectangle 53">
            <a:extLst>
              <a:ext uri="{FF2B5EF4-FFF2-40B4-BE49-F238E27FC236}">
                <a16:creationId xmlns:a16="http://schemas.microsoft.com/office/drawing/2014/main" id="{2D9151A4-FC46-914B-9CAD-194E8D1BA4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7" name="Rectangle 54">
            <a:extLst>
              <a:ext uri="{FF2B5EF4-FFF2-40B4-BE49-F238E27FC236}">
                <a16:creationId xmlns:a16="http://schemas.microsoft.com/office/drawing/2014/main" id="{DF13B877-A975-7B4E-9EED-8E89ADB15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8" name="Rectangle 55">
            <a:extLst>
              <a:ext uri="{FF2B5EF4-FFF2-40B4-BE49-F238E27FC236}">
                <a16:creationId xmlns:a16="http://schemas.microsoft.com/office/drawing/2014/main" id="{30238881-1603-A044-BBD4-21065066DE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19" name="Rectangle 56">
            <a:extLst>
              <a:ext uri="{FF2B5EF4-FFF2-40B4-BE49-F238E27FC236}">
                <a16:creationId xmlns:a16="http://schemas.microsoft.com/office/drawing/2014/main" id="{8763C9A4-6DB0-8F4C-8677-948D3D4E3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0" name="Rectangle 57">
            <a:extLst>
              <a:ext uri="{FF2B5EF4-FFF2-40B4-BE49-F238E27FC236}">
                <a16:creationId xmlns:a16="http://schemas.microsoft.com/office/drawing/2014/main" id="{62D31FA1-D222-9A47-A5A7-93BB23DCE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1" name="Rectangle 66">
            <a:extLst>
              <a:ext uri="{FF2B5EF4-FFF2-40B4-BE49-F238E27FC236}">
                <a16:creationId xmlns:a16="http://schemas.microsoft.com/office/drawing/2014/main" id="{41BE04A6-7CCE-8F42-8456-5861429B1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2" name="Rectangle 86">
            <a:extLst>
              <a:ext uri="{FF2B5EF4-FFF2-40B4-BE49-F238E27FC236}">
                <a16:creationId xmlns:a16="http://schemas.microsoft.com/office/drawing/2014/main" id="{4BCECAB2-FB5D-8D4C-9BBC-AB2BA1FEB5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26" y="3163888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4423" name="Rectangle 88">
            <a:extLst>
              <a:ext uri="{FF2B5EF4-FFF2-40B4-BE49-F238E27FC236}">
                <a16:creationId xmlns:a16="http://schemas.microsoft.com/office/drawing/2014/main" id="{45767735-2BDC-1B4F-8508-7546B54DC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4" y="3270251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4424" name="Rectangle 90">
            <a:extLst>
              <a:ext uri="{FF2B5EF4-FFF2-40B4-BE49-F238E27FC236}">
                <a16:creationId xmlns:a16="http://schemas.microsoft.com/office/drawing/2014/main" id="{FD3D2471-5A28-E345-96C7-3111A6CC98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75" y="3457576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Rectangle 7">
            <a:extLst>
              <a:ext uri="{FF2B5EF4-FFF2-40B4-BE49-F238E27FC236}">
                <a16:creationId xmlns:a16="http://schemas.microsoft.com/office/drawing/2014/main" id="{348967CD-3F1A-204D-8AB4-697EBB331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2576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346" name="Freeform 8">
            <a:extLst>
              <a:ext uri="{FF2B5EF4-FFF2-40B4-BE49-F238E27FC236}">
                <a16:creationId xmlns:a16="http://schemas.microsoft.com/office/drawing/2014/main" id="{D1E52333-812A-0445-87CE-DC43FC21C53B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47" name="Line 9">
            <a:extLst>
              <a:ext uri="{FF2B5EF4-FFF2-40B4-BE49-F238E27FC236}">
                <a16:creationId xmlns:a16="http://schemas.microsoft.com/office/drawing/2014/main" id="{6E9199DD-3CD1-A04E-86DD-75DD9CCBC5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8863" y="3470276"/>
            <a:ext cx="609600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48" name="Freeform 10">
            <a:extLst>
              <a:ext uri="{FF2B5EF4-FFF2-40B4-BE49-F238E27FC236}">
                <a16:creationId xmlns:a16="http://schemas.microsoft.com/office/drawing/2014/main" id="{5D08D4C2-50CB-F04D-8712-9C54F514F94D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49" name="Line 11">
            <a:extLst>
              <a:ext uri="{FF2B5EF4-FFF2-40B4-BE49-F238E27FC236}">
                <a16:creationId xmlns:a16="http://schemas.microsoft.com/office/drawing/2014/main" id="{DDFBC47E-CD0F-754B-828F-169D8851DEF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87801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0" name="Rectangle 12">
            <a:extLst>
              <a:ext uri="{FF2B5EF4-FFF2-40B4-BE49-F238E27FC236}">
                <a16:creationId xmlns:a16="http://schemas.microsoft.com/office/drawing/2014/main" id="{9A8CD783-744C-2842-9B9B-269D637A4C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25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1" name="Rectangle 13">
            <a:extLst>
              <a:ext uri="{FF2B5EF4-FFF2-40B4-BE49-F238E27FC236}">
                <a16:creationId xmlns:a16="http://schemas.microsoft.com/office/drawing/2014/main" id="{AD712DEB-53EA-D84B-907F-92D140D9CE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2" name="Rectangle 14">
            <a:extLst>
              <a:ext uri="{FF2B5EF4-FFF2-40B4-BE49-F238E27FC236}">
                <a16:creationId xmlns:a16="http://schemas.microsoft.com/office/drawing/2014/main" id="{F3BA817D-0E43-7E43-8B59-6746888C13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3" name="Rectangle 15">
            <a:extLst>
              <a:ext uri="{FF2B5EF4-FFF2-40B4-BE49-F238E27FC236}">
                <a16:creationId xmlns:a16="http://schemas.microsoft.com/office/drawing/2014/main" id="{18F1CE9C-1F36-6148-ABD8-4FE9560A1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4" name="Rectangle 16">
            <a:extLst>
              <a:ext uri="{FF2B5EF4-FFF2-40B4-BE49-F238E27FC236}">
                <a16:creationId xmlns:a16="http://schemas.microsoft.com/office/drawing/2014/main" id="{5636590A-B095-3046-AECB-208D06DA8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5" name="Rectangle 17">
            <a:extLst>
              <a:ext uri="{FF2B5EF4-FFF2-40B4-BE49-F238E27FC236}">
                <a16:creationId xmlns:a16="http://schemas.microsoft.com/office/drawing/2014/main" id="{2C49E2F1-7C62-0548-88F7-B18510D6F7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6" name="Rectangle 18">
            <a:extLst>
              <a:ext uri="{FF2B5EF4-FFF2-40B4-BE49-F238E27FC236}">
                <a16:creationId xmlns:a16="http://schemas.microsoft.com/office/drawing/2014/main" id="{DC821E7A-FA40-AC4D-9390-968CF9BC98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57" name="Freeform 20">
            <a:extLst>
              <a:ext uri="{FF2B5EF4-FFF2-40B4-BE49-F238E27FC236}">
                <a16:creationId xmlns:a16="http://schemas.microsoft.com/office/drawing/2014/main" id="{5856E1B8-D4B0-6C4A-9DA7-D92A91F54E2F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58" name="Line 21">
            <a:extLst>
              <a:ext uri="{FF2B5EF4-FFF2-40B4-BE49-F238E27FC236}">
                <a16:creationId xmlns:a16="http://schemas.microsoft.com/office/drawing/2014/main" id="{69AD7030-EABA-344D-A4FF-64E1472D81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59" name="Freeform 22">
            <a:extLst>
              <a:ext uri="{FF2B5EF4-FFF2-40B4-BE49-F238E27FC236}">
                <a16:creationId xmlns:a16="http://schemas.microsoft.com/office/drawing/2014/main" id="{E0F8B134-4874-C949-AC71-4E7CBB688B23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60" name="Line 23">
            <a:extLst>
              <a:ext uri="{FF2B5EF4-FFF2-40B4-BE49-F238E27FC236}">
                <a16:creationId xmlns:a16="http://schemas.microsoft.com/office/drawing/2014/main" id="{2BA43E97-38A5-E340-B8D3-CC9CD18BC8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61" name="Freeform 24">
            <a:extLst>
              <a:ext uri="{FF2B5EF4-FFF2-40B4-BE49-F238E27FC236}">
                <a16:creationId xmlns:a16="http://schemas.microsoft.com/office/drawing/2014/main" id="{42307FFD-69D8-424E-B10A-80CCDC6A2609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62" name="Line 25">
            <a:extLst>
              <a:ext uri="{FF2B5EF4-FFF2-40B4-BE49-F238E27FC236}">
                <a16:creationId xmlns:a16="http://schemas.microsoft.com/office/drawing/2014/main" id="{666D2F90-3B4F-2046-A607-415C6A3220B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5363" name="Group 1">
            <a:extLst>
              <a:ext uri="{FF2B5EF4-FFF2-40B4-BE49-F238E27FC236}">
                <a16:creationId xmlns:a16="http://schemas.microsoft.com/office/drawing/2014/main" id="{9E90E9C8-22DF-ED4A-9000-CECE3801CEDB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5450" name="Rectangle 19">
              <a:extLst>
                <a:ext uri="{FF2B5EF4-FFF2-40B4-BE49-F238E27FC236}">
                  <a16:creationId xmlns:a16="http://schemas.microsoft.com/office/drawing/2014/main" id="{BE647862-09D2-D94B-A507-D4F2832D9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5451" name="Rectangle 26">
              <a:extLst>
                <a:ext uri="{FF2B5EF4-FFF2-40B4-BE49-F238E27FC236}">
                  <a16:creationId xmlns:a16="http://schemas.microsoft.com/office/drawing/2014/main" id="{4BDD02A0-B1A6-054B-96A5-394193B89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5364" name="Rectangle 27">
            <a:extLst>
              <a:ext uri="{FF2B5EF4-FFF2-40B4-BE49-F238E27FC236}">
                <a16:creationId xmlns:a16="http://schemas.microsoft.com/office/drawing/2014/main" id="{13FD11B6-888A-D04D-B35C-DDA62AD8DE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5" name="Rectangle 28">
            <a:extLst>
              <a:ext uri="{FF2B5EF4-FFF2-40B4-BE49-F238E27FC236}">
                <a16:creationId xmlns:a16="http://schemas.microsoft.com/office/drawing/2014/main" id="{09661768-F118-8142-AA4E-155A5CA051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6" name="Rectangle 29">
            <a:extLst>
              <a:ext uri="{FF2B5EF4-FFF2-40B4-BE49-F238E27FC236}">
                <a16:creationId xmlns:a16="http://schemas.microsoft.com/office/drawing/2014/main" id="{1456B2EB-C45B-294A-B64B-F65CF101D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7" name="Rectangle 30">
            <a:extLst>
              <a:ext uri="{FF2B5EF4-FFF2-40B4-BE49-F238E27FC236}">
                <a16:creationId xmlns:a16="http://schemas.microsoft.com/office/drawing/2014/main" id="{B8E54B00-8216-1248-A594-F8658C8C6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8" name="Rectangle 31">
            <a:extLst>
              <a:ext uri="{FF2B5EF4-FFF2-40B4-BE49-F238E27FC236}">
                <a16:creationId xmlns:a16="http://schemas.microsoft.com/office/drawing/2014/main" id="{0711F3A2-2E7E-FC4C-BCAA-78BBAABF0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69" name="Rectangle 32">
            <a:extLst>
              <a:ext uri="{FF2B5EF4-FFF2-40B4-BE49-F238E27FC236}">
                <a16:creationId xmlns:a16="http://schemas.microsoft.com/office/drawing/2014/main" id="{12CF400C-0A40-2746-95DE-55F7866F7A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0" name="Rectangle 33">
            <a:extLst>
              <a:ext uri="{FF2B5EF4-FFF2-40B4-BE49-F238E27FC236}">
                <a16:creationId xmlns:a16="http://schemas.microsoft.com/office/drawing/2014/main" id="{BD95F559-20AB-1E4F-8ECD-3D4DD6F39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1" name="Freeform 34">
            <a:extLst>
              <a:ext uri="{FF2B5EF4-FFF2-40B4-BE49-F238E27FC236}">
                <a16:creationId xmlns:a16="http://schemas.microsoft.com/office/drawing/2014/main" id="{378F237E-B20B-8240-9B85-4AB62764FB88}"/>
              </a:ext>
            </a:extLst>
          </p:cNvPr>
          <p:cNvSpPr>
            <a:spLocks/>
          </p:cNvSpPr>
          <p:nvPr/>
        </p:nvSpPr>
        <p:spPr bwMode="auto">
          <a:xfrm>
            <a:off x="5367339" y="3436938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72" name="Line 35">
            <a:extLst>
              <a:ext uri="{FF2B5EF4-FFF2-40B4-BE49-F238E27FC236}">
                <a16:creationId xmlns:a16="http://schemas.microsoft.com/office/drawing/2014/main" id="{EFEB0561-74A5-F446-86DB-A376EC5355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95925" y="3455988"/>
            <a:ext cx="446088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73" name="Freeform 36">
            <a:extLst>
              <a:ext uri="{FF2B5EF4-FFF2-40B4-BE49-F238E27FC236}">
                <a16:creationId xmlns:a16="http://schemas.microsoft.com/office/drawing/2014/main" id="{52A26C9B-BFEB-AE4B-B43D-ECEBFE15DFAE}"/>
              </a:ext>
            </a:extLst>
          </p:cNvPr>
          <p:cNvSpPr>
            <a:spLocks/>
          </p:cNvSpPr>
          <p:nvPr/>
        </p:nvSpPr>
        <p:spPr bwMode="auto">
          <a:xfrm>
            <a:off x="6877050" y="3441700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74" name="Line 37">
            <a:extLst>
              <a:ext uri="{FF2B5EF4-FFF2-40B4-BE49-F238E27FC236}">
                <a16:creationId xmlns:a16="http://schemas.microsoft.com/office/drawing/2014/main" id="{4C75B53A-B1C7-2541-B802-EF2B0CE676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05639" y="3463925"/>
            <a:ext cx="446087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75" name="Rectangle 38">
            <a:extLst>
              <a:ext uri="{FF2B5EF4-FFF2-40B4-BE49-F238E27FC236}">
                <a16:creationId xmlns:a16="http://schemas.microsoft.com/office/drawing/2014/main" id="{3BFE4BDF-940D-0C4A-B0E1-BE5940B32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6" name="Rectangle 39">
            <a:extLst>
              <a:ext uri="{FF2B5EF4-FFF2-40B4-BE49-F238E27FC236}">
                <a16:creationId xmlns:a16="http://schemas.microsoft.com/office/drawing/2014/main" id="{A98D6E33-B624-474E-BC9D-1E8E838BE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7" name="Rectangle 40">
            <a:extLst>
              <a:ext uri="{FF2B5EF4-FFF2-40B4-BE49-F238E27FC236}">
                <a16:creationId xmlns:a16="http://schemas.microsoft.com/office/drawing/2014/main" id="{705123DF-E822-1E4B-8381-CDA1B614E9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8" name="Rectangle 41">
            <a:extLst>
              <a:ext uri="{FF2B5EF4-FFF2-40B4-BE49-F238E27FC236}">
                <a16:creationId xmlns:a16="http://schemas.microsoft.com/office/drawing/2014/main" id="{D0CF97EB-3970-974E-9762-3558F459B7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79" name="Rectangle 42">
            <a:extLst>
              <a:ext uri="{FF2B5EF4-FFF2-40B4-BE49-F238E27FC236}">
                <a16:creationId xmlns:a16="http://schemas.microsoft.com/office/drawing/2014/main" id="{AE02EFCE-CADF-584C-AC46-255017481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0" name="Rectangle 43">
            <a:extLst>
              <a:ext uri="{FF2B5EF4-FFF2-40B4-BE49-F238E27FC236}">
                <a16:creationId xmlns:a16="http://schemas.microsoft.com/office/drawing/2014/main" id="{AB82865B-A49E-8B4D-9331-D3DACABE59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1" name="Freeform 44">
            <a:extLst>
              <a:ext uri="{FF2B5EF4-FFF2-40B4-BE49-F238E27FC236}">
                <a16:creationId xmlns:a16="http://schemas.microsoft.com/office/drawing/2014/main" id="{2A457615-4C5B-3A44-95DF-3DBF7F0FCD30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2" name="Line 45">
            <a:extLst>
              <a:ext uri="{FF2B5EF4-FFF2-40B4-BE49-F238E27FC236}">
                <a16:creationId xmlns:a16="http://schemas.microsoft.com/office/drawing/2014/main" id="{F009FBE6-710A-3344-BFC3-CD16397B4A3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8100" y="3763963"/>
            <a:ext cx="1588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3" name="Freeform 46">
            <a:extLst>
              <a:ext uri="{FF2B5EF4-FFF2-40B4-BE49-F238E27FC236}">
                <a16:creationId xmlns:a16="http://schemas.microsoft.com/office/drawing/2014/main" id="{47603CC1-4BC2-2E49-9825-9C23647E4823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4" name="Line 47">
            <a:extLst>
              <a:ext uri="{FF2B5EF4-FFF2-40B4-BE49-F238E27FC236}">
                <a16:creationId xmlns:a16="http://schemas.microsoft.com/office/drawing/2014/main" id="{B6D1422C-FF53-EE4D-96B3-557B832DD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5" name="Freeform 48">
            <a:extLst>
              <a:ext uri="{FF2B5EF4-FFF2-40B4-BE49-F238E27FC236}">
                <a16:creationId xmlns:a16="http://schemas.microsoft.com/office/drawing/2014/main" id="{80A2CAD9-02CE-3648-8243-7995DF214A8C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86" name="Line 49">
            <a:extLst>
              <a:ext uri="{FF2B5EF4-FFF2-40B4-BE49-F238E27FC236}">
                <a16:creationId xmlns:a16="http://schemas.microsoft.com/office/drawing/2014/main" id="{0F874D69-D745-9947-A035-0ACB16B3753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87" name="Rectangle 50">
            <a:extLst>
              <a:ext uri="{FF2B5EF4-FFF2-40B4-BE49-F238E27FC236}">
                <a16:creationId xmlns:a16="http://schemas.microsoft.com/office/drawing/2014/main" id="{D49F2AA9-617D-E649-B8A9-8F25106B0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8" name="Rectangle 51">
            <a:extLst>
              <a:ext uri="{FF2B5EF4-FFF2-40B4-BE49-F238E27FC236}">
                <a16:creationId xmlns:a16="http://schemas.microsoft.com/office/drawing/2014/main" id="{A9089550-37B9-7245-9AA0-6AB059DA71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89" name="Rectangle 52">
            <a:extLst>
              <a:ext uri="{FF2B5EF4-FFF2-40B4-BE49-F238E27FC236}">
                <a16:creationId xmlns:a16="http://schemas.microsoft.com/office/drawing/2014/main" id="{58143A20-BB0C-8B48-9B9B-B3BD09FA9C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0" name="Rectangle 53">
            <a:extLst>
              <a:ext uri="{FF2B5EF4-FFF2-40B4-BE49-F238E27FC236}">
                <a16:creationId xmlns:a16="http://schemas.microsoft.com/office/drawing/2014/main" id="{D6825C5E-26DD-C94A-895A-4756CBA055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1" name="Rectangle 54">
            <a:extLst>
              <a:ext uri="{FF2B5EF4-FFF2-40B4-BE49-F238E27FC236}">
                <a16:creationId xmlns:a16="http://schemas.microsoft.com/office/drawing/2014/main" id="{69302C94-ED54-BD41-B9B8-4A9F2445D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2" name="Rectangle 55">
            <a:extLst>
              <a:ext uri="{FF2B5EF4-FFF2-40B4-BE49-F238E27FC236}">
                <a16:creationId xmlns:a16="http://schemas.microsoft.com/office/drawing/2014/main" id="{0DCBA356-3AED-994D-9081-10CC008E2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3" name="Rectangle 56">
            <a:extLst>
              <a:ext uri="{FF2B5EF4-FFF2-40B4-BE49-F238E27FC236}">
                <a16:creationId xmlns:a16="http://schemas.microsoft.com/office/drawing/2014/main" id="{CDF4D664-7C2C-0D4A-A130-C1A25C222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4" name="Rectangle 57">
            <a:extLst>
              <a:ext uri="{FF2B5EF4-FFF2-40B4-BE49-F238E27FC236}">
                <a16:creationId xmlns:a16="http://schemas.microsoft.com/office/drawing/2014/main" id="{5EBDA0CB-414A-3A47-87FA-7434B74AD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395" name="Freeform 58">
            <a:extLst>
              <a:ext uri="{FF2B5EF4-FFF2-40B4-BE49-F238E27FC236}">
                <a16:creationId xmlns:a16="http://schemas.microsoft.com/office/drawing/2014/main" id="{6CDAE1BF-6FD1-C443-AEB1-CF6D80B162AC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96" name="Line 59">
            <a:extLst>
              <a:ext uri="{FF2B5EF4-FFF2-40B4-BE49-F238E27FC236}">
                <a16:creationId xmlns:a16="http://schemas.microsoft.com/office/drawing/2014/main" id="{A0330530-640E-7C4D-BE92-BE7E79D872A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97" name="Freeform 60">
            <a:extLst>
              <a:ext uri="{FF2B5EF4-FFF2-40B4-BE49-F238E27FC236}">
                <a16:creationId xmlns:a16="http://schemas.microsoft.com/office/drawing/2014/main" id="{695380B3-4900-E547-A79C-5BAF9F5CE582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398" name="Line 61">
            <a:extLst>
              <a:ext uri="{FF2B5EF4-FFF2-40B4-BE49-F238E27FC236}">
                <a16:creationId xmlns:a16="http://schemas.microsoft.com/office/drawing/2014/main" id="{EEA9EA3F-A926-1744-BC22-12DCC019B0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897814" y="3763963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399" name="Freeform 62">
            <a:extLst>
              <a:ext uri="{FF2B5EF4-FFF2-40B4-BE49-F238E27FC236}">
                <a16:creationId xmlns:a16="http://schemas.microsoft.com/office/drawing/2014/main" id="{50C414A2-EFC4-B44E-BB6D-6A0243E25D13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00" name="Line 63">
            <a:extLst>
              <a:ext uri="{FF2B5EF4-FFF2-40B4-BE49-F238E27FC236}">
                <a16:creationId xmlns:a16="http://schemas.microsoft.com/office/drawing/2014/main" id="{ECE8B172-B9B7-8E4D-9095-381102675C4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01" name="Freeform 64">
            <a:extLst>
              <a:ext uri="{FF2B5EF4-FFF2-40B4-BE49-F238E27FC236}">
                <a16:creationId xmlns:a16="http://schemas.microsoft.com/office/drawing/2014/main" id="{7DBE2D04-D6C7-EB4B-A916-60D27C279C64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02" name="Line 65">
            <a:extLst>
              <a:ext uri="{FF2B5EF4-FFF2-40B4-BE49-F238E27FC236}">
                <a16:creationId xmlns:a16="http://schemas.microsoft.com/office/drawing/2014/main" id="{9AE83DEE-7B3B-244A-8DF0-4B99044DDD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03" name="Rectangle 66">
            <a:extLst>
              <a:ext uri="{FF2B5EF4-FFF2-40B4-BE49-F238E27FC236}">
                <a16:creationId xmlns:a16="http://schemas.microsoft.com/office/drawing/2014/main" id="{0F0F4823-25A2-B14C-AFB4-81468B354E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4" name="Rectangle 67">
            <a:extLst>
              <a:ext uri="{FF2B5EF4-FFF2-40B4-BE49-F238E27FC236}">
                <a16:creationId xmlns:a16="http://schemas.microsoft.com/office/drawing/2014/main" id="{894DF247-F716-3C48-8CE7-ECD5836B55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5" name="Rectangle 68">
            <a:extLst>
              <a:ext uri="{FF2B5EF4-FFF2-40B4-BE49-F238E27FC236}">
                <a16:creationId xmlns:a16="http://schemas.microsoft.com/office/drawing/2014/main" id="{A536F05F-D9DA-C44A-A598-462A0CAC7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6" name="Rectangle 69">
            <a:extLst>
              <a:ext uri="{FF2B5EF4-FFF2-40B4-BE49-F238E27FC236}">
                <a16:creationId xmlns:a16="http://schemas.microsoft.com/office/drawing/2014/main" id="{05839524-9B49-A34D-B141-0C060B840B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7" name="Rectangle 70">
            <a:extLst>
              <a:ext uri="{FF2B5EF4-FFF2-40B4-BE49-F238E27FC236}">
                <a16:creationId xmlns:a16="http://schemas.microsoft.com/office/drawing/2014/main" id="{F10E5A6B-B57C-0447-8E30-2A3857355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8" name="Rectangle 71">
            <a:extLst>
              <a:ext uri="{FF2B5EF4-FFF2-40B4-BE49-F238E27FC236}">
                <a16:creationId xmlns:a16="http://schemas.microsoft.com/office/drawing/2014/main" id="{28E65484-5960-064C-B37D-77D5A40AE3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09" name="Rectangle 72">
            <a:extLst>
              <a:ext uri="{FF2B5EF4-FFF2-40B4-BE49-F238E27FC236}">
                <a16:creationId xmlns:a16="http://schemas.microsoft.com/office/drawing/2014/main" id="{F0E09AAB-3E5C-FB41-B74B-B2B28962B9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0" name="Rectangle 73">
            <a:extLst>
              <a:ext uri="{FF2B5EF4-FFF2-40B4-BE49-F238E27FC236}">
                <a16:creationId xmlns:a16="http://schemas.microsoft.com/office/drawing/2014/main" id="{62C8EF7A-081A-F84C-8186-178448AA9E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1" name="Rectangle 74">
            <a:extLst>
              <a:ext uri="{FF2B5EF4-FFF2-40B4-BE49-F238E27FC236}">
                <a16:creationId xmlns:a16="http://schemas.microsoft.com/office/drawing/2014/main" id="{44548A86-9425-6947-B4A3-F9B6BB16C8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2" name="Rectangle 75">
            <a:extLst>
              <a:ext uri="{FF2B5EF4-FFF2-40B4-BE49-F238E27FC236}">
                <a16:creationId xmlns:a16="http://schemas.microsoft.com/office/drawing/2014/main" id="{A6257AEF-EA3A-7749-876C-14366A75A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3" name="Rectangle 76">
            <a:extLst>
              <a:ext uri="{FF2B5EF4-FFF2-40B4-BE49-F238E27FC236}">
                <a16:creationId xmlns:a16="http://schemas.microsoft.com/office/drawing/2014/main" id="{FF17DE33-6D08-C246-B177-36B6E59D7E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4" name="Rectangle 77">
            <a:extLst>
              <a:ext uri="{FF2B5EF4-FFF2-40B4-BE49-F238E27FC236}">
                <a16:creationId xmlns:a16="http://schemas.microsoft.com/office/drawing/2014/main" id="{6933E375-59AF-5D42-A360-945D38373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5" name="Rectangle 78">
            <a:extLst>
              <a:ext uri="{FF2B5EF4-FFF2-40B4-BE49-F238E27FC236}">
                <a16:creationId xmlns:a16="http://schemas.microsoft.com/office/drawing/2014/main" id="{3EDA0D74-47CA-EF4A-9E8D-B2334920E0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6" name="Rectangle 79">
            <a:extLst>
              <a:ext uri="{FF2B5EF4-FFF2-40B4-BE49-F238E27FC236}">
                <a16:creationId xmlns:a16="http://schemas.microsoft.com/office/drawing/2014/main" id="{B89D5085-22E9-6845-A208-E38233D81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7" name="Rectangle 80">
            <a:extLst>
              <a:ext uri="{FF2B5EF4-FFF2-40B4-BE49-F238E27FC236}">
                <a16:creationId xmlns:a16="http://schemas.microsoft.com/office/drawing/2014/main" id="{5AA97F3F-CAAE-E34B-B807-BF67D2DDC5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8" name="Rectangle 81">
            <a:extLst>
              <a:ext uri="{FF2B5EF4-FFF2-40B4-BE49-F238E27FC236}">
                <a16:creationId xmlns:a16="http://schemas.microsoft.com/office/drawing/2014/main" id="{44C130F6-89EE-B44D-A78C-A4C38D4185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19" name="Rectangle 85">
            <a:extLst>
              <a:ext uri="{FF2B5EF4-FFF2-40B4-BE49-F238E27FC236}">
                <a16:creationId xmlns:a16="http://schemas.microsoft.com/office/drawing/2014/main" id="{4920B3A6-C63A-D44B-B90B-493B4B417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0" name="Rectangle 86">
            <a:extLst>
              <a:ext uri="{FF2B5EF4-FFF2-40B4-BE49-F238E27FC236}">
                <a16:creationId xmlns:a16="http://schemas.microsoft.com/office/drawing/2014/main" id="{4122C073-1386-704F-BFF9-1C94780F0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2014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21" name="Rectangle 87">
            <a:extLst>
              <a:ext uri="{FF2B5EF4-FFF2-40B4-BE49-F238E27FC236}">
                <a16:creationId xmlns:a16="http://schemas.microsoft.com/office/drawing/2014/main" id="{63B0552C-D0A2-3544-9D9E-4AB5D8DA2C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851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2" name="Rectangle 88">
            <a:extLst>
              <a:ext uri="{FF2B5EF4-FFF2-40B4-BE49-F238E27FC236}">
                <a16:creationId xmlns:a16="http://schemas.microsoft.com/office/drawing/2014/main" id="{8BDC21B7-E5DB-0C47-AE4A-09EE8D652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1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3" name="Rectangle 89">
            <a:extLst>
              <a:ext uri="{FF2B5EF4-FFF2-40B4-BE49-F238E27FC236}">
                <a16:creationId xmlns:a16="http://schemas.microsoft.com/office/drawing/2014/main" id="{70EF4721-CD0B-EE49-8ADE-B96D51C1F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1726" y="3162301"/>
            <a:ext cx="892175" cy="601663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24" name="Rectangle 90">
            <a:extLst>
              <a:ext uri="{FF2B5EF4-FFF2-40B4-BE49-F238E27FC236}">
                <a16:creationId xmlns:a16="http://schemas.microsoft.com/office/drawing/2014/main" id="{3FB9183A-1710-5248-9DFD-5B49939C3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4763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5" name="Rectangle 91">
            <a:extLst>
              <a:ext uri="{FF2B5EF4-FFF2-40B4-BE49-F238E27FC236}">
                <a16:creationId xmlns:a16="http://schemas.microsoft.com/office/drawing/2014/main" id="{288B6166-03A8-8B42-91F2-AEBA9ED34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6039" y="3268664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6" name="Rectangle 92">
            <a:extLst>
              <a:ext uri="{FF2B5EF4-FFF2-40B4-BE49-F238E27FC236}">
                <a16:creationId xmlns:a16="http://schemas.microsoft.com/office/drawing/2014/main" id="{3F50770D-AC85-2B4C-92EA-0A22478C00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1300" y="34559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7" name="Rectangle 2">
            <a:extLst>
              <a:ext uri="{FF2B5EF4-FFF2-40B4-BE49-F238E27FC236}">
                <a16:creationId xmlns:a16="http://schemas.microsoft.com/office/drawing/2014/main" id="{0A9427D1-CD04-FE4E-B0D2-8EC1D9D27F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5428" name="Rectangle 39">
            <a:extLst>
              <a:ext uri="{FF2B5EF4-FFF2-40B4-BE49-F238E27FC236}">
                <a16:creationId xmlns:a16="http://schemas.microsoft.com/office/drawing/2014/main" id="{C7159FC3-365A-9544-9D1F-A5D779305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29" name="Rectangle 40">
            <a:extLst>
              <a:ext uri="{FF2B5EF4-FFF2-40B4-BE49-F238E27FC236}">
                <a16:creationId xmlns:a16="http://schemas.microsoft.com/office/drawing/2014/main" id="{93962C5E-7D8D-DD49-B705-330B93D72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0" name="Rectangle 41">
            <a:extLst>
              <a:ext uri="{FF2B5EF4-FFF2-40B4-BE49-F238E27FC236}">
                <a16:creationId xmlns:a16="http://schemas.microsoft.com/office/drawing/2014/main" id="{EBEB9EAD-EF33-3D44-884B-C470099175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1" name="Rectangle 42">
            <a:extLst>
              <a:ext uri="{FF2B5EF4-FFF2-40B4-BE49-F238E27FC236}">
                <a16:creationId xmlns:a16="http://schemas.microsoft.com/office/drawing/2014/main" id="{345BB8CA-B329-2943-89A4-9EC688962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2" name="Freeform 44">
            <a:extLst>
              <a:ext uri="{FF2B5EF4-FFF2-40B4-BE49-F238E27FC236}">
                <a16:creationId xmlns:a16="http://schemas.microsoft.com/office/drawing/2014/main" id="{AA62052D-9755-4343-8C75-0B572F1B6143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3" name="Line 45">
            <a:extLst>
              <a:ext uri="{FF2B5EF4-FFF2-40B4-BE49-F238E27FC236}">
                <a16:creationId xmlns:a16="http://schemas.microsoft.com/office/drawing/2014/main" id="{707C75EB-CA5B-E040-AD46-E7D0023787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5214" y="3765550"/>
            <a:ext cx="1587" cy="4508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4" name="Freeform 46">
            <a:extLst>
              <a:ext uri="{FF2B5EF4-FFF2-40B4-BE49-F238E27FC236}">
                <a16:creationId xmlns:a16="http://schemas.microsoft.com/office/drawing/2014/main" id="{545ECAAC-0810-2B47-98EF-53937D74BFFE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5" name="Line 47">
            <a:extLst>
              <a:ext uri="{FF2B5EF4-FFF2-40B4-BE49-F238E27FC236}">
                <a16:creationId xmlns:a16="http://schemas.microsoft.com/office/drawing/2014/main" id="{8E871BEC-8CFF-9441-9D6C-2DCDB00CC0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6" name="Freeform 48">
            <a:extLst>
              <a:ext uri="{FF2B5EF4-FFF2-40B4-BE49-F238E27FC236}">
                <a16:creationId xmlns:a16="http://schemas.microsoft.com/office/drawing/2014/main" id="{CC1A6229-F17D-1F4E-A989-42A09B67C3D1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5437" name="Line 49">
            <a:extLst>
              <a:ext uri="{FF2B5EF4-FFF2-40B4-BE49-F238E27FC236}">
                <a16:creationId xmlns:a16="http://schemas.microsoft.com/office/drawing/2014/main" id="{4CA8B976-4669-254E-8231-E43ACE7C74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5438" name="Rectangle 51">
            <a:extLst>
              <a:ext uri="{FF2B5EF4-FFF2-40B4-BE49-F238E27FC236}">
                <a16:creationId xmlns:a16="http://schemas.microsoft.com/office/drawing/2014/main" id="{B5E42E59-8E6E-504B-9E77-4CCA94F62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39" name="Rectangle 52">
            <a:extLst>
              <a:ext uri="{FF2B5EF4-FFF2-40B4-BE49-F238E27FC236}">
                <a16:creationId xmlns:a16="http://schemas.microsoft.com/office/drawing/2014/main" id="{0D46F7FC-B440-C145-B8D3-1A9A1AD0D1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0" name="Rectangle 53">
            <a:extLst>
              <a:ext uri="{FF2B5EF4-FFF2-40B4-BE49-F238E27FC236}">
                <a16:creationId xmlns:a16="http://schemas.microsoft.com/office/drawing/2014/main" id="{23A78676-774A-6E4D-AA37-8D40EF0C6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1" name="Rectangle 54">
            <a:extLst>
              <a:ext uri="{FF2B5EF4-FFF2-40B4-BE49-F238E27FC236}">
                <a16:creationId xmlns:a16="http://schemas.microsoft.com/office/drawing/2014/main" id="{CF071446-E15A-0548-BB62-E703821572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2" name="Rectangle 55">
            <a:extLst>
              <a:ext uri="{FF2B5EF4-FFF2-40B4-BE49-F238E27FC236}">
                <a16:creationId xmlns:a16="http://schemas.microsoft.com/office/drawing/2014/main" id="{C48E5545-8553-3048-8C75-0F01F7231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3" name="Rectangle 56">
            <a:extLst>
              <a:ext uri="{FF2B5EF4-FFF2-40B4-BE49-F238E27FC236}">
                <a16:creationId xmlns:a16="http://schemas.microsoft.com/office/drawing/2014/main" id="{C120D6D3-7FD1-AF49-9329-F9ABAD247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4" name="Rectangle 57">
            <a:extLst>
              <a:ext uri="{FF2B5EF4-FFF2-40B4-BE49-F238E27FC236}">
                <a16:creationId xmlns:a16="http://schemas.microsoft.com/office/drawing/2014/main" id="{4C3223ED-A7C6-7A44-8ED1-55BA34572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5" name="Rectangle 66">
            <a:extLst>
              <a:ext uri="{FF2B5EF4-FFF2-40B4-BE49-F238E27FC236}">
                <a16:creationId xmlns:a16="http://schemas.microsoft.com/office/drawing/2014/main" id="{AB227117-5DAB-E148-95BC-7B3542B2AE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6" name="Rectangle 86">
            <a:extLst>
              <a:ext uri="{FF2B5EF4-FFF2-40B4-BE49-F238E27FC236}">
                <a16:creationId xmlns:a16="http://schemas.microsoft.com/office/drawing/2014/main" id="{F5BBEA94-C77B-0149-854F-3F8B23D79C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9126" y="3163888"/>
            <a:ext cx="892175" cy="601662"/>
          </a:xfrm>
          <a:prstGeom prst="rect">
            <a:avLst/>
          </a:prstGeom>
          <a:noFill/>
          <a:ln w="2857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85447" name="Rectangle 88">
            <a:extLst>
              <a:ext uri="{FF2B5EF4-FFF2-40B4-BE49-F238E27FC236}">
                <a16:creationId xmlns:a16="http://schemas.microsoft.com/office/drawing/2014/main" id="{04EE8266-1AE0-4F4B-8F42-5D43572132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6614" y="3270251"/>
            <a:ext cx="4857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Block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8" name="Rectangle 90">
            <a:extLst>
              <a:ext uri="{FF2B5EF4-FFF2-40B4-BE49-F238E27FC236}">
                <a16:creationId xmlns:a16="http://schemas.microsoft.com/office/drawing/2014/main" id="{3459F363-DA03-6F4F-A8A4-96249FC4FA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1875" y="3457576"/>
            <a:ext cx="1031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5449" name="Freeform 15">
            <a:extLst>
              <a:ext uri="{FF2B5EF4-FFF2-40B4-BE49-F238E27FC236}">
                <a16:creationId xmlns:a16="http://schemas.microsoft.com/office/drawing/2014/main" id="{B49FA0FC-1092-EA48-B25B-4951FCEBAA24}"/>
              </a:ext>
            </a:extLst>
          </p:cNvPr>
          <p:cNvSpPr>
            <a:spLocks/>
          </p:cNvSpPr>
          <p:nvPr/>
        </p:nvSpPr>
        <p:spPr bwMode="auto">
          <a:xfrm>
            <a:off x="21732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Line 21">
            <a:extLst>
              <a:ext uri="{FF2B5EF4-FFF2-40B4-BE49-F238E27FC236}">
                <a16:creationId xmlns:a16="http://schemas.microsoft.com/office/drawing/2014/main" id="{966CB99C-B1A6-3A47-9A57-7691B7E94F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00989" y="3592513"/>
            <a:ext cx="1587" cy="66040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0" name="Line 21">
            <a:extLst>
              <a:ext uri="{FF2B5EF4-FFF2-40B4-BE49-F238E27FC236}">
                <a16:creationId xmlns:a16="http://schemas.microsoft.com/office/drawing/2014/main" id="{85646731-6536-1744-9E23-BBA5FEA1DEC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89689" y="3602038"/>
            <a:ext cx="1587" cy="6588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1" name="Line 21">
            <a:extLst>
              <a:ext uri="{FF2B5EF4-FFF2-40B4-BE49-F238E27FC236}">
                <a16:creationId xmlns:a16="http://schemas.microsoft.com/office/drawing/2014/main" id="{BFAFC54B-F24C-374D-B3C7-F976052BCA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72039" y="3587751"/>
            <a:ext cx="1587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2" name="Freeform 8">
            <a:extLst>
              <a:ext uri="{FF2B5EF4-FFF2-40B4-BE49-F238E27FC236}">
                <a16:creationId xmlns:a16="http://schemas.microsoft.com/office/drawing/2014/main" id="{216BCD7A-9103-C346-A807-F6F295B6E789}"/>
              </a:ext>
            </a:extLst>
          </p:cNvPr>
          <p:cNvSpPr>
            <a:spLocks/>
          </p:cNvSpPr>
          <p:nvPr/>
        </p:nvSpPr>
        <p:spPr bwMode="auto">
          <a:xfrm>
            <a:off x="2230439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73" name="Line 9">
            <a:extLst>
              <a:ext uri="{FF2B5EF4-FFF2-40B4-BE49-F238E27FC236}">
                <a16:creationId xmlns:a16="http://schemas.microsoft.com/office/drawing/2014/main" id="{3DC8EF09-901E-7242-B5FF-C88208871D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30450" y="3470276"/>
            <a:ext cx="503238" cy="3175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4" name="Freeform 10">
            <a:extLst>
              <a:ext uri="{FF2B5EF4-FFF2-40B4-BE49-F238E27FC236}">
                <a16:creationId xmlns:a16="http://schemas.microsoft.com/office/drawing/2014/main" id="{38F65EB3-EBB2-C548-950E-C7495A5CF33C}"/>
              </a:ext>
            </a:extLst>
          </p:cNvPr>
          <p:cNvSpPr>
            <a:spLocks/>
          </p:cNvSpPr>
          <p:nvPr/>
        </p:nvSpPr>
        <p:spPr bwMode="auto">
          <a:xfrm>
            <a:off x="3860800" y="3441700"/>
            <a:ext cx="127000" cy="63500"/>
          </a:xfrm>
          <a:custGeom>
            <a:avLst/>
            <a:gdLst>
              <a:gd name="T0" fmla="*/ 2147483646 w 80"/>
              <a:gd name="T1" fmla="*/ 0 h 40"/>
              <a:gd name="T2" fmla="*/ 0 w 80"/>
              <a:gd name="T3" fmla="*/ 2147483646 h 40"/>
              <a:gd name="T4" fmla="*/ 2147483646 w 80"/>
              <a:gd name="T5" fmla="*/ 2147483646 h 40"/>
              <a:gd name="T6" fmla="*/ 2147483646 w 80"/>
              <a:gd name="T7" fmla="*/ 2147483646 h 40"/>
              <a:gd name="T8" fmla="*/ 2147483646 w 80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40"/>
              <a:gd name="T17" fmla="*/ 80 w 80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40">
                <a:moveTo>
                  <a:pt x="80" y="0"/>
                </a:moveTo>
                <a:lnTo>
                  <a:pt x="0" y="13"/>
                </a:lnTo>
                <a:lnTo>
                  <a:pt x="80" y="40"/>
                </a:lnTo>
                <a:lnTo>
                  <a:pt x="80" y="13"/>
                </a:lnTo>
                <a:lnTo>
                  <a:pt x="8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75" name="Line 11">
            <a:extLst>
              <a:ext uri="{FF2B5EF4-FFF2-40B4-BE49-F238E27FC236}">
                <a16:creationId xmlns:a16="http://schemas.microsoft.com/office/drawing/2014/main" id="{89180FBD-065A-6847-B419-D8E413C9823B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3944939" y="3473450"/>
            <a:ext cx="447675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76" name="Rectangle 13">
            <a:extLst>
              <a:ext uri="{FF2B5EF4-FFF2-40B4-BE49-F238E27FC236}">
                <a16:creationId xmlns:a16="http://schemas.microsoft.com/office/drawing/2014/main" id="{2F1F6404-7008-CE42-A941-402ACB29D3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06688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7" name="Rectangle 14">
            <a:extLst>
              <a:ext uri="{FF2B5EF4-FFF2-40B4-BE49-F238E27FC236}">
                <a16:creationId xmlns:a16="http://schemas.microsoft.com/office/drawing/2014/main" id="{4730824C-47C9-EA47-B8C5-19FA7D88EF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9876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8" name="Rectangle 15">
            <a:extLst>
              <a:ext uri="{FF2B5EF4-FFF2-40B4-BE49-F238E27FC236}">
                <a16:creationId xmlns:a16="http://schemas.microsoft.com/office/drawing/2014/main" id="{37A9BC44-A505-1447-8063-FC89FFE34C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7213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79" name="Rectangle 16">
            <a:extLst>
              <a:ext uri="{FF2B5EF4-FFF2-40B4-BE49-F238E27FC236}">
                <a16:creationId xmlns:a16="http://schemas.microsoft.com/office/drawing/2014/main" id="{A01D8317-E812-274D-9363-0BC45236D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84500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0" name="Rectangle 17">
            <a:extLst>
              <a:ext uri="{FF2B5EF4-FFF2-40B4-BE49-F238E27FC236}">
                <a16:creationId xmlns:a16="http://schemas.microsoft.com/office/drawing/2014/main" id="{88931D65-639C-0E42-A7F3-4F93AD71B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63738" y="3311526"/>
            <a:ext cx="9137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1" name="Rectangle 18">
            <a:extLst>
              <a:ext uri="{FF2B5EF4-FFF2-40B4-BE49-F238E27FC236}">
                <a16:creationId xmlns:a16="http://schemas.microsoft.com/office/drawing/2014/main" id="{07A0A25D-4A8D-4E42-B33F-3554662271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4067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82" name="Freeform 20">
            <a:extLst>
              <a:ext uri="{FF2B5EF4-FFF2-40B4-BE49-F238E27FC236}">
                <a16:creationId xmlns:a16="http://schemas.microsoft.com/office/drawing/2014/main" id="{21C037E5-95A5-BA42-B4EE-5FF50554445B}"/>
              </a:ext>
            </a:extLst>
          </p:cNvPr>
          <p:cNvSpPr>
            <a:spLocks/>
          </p:cNvSpPr>
          <p:nvPr/>
        </p:nvSpPr>
        <p:spPr bwMode="auto">
          <a:xfrm>
            <a:off x="3351214" y="4214814"/>
            <a:ext cx="41275" cy="128587"/>
          </a:xfrm>
          <a:custGeom>
            <a:avLst/>
            <a:gdLst>
              <a:gd name="T0" fmla="*/ 0 w 26"/>
              <a:gd name="T1" fmla="*/ 0 h 81"/>
              <a:gd name="T2" fmla="*/ 2147483646 w 26"/>
              <a:gd name="T3" fmla="*/ 2147483646 h 81"/>
              <a:gd name="T4" fmla="*/ 2147483646 w 26"/>
              <a:gd name="T5" fmla="*/ 0 h 81"/>
              <a:gd name="T6" fmla="*/ 2147483646 w 26"/>
              <a:gd name="T7" fmla="*/ 0 h 81"/>
              <a:gd name="T8" fmla="*/ 0 w 26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6"/>
              <a:gd name="T16" fmla="*/ 0 h 81"/>
              <a:gd name="T17" fmla="*/ 26 w 26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6" h="81">
                <a:moveTo>
                  <a:pt x="0" y="0"/>
                </a:moveTo>
                <a:lnTo>
                  <a:pt x="13" y="81"/>
                </a:lnTo>
                <a:lnTo>
                  <a:pt x="26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3" name="Line 21">
            <a:extLst>
              <a:ext uri="{FF2B5EF4-FFF2-40B4-BE49-F238E27FC236}">
                <a16:creationId xmlns:a16="http://schemas.microsoft.com/office/drawing/2014/main" id="{EFD90201-5909-D040-AC1E-00C234EB271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71850" y="3590926"/>
            <a:ext cx="1588" cy="6588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4" name="Freeform 22">
            <a:extLst>
              <a:ext uri="{FF2B5EF4-FFF2-40B4-BE49-F238E27FC236}">
                <a16:creationId xmlns:a16="http://schemas.microsoft.com/office/drawing/2014/main" id="{574AECA3-FE4A-7E4C-9307-D6C980B6AC2C}"/>
              </a:ext>
            </a:extLst>
          </p:cNvPr>
          <p:cNvSpPr>
            <a:spLocks/>
          </p:cNvSpPr>
          <p:nvPr/>
        </p:nvSpPr>
        <p:spPr bwMode="auto">
          <a:xfrm>
            <a:off x="356393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6" y="81"/>
                </a:lnTo>
                <a:lnTo>
                  <a:pt x="40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5" name="Line 23">
            <a:extLst>
              <a:ext uri="{FF2B5EF4-FFF2-40B4-BE49-F238E27FC236}">
                <a16:creationId xmlns:a16="http://schemas.microsoft.com/office/drawing/2014/main" id="{413871EC-A59F-A24D-B069-DFFF844ACC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05214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86" name="Freeform 24">
            <a:extLst>
              <a:ext uri="{FF2B5EF4-FFF2-40B4-BE49-F238E27FC236}">
                <a16:creationId xmlns:a16="http://schemas.microsoft.com/office/drawing/2014/main" id="{1A0E1CE0-0897-8B49-A8FD-D5FE6A116832}"/>
              </a:ext>
            </a:extLst>
          </p:cNvPr>
          <p:cNvSpPr>
            <a:spLocks/>
          </p:cNvSpPr>
          <p:nvPr/>
        </p:nvSpPr>
        <p:spPr bwMode="auto">
          <a:xfrm>
            <a:off x="3116263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4" y="81"/>
                </a:lnTo>
                <a:lnTo>
                  <a:pt x="40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87" name="Line 25">
            <a:extLst>
              <a:ext uri="{FF2B5EF4-FFF2-40B4-BE49-F238E27FC236}">
                <a16:creationId xmlns:a16="http://schemas.microsoft.com/office/drawing/2014/main" id="{319733CD-C703-604F-84C9-5A7A2A2121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3848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86388" name="Group 1">
            <a:extLst>
              <a:ext uri="{FF2B5EF4-FFF2-40B4-BE49-F238E27FC236}">
                <a16:creationId xmlns:a16="http://schemas.microsoft.com/office/drawing/2014/main" id="{84A6FD97-F95F-0144-8226-82D0A6B2ACAC}"/>
              </a:ext>
            </a:extLst>
          </p:cNvPr>
          <p:cNvGrpSpPr>
            <a:grpSpLocks/>
          </p:cNvGrpSpPr>
          <p:nvPr/>
        </p:nvGrpSpPr>
        <p:grpSpPr bwMode="auto">
          <a:xfrm>
            <a:off x="4021138" y="3138488"/>
            <a:ext cx="244376" cy="279916"/>
            <a:chOff x="784836" y="5924550"/>
            <a:chExt cx="244377" cy="279916"/>
          </a:xfrm>
        </p:grpSpPr>
        <p:sp>
          <p:nvSpPr>
            <p:cNvPr id="186466" name="Rectangle 19">
              <a:extLst>
                <a:ext uri="{FF2B5EF4-FFF2-40B4-BE49-F238E27FC236}">
                  <a16:creationId xmlns:a16="http://schemas.microsoft.com/office/drawing/2014/main" id="{1DF7DDEF-5D1B-EA4D-A646-A9DEF9B84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36" y="59245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6467" name="Rectangle 26">
              <a:extLst>
                <a:ext uri="{FF2B5EF4-FFF2-40B4-BE49-F238E27FC236}">
                  <a16:creationId xmlns:a16="http://schemas.microsoft.com/office/drawing/2014/main" id="{6D6B55E1-AA2C-E84D-8A8B-2A70F4EBF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5324" y="6019800"/>
              <a:ext cx="15388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6389" name="Rectangle 27">
            <a:extLst>
              <a:ext uri="{FF2B5EF4-FFF2-40B4-BE49-F238E27FC236}">
                <a16:creationId xmlns:a16="http://schemas.microsoft.com/office/drawing/2014/main" id="{5B921CA2-6140-4E46-B1FA-EABE009EA2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57575" y="22240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0" name="Rectangle 28">
            <a:extLst>
              <a:ext uri="{FF2B5EF4-FFF2-40B4-BE49-F238E27FC236}">
                <a16:creationId xmlns:a16="http://schemas.microsoft.com/office/drawing/2014/main" id="{0B7F0C90-CD54-4A4B-A252-346142DC06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4965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1" name="Rectangle 29">
            <a:extLst>
              <a:ext uri="{FF2B5EF4-FFF2-40B4-BE49-F238E27FC236}">
                <a16:creationId xmlns:a16="http://schemas.microsoft.com/office/drawing/2014/main" id="{A6C58165-AFC0-3D43-BDDA-77CE5ECFF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48100" y="23193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2" name="Rectangle 30">
            <a:extLst>
              <a:ext uri="{FF2B5EF4-FFF2-40B4-BE49-F238E27FC236}">
                <a16:creationId xmlns:a16="http://schemas.microsoft.com/office/drawing/2014/main" id="{C832CBF2-18E5-2C43-B727-2198BDF87A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388" y="23193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3" name="Rectangle 31">
            <a:extLst>
              <a:ext uri="{FF2B5EF4-FFF2-40B4-BE49-F238E27FC236}">
                <a16:creationId xmlns:a16="http://schemas.microsoft.com/office/drawing/2014/main" id="{EBCCD326-D67E-8047-AB6C-EAA3C8C29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94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4" name="Rectangle 32">
            <a:extLst>
              <a:ext uri="{FF2B5EF4-FFF2-40B4-BE49-F238E27FC236}">
                <a16:creationId xmlns:a16="http://schemas.microsoft.com/office/drawing/2014/main" id="{6C79D7B6-B388-2648-89B0-EF73312126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5" name="Rectangle 33">
            <a:extLst>
              <a:ext uri="{FF2B5EF4-FFF2-40B4-BE49-F238E27FC236}">
                <a16:creationId xmlns:a16="http://schemas.microsoft.com/office/drawing/2014/main" id="{1F832235-0CC6-8D4C-ADB6-6DB8B7539F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88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24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396" name="Freeform 34">
            <a:extLst>
              <a:ext uri="{FF2B5EF4-FFF2-40B4-BE49-F238E27FC236}">
                <a16:creationId xmlns:a16="http://schemas.microsoft.com/office/drawing/2014/main" id="{50F4E57C-C0F7-404D-AA39-38D0C8ADE028}"/>
              </a:ext>
            </a:extLst>
          </p:cNvPr>
          <p:cNvSpPr>
            <a:spLocks/>
          </p:cNvSpPr>
          <p:nvPr/>
        </p:nvSpPr>
        <p:spPr bwMode="auto">
          <a:xfrm>
            <a:off x="5384800" y="3436938"/>
            <a:ext cx="128588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97" name="Line 35">
            <a:extLst>
              <a:ext uri="{FF2B5EF4-FFF2-40B4-BE49-F238E27FC236}">
                <a16:creationId xmlns:a16="http://schemas.microsoft.com/office/drawing/2014/main" id="{CB3F133F-968F-E24C-904D-8FC3E49A3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481638" y="3455988"/>
            <a:ext cx="406400" cy="635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398" name="Freeform 36">
            <a:extLst>
              <a:ext uri="{FF2B5EF4-FFF2-40B4-BE49-F238E27FC236}">
                <a16:creationId xmlns:a16="http://schemas.microsoft.com/office/drawing/2014/main" id="{05CF3847-C699-834C-A4A4-81143418118C}"/>
              </a:ext>
            </a:extLst>
          </p:cNvPr>
          <p:cNvSpPr>
            <a:spLocks/>
          </p:cNvSpPr>
          <p:nvPr/>
        </p:nvSpPr>
        <p:spPr bwMode="auto">
          <a:xfrm>
            <a:off x="689451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399" name="Line 37">
            <a:extLst>
              <a:ext uri="{FF2B5EF4-FFF2-40B4-BE49-F238E27FC236}">
                <a16:creationId xmlns:a16="http://schemas.microsoft.com/office/drawing/2014/main" id="{10704A4A-BBFE-1140-A21D-0917AB03E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010400" y="3463925"/>
            <a:ext cx="368300" cy="0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0" name="Rectangle 38">
            <a:extLst>
              <a:ext uri="{FF2B5EF4-FFF2-40B4-BE49-F238E27FC236}">
                <a16:creationId xmlns:a16="http://schemas.microsoft.com/office/drawing/2014/main" id="{6BBE573C-C5F0-DA4E-A1B6-6414F9166C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8613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1" name="Rectangle 39">
            <a:extLst>
              <a:ext uri="{FF2B5EF4-FFF2-40B4-BE49-F238E27FC236}">
                <a16:creationId xmlns:a16="http://schemas.microsoft.com/office/drawing/2014/main" id="{4640CE34-90FF-2B45-8D0C-B99BD94E4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81675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2" name="Rectangle 40">
            <a:extLst>
              <a:ext uri="{FF2B5EF4-FFF2-40B4-BE49-F238E27FC236}">
                <a16:creationId xmlns:a16="http://schemas.microsoft.com/office/drawing/2014/main" id="{9F55B77B-91B4-9C46-B8D1-B63C38411F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73750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3" name="Rectangle 41">
            <a:extLst>
              <a:ext uri="{FF2B5EF4-FFF2-40B4-BE49-F238E27FC236}">
                <a16:creationId xmlns:a16="http://schemas.microsoft.com/office/drawing/2014/main" id="{07326B9C-59E1-3E4F-B7D7-35BE0D0475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4" name="Rectangle 42">
            <a:extLst>
              <a:ext uri="{FF2B5EF4-FFF2-40B4-BE49-F238E27FC236}">
                <a16:creationId xmlns:a16="http://schemas.microsoft.com/office/drawing/2014/main" id="{05CA0EA0-EEA0-D84B-96B1-38D9E3E920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948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5" name="Rectangle 43">
            <a:extLst>
              <a:ext uri="{FF2B5EF4-FFF2-40B4-BE49-F238E27FC236}">
                <a16:creationId xmlns:a16="http://schemas.microsoft.com/office/drawing/2014/main" id="{9959F561-2405-5947-B782-D470C9D3F0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675" y="3133726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06" name="Freeform 44">
            <a:extLst>
              <a:ext uri="{FF2B5EF4-FFF2-40B4-BE49-F238E27FC236}">
                <a16:creationId xmlns:a16="http://schemas.microsoft.com/office/drawing/2014/main" id="{9A83479D-8837-454D-B0DC-DF750EFE88BF}"/>
              </a:ext>
            </a:extLst>
          </p:cNvPr>
          <p:cNvSpPr>
            <a:spLocks/>
          </p:cNvSpPr>
          <p:nvPr/>
        </p:nvSpPr>
        <p:spPr bwMode="auto">
          <a:xfrm>
            <a:off x="6367463" y="4214814"/>
            <a:ext cx="42862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07" name="Freeform 46">
            <a:extLst>
              <a:ext uri="{FF2B5EF4-FFF2-40B4-BE49-F238E27FC236}">
                <a16:creationId xmlns:a16="http://schemas.microsoft.com/office/drawing/2014/main" id="{3DEF93AF-09ED-1248-8F6D-DC4F2A99DE7F}"/>
              </a:ext>
            </a:extLst>
          </p:cNvPr>
          <p:cNvSpPr>
            <a:spLocks/>
          </p:cNvSpPr>
          <p:nvPr/>
        </p:nvSpPr>
        <p:spPr bwMode="auto">
          <a:xfrm>
            <a:off x="6580188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08" name="Line 47">
            <a:extLst>
              <a:ext uri="{FF2B5EF4-FFF2-40B4-BE49-F238E27FC236}">
                <a16:creationId xmlns:a16="http://schemas.microsoft.com/office/drawing/2014/main" id="{BB99812C-691B-5649-BCB1-A72A16282E9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6230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09" name="Freeform 48">
            <a:extLst>
              <a:ext uri="{FF2B5EF4-FFF2-40B4-BE49-F238E27FC236}">
                <a16:creationId xmlns:a16="http://schemas.microsoft.com/office/drawing/2014/main" id="{1A764668-25B7-904F-8F7C-8D9CEC6ABCB1}"/>
              </a:ext>
            </a:extLst>
          </p:cNvPr>
          <p:cNvSpPr>
            <a:spLocks/>
          </p:cNvSpPr>
          <p:nvPr/>
        </p:nvSpPr>
        <p:spPr bwMode="auto">
          <a:xfrm>
            <a:off x="6132514" y="3011489"/>
            <a:ext cx="65087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10" name="Line 49">
            <a:extLst>
              <a:ext uri="{FF2B5EF4-FFF2-40B4-BE49-F238E27FC236}">
                <a16:creationId xmlns:a16="http://schemas.microsoft.com/office/drawing/2014/main" id="{5994F864-002F-EE4F-B7C2-3930F42C6A8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547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11" name="Rectangle 50">
            <a:extLst>
              <a:ext uri="{FF2B5EF4-FFF2-40B4-BE49-F238E27FC236}">
                <a16:creationId xmlns:a16="http://schemas.microsoft.com/office/drawing/2014/main" id="{4C42C49C-46DC-274F-9C34-6BD65EE58B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9750" y="3219450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2" name="Rectangle 51">
            <a:extLst>
              <a:ext uri="{FF2B5EF4-FFF2-40B4-BE49-F238E27FC236}">
                <a16:creationId xmlns:a16="http://schemas.microsoft.com/office/drawing/2014/main" id="{85C65CAB-0065-9743-BF36-9F0502B287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891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3" name="Rectangle 52">
            <a:extLst>
              <a:ext uri="{FF2B5EF4-FFF2-40B4-BE49-F238E27FC236}">
                <a16:creationId xmlns:a16="http://schemas.microsoft.com/office/drawing/2014/main" id="{EA5A3722-A721-B342-AC3C-DB308FA7F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32575" y="2314575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4" name="Rectangle 53">
            <a:extLst>
              <a:ext uri="{FF2B5EF4-FFF2-40B4-BE49-F238E27FC236}">
                <a16:creationId xmlns:a16="http://schemas.microsoft.com/office/drawing/2014/main" id="{07B3AF2D-D57D-FB46-B4C5-6F5255CF46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8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5" name="Rectangle 54">
            <a:extLst>
              <a:ext uri="{FF2B5EF4-FFF2-40B4-BE49-F238E27FC236}">
                <a16:creationId xmlns:a16="http://schemas.microsoft.com/office/drawing/2014/main" id="{D3D1D24A-514E-9F47-93ED-1A5FBF3E0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67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6" name="Rectangle 55">
            <a:extLst>
              <a:ext uri="{FF2B5EF4-FFF2-40B4-BE49-F238E27FC236}">
                <a16:creationId xmlns:a16="http://schemas.microsoft.com/office/drawing/2014/main" id="{F159E17F-EC5B-B945-83BB-C7ADDBC38C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1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7" name="Rectangle 56">
            <a:extLst>
              <a:ext uri="{FF2B5EF4-FFF2-40B4-BE49-F238E27FC236}">
                <a16:creationId xmlns:a16="http://schemas.microsoft.com/office/drawing/2014/main" id="{022DF4F3-39BD-214D-9AB6-94343FD400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4750" y="4465638"/>
            <a:ext cx="153888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8" name="Rectangle 57">
            <a:extLst>
              <a:ext uri="{FF2B5EF4-FFF2-40B4-BE49-F238E27FC236}">
                <a16:creationId xmlns:a16="http://schemas.microsoft.com/office/drawing/2014/main" id="{F1791A83-7BAD-004A-B746-944E97E1E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613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19" name="Freeform 58">
            <a:extLst>
              <a:ext uri="{FF2B5EF4-FFF2-40B4-BE49-F238E27FC236}">
                <a16:creationId xmlns:a16="http://schemas.microsoft.com/office/drawing/2014/main" id="{6E268B3A-9E6E-D944-9FDC-A7894FA563E1}"/>
              </a:ext>
            </a:extLst>
          </p:cNvPr>
          <p:cNvSpPr>
            <a:spLocks/>
          </p:cNvSpPr>
          <p:nvPr/>
        </p:nvSpPr>
        <p:spPr bwMode="auto">
          <a:xfrm>
            <a:off x="8386764" y="3441700"/>
            <a:ext cx="128587" cy="63500"/>
          </a:xfrm>
          <a:custGeom>
            <a:avLst/>
            <a:gdLst>
              <a:gd name="T0" fmla="*/ 2147483646 w 81"/>
              <a:gd name="T1" fmla="*/ 0 h 40"/>
              <a:gd name="T2" fmla="*/ 0 w 81"/>
              <a:gd name="T3" fmla="*/ 2147483646 h 40"/>
              <a:gd name="T4" fmla="*/ 2147483646 w 81"/>
              <a:gd name="T5" fmla="*/ 2147483646 h 40"/>
              <a:gd name="T6" fmla="*/ 2147483646 w 81"/>
              <a:gd name="T7" fmla="*/ 2147483646 h 40"/>
              <a:gd name="T8" fmla="*/ 2147483646 w 81"/>
              <a:gd name="T9" fmla="*/ 0 h 4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1"/>
              <a:gd name="T16" fmla="*/ 0 h 40"/>
              <a:gd name="T17" fmla="*/ 81 w 81"/>
              <a:gd name="T18" fmla="*/ 40 h 4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1" h="40">
                <a:moveTo>
                  <a:pt x="81" y="0"/>
                </a:moveTo>
                <a:lnTo>
                  <a:pt x="0" y="13"/>
                </a:lnTo>
                <a:lnTo>
                  <a:pt x="81" y="40"/>
                </a:lnTo>
                <a:lnTo>
                  <a:pt x="81" y="13"/>
                </a:lnTo>
                <a:lnTo>
                  <a:pt x="81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0" name="Line 59">
            <a:extLst>
              <a:ext uri="{FF2B5EF4-FFF2-40B4-BE49-F238E27FC236}">
                <a16:creationId xmlns:a16="http://schemas.microsoft.com/office/drawing/2014/main" id="{7E7CAF6E-9629-CF40-B136-6E9E2827FF9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515350" y="3463926"/>
            <a:ext cx="541338" cy="476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1" name="Freeform 60">
            <a:extLst>
              <a:ext uri="{FF2B5EF4-FFF2-40B4-BE49-F238E27FC236}">
                <a16:creationId xmlns:a16="http://schemas.microsoft.com/office/drawing/2014/main" id="{786B7B84-533F-0D47-9521-54C161A83488}"/>
              </a:ext>
            </a:extLst>
          </p:cNvPr>
          <p:cNvSpPr>
            <a:spLocks/>
          </p:cNvSpPr>
          <p:nvPr/>
        </p:nvSpPr>
        <p:spPr bwMode="auto">
          <a:xfrm>
            <a:off x="7877176" y="4214814"/>
            <a:ext cx="42863" cy="128587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2" name="Freeform 62">
            <a:extLst>
              <a:ext uri="{FF2B5EF4-FFF2-40B4-BE49-F238E27FC236}">
                <a16:creationId xmlns:a16="http://schemas.microsoft.com/office/drawing/2014/main" id="{CBCF3FF4-6EAD-2A45-B53A-D111A29CF28A}"/>
              </a:ext>
            </a:extLst>
          </p:cNvPr>
          <p:cNvSpPr>
            <a:spLocks/>
          </p:cNvSpPr>
          <p:nvPr/>
        </p:nvSpPr>
        <p:spPr bwMode="auto">
          <a:xfrm>
            <a:off x="8089900" y="3011489"/>
            <a:ext cx="63500" cy="128587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13" y="81"/>
                </a:lnTo>
                <a:lnTo>
                  <a:pt x="40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3" name="Line 63">
            <a:extLst>
              <a:ext uri="{FF2B5EF4-FFF2-40B4-BE49-F238E27FC236}">
                <a16:creationId xmlns:a16="http://schemas.microsoft.com/office/drawing/2014/main" id="{36AEC4ED-84C2-7741-9A88-842F37CC61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110539" y="2560638"/>
            <a:ext cx="1587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4" name="Freeform 64">
            <a:extLst>
              <a:ext uri="{FF2B5EF4-FFF2-40B4-BE49-F238E27FC236}">
                <a16:creationId xmlns:a16="http://schemas.microsoft.com/office/drawing/2014/main" id="{63042455-ED1C-E844-9C42-86022B077F57}"/>
              </a:ext>
            </a:extLst>
          </p:cNvPr>
          <p:cNvSpPr>
            <a:spLocks/>
          </p:cNvSpPr>
          <p:nvPr/>
        </p:nvSpPr>
        <p:spPr bwMode="auto">
          <a:xfrm>
            <a:off x="7642225" y="3011489"/>
            <a:ext cx="65088" cy="128587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25" name="Line 65">
            <a:extLst>
              <a:ext uri="{FF2B5EF4-FFF2-40B4-BE49-F238E27FC236}">
                <a16:creationId xmlns:a16="http://schemas.microsoft.com/office/drawing/2014/main" id="{D0215064-B549-8642-8E7F-DC1535CBFFB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64450" y="2560638"/>
            <a:ext cx="1588" cy="430212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26" name="Rectangle 66">
            <a:extLst>
              <a:ext uri="{FF2B5EF4-FFF2-40B4-BE49-F238E27FC236}">
                <a16:creationId xmlns:a16="http://schemas.microsoft.com/office/drawing/2014/main" id="{60FF00C8-C816-7143-8569-4135D9EDC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40488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7" name="Rectangle 67">
            <a:extLst>
              <a:ext uri="{FF2B5EF4-FFF2-40B4-BE49-F238E27FC236}">
                <a16:creationId xmlns:a16="http://schemas.microsoft.com/office/drawing/2014/main" id="{85B50010-EBC4-C142-BAFA-BD1DDFDA68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61200" y="3109914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8" name="Rectangle 68">
            <a:extLst>
              <a:ext uri="{FF2B5EF4-FFF2-40B4-BE49-F238E27FC236}">
                <a16:creationId xmlns:a16="http://schemas.microsoft.com/office/drawing/2014/main" id="{E1E4C874-80C5-1B4B-BFB3-B1363C749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53275" y="3205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29" name="Rectangle 69">
            <a:extLst>
              <a:ext uri="{FF2B5EF4-FFF2-40B4-BE49-F238E27FC236}">
                <a16:creationId xmlns:a16="http://schemas.microsoft.com/office/drawing/2014/main" id="{04B858A1-4044-874A-919D-B7D7CDA199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3463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0" name="Rectangle 70">
            <a:extLst>
              <a:ext uri="{FF2B5EF4-FFF2-40B4-BE49-F238E27FC236}">
                <a16:creationId xmlns:a16="http://schemas.microsoft.com/office/drawing/2014/main" id="{0F7E67BF-40C7-A244-8A6F-4CD204880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5538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1" name="Rectangle 71">
            <a:extLst>
              <a:ext uri="{FF2B5EF4-FFF2-40B4-BE49-F238E27FC236}">
                <a16:creationId xmlns:a16="http://schemas.microsoft.com/office/drawing/2014/main" id="{2B67B2A0-6565-C448-B838-22CB294BB6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93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2" name="Rectangle 72">
            <a:extLst>
              <a:ext uri="{FF2B5EF4-FFF2-40B4-BE49-F238E27FC236}">
                <a16:creationId xmlns:a16="http://schemas.microsoft.com/office/drawing/2014/main" id="{520B520B-62F8-7245-A88B-97B90BC4F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82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3" name="Rectangle 73">
            <a:extLst>
              <a:ext uri="{FF2B5EF4-FFF2-40B4-BE49-F238E27FC236}">
                <a16:creationId xmlns:a16="http://schemas.microsoft.com/office/drawing/2014/main" id="{8094FBCC-9966-2544-B396-00FDB63A7B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45450" y="22177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4" name="Rectangle 74">
            <a:extLst>
              <a:ext uri="{FF2B5EF4-FFF2-40B4-BE49-F238E27FC236}">
                <a16:creationId xmlns:a16="http://schemas.microsoft.com/office/drawing/2014/main" id="{B103DBBA-C5B7-3743-8547-F8EE958C25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752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5" name="Rectangle 75">
            <a:extLst>
              <a:ext uri="{FF2B5EF4-FFF2-40B4-BE49-F238E27FC236}">
                <a16:creationId xmlns:a16="http://schemas.microsoft.com/office/drawing/2014/main" id="{8DB1F378-FC99-A74B-89EB-032124CD89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59775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6" name="Rectangle 76">
            <a:extLst>
              <a:ext uri="{FF2B5EF4-FFF2-40B4-BE49-F238E27FC236}">
                <a16:creationId xmlns:a16="http://schemas.microsoft.com/office/drawing/2014/main" id="{9BAD4162-36A9-F84B-9114-80CC7F8878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48650" y="231457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7" name="Rectangle 77">
            <a:extLst>
              <a:ext uri="{FF2B5EF4-FFF2-40B4-BE49-F238E27FC236}">
                <a16:creationId xmlns:a16="http://schemas.microsoft.com/office/drawing/2014/main" id="{D927E6BC-279C-2D45-8D56-C1051AD0E8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04139" y="4370389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8" name="Rectangle 78">
            <a:extLst>
              <a:ext uri="{FF2B5EF4-FFF2-40B4-BE49-F238E27FC236}">
                <a16:creationId xmlns:a16="http://schemas.microsoft.com/office/drawing/2014/main" id="{78C9BC9E-0623-C44F-8E87-4860913B3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8510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39" name="Rectangle 79">
            <a:extLst>
              <a:ext uri="{FF2B5EF4-FFF2-40B4-BE49-F238E27FC236}">
                <a16:creationId xmlns:a16="http://schemas.microsoft.com/office/drawing/2014/main" id="{58A353E2-A303-5F46-973D-32B6F61186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7350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0" name="Rectangle 80">
            <a:extLst>
              <a:ext uri="{FF2B5EF4-FFF2-40B4-BE49-F238E27FC236}">
                <a16:creationId xmlns:a16="http://schemas.microsoft.com/office/drawing/2014/main" id="{7C2CA434-687F-774D-B105-C5C1796B5E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6225" y="4465638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1" name="Rectangle 81">
            <a:extLst>
              <a:ext uri="{FF2B5EF4-FFF2-40B4-BE49-F238E27FC236}">
                <a16:creationId xmlns:a16="http://schemas.microsoft.com/office/drawing/2014/main" id="{853EDAD3-FCD9-A341-9E7F-B7E7A6684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3327401"/>
            <a:ext cx="90488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c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2" name="Rectangle 85">
            <a:extLst>
              <a:ext uri="{FF2B5EF4-FFF2-40B4-BE49-F238E27FC236}">
                <a16:creationId xmlns:a16="http://schemas.microsoft.com/office/drawing/2014/main" id="{5D420840-977E-8D4C-8E39-EFBA0319E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59875" y="3422650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3" name="Rectangle 2">
            <a:extLst>
              <a:ext uri="{FF2B5EF4-FFF2-40B4-BE49-F238E27FC236}">
                <a16:creationId xmlns:a16="http://schemas.microsoft.com/office/drawing/2014/main" id="{29FFEABD-A90B-0C41-9301-6FBFCCFB9C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6444" name="Rectangle 39">
            <a:extLst>
              <a:ext uri="{FF2B5EF4-FFF2-40B4-BE49-F238E27FC236}">
                <a16:creationId xmlns:a16="http://schemas.microsoft.com/office/drawing/2014/main" id="{B666C3A0-1DBC-0C4D-872A-E78F0DC95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6878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x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5" name="Rectangle 40">
            <a:extLst>
              <a:ext uri="{FF2B5EF4-FFF2-40B4-BE49-F238E27FC236}">
                <a16:creationId xmlns:a16="http://schemas.microsoft.com/office/drawing/2014/main" id="{02A1286A-385B-7A4F-873D-1F6BFF53C9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608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6" name="Rectangle 41">
            <a:extLst>
              <a:ext uri="{FF2B5EF4-FFF2-40B4-BE49-F238E27FC236}">
                <a16:creationId xmlns:a16="http://schemas.microsoft.com/office/drawing/2014/main" id="{8A2C1318-FF94-0242-847A-659A9A0B4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0264" y="2316163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7" name="Rectangle 42">
            <a:extLst>
              <a:ext uri="{FF2B5EF4-FFF2-40B4-BE49-F238E27FC236}">
                <a16:creationId xmlns:a16="http://schemas.microsoft.com/office/drawing/2014/main" id="{BB82ED6B-DFAB-684D-AB8E-D817987E2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4660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48" name="Freeform 44">
            <a:extLst>
              <a:ext uri="{FF2B5EF4-FFF2-40B4-BE49-F238E27FC236}">
                <a16:creationId xmlns:a16="http://schemas.microsoft.com/office/drawing/2014/main" id="{FAF81EED-8D3D-934E-8A66-EE0F4B7D23E0}"/>
              </a:ext>
            </a:extLst>
          </p:cNvPr>
          <p:cNvSpPr>
            <a:spLocks/>
          </p:cNvSpPr>
          <p:nvPr/>
        </p:nvSpPr>
        <p:spPr bwMode="auto">
          <a:xfrm>
            <a:off x="4854576" y="4216400"/>
            <a:ext cx="42863" cy="128588"/>
          </a:xfrm>
          <a:custGeom>
            <a:avLst/>
            <a:gdLst>
              <a:gd name="T0" fmla="*/ 0 w 27"/>
              <a:gd name="T1" fmla="*/ 0 h 81"/>
              <a:gd name="T2" fmla="*/ 2147483646 w 27"/>
              <a:gd name="T3" fmla="*/ 2147483646 h 81"/>
              <a:gd name="T4" fmla="*/ 2147483646 w 27"/>
              <a:gd name="T5" fmla="*/ 0 h 81"/>
              <a:gd name="T6" fmla="*/ 2147483646 w 27"/>
              <a:gd name="T7" fmla="*/ 0 h 81"/>
              <a:gd name="T8" fmla="*/ 0 w 27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7"/>
              <a:gd name="T16" fmla="*/ 0 h 81"/>
              <a:gd name="T17" fmla="*/ 27 w 27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7" h="81">
                <a:moveTo>
                  <a:pt x="0" y="0"/>
                </a:moveTo>
                <a:lnTo>
                  <a:pt x="13" y="81"/>
                </a:lnTo>
                <a:lnTo>
                  <a:pt x="27" y="0"/>
                </a:lnTo>
                <a:lnTo>
                  <a:pt x="1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49" name="Freeform 46">
            <a:extLst>
              <a:ext uri="{FF2B5EF4-FFF2-40B4-BE49-F238E27FC236}">
                <a16:creationId xmlns:a16="http://schemas.microsoft.com/office/drawing/2014/main" id="{A750DDCD-C355-364E-A0AA-181A5C4DA54F}"/>
              </a:ext>
            </a:extLst>
          </p:cNvPr>
          <p:cNvSpPr>
            <a:spLocks/>
          </p:cNvSpPr>
          <p:nvPr/>
        </p:nvSpPr>
        <p:spPr bwMode="auto">
          <a:xfrm>
            <a:off x="5067300" y="3013075"/>
            <a:ext cx="63500" cy="128588"/>
          </a:xfrm>
          <a:custGeom>
            <a:avLst/>
            <a:gdLst>
              <a:gd name="T0" fmla="*/ 0 w 40"/>
              <a:gd name="T1" fmla="*/ 0 h 81"/>
              <a:gd name="T2" fmla="*/ 2147483646 w 40"/>
              <a:gd name="T3" fmla="*/ 2147483646 h 81"/>
              <a:gd name="T4" fmla="*/ 2147483646 w 40"/>
              <a:gd name="T5" fmla="*/ 0 h 81"/>
              <a:gd name="T6" fmla="*/ 2147483646 w 40"/>
              <a:gd name="T7" fmla="*/ 0 h 81"/>
              <a:gd name="T8" fmla="*/ 0 w 40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0"/>
              <a:gd name="T16" fmla="*/ 0 h 81"/>
              <a:gd name="T17" fmla="*/ 40 w 40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0" h="81">
                <a:moveTo>
                  <a:pt x="0" y="0"/>
                </a:moveTo>
                <a:lnTo>
                  <a:pt x="27" y="81"/>
                </a:lnTo>
                <a:lnTo>
                  <a:pt x="4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50" name="Line 47">
            <a:extLst>
              <a:ext uri="{FF2B5EF4-FFF2-40B4-BE49-F238E27FC236}">
                <a16:creationId xmlns:a16="http://schemas.microsoft.com/office/drawing/2014/main" id="{98EBA956-8AC5-0449-9D2C-42181077BF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0164" y="2562226"/>
            <a:ext cx="1587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51" name="Freeform 48">
            <a:extLst>
              <a:ext uri="{FF2B5EF4-FFF2-40B4-BE49-F238E27FC236}">
                <a16:creationId xmlns:a16="http://schemas.microsoft.com/office/drawing/2014/main" id="{E7FA1992-B3B0-124F-97C1-20051A37F02E}"/>
              </a:ext>
            </a:extLst>
          </p:cNvPr>
          <p:cNvSpPr>
            <a:spLocks/>
          </p:cNvSpPr>
          <p:nvPr/>
        </p:nvSpPr>
        <p:spPr bwMode="auto">
          <a:xfrm>
            <a:off x="4619625" y="3013075"/>
            <a:ext cx="65088" cy="128588"/>
          </a:xfrm>
          <a:custGeom>
            <a:avLst/>
            <a:gdLst>
              <a:gd name="T0" fmla="*/ 0 w 41"/>
              <a:gd name="T1" fmla="*/ 0 h 81"/>
              <a:gd name="T2" fmla="*/ 2147483646 w 41"/>
              <a:gd name="T3" fmla="*/ 2147483646 h 81"/>
              <a:gd name="T4" fmla="*/ 2147483646 w 41"/>
              <a:gd name="T5" fmla="*/ 0 h 81"/>
              <a:gd name="T6" fmla="*/ 2147483646 w 41"/>
              <a:gd name="T7" fmla="*/ 0 h 81"/>
              <a:gd name="T8" fmla="*/ 0 w 41"/>
              <a:gd name="T9" fmla="*/ 0 h 8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81"/>
              <a:gd name="T17" fmla="*/ 41 w 41"/>
              <a:gd name="T18" fmla="*/ 81 h 81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81">
                <a:moveTo>
                  <a:pt x="0" y="0"/>
                </a:moveTo>
                <a:lnTo>
                  <a:pt x="14" y="81"/>
                </a:lnTo>
                <a:lnTo>
                  <a:pt x="41" y="0"/>
                </a:lnTo>
                <a:lnTo>
                  <a:pt x="14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6452" name="Line 49">
            <a:extLst>
              <a:ext uri="{FF2B5EF4-FFF2-40B4-BE49-F238E27FC236}">
                <a16:creationId xmlns:a16="http://schemas.microsoft.com/office/drawing/2014/main" id="{3600BBC9-6B57-CA44-BCAC-7F5D148687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641850" y="2562226"/>
            <a:ext cx="1588" cy="430213"/>
          </a:xfrm>
          <a:prstGeom prst="line">
            <a:avLst/>
          </a:pr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53" name="Rectangle 51">
            <a:extLst>
              <a:ext uri="{FF2B5EF4-FFF2-40B4-BE49-F238E27FC236}">
                <a16:creationId xmlns:a16="http://schemas.microsoft.com/office/drawing/2014/main" id="{40886CEB-D23A-374B-AAEC-3387641C5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9038" y="22193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y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4" name="Rectangle 52">
            <a:extLst>
              <a:ext uri="{FF2B5EF4-FFF2-40B4-BE49-F238E27FC236}">
                <a16:creationId xmlns:a16="http://schemas.microsoft.com/office/drawing/2014/main" id="{2616A404-0B75-4943-8511-2ED391BBF4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927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5" name="Rectangle 53">
            <a:extLst>
              <a:ext uri="{FF2B5EF4-FFF2-40B4-BE49-F238E27FC236}">
                <a16:creationId xmlns:a16="http://schemas.microsoft.com/office/drawing/2014/main" id="{7533B710-7EFA-9F4F-B067-F2D9C594A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59400" y="2316163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6" name="Rectangle 54">
            <a:extLst>
              <a:ext uri="{FF2B5EF4-FFF2-40B4-BE49-F238E27FC236}">
                <a16:creationId xmlns:a16="http://schemas.microsoft.com/office/drawing/2014/main" id="{1F0E7C9B-8107-FA4E-B8C0-43AC9E81A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6850" y="2316163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7" name="Rectangle 55">
            <a:extLst>
              <a:ext uri="{FF2B5EF4-FFF2-40B4-BE49-F238E27FC236}">
                <a16:creationId xmlns:a16="http://schemas.microsoft.com/office/drawing/2014/main" id="{385C546F-B80C-8542-B19F-CF7086C799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59314" y="4371976"/>
            <a:ext cx="79375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000000"/>
                </a:solidFill>
                <a:latin typeface="Times-Roman" pitchFamily="2" charset="0"/>
              </a:rPr>
              <a:t>s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8" name="Rectangle 56">
            <a:extLst>
              <a:ext uri="{FF2B5EF4-FFF2-40B4-BE49-F238E27FC236}">
                <a16:creationId xmlns:a16="http://schemas.microsoft.com/office/drawing/2014/main" id="{56E281E7-561A-BD4E-A355-F174A8B4F8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1864" y="4467225"/>
            <a:ext cx="153987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59" name="Rectangle 57">
            <a:extLst>
              <a:ext uri="{FF2B5EF4-FFF2-40B4-BE49-F238E27FC236}">
                <a16:creationId xmlns:a16="http://schemas.microsoft.com/office/drawing/2014/main" id="{651013D7-589F-A84A-9B74-3D996A6C7D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725" y="4467225"/>
            <a:ext cx="153988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60" name="Rectangle 66">
            <a:extLst>
              <a:ext uri="{FF2B5EF4-FFF2-40B4-BE49-F238E27FC236}">
                <a16:creationId xmlns:a16="http://schemas.microsoft.com/office/drawing/2014/main" id="{252ED619-6D69-5A45-A7C2-FF58BB3CE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27600" y="4467225"/>
            <a:ext cx="76944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86461" name="Freeform 15">
            <a:extLst>
              <a:ext uri="{FF2B5EF4-FFF2-40B4-BE49-F238E27FC236}">
                <a16:creationId xmlns:a16="http://schemas.microsoft.com/office/drawing/2014/main" id="{7DA31348-B117-A545-A3FF-306D5F040215}"/>
              </a:ext>
            </a:extLst>
          </p:cNvPr>
          <p:cNvSpPr>
            <a:spLocks/>
          </p:cNvSpPr>
          <p:nvPr/>
        </p:nvSpPr>
        <p:spPr bwMode="auto">
          <a:xfrm>
            <a:off x="2173288" y="2809875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2" name="Freeform 15">
            <a:extLst>
              <a:ext uri="{FF2B5EF4-FFF2-40B4-BE49-F238E27FC236}">
                <a16:creationId xmlns:a16="http://schemas.microsoft.com/office/drawing/2014/main" id="{87EDB8A0-1808-3845-933A-D21273884A45}"/>
              </a:ext>
            </a:extLst>
          </p:cNvPr>
          <p:cNvSpPr>
            <a:spLocks/>
          </p:cNvSpPr>
          <p:nvPr/>
        </p:nvSpPr>
        <p:spPr bwMode="auto">
          <a:xfrm>
            <a:off x="2757489" y="3278188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3" name="Freeform 15">
            <a:extLst>
              <a:ext uri="{FF2B5EF4-FFF2-40B4-BE49-F238E27FC236}">
                <a16:creationId xmlns:a16="http://schemas.microsoft.com/office/drawing/2014/main" id="{24C25FEB-4464-F74A-B886-80D1F6782F70}"/>
              </a:ext>
            </a:extLst>
          </p:cNvPr>
          <p:cNvSpPr>
            <a:spLocks/>
          </p:cNvSpPr>
          <p:nvPr/>
        </p:nvSpPr>
        <p:spPr bwMode="auto">
          <a:xfrm>
            <a:off x="4286251" y="3275013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4" name="Freeform 15">
            <a:extLst>
              <a:ext uri="{FF2B5EF4-FFF2-40B4-BE49-F238E27FC236}">
                <a16:creationId xmlns:a16="http://schemas.microsoft.com/office/drawing/2014/main" id="{F7EB791B-A2BA-2143-9D8F-9060897E73E8}"/>
              </a:ext>
            </a:extLst>
          </p:cNvPr>
          <p:cNvSpPr>
            <a:spLocks/>
          </p:cNvSpPr>
          <p:nvPr/>
        </p:nvSpPr>
        <p:spPr bwMode="auto">
          <a:xfrm>
            <a:off x="5792789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6465" name="Freeform 15">
            <a:extLst>
              <a:ext uri="{FF2B5EF4-FFF2-40B4-BE49-F238E27FC236}">
                <a16:creationId xmlns:a16="http://schemas.microsoft.com/office/drawing/2014/main" id="{7AC94EA4-38C8-244E-93B3-2AD8949EB62C}"/>
              </a:ext>
            </a:extLst>
          </p:cNvPr>
          <p:cNvSpPr>
            <a:spLocks/>
          </p:cNvSpPr>
          <p:nvPr/>
        </p:nvSpPr>
        <p:spPr bwMode="auto">
          <a:xfrm>
            <a:off x="7296151" y="3276600"/>
            <a:ext cx="117792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Rectangle 2">
            <a:extLst>
              <a:ext uri="{FF2B5EF4-FFF2-40B4-BE49-F238E27FC236}">
                <a16:creationId xmlns:a16="http://schemas.microsoft.com/office/drawing/2014/main" id="{C73C8A00-9B2B-2D46-B2BA-BBC358ACF1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 hierarchical carry-lookahead adder</a:t>
            </a:r>
          </a:p>
        </p:txBody>
      </p:sp>
    </p:spTree>
  </p:cSld>
  <p:clrMapOvr>
    <a:masterClrMapping/>
  </p:clrMapOvr>
  <p:transition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7" name="Group 1">
            <a:extLst>
              <a:ext uri="{FF2B5EF4-FFF2-40B4-BE49-F238E27FC236}">
                <a16:creationId xmlns:a16="http://schemas.microsoft.com/office/drawing/2014/main" id="{EB60B8C2-488D-4947-9FF4-53647D5A6D72}"/>
              </a:ext>
            </a:extLst>
          </p:cNvPr>
          <p:cNvGrpSpPr>
            <a:grpSpLocks/>
          </p:cNvGrpSpPr>
          <p:nvPr/>
        </p:nvGrpSpPr>
        <p:grpSpPr bwMode="auto">
          <a:xfrm>
            <a:off x="1808164" y="2217739"/>
            <a:ext cx="7463581" cy="2432565"/>
            <a:chOff x="893763" y="1590675"/>
            <a:chExt cx="7463581" cy="2432566"/>
          </a:xfrm>
        </p:grpSpPr>
        <p:sp>
          <p:nvSpPr>
            <p:cNvPr id="188420" name="Rectangle 7">
              <a:extLst>
                <a:ext uri="{FF2B5EF4-FFF2-40B4-BE49-F238E27FC236}">
                  <a16:creationId xmlns:a16="http://schemas.microsoft.com/office/drawing/2014/main" id="{8A6EFA9A-C923-6348-8002-BB2DA5DAE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8150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1" name="Freeform 8">
              <a:extLst>
                <a:ext uri="{FF2B5EF4-FFF2-40B4-BE49-F238E27FC236}">
                  <a16:creationId xmlns:a16="http://schemas.microsoft.com/office/drawing/2014/main" id="{E78E7433-2977-0945-9B86-F04B408B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975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22" name="Line 9">
              <a:extLst>
                <a:ext uri="{FF2B5EF4-FFF2-40B4-BE49-F238E27FC236}">
                  <a16:creationId xmlns:a16="http://schemas.microsoft.com/office/drawing/2014/main" id="{E76CDD42-7485-874A-8AE3-D7664A146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346200" y="2828925"/>
              <a:ext cx="361950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3" name="Freeform 10">
              <a:extLst>
                <a:ext uri="{FF2B5EF4-FFF2-40B4-BE49-F238E27FC236}">
                  <a16:creationId xmlns:a16="http://schemas.microsoft.com/office/drawing/2014/main" id="{88F89F15-A90E-044B-8A91-DB216E81B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188" y="2814638"/>
              <a:ext cx="127000" cy="63500"/>
            </a:xfrm>
            <a:custGeom>
              <a:avLst/>
              <a:gdLst>
                <a:gd name="T0" fmla="*/ 2147483646 w 80"/>
                <a:gd name="T1" fmla="*/ 0 h 40"/>
                <a:gd name="T2" fmla="*/ 0 w 80"/>
                <a:gd name="T3" fmla="*/ 2147483646 h 40"/>
                <a:gd name="T4" fmla="*/ 2147483646 w 80"/>
                <a:gd name="T5" fmla="*/ 2147483646 h 40"/>
                <a:gd name="T6" fmla="*/ 2147483646 w 80"/>
                <a:gd name="T7" fmla="*/ 2147483646 h 40"/>
                <a:gd name="T8" fmla="*/ 2147483646 w 80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40"/>
                <a:gd name="T17" fmla="*/ 80 w 80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40">
                  <a:moveTo>
                    <a:pt x="80" y="0"/>
                  </a:moveTo>
                  <a:lnTo>
                    <a:pt x="0" y="13"/>
                  </a:lnTo>
                  <a:lnTo>
                    <a:pt x="80" y="40"/>
                  </a:lnTo>
                  <a:lnTo>
                    <a:pt x="80" y="13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24" name="Line 11">
              <a:extLst>
                <a:ext uri="{FF2B5EF4-FFF2-40B4-BE49-F238E27FC236}">
                  <a16:creationId xmlns:a16="http://schemas.microsoft.com/office/drawing/2014/main" id="{258FD9AC-7F85-2147-ABD2-EFAA8AB41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2770188" y="2836863"/>
              <a:ext cx="4476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25" name="Rectangle 12">
              <a:extLst>
                <a:ext uri="{FF2B5EF4-FFF2-40B4-BE49-F238E27FC236}">
                  <a16:creationId xmlns:a16="http://schemas.microsoft.com/office/drawing/2014/main" id="{1F1D715F-5B05-C645-B6D1-1CB4B1BCE8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563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6" name="Rectangle 13">
              <a:extLst>
                <a:ext uri="{FF2B5EF4-FFF2-40B4-BE49-F238E27FC236}">
                  <a16:creationId xmlns:a16="http://schemas.microsoft.com/office/drawing/2014/main" id="{1AF3450A-1AC6-6E4F-B5A7-52DA7F3D58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9075" y="159702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7" name="Rectangle 14">
              <a:extLst>
                <a:ext uri="{FF2B5EF4-FFF2-40B4-BE49-F238E27FC236}">
                  <a16:creationId xmlns:a16="http://schemas.microsoft.com/office/drawing/2014/main" id="{180EC031-D830-8947-879F-D81E5D003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1150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8" name="Rectangle 15">
              <a:extLst>
                <a:ext uri="{FF2B5EF4-FFF2-40B4-BE49-F238E27FC236}">
                  <a16:creationId xmlns:a16="http://schemas.microsoft.com/office/drawing/2014/main" id="{63607DA7-1E87-084B-A014-B91B72F91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9600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29" name="Rectangle 16">
              <a:extLst>
                <a:ext uri="{FF2B5EF4-FFF2-40B4-BE49-F238E27FC236}">
                  <a16:creationId xmlns:a16="http://schemas.microsoft.com/office/drawing/2014/main" id="{0504095D-2249-E242-BED4-FB9760040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6888" y="16922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0" name="Rectangle 17">
              <a:extLst>
                <a:ext uri="{FF2B5EF4-FFF2-40B4-BE49-F238E27FC236}">
                  <a16:creationId xmlns:a16="http://schemas.microsoft.com/office/drawing/2014/main" id="{37126114-7395-9E46-B46B-145007D30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3763" y="2684463"/>
              <a:ext cx="913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1" name="Rectangle 18">
              <a:extLst>
                <a:ext uri="{FF2B5EF4-FFF2-40B4-BE49-F238E27FC236}">
                  <a16:creationId xmlns:a16="http://schemas.microsoft.com/office/drawing/2014/main" id="{BE25D0FC-1A36-2B47-BFB1-7DC3940FE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7425" y="27797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2" name="Rectangle 19">
              <a:extLst>
                <a:ext uri="{FF2B5EF4-FFF2-40B4-BE49-F238E27FC236}">
                  <a16:creationId xmlns:a16="http://schemas.microsoft.com/office/drawing/2014/main" id="{3721DEEB-BDD7-0E48-BD1E-3CC9E9785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1525" y="269398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33" name="Freeform 20">
              <a:extLst>
                <a:ext uri="{FF2B5EF4-FFF2-40B4-BE49-F238E27FC236}">
                  <a16:creationId xmlns:a16="http://schemas.microsoft.com/office/drawing/2014/main" id="{43819E03-6B6C-8344-A5FB-9C0D55C5D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600" y="3587750"/>
              <a:ext cx="41275" cy="128588"/>
            </a:xfrm>
            <a:custGeom>
              <a:avLst/>
              <a:gdLst>
                <a:gd name="T0" fmla="*/ 0 w 26"/>
                <a:gd name="T1" fmla="*/ 0 h 81"/>
                <a:gd name="T2" fmla="*/ 2147483646 w 26"/>
                <a:gd name="T3" fmla="*/ 2147483646 h 81"/>
                <a:gd name="T4" fmla="*/ 2147483646 w 26"/>
                <a:gd name="T5" fmla="*/ 0 h 81"/>
                <a:gd name="T6" fmla="*/ 2147483646 w 26"/>
                <a:gd name="T7" fmla="*/ 0 h 81"/>
                <a:gd name="T8" fmla="*/ 0 w 26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81"/>
                <a:gd name="T17" fmla="*/ 26 w 26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81">
                  <a:moveTo>
                    <a:pt x="0" y="0"/>
                  </a:moveTo>
                  <a:lnTo>
                    <a:pt x="13" y="81"/>
                  </a:lnTo>
                  <a:lnTo>
                    <a:pt x="26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4" name="Line 21">
              <a:extLst>
                <a:ext uri="{FF2B5EF4-FFF2-40B4-BE49-F238E27FC236}">
                  <a16:creationId xmlns:a16="http://schemas.microsoft.com/office/drawing/2014/main" id="{A9610ABD-E757-4243-BAB5-90FD5185F3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154238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5" name="Freeform 22">
              <a:extLst>
                <a:ext uri="{FF2B5EF4-FFF2-40B4-BE49-F238E27FC236}">
                  <a16:creationId xmlns:a16="http://schemas.microsoft.com/office/drawing/2014/main" id="{2AC4681A-83FB-614D-B63F-22FB9C152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6325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6" y="81"/>
                  </a:lnTo>
                  <a:lnTo>
                    <a:pt x="4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6" name="Line 23">
              <a:extLst>
                <a:ext uri="{FF2B5EF4-FFF2-40B4-BE49-F238E27FC236}">
                  <a16:creationId xmlns:a16="http://schemas.microsoft.com/office/drawing/2014/main" id="{27F56C05-D6FC-4D4A-B7EB-BD0120D1A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876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7" name="Freeform 24">
              <a:extLst>
                <a:ext uri="{FF2B5EF4-FFF2-40B4-BE49-F238E27FC236}">
                  <a16:creationId xmlns:a16="http://schemas.microsoft.com/office/drawing/2014/main" id="{86628471-D7A4-DF48-ADE4-BCFE3521A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4" y="81"/>
                  </a:lnTo>
                  <a:lnTo>
                    <a:pt x="40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38" name="Line 25">
              <a:extLst>
                <a:ext uri="{FF2B5EF4-FFF2-40B4-BE49-F238E27FC236}">
                  <a16:creationId xmlns:a16="http://schemas.microsoft.com/office/drawing/2014/main" id="{22CCF974-7166-F046-900F-21D20BC7FF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20875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39" name="Rectangle 26">
              <a:extLst>
                <a:ext uri="{FF2B5EF4-FFF2-40B4-BE49-F238E27FC236}">
                  <a16:creationId xmlns:a16="http://schemas.microsoft.com/office/drawing/2014/main" id="{18ACD5F2-2A9C-7B48-B2D5-6185F31B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013" y="27892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0" name="Rectangle 27">
              <a:extLst>
                <a:ext uri="{FF2B5EF4-FFF2-40B4-BE49-F238E27FC236}">
                  <a16:creationId xmlns:a16="http://schemas.microsoft.com/office/drawing/2014/main" id="{42DF7084-B48D-7347-8677-BE4A1CE3E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0288" y="159702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1" name="Rectangle 28">
              <a:extLst>
                <a:ext uri="{FF2B5EF4-FFF2-40B4-BE49-F238E27FC236}">
                  <a16:creationId xmlns:a16="http://schemas.microsoft.com/office/drawing/2014/main" id="{606C88B7-981B-914D-8CA6-285B2F8B8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2363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2" name="Rectangle 29">
              <a:extLst>
                <a:ext uri="{FF2B5EF4-FFF2-40B4-BE49-F238E27FC236}">
                  <a16:creationId xmlns:a16="http://schemas.microsoft.com/office/drawing/2014/main" id="{927D4654-9C4F-844F-B5B6-90F640360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0813" y="16922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3" name="Rectangle 30">
              <a:extLst>
                <a:ext uri="{FF2B5EF4-FFF2-40B4-BE49-F238E27FC236}">
                  <a16:creationId xmlns:a16="http://schemas.microsoft.com/office/drawing/2014/main" id="{D6BAF2B2-D6A5-7145-A96D-9F1FE6BBB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100" y="16922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4" name="Rectangle 31">
              <a:extLst>
                <a:ext uri="{FF2B5EF4-FFF2-40B4-BE49-F238E27FC236}">
                  <a16:creationId xmlns:a16="http://schemas.microsoft.com/office/drawing/2014/main" id="{772CE0D6-4C3B-0B43-BF15-6D5784F3E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1825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5" name="Rectangle 32">
              <a:extLst>
                <a:ext uri="{FF2B5EF4-FFF2-40B4-BE49-F238E27FC236}">
                  <a16:creationId xmlns:a16="http://schemas.microsoft.com/office/drawing/2014/main" id="{DA9E77D2-2220-484E-9A60-931E005CF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6" name="Rectangle 33">
              <a:extLst>
                <a:ext uri="{FF2B5EF4-FFF2-40B4-BE49-F238E27FC236}">
                  <a16:creationId xmlns:a16="http://schemas.microsoft.com/office/drawing/2014/main" id="{E0C2FAFA-4F1F-D847-83C1-244AD342DC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1238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47" name="Freeform 34">
              <a:extLst>
                <a:ext uri="{FF2B5EF4-FFF2-40B4-BE49-F238E27FC236}">
                  <a16:creationId xmlns:a16="http://schemas.microsoft.com/office/drawing/2014/main" id="{6BF6B185-DBB4-1A4D-9A93-CE5416CA3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988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48" name="Line 35">
              <a:extLst>
                <a:ext uri="{FF2B5EF4-FFF2-40B4-BE49-F238E27FC236}">
                  <a16:creationId xmlns:a16="http://schemas.microsoft.com/office/drawing/2014/main" id="{FBE3CA88-9E6D-8946-8B7D-DBE857511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27575" y="2828925"/>
              <a:ext cx="446088" cy="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49" name="Freeform 36">
              <a:extLst>
                <a:ext uri="{FF2B5EF4-FFF2-40B4-BE49-F238E27FC236}">
                  <a16:creationId xmlns:a16="http://schemas.microsoft.com/office/drawing/2014/main" id="{FEF18756-EE8F-1044-A476-78C7A5E2E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700" y="2814638"/>
              <a:ext cx="128588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50" name="Line 37">
              <a:extLst>
                <a:ext uri="{FF2B5EF4-FFF2-40B4-BE49-F238E27FC236}">
                  <a16:creationId xmlns:a16="http://schemas.microsoft.com/office/drawing/2014/main" id="{DDAE783A-6B94-F64A-8767-B6E219D6B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37288" y="2836863"/>
              <a:ext cx="44608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1" name="Rectangle 38">
              <a:extLst>
                <a:ext uri="{FF2B5EF4-FFF2-40B4-BE49-F238E27FC236}">
                  <a16:creationId xmlns:a16="http://schemas.microsoft.com/office/drawing/2014/main" id="{F1098009-1DA4-0C4A-AECB-ABA9170BB9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8525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2" name="Rectangle 39">
              <a:extLst>
                <a:ext uri="{FF2B5EF4-FFF2-40B4-BE49-F238E27FC236}">
                  <a16:creationId xmlns:a16="http://schemas.microsoft.com/office/drawing/2014/main" id="{B70ACDAA-F4D9-4E46-AA4A-AD14DAF56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3325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3" name="Rectangle 40">
              <a:extLst>
                <a:ext uri="{FF2B5EF4-FFF2-40B4-BE49-F238E27FC236}">
                  <a16:creationId xmlns:a16="http://schemas.microsoft.com/office/drawing/2014/main" id="{EDDD3CA2-D6EC-2941-B95D-1A4D59575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16875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4" name="Rectangle 41">
              <a:extLst>
                <a:ext uri="{FF2B5EF4-FFF2-40B4-BE49-F238E27FC236}">
                  <a16:creationId xmlns:a16="http://schemas.microsoft.com/office/drawing/2014/main" id="{321B499C-D59C-3D49-BD72-DF19C07B5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5" name="Rectangle 42">
              <a:extLst>
                <a:ext uri="{FF2B5EF4-FFF2-40B4-BE49-F238E27FC236}">
                  <a16:creationId xmlns:a16="http://schemas.microsoft.com/office/drawing/2014/main" id="{7603D293-B198-214F-BBC5-4DC9D71F57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91138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6" name="Rectangle 43">
              <a:extLst>
                <a:ext uri="{FF2B5EF4-FFF2-40B4-BE49-F238E27FC236}">
                  <a16:creationId xmlns:a16="http://schemas.microsoft.com/office/drawing/2014/main" id="{C80363E1-88A2-5947-8F54-848E2B8B60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6888" y="2700338"/>
              <a:ext cx="913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57" name="Freeform 44">
              <a:extLst>
                <a:ext uri="{FF2B5EF4-FFF2-40B4-BE49-F238E27FC236}">
                  <a16:creationId xmlns:a16="http://schemas.microsoft.com/office/drawing/2014/main" id="{F4E8C28B-7A8D-9241-B4D5-7A8811C1C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9113" y="3587750"/>
              <a:ext cx="42862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58" name="Line 45">
              <a:extLst>
                <a:ext uri="{FF2B5EF4-FFF2-40B4-BE49-F238E27FC236}">
                  <a16:creationId xmlns:a16="http://schemas.microsoft.com/office/drawing/2014/main" id="{D386BC3D-A5B5-1C4C-BECE-4385B892EB7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19750" y="3136900"/>
              <a:ext cx="1588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59" name="Freeform 46">
              <a:extLst>
                <a:ext uri="{FF2B5EF4-FFF2-40B4-BE49-F238E27FC236}">
                  <a16:creationId xmlns:a16="http://schemas.microsoft.com/office/drawing/2014/main" id="{CB43348A-C7BB-7E45-90AB-F291C8D0D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1838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27" y="81"/>
                  </a:lnTo>
                  <a:lnTo>
                    <a:pt x="4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60" name="Line 47">
              <a:extLst>
                <a:ext uri="{FF2B5EF4-FFF2-40B4-BE49-F238E27FC236}">
                  <a16:creationId xmlns:a16="http://schemas.microsoft.com/office/drawing/2014/main" id="{652910C4-72B8-3A4A-94AA-947B41C9AA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547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1" name="Freeform 48">
              <a:extLst>
                <a:ext uri="{FF2B5EF4-FFF2-40B4-BE49-F238E27FC236}">
                  <a16:creationId xmlns:a16="http://schemas.microsoft.com/office/drawing/2014/main" id="{CDE59A22-9D7E-F949-A7F4-B81D4AD54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63" y="2384425"/>
              <a:ext cx="65087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62" name="Line 49">
              <a:extLst>
                <a:ext uri="{FF2B5EF4-FFF2-40B4-BE49-F238E27FC236}">
                  <a16:creationId xmlns:a16="http://schemas.microsoft.com/office/drawing/2014/main" id="{B409CB09-070A-8849-BA40-537E344C71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3863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63" name="Rectangle 50">
              <a:extLst>
                <a:ext uri="{FF2B5EF4-FFF2-40B4-BE49-F238E27FC236}">
                  <a16:creationId xmlns:a16="http://schemas.microsoft.com/office/drawing/2014/main" id="{8368B0D5-35D4-8C4E-938C-A9B0FC9929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8963" y="279558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4" name="Rectangle 51">
              <a:extLst>
                <a:ext uri="{FF2B5EF4-FFF2-40B4-BE49-F238E27FC236}">
                  <a16:creationId xmlns:a16="http://schemas.microsoft.com/office/drawing/2014/main" id="{306E9E88-1A3C-2A4C-8B55-4B2D2DB65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0563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5" name="Rectangle 52">
              <a:extLst>
                <a:ext uri="{FF2B5EF4-FFF2-40B4-BE49-F238E27FC236}">
                  <a16:creationId xmlns:a16="http://schemas.microsoft.com/office/drawing/2014/main" id="{688F8E2A-DABF-F447-9D65-8D39C22DD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64225" y="168751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6" name="Rectangle 53">
              <a:extLst>
                <a:ext uri="{FF2B5EF4-FFF2-40B4-BE49-F238E27FC236}">
                  <a16:creationId xmlns:a16="http://schemas.microsoft.com/office/drawing/2014/main" id="{B5B871F5-6E12-3743-8017-B691AF646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595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7" name="Rectangle 54">
              <a:extLst>
                <a:ext uri="{FF2B5EF4-FFF2-40B4-BE49-F238E27FC236}">
                  <a16:creationId xmlns:a16="http://schemas.microsoft.com/office/drawing/2014/main" id="{5C9E8133-39A4-3147-A64E-82E14F5BB3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4837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8" name="Rectangle 55">
              <a:extLst>
                <a:ext uri="{FF2B5EF4-FFF2-40B4-BE49-F238E27FC236}">
                  <a16:creationId xmlns:a16="http://schemas.microsoft.com/office/drawing/2014/main" id="{863DC8AD-7322-6346-85CD-2BDFD361F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3850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69" name="Rectangle 56">
              <a:extLst>
                <a:ext uri="{FF2B5EF4-FFF2-40B4-BE49-F238E27FC236}">
                  <a16:creationId xmlns:a16="http://schemas.microsoft.com/office/drawing/2014/main" id="{FA77BF19-C529-2845-A584-99BCC4490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6400" y="3838575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70" name="Rectangle 57">
              <a:extLst>
                <a:ext uri="{FF2B5EF4-FFF2-40B4-BE49-F238E27FC236}">
                  <a16:creationId xmlns:a16="http://schemas.microsoft.com/office/drawing/2014/main" id="{FDD6E521-888E-324C-A455-B27EDB5FC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83263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71" name="Freeform 58">
              <a:extLst>
                <a:ext uri="{FF2B5EF4-FFF2-40B4-BE49-F238E27FC236}">
                  <a16:creationId xmlns:a16="http://schemas.microsoft.com/office/drawing/2014/main" id="{63ED4D95-B2DD-EA40-A8AB-5E2868DF5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8413" y="2814638"/>
              <a:ext cx="128587" cy="63500"/>
            </a:xfrm>
            <a:custGeom>
              <a:avLst/>
              <a:gdLst>
                <a:gd name="T0" fmla="*/ 2147483646 w 81"/>
                <a:gd name="T1" fmla="*/ 0 h 40"/>
                <a:gd name="T2" fmla="*/ 0 w 81"/>
                <a:gd name="T3" fmla="*/ 2147483646 h 40"/>
                <a:gd name="T4" fmla="*/ 2147483646 w 81"/>
                <a:gd name="T5" fmla="*/ 2147483646 h 40"/>
                <a:gd name="T6" fmla="*/ 2147483646 w 81"/>
                <a:gd name="T7" fmla="*/ 2147483646 h 40"/>
                <a:gd name="T8" fmla="*/ 2147483646 w 81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1"/>
                <a:gd name="T16" fmla="*/ 0 h 40"/>
                <a:gd name="T17" fmla="*/ 81 w 81"/>
                <a:gd name="T18" fmla="*/ 40 h 4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1" h="40">
                  <a:moveTo>
                    <a:pt x="81" y="0"/>
                  </a:moveTo>
                  <a:lnTo>
                    <a:pt x="0" y="13"/>
                  </a:lnTo>
                  <a:lnTo>
                    <a:pt x="81" y="40"/>
                  </a:lnTo>
                  <a:lnTo>
                    <a:pt x="81" y="13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2" name="Line 59">
              <a:extLst>
                <a:ext uri="{FF2B5EF4-FFF2-40B4-BE49-F238E27FC236}">
                  <a16:creationId xmlns:a16="http://schemas.microsoft.com/office/drawing/2014/main" id="{2F864CBF-E1C1-CC4A-AE8F-9286DE9569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47000" y="2836863"/>
              <a:ext cx="360363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3" name="Freeform 60">
              <a:extLst>
                <a:ext uri="{FF2B5EF4-FFF2-40B4-BE49-F238E27FC236}">
                  <a16:creationId xmlns:a16="http://schemas.microsoft.com/office/drawing/2014/main" id="{5D355AC2-D2C0-434D-9196-04C73791E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25" y="3587750"/>
              <a:ext cx="42863" cy="128588"/>
            </a:xfrm>
            <a:custGeom>
              <a:avLst/>
              <a:gdLst>
                <a:gd name="T0" fmla="*/ 0 w 27"/>
                <a:gd name="T1" fmla="*/ 0 h 81"/>
                <a:gd name="T2" fmla="*/ 2147483646 w 27"/>
                <a:gd name="T3" fmla="*/ 2147483646 h 81"/>
                <a:gd name="T4" fmla="*/ 2147483646 w 27"/>
                <a:gd name="T5" fmla="*/ 0 h 81"/>
                <a:gd name="T6" fmla="*/ 2147483646 w 27"/>
                <a:gd name="T7" fmla="*/ 0 h 81"/>
                <a:gd name="T8" fmla="*/ 0 w 27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7"/>
                <a:gd name="T16" fmla="*/ 0 h 81"/>
                <a:gd name="T17" fmla="*/ 27 w 27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7" h="81">
                  <a:moveTo>
                    <a:pt x="0" y="0"/>
                  </a:moveTo>
                  <a:lnTo>
                    <a:pt x="13" y="81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4" name="Line 61">
              <a:extLst>
                <a:ext uri="{FF2B5EF4-FFF2-40B4-BE49-F238E27FC236}">
                  <a16:creationId xmlns:a16="http://schemas.microsoft.com/office/drawing/2014/main" id="{382CCA08-59D1-F646-865C-8F4DCA67A2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129463" y="3136900"/>
              <a:ext cx="1587" cy="4508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5" name="Freeform 62">
              <a:extLst>
                <a:ext uri="{FF2B5EF4-FFF2-40B4-BE49-F238E27FC236}">
                  <a16:creationId xmlns:a16="http://schemas.microsoft.com/office/drawing/2014/main" id="{28EAB823-F214-3548-A4E4-BF826A4F8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1550" y="2384425"/>
              <a:ext cx="63500" cy="128588"/>
            </a:xfrm>
            <a:custGeom>
              <a:avLst/>
              <a:gdLst>
                <a:gd name="T0" fmla="*/ 0 w 40"/>
                <a:gd name="T1" fmla="*/ 0 h 81"/>
                <a:gd name="T2" fmla="*/ 2147483646 w 40"/>
                <a:gd name="T3" fmla="*/ 2147483646 h 81"/>
                <a:gd name="T4" fmla="*/ 2147483646 w 40"/>
                <a:gd name="T5" fmla="*/ 0 h 81"/>
                <a:gd name="T6" fmla="*/ 2147483646 w 40"/>
                <a:gd name="T7" fmla="*/ 0 h 81"/>
                <a:gd name="T8" fmla="*/ 0 w 40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81"/>
                <a:gd name="T17" fmla="*/ 40 w 40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81">
                  <a:moveTo>
                    <a:pt x="0" y="0"/>
                  </a:moveTo>
                  <a:lnTo>
                    <a:pt x="13" y="81"/>
                  </a:lnTo>
                  <a:lnTo>
                    <a:pt x="40" y="0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6" name="Line 63">
              <a:extLst>
                <a:ext uri="{FF2B5EF4-FFF2-40B4-BE49-F238E27FC236}">
                  <a16:creationId xmlns:a16="http://schemas.microsoft.com/office/drawing/2014/main" id="{83C06806-4419-AA4D-9A8E-A9AC846574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42188" y="1933575"/>
              <a:ext cx="1587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7" name="Freeform 64">
              <a:extLst>
                <a:ext uri="{FF2B5EF4-FFF2-40B4-BE49-F238E27FC236}">
                  <a16:creationId xmlns:a16="http://schemas.microsoft.com/office/drawing/2014/main" id="{A286D06A-C29C-1C46-94E5-F8E055166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3875" y="2384425"/>
              <a:ext cx="65088" cy="128588"/>
            </a:xfrm>
            <a:custGeom>
              <a:avLst/>
              <a:gdLst>
                <a:gd name="T0" fmla="*/ 0 w 41"/>
                <a:gd name="T1" fmla="*/ 0 h 81"/>
                <a:gd name="T2" fmla="*/ 2147483646 w 41"/>
                <a:gd name="T3" fmla="*/ 2147483646 h 81"/>
                <a:gd name="T4" fmla="*/ 2147483646 w 41"/>
                <a:gd name="T5" fmla="*/ 0 h 81"/>
                <a:gd name="T6" fmla="*/ 2147483646 w 41"/>
                <a:gd name="T7" fmla="*/ 0 h 81"/>
                <a:gd name="T8" fmla="*/ 0 w 41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81"/>
                <a:gd name="T17" fmla="*/ 41 w 41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81">
                  <a:moveTo>
                    <a:pt x="0" y="0"/>
                  </a:moveTo>
                  <a:lnTo>
                    <a:pt x="14" y="81"/>
                  </a:lnTo>
                  <a:lnTo>
                    <a:pt x="41" y="0"/>
                  </a:lnTo>
                  <a:lnTo>
                    <a:pt x="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78" name="Line 65">
              <a:extLst>
                <a:ext uri="{FF2B5EF4-FFF2-40B4-BE49-F238E27FC236}">
                  <a16:creationId xmlns:a16="http://schemas.microsoft.com/office/drawing/2014/main" id="{70C6D807-0A5D-834A-BFD2-1508F9423F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96100" y="1933575"/>
              <a:ext cx="1588" cy="4302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479" name="Rectangle 66">
              <a:extLst>
                <a:ext uri="{FF2B5EF4-FFF2-40B4-BE49-F238E27FC236}">
                  <a16:creationId xmlns:a16="http://schemas.microsoft.com/office/drawing/2014/main" id="{D984D26A-E2B5-8F4B-AEDB-B9B16BB3C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72138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0" name="Rectangle 67">
              <a:extLst>
                <a:ext uri="{FF2B5EF4-FFF2-40B4-BE49-F238E27FC236}">
                  <a16:creationId xmlns:a16="http://schemas.microsoft.com/office/drawing/2014/main" id="{AAF13510-C30D-6D4B-B1CE-9D4A642FB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292850" y="2482850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1" name="Rectangle 68">
              <a:extLst>
                <a:ext uri="{FF2B5EF4-FFF2-40B4-BE49-F238E27FC236}">
                  <a16:creationId xmlns:a16="http://schemas.microsoft.com/office/drawing/2014/main" id="{45A72E37-7628-7A47-A144-E4818862A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84925" y="2578100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2" name="Rectangle 69">
              <a:extLst>
                <a:ext uri="{FF2B5EF4-FFF2-40B4-BE49-F238E27FC236}">
                  <a16:creationId xmlns:a16="http://schemas.microsoft.com/office/drawing/2014/main" id="{9ABA8199-7BB4-CD4E-85E7-A8E2C5892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15113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3" name="Rectangle 70">
              <a:extLst>
                <a:ext uri="{FF2B5EF4-FFF2-40B4-BE49-F238E27FC236}">
                  <a16:creationId xmlns:a16="http://schemas.microsoft.com/office/drawing/2014/main" id="{FF738DD8-6545-E249-8712-32738B83E8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07188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4" name="Rectangle 71">
              <a:extLst>
                <a:ext uri="{FF2B5EF4-FFF2-40B4-BE49-F238E27FC236}">
                  <a16:creationId xmlns:a16="http://schemas.microsoft.com/office/drawing/2014/main" id="{8AEA7FCF-970B-D24B-9889-DD44603CD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102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5" name="Rectangle 72">
              <a:extLst>
                <a:ext uri="{FF2B5EF4-FFF2-40B4-BE49-F238E27FC236}">
                  <a16:creationId xmlns:a16="http://schemas.microsoft.com/office/drawing/2014/main" id="{F0D84CE4-0A99-B349-B700-E69320D76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99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6" name="Rectangle 73">
              <a:extLst>
                <a:ext uri="{FF2B5EF4-FFF2-40B4-BE49-F238E27FC236}">
                  <a16:creationId xmlns:a16="http://schemas.microsoft.com/office/drawing/2014/main" id="{429D994E-4696-6144-B8AF-582EC6FE7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7100" y="1590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7" name="Rectangle 74">
              <a:extLst>
                <a:ext uri="{FF2B5EF4-FFF2-40B4-BE49-F238E27FC236}">
                  <a16:creationId xmlns:a16="http://schemas.microsoft.com/office/drawing/2014/main" id="{3586BB62-D827-B948-A2B5-46D80EB6B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6917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8" name="Rectangle 75">
              <a:extLst>
                <a:ext uri="{FF2B5EF4-FFF2-40B4-BE49-F238E27FC236}">
                  <a16:creationId xmlns:a16="http://schemas.microsoft.com/office/drawing/2014/main" id="{8A83F36D-EF36-B847-BA0A-C6CE0F290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91425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89" name="Rectangle 76">
              <a:extLst>
                <a:ext uri="{FF2B5EF4-FFF2-40B4-BE49-F238E27FC236}">
                  <a16:creationId xmlns:a16="http://schemas.microsoft.com/office/drawing/2014/main" id="{0D9C8A05-ECB8-7D44-A58F-03768BB0F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80300" y="168751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0" name="Rectangle 77">
              <a:extLst>
                <a:ext uri="{FF2B5EF4-FFF2-40B4-BE49-F238E27FC236}">
                  <a16:creationId xmlns:a16="http://schemas.microsoft.com/office/drawing/2014/main" id="{9D19CDA3-535B-CA4F-9885-1803A75B9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35788" y="3743325"/>
              <a:ext cx="793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1" name="Rectangle 78">
              <a:extLst>
                <a:ext uri="{FF2B5EF4-FFF2-40B4-BE49-F238E27FC236}">
                  <a16:creationId xmlns:a16="http://schemas.microsoft.com/office/drawing/2014/main" id="{8A2EA287-3D39-654B-AD35-1C829B378A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6750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2" name="Rectangle 79">
              <a:extLst>
                <a:ext uri="{FF2B5EF4-FFF2-40B4-BE49-F238E27FC236}">
                  <a16:creationId xmlns:a16="http://schemas.microsoft.com/office/drawing/2014/main" id="{E52AAC64-A604-B541-8423-34A2CD246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3" name="Rectangle 80">
              <a:extLst>
                <a:ext uri="{FF2B5EF4-FFF2-40B4-BE49-F238E27FC236}">
                  <a16:creationId xmlns:a16="http://schemas.microsoft.com/office/drawing/2014/main" id="{85F85078-B3A4-1545-B3B6-67F5CD620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27875" y="3838575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4" name="Rectangle 81">
              <a:extLst>
                <a:ext uri="{FF2B5EF4-FFF2-40B4-BE49-F238E27FC236}">
                  <a16:creationId xmlns:a16="http://schemas.microsoft.com/office/drawing/2014/main" id="{087E46D3-08CA-C840-927E-982D300B3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8325" y="2700338"/>
              <a:ext cx="90488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5" name="Freeform 82">
              <a:extLst>
                <a:ext uri="{FF2B5EF4-FFF2-40B4-BE49-F238E27FC236}">
                  <a16:creationId xmlns:a16="http://schemas.microsoft.com/office/drawing/2014/main" id="{5B351093-F0C9-D740-94C4-59AC32A6E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588" y="2814638"/>
              <a:ext cx="65087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6" name="Freeform 83">
              <a:extLst>
                <a:ext uri="{FF2B5EF4-FFF2-40B4-BE49-F238E27FC236}">
                  <a16:creationId xmlns:a16="http://schemas.microsoft.com/office/drawing/2014/main" id="{68C007C7-74CD-EE4B-BAB3-212740BCD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038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7" name="Freeform 84">
              <a:extLst>
                <a:ext uri="{FF2B5EF4-FFF2-40B4-BE49-F238E27FC236}">
                  <a16:creationId xmlns:a16="http://schemas.microsoft.com/office/drawing/2014/main" id="{C7C72802-18BB-7C4D-A152-8ED698C0B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900" y="2814638"/>
              <a:ext cx="63500" cy="42862"/>
            </a:xfrm>
            <a:custGeom>
              <a:avLst/>
              <a:gdLst>
                <a:gd name="T0" fmla="*/ 0 w 60"/>
                <a:gd name="T1" fmla="*/ 2147483646 h 40"/>
                <a:gd name="T2" fmla="*/ 0 w 60"/>
                <a:gd name="T3" fmla="*/ 2147483646 h 40"/>
                <a:gd name="T4" fmla="*/ 2147483646 w 60"/>
                <a:gd name="T5" fmla="*/ 0 h 40"/>
                <a:gd name="T6" fmla="*/ 2147483646 w 60"/>
                <a:gd name="T7" fmla="*/ 0 h 40"/>
                <a:gd name="T8" fmla="*/ 2147483646 w 60"/>
                <a:gd name="T9" fmla="*/ 2147483646 h 40"/>
                <a:gd name="T10" fmla="*/ 2147483646 w 60"/>
                <a:gd name="T11" fmla="*/ 2147483646 h 40"/>
                <a:gd name="T12" fmla="*/ 2147483646 w 60"/>
                <a:gd name="T13" fmla="*/ 2147483646 h 40"/>
                <a:gd name="T14" fmla="*/ 2147483646 w 60"/>
                <a:gd name="T15" fmla="*/ 2147483646 h 40"/>
                <a:gd name="T16" fmla="*/ 2147483646 w 60"/>
                <a:gd name="T17" fmla="*/ 2147483646 h 40"/>
                <a:gd name="T18" fmla="*/ 0 w 60"/>
                <a:gd name="T19" fmla="*/ 2147483646 h 4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40"/>
                <a:gd name="T32" fmla="*/ 60 w 60"/>
                <a:gd name="T33" fmla="*/ 40 h 4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40">
                  <a:moveTo>
                    <a:pt x="0" y="17"/>
                  </a:moveTo>
                  <a:cubicBezTo>
                    <a:pt x="0" y="17"/>
                    <a:pt x="0" y="22"/>
                    <a:pt x="0" y="22"/>
                  </a:cubicBezTo>
                  <a:cubicBezTo>
                    <a:pt x="0" y="10"/>
                    <a:pt x="10" y="0"/>
                    <a:pt x="22" y="0"/>
                  </a:cubicBezTo>
                  <a:cubicBezTo>
                    <a:pt x="22" y="0"/>
                    <a:pt x="37" y="0"/>
                    <a:pt x="37" y="0"/>
                  </a:cubicBezTo>
                  <a:cubicBezTo>
                    <a:pt x="50" y="0"/>
                    <a:pt x="60" y="10"/>
                    <a:pt x="60" y="22"/>
                  </a:cubicBezTo>
                  <a:cubicBezTo>
                    <a:pt x="60" y="22"/>
                    <a:pt x="60" y="17"/>
                    <a:pt x="60" y="17"/>
                  </a:cubicBezTo>
                  <a:cubicBezTo>
                    <a:pt x="60" y="30"/>
                    <a:pt x="50" y="40"/>
                    <a:pt x="37" y="40"/>
                  </a:cubicBezTo>
                  <a:cubicBezTo>
                    <a:pt x="37" y="40"/>
                    <a:pt x="37" y="40"/>
                    <a:pt x="37" y="40"/>
                  </a:cubicBezTo>
                  <a:cubicBezTo>
                    <a:pt x="37" y="40"/>
                    <a:pt x="22" y="40"/>
                    <a:pt x="22" y="40"/>
                  </a:cubicBezTo>
                  <a:cubicBezTo>
                    <a:pt x="10" y="40"/>
                    <a:pt x="0" y="30"/>
                    <a:pt x="0" y="17"/>
                  </a:cubicBezTo>
                  <a:close/>
                </a:path>
              </a:pathLst>
            </a:custGeom>
            <a:solidFill>
              <a:srgbClr val="000000"/>
            </a:solidFill>
            <a:ln w="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8498" name="Rectangle 85">
              <a:extLst>
                <a:ext uri="{FF2B5EF4-FFF2-40B4-BE49-F238E27FC236}">
                  <a16:creationId xmlns:a16="http://schemas.microsoft.com/office/drawing/2014/main" id="{B421E2B6-B4E4-A74E-AD2A-84CF4439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80400" y="2795588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499" name="Rectangle 86">
              <a:extLst>
                <a:ext uri="{FF2B5EF4-FFF2-40B4-BE49-F238E27FC236}">
                  <a16:creationId xmlns:a16="http://schemas.microsoft.com/office/drawing/2014/main" id="{1EFE279A-41E3-8E4D-A410-E0164C03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73663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0" name="Rectangle 87">
              <a:extLst>
                <a:ext uri="{FF2B5EF4-FFF2-40B4-BE49-F238E27FC236}">
                  <a16:creationId xmlns:a16="http://schemas.microsoft.com/office/drawing/2014/main" id="{918106D4-5D1D-C04E-891B-765360A3B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090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1" name="Rectangle 88">
              <a:extLst>
                <a:ext uri="{FF2B5EF4-FFF2-40B4-BE49-F238E27FC236}">
                  <a16:creationId xmlns:a16="http://schemas.microsoft.com/office/drawing/2014/main" id="{78F3AFC9-ACF8-ED4F-B1DD-3B16066C5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91150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2" name="Rectangle 89">
              <a:extLst>
                <a:ext uri="{FF2B5EF4-FFF2-40B4-BE49-F238E27FC236}">
                  <a16:creationId xmlns:a16="http://schemas.microsoft.com/office/drawing/2014/main" id="{EC339532-17A7-E845-B53C-FC66ABEA3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83375" y="2535238"/>
              <a:ext cx="892175" cy="60166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3" name="Rectangle 90">
              <a:extLst>
                <a:ext uri="{FF2B5EF4-FFF2-40B4-BE49-F238E27FC236}">
                  <a16:creationId xmlns:a16="http://schemas.microsoft.com/office/drawing/2014/main" id="{D0C9A830-EE9D-A543-8876-D50E108C6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86413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4" name="Rectangle 91">
              <a:extLst>
                <a:ext uri="{FF2B5EF4-FFF2-40B4-BE49-F238E27FC236}">
                  <a16:creationId xmlns:a16="http://schemas.microsoft.com/office/drawing/2014/main" id="{542A863D-D85B-C74D-BC50-400C70DC1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97688" y="2641600"/>
              <a:ext cx="485775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Block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8505" name="Rectangle 92">
              <a:extLst>
                <a:ext uri="{FF2B5EF4-FFF2-40B4-BE49-F238E27FC236}">
                  <a16:creationId xmlns:a16="http://schemas.microsoft.com/office/drawing/2014/main" id="{873574C2-2E70-EB49-9FC1-CB0DDCA3E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92950" y="282892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8418" name="Rectangle 2">
            <a:extLst>
              <a:ext uri="{FF2B5EF4-FFF2-40B4-BE49-F238E27FC236}">
                <a16:creationId xmlns:a16="http://schemas.microsoft.com/office/drawing/2014/main" id="{5A115718-D811-3E44-BF1B-159464E3B5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A hierarchical carry-lookahead adder with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chemeClr val="tx2"/>
                </a:solidFill>
              </a:rPr>
              <a:t>ripple-carry between blocks</a:t>
            </a:r>
          </a:p>
        </p:txBody>
      </p:sp>
      <p:sp>
        <p:nvSpPr>
          <p:cNvPr id="188419" name="TextBox 125">
            <a:extLst>
              <a:ext uri="{FF2B5EF4-FFF2-40B4-BE49-F238E27FC236}">
                <a16:creationId xmlns:a16="http://schemas.microsoft.com/office/drawing/2014/main" id="{5E891040-3D0A-7140-8EEE-8903E59145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3.16 from the textbook ]</a:t>
            </a:r>
          </a:p>
        </p:txBody>
      </p:sp>
    </p:spTree>
  </p:cSld>
  <p:clrMapOvr>
    <a:masterClrMapping/>
  </p:clrMapOvr>
  <p:transition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1" name="Group 1">
            <a:extLst>
              <a:ext uri="{FF2B5EF4-FFF2-40B4-BE49-F238E27FC236}">
                <a16:creationId xmlns:a16="http://schemas.microsoft.com/office/drawing/2014/main" id="{DCEBAFD6-F919-3146-8441-F18D71DA6834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189446" name="Rectangle 4">
              <a:extLst>
                <a:ext uri="{FF2B5EF4-FFF2-40B4-BE49-F238E27FC236}">
                  <a16:creationId xmlns:a16="http://schemas.microsoft.com/office/drawing/2014/main" id="{DEDA1A16-BE36-BB4C-8E32-C0632263B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47" name="Rectangle 5">
              <a:extLst>
                <a:ext uri="{FF2B5EF4-FFF2-40B4-BE49-F238E27FC236}">
                  <a16:creationId xmlns:a16="http://schemas.microsoft.com/office/drawing/2014/main" id="{3A625196-EB72-A14B-9096-6D1F83A7A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48" name="Freeform 6">
              <a:extLst>
                <a:ext uri="{FF2B5EF4-FFF2-40B4-BE49-F238E27FC236}">
                  <a16:creationId xmlns:a16="http://schemas.microsoft.com/office/drawing/2014/main" id="{39ED5238-6244-5C41-B468-72E3D69D5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49" name="Line 7">
              <a:extLst>
                <a:ext uri="{FF2B5EF4-FFF2-40B4-BE49-F238E27FC236}">
                  <a16:creationId xmlns:a16="http://schemas.microsoft.com/office/drawing/2014/main" id="{22EC6189-0974-BE42-8E91-7604CD14A4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0" name="Freeform 8">
              <a:extLst>
                <a:ext uri="{FF2B5EF4-FFF2-40B4-BE49-F238E27FC236}">
                  <a16:creationId xmlns:a16="http://schemas.microsoft.com/office/drawing/2014/main" id="{C9CD7D22-4A60-1546-A793-CAAFFDE69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1" name="Line 9">
              <a:extLst>
                <a:ext uri="{FF2B5EF4-FFF2-40B4-BE49-F238E27FC236}">
                  <a16:creationId xmlns:a16="http://schemas.microsoft.com/office/drawing/2014/main" id="{FC50FF9D-EE83-9247-82F5-DAC1795A8A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2" name="Freeform 10">
              <a:extLst>
                <a:ext uri="{FF2B5EF4-FFF2-40B4-BE49-F238E27FC236}">
                  <a16:creationId xmlns:a16="http://schemas.microsoft.com/office/drawing/2014/main" id="{45467ED8-DEA7-1040-9555-558DA3058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3" name="Line 11">
              <a:extLst>
                <a:ext uri="{FF2B5EF4-FFF2-40B4-BE49-F238E27FC236}">
                  <a16:creationId xmlns:a16="http://schemas.microsoft.com/office/drawing/2014/main" id="{8A2775BB-A483-F44B-9B1D-7481F846C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54" name="Rectangle 12">
              <a:extLst>
                <a:ext uri="{FF2B5EF4-FFF2-40B4-BE49-F238E27FC236}">
                  <a16:creationId xmlns:a16="http://schemas.microsoft.com/office/drawing/2014/main" id="{3BF45292-08CF-2348-886C-7BB88CFB8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5" name="Rectangle 13">
              <a:extLst>
                <a:ext uri="{FF2B5EF4-FFF2-40B4-BE49-F238E27FC236}">
                  <a16:creationId xmlns:a16="http://schemas.microsoft.com/office/drawing/2014/main" id="{1541B6C1-240A-F046-998A-461E811DBB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6" name="Rectangle 14">
              <a:extLst>
                <a:ext uri="{FF2B5EF4-FFF2-40B4-BE49-F238E27FC236}">
                  <a16:creationId xmlns:a16="http://schemas.microsoft.com/office/drawing/2014/main" id="{EE04AF3E-6482-E147-B0F6-CF6C4B361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7" name="Rectangle 15">
              <a:extLst>
                <a:ext uri="{FF2B5EF4-FFF2-40B4-BE49-F238E27FC236}">
                  <a16:creationId xmlns:a16="http://schemas.microsoft.com/office/drawing/2014/main" id="{2FE1BFC6-7920-6B4D-B36A-320EA7493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58" name="Freeform 16">
              <a:extLst>
                <a:ext uri="{FF2B5EF4-FFF2-40B4-BE49-F238E27FC236}">
                  <a16:creationId xmlns:a16="http://schemas.microsoft.com/office/drawing/2014/main" id="{237FECB1-D022-3641-9096-B76CC9509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59" name="Line 17">
              <a:extLst>
                <a:ext uri="{FF2B5EF4-FFF2-40B4-BE49-F238E27FC236}">
                  <a16:creationId xmlns:a16="http://schemas.microsoft.com/office/drawing/2014/main" id="{4F726B2B-A75C-E547-80FD-61AFBEA122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0" name="Freeform 18">
              <a:extLst>
                <a:ext uri="{FF2B5EF4-FFF2-40B4-BE49-F238E27FC236}">
                  <a16:creationId xmlns:a16="http://schemas.microsoft.com/office/drawing/2014/main" id="{EC868EBA-5F6A-CC42-81F9-C25E0D010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1" name="Line 19">
              <a:extLst>
                <a:ext uri="{FF2B5EF4-FFF2-40B4-BE49-F238E27FC236}">
                  <a16:creationId xmlns:a16="http://schemas.microsoft.com/office/drawing/2014/main" id="{F97E6891-9E58-C84A-AF86-2A2291579B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2" name="Rectangle 20">
              <a:extLst>
                <a:ext uri="{FF2B5EF4-FFF2-40B4-BE49-F238E27FC236}">
                  <a16:creationId xmlns:a16="http://schemas.microsoft.com/office/drawing/2014/main" id="{3117D50F-CDCD-5A43-8B97-0F2410FB73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3" name="Rectangle 21">
              <a:extLst>
                <a:ext uri="{FF2B5EF4-FFF2-40B4-BE49-F238E27FC236}">
                  <a16:creationId xmlns:a16="http://schemas.microsoft.com/office/drawing/2014/main" id="{3DBC34B5-575A-B541-B42C-B0C2FE02F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4" name="Rectangle 22">
              <a:extLst>
                <a:ext uri="{FF2B5EF4-FFF2-40B4-BE49-F238E27FC236}">
                  <a16:creationId xmlns:a16="http://schemas.microsoft.com/office/drawing/2014/main" id="{0E9F34A1-FD0B-1A4C-BE51-4FAA11E2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5" name="Rectangle 23">
              <a:extLst>
                <a:ext uri="{FF2B5EF4-FFF2-40B4-BE49-F238E27FC236}">
                  <a16:creationId xmlns:a16="http://schemas.microsoft.com/office/drawing/2014/main" id="{11E81EF9-69C2-104A-A4B2-38E5163C3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66" name="Freeform 24">
              <a:extLst>
                <a:ext uri="{FF2B5EF4-FFF2-40B4-BE49-F238E27FC236}">
                  <a16:creationId xmlns:a16="http://schemas.microsoft.com/office/drawing/2014/main" id="{54E5923A-20FD-F447-BC54-3CE8F6662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7" name="Line 25">
              <a:extLst>
                <a:ext uri="{FF2B5EF4-FFF2-40B4-BE49-F238E27FC236}">
                  <a16:creationId xmlns:a16="http://schemas.microsoft.com/office/drawing/2014/main" id="{9C93149D-0972-A644-BF85-572C4A667D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68" name="Freeform 26">
              <a:extLst>
                <a:ext uri="{FF2B5EF4-FFF2-40B4-BE49-F238E27FC236}">
                  <a16:creationId xmlns:a16="http://schemas.microsoft.com/office/drawing/2014/main" id="{08288C07-012A-964C-8328-F01B24E43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69" name="Line 27">
              <a:extLst>
                <a:ext uri="{FF2B5EF4-FFF2-40B4-BE49-F238E27FC236}">
                  <a16:creationId xmlns:a16="http://schemas.microsoft.com/office/drawing/2014/main" id="{3F14A6CD-8481-A04A-9CD6-B3977D69E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0" name="Freeform 28">
              <a:extLst>
                <a:ext uri="{FF2B5EF4-FFF2-40B4-BE49-F238E27FC236}">
                  <a16:creationId xmlns:a16="http://schemas.microsoft.com/office/drawing/2014/main" id="{238CFD0B-7732-2E44-8008-299243C5F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71" name="Line 29">
              <a:extLst>
                <a:ext uri="{FF2B5EF4-FFF2-40B4-BE49-F238E27FC236}">
                  <a16:creationId xmlns:a16="http://schemas.microsoft.com/office/drawing/2014/main" id="{8FB02075-FDFC-6747-9583-F997C9D8F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72" name="Rectangle 30">
              <a:extLst>
                <a:ext uri="{FF2B5EF4-FFF2-40B4-BE49-F238E27FC236}">
                  <a16:creationId xmlns:a16="http://schemas.microsoft.com/office/drawing/2014/main" id="{45641E2E-E0F5-2441-88C7-09B7EDAC6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3" name="Rectangle 31">
              <a:extLst>
                <a:ext uri="{FF2B5EF4-FFF2-40B4-BE49-F238E27FC236}">
                  <a16:creationId xmlns:a16="http://schemas.microsoft.com/office/drawing/2014/main" id="{CADA29A5-2941-D946-AA0D-95DB7C17A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4" name="Rectangle 32">
              <a:extLst>
                <a:ext uri="{FF2B5EF4-FFF2-40B4-BE49-F238E27FC236}">
                  <a16:creationId xmlns:a16="http://schemas.microsoft.com/office/drawing/2014/main" id="{FA1393E1-C6DB-5B4A-883C-0DF9376ED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5" name="Rectangle 33">
              <a:extLst>
                <a:ext uri="{FF2B5EF4-FFF2-40B4-BE49-F238E27FC236}">
                  <a16:creationId xmlns:a16="http://schemas.microsoft.com/office/drawing/2014/main" id="{1AA2FB9E-1FF3-9B4D-8E81-2CF735506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6" name="Rectangle 34">
              <a:extLst>
                <a:ext uri="{FF2B5EF4-FFF2-40B4-BE49-F238E27FC236}">
                  <a16:creationId xmlns:a16="http://schemas.microsoft.com/office/drawing/2014/main" id="{FFA8D4C4-E651-9A4A-BCBC-FEE2F9AE5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7" name="Rectangle 35">
              <a:extLst>
                <a:ext uri="{FF2B5EF4-FFF2-40B4-BE49-F238E27FC236}">
                  <a16:creationId xmlns:a16="http://schemas.microsoft.com/office/drawing/2014/main" id="{5F856E8B-C005-F042-8066-0A7DBD037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8" name="Rectangle 36">
              <a:extLst>
                <a:ext uri="{FF2B5EF4-FFF2-40B4-BE49-F238E27FC236}">
                  <a16:creationId xmlns:a16="http://schemas.microsoft.com/office/drawing/2014/main" id="{4BFF1944-2CFD-D640-984D-F7A886B60D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79" name="Rectangle 37">
              <a:extLst>
                <a:ext uri="{FF2B5EF4-FFF2-40B4-BE49-F238E27FC236}">
                  <a16:creationId xmlns:a16="http://schemas.microsoft.com/office/drawing/2014/main" id="{7ACC473E-2AD6-7F49-9D67-88396ACA1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0" name="Freeform 38">
              <a:extLst>
                <a:ext uri="{FF2B5EF4-FFF2-40B4-BE49-F238E27FC236}">
                  <a16:creationId xmlns:a16="http://schemas.microsoft.com/office/drawing/2014/main" id="{7B0476E4-1522-0A40-9C94-3CF386335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1" name="Freeform 39">
              <a:extLst>
                <a:ext uri="{FF2B5EF4-FFF2-40B4-BE49-F238E27FC236}">
                  <a16:creationId xmlns:a16="http://schemas.microsoft.com/office/drawing/2014/main" id="{2EB7F727-B489-F14A-BA18-0C28ADADA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2" name="Freeform 40">
              <a:extLst>
                <a:ext uri="{FF2B5EF4-FFF2-40B4-BE49-F238E27FC236}">
                  <a16:creationId xmlns:a16="http://schemas.microsoft.com/office/drawing/2014/main" id="{25590BC7-C7AB-174F-907D-41FBF83E0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83" name="Rectangle 41">
              <a:extLst>
                <a:ext uri="{FF2B5EF4-FFF2-40B4-BE49-F238E27FC236}">
                  <a16:creationId xmlns:a16="http://schemas.microsoft.com/office/drawing/2014/main" id="{FE832BF0-5091-9F43-904F-3251AC27E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4" name="Rectangle 42">
              <a:extLst>
                <a:ext uri="{FF2B5EF4-FFF2-40B4-BE49-F238E27FC236}">
                  <a16:creationId xmlns:a16="http://schemas.microsoft.com/office/drawing/2014/main" id="{00997D54-69E2-1A4C-9FB7-5B5CFB996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5" name="Rectangle 43">
              <a:extLst>
                <a:ext uri="{FF2B5EF4-FFF2-40B4-BE49-F238E27FC236}">
                  <a16:creationId xmlns:a16="http://schemas.microsoft.com/office/drawing/2014/main" id="{C2224A8B-F76A-244A-83AC-65F69DEAB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6" name="Rectangle 44">
              <a:extLst>
                <a:ext uri="{FF2B5EF4-FFF2-40B4-BE49-F238E27FC236}">
                  <a16:creationId xmlns:a16="http://schemas.microsoft.com/office/drawing/2014/main" id="{B728EC70-E7EA-4A45-9895-71C08A467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7" name="Rectangle 45">
              <a:extLst>
                <a:ext uri="{FF2B5EF4-FFF2-40B4-BE49-F238E27FC236}">
                  <a16:creationId xmlns:a16="http://schemas.microsoft.com/office/drawing/2014/main" id="{6FF1D508-41E3-F944-8189-0276631382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8" name="Rectangle 46">
              <a:extLst>
                <a:ext uri="{FF2B5EF4-FFF2-40B4-BE49-F238E27FC236}">
                  <a16:creationId xmlns:a16="http://schemas.microsoft.com/office/drawing/2014/main" id="{A0CD32B6-1658-5342-AC96-E6CCA05E1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89" name="Rectangle 47">
              <a:extLst>
                <a:ext uri="{FF2B5EF4-FFF2-40B4-BE49-F238E27FC236}">
                  <a16:creationId xmlns:a16="http://schemas.microsoft.com/office/drawing/2014/main" id="{29FD4B8B-9B83-8B47-9D71-34DA9E9A0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90" name="Rectangle 48">
              <a:extLst>
                <a:ext uri="{FF2B5EF4-FFF2-40B4-BE49-F238E27FC236}">
                  <a16:creationId xmlns:a16="http://schemas.microsoft.com/office/drawing/2014/main" id="{35602B94-DC2D-A648-8E21-D00B86882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491" name="Freeform 49">
              <a:extLst>
                <a:ext uri="{FF2B5EF4-FFF2-40B4-BE49-F238E27FC236}">
                  <a16:creationId xmlns:a16="http://schemas.microsoft.com/office/drawing/2014/main" id="{7A086391-5250-D743-9445-1E88765B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2" name="Line 50">
              <a:extLst>
                <a:ext uri="{FF2B5EF4-FFF2-40B4-BE49-F238E27FC236}">
                  <a16:creationId xmlns:a16="http://schemas.microsoft.com/office/drawing/2014/main" id="{93069D1D-1037-634B-9D7D-25048694E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3" name="Line 51">
              <a:extLst>
                <a:ext uri="{FF2B5EF4-FFF2-40B4-BE49-F238E27FC236}">
                  <a16:creationId xmlns:a16="http://schemas.microsoft.com/office/drawing/2014/main" id="{025044C7-68C8-254D-A8CC-08ECD506A7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4" name="Freeform 52">
              <a:extLst>
                <a:ext uri="{FF2B5EF4-FFF2-40B4-BE49-F238E27FC236}">
                  <a16:creationId xmlns:a16="http://schemas.microsoft.com/office/drawing/2014/main" id="{D270990A-93AA-3247-89C8-E445DBAED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5" name="Freeform 53">
              <a:extLst>
                <a:ext uri="{FF2B5EF4-FFF2-40B4-BE49-F238E27FC236}">
                  <a16:creationId xmlns:a16="http://schemas.microsoft.com/office/drawing/2014/main" id="{E62B786A-BCB8-DC40-96BC-5CCB9603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6" name="Freeform 54">
              <a:extLst>
                <a:ext uri="{FF2B5EF4-FFF2-40B4-BE49-F238E27FC236}">
                  <a16:creationId xmlns:a16="http://schemas.microsoft.com/office/drawing/2014/main" id="{971A125A-D591-4D47-8D2B-E3F6BFB11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7" name="Freeform 55">
              <a:extLst>
                <a:ext uri="{FF2B5EF4-FFF2-40B4-BE49-F238E27FC236}">
                  <a16:creationId xmlns:a16="http://schemas.microsoft.com/office/drawing/2014/main" id="{DE0300BD-E1C1-4A4E-8AA2-6FAD1A275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498" name="Freeform 56">
              <a:extLst>
                <a:ext uri="{FF2B5EF4-FFF2-40B4-BE49-F238E27FC236}">
                  <a16:creationId xmlns:a16="http://schemas.microsoft.com/office/drawing/2014/main" id="{F0B5954D-7D61-224A-981E-C97D9B3AF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499" name="Freeform 57">
              <a:extLst>
                <a:ext uri="{FF2B5EF4-FFF2-40B4-BE49-F238E27FC236}">
                  <a16:creationId xmlns:a16="http://schemas.microsoft.com/office/drawing/2014/main" id="{7FFF595A-F2DF-354B-A43A-741C8BDE7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0" name="Freeform 58">
              <a:extLst>
                <a:ext uri="{FF2B5EF4-FFF2-40B4-BE49-F238E27FC236}">
                  <a16:creationId xmlns:a16="http://schemas.microsoft.com/office/drawing/2014/main" id="{29F2460C-ACB2-2440-8D1C-305FBDB07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1" name="Freeform 59">
              <a:extLst>
                <a:ext uri="{FF2B5EF4-FFF2-40B4-BE49-F238E27FC236}">
                  <a16:creationId xmlns:a16="http://schemas.microsoft.com/office/drawing/2014/main" id="{A07BA72B-A951-AE41-B63F-DA0C4DAA2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2" name="Freeform 60">
              <a:extLst>
                <a:ext uri="{FF2B5EF4-FFF2-40B4-BE49-F238E27FC236}">
                  <a16:creationId xmlns:a16="http://schemas.microsoft.com/office/drawing/2014/main" id="{3EE15972-3E86-5144-BCAB-48D4A2C9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3" name="Line 61">
              <a:extLst>
                <a:ext uri="{FF2B5EF4-FFF2-40B4-BE49-F238E27FC236}">
                  <a16:creationId xmlns:a16="http://schemas.microsoft.com/office/drawing/2014/main" id="{00A49E55-6273-C44D-A7CB-F90D7DCDFC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4" name="Rectangle 62">
              <a:extLst>
                <a:ext uri="{FF2B5EF4-FFF2-40B4-BE49-F238E27FC236}">
                  <a16:creationId xmlns:a16="http://schemas.microsoft.com/office/drawing/2014/main" id="{7DD6F920-76C8-4F40-BF2A-5A66D3B05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05" name="Freeform 63">
              <a:extLst>
                <a:ext uri="{FF2B5EF4-FFF2-40B4-BE49-F238E27FC236}">
                  <a16:creationId xmlns:a16="http://schemas.microsoft.com/office/drawing/2014/main" id="{7E02EC41-00D5-184E-BCA4-352100785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6" name="Line 64">
              <a:extLst>
                <a:ext uri="{FF2B5EF4-FFF2-40B4-BE49-F238E27FC236}">
                  <a16:creationId xmlns:a16="http://schemas.microsoft.com/office/drawing/2014/main" id="{AD89F946-7568-0045-B7EE-A3F54912E1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7" name="Freeform 65">
              <a:extLst>
                <a:ext uri="{FF2B5EF4-FFF2-40B4-BE49-F238E27FC236}">
                  <a16:creationId xmlns:a16="http://schemas.microsoft.com/office/drawing/2014/main" id="{A977741F-B9B6-3649-8E5A-E4D7C1FE3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08" name="Line 66">
              <a:extLst>
                <a:ext uri="{FF2B5EF4-FFF2-40B4-BE49-F238E27FC236}">
                  <a16:creationId xmlns:a16="http://schemas.microsoft.com/office/drawing/2014/main" id="{0500FE95-B4CD-E54B-A8B0-EFBD255D9A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09" name="Freeform 67">
              <a:extLst>
                <a:ext uri="{FF2B5EF4-FFF2-40B4-BE49-F238E27FC236}">
                  <a16:creationId xmlns:a16="http://schemas.microsoft.com/office/drawing/2014/main" id="{8B6B4A89-A9D2-EE42-8460-DE43034B76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0" name="Line 68">
              <a:extLst>
                <a:ext uri="{FF2B5EF4-FFF2-40B4-BE49-F238E27FC236}">
                  <a16:creationId xmlns:a16="http://schemas.microsoft.com/office/drawing/2014/main" id="{489F790A-D1FC-D842-902B-4E32271F94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1" name="Freeform 69">
              <a:extLst>
                <a:ext uri="{FF2B5EF4-FFF2-40B4-BE49-F238E27FC236}">
                  <a16:creationId xmlns:a16="http://schemas.microsoft.com/office/drawing/2014/main" id="{EEF6C017-6528-804B-B691-1C691CB9E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2" name="Line 70">
              <a:extLst>
                <a:ext uri="{FF2B5EF4-FFF2-40B4-BE49-F238E27FC236}">
                  <a16:creationId xmlns:a16="http://schemas.microsoft.com/office/drawing/2014/main" id="{A7D2D4C8-5980-8341-86B9-E3283DF740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3" name="Line 71">
              <a:extLst>
                <a:ext uri="{FF2B5EF4-FFF2-40B4-BE49-F238E27FC236}">
                  <a16:creationId xmlns:a16="http://schemas.microsoft.com/office/drawing/2014/main" id="{A1087DB6-DEAB-2946-9058-22BA5C56AC8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4" name="Line 72">
              <a:extLst>
                <a:ext uri="{FF2B5EF4-FFF2-40B4-BE49-F238E27FC236}">
                  <a16:creationId xmlns:a16="http://schemas.microsoft.com/office/drawing/2014/main" id="{DDC0E1EE-C1D1-1C4A-AA95-09504FC7DFC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5" name="Line 73">
              <a:extLst>
                <a:ext uri="{FF2B5EF4-FFF2-40B4-BE49-F238E27FC236}">
                  <a16:creationId xmlns:a16="http://schemas.microsoft.com/office/drawing/2014/main" id="{0AC2C340-CA6E-AD47-BA32-BE65ABCD0D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6" name="Line 74">
              <a:extLst>
                <a:ext uri="{FF2B5EF4-FFF2-40B4-BE49-F238E27FC236}">
                  <a16:creationId xmlns:a16="http://schemas.microsoft.com/office/drawing/2014/main" id="{F296310B-C4E2-8440-A767-CE7B0501BE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17" name="Rectangle 75">
              <a:extLst>
                <a:ext uri="{FF2B5EF4-FFF2-40B4-BE49-F238E27FC236}">
                  <a16:creationId xmlns:a16="http://schemas.microsoft.com/office/drawing/2014/main" id="{3BBEDAC1-1FD5-C741-AD7E-1897AED9AC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18" name="Freeform 76">
              <a:extLst>
                <a:ext uri="{FF2B5EF4-FFF2-40B4-BE49-F238E27FC236}">
                  <a16:creationId xmlns:a16="http://schemas.microsoft.com/office/drawing/2014/main" id="{08FF25FA-370E-E44C-B668-2204C4173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19" name="Line 77">
              <a:extLst>
                <a:ext uri="{FF2B5EF4-FFF2-40B4-BE49-F238E27FC236}">
                  <a16:creationId xmlns:a16="http://schemas.microsoft.com/office/drawing/2014/main" id="{BE850133-54A6-AF4A-AA66-3E2585D5C7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0" name="Freeform 78">
              <a:extLst>
                <a:ext uri="{FF2B5EF4-FFF2-40B4-BE49-F238E27FC236}">
                  <a16:creationId xmlns:a16="http://schemas.microsoft.com/office/drawing/2014/main" id="{03F835F5-8CE6-D44D-987B-84CB95AF2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1" name="Line 79">
              <a:extLst>
                <a:ext uri="{FF2B5EF4-FFF2-40B4-BE49-F238E27FC236}">
                  <a16:creationId xmlns:a16="http://schemas.microsoft.com/office/drawing/2014/main" id="{C337C54D-6EC7-0749-9C90-311AC16EDF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2" name="Line 80">
              <a:extLst>
                <a:ext uri="{FF2B5EF4-FFF2-40B4-BE49-F238E27FC236}">
                  <a16:creationId xmlns:a16="http://schemas.microsoft.com/office/drawing/2014/main" id="{5EDEC555-A1F9-754E-AABE-21DE76D878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3" name="Line 81">
              <a:extLst>
                <a:ext uri="{FF2B5EF4-FFF2-40B4-BE49-F238E27FC236}">
                  <a16:creationId xmlns:a16="http://schemas.microsoft.com/office/drawing/2014/main" id="{EA551A1F-B489-9A4C-A17C-46645812D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4" name="Freeform 82">
              <a:extLst>
                <a:ext uri="{FF2B5EF4-FFF2-40B4-BE49-F238E27FC236}">
                  <a16:creationId xmlns:a16="http://schemas.microsoft.com/office/drawing/2014/main" id="{52598DE6-9704-8847-AE84-10B8AB768A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5" name="Freeform 83">
              <a:extLst>
                <a:ext uri="{FF2B5EF4-FFF2-40B4-BE49-F238E27FC236}">
                  <a16:creationId xmlns:a16="http://schemas.microsoft.com/office/drawing/2014/main" id="{B42F843A-2D1B-8A45-86C6-7B9C31B29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6" name="Freeform 84">
              <a:extLst>
                <a:ext uri="{FF2B5EF4-FFF2-40B4-BE49-F238E27FC236}">
                  <a16:creationId xmlns:a16="http://schemas.microsoft.com/office/drawing/2014/main" id="{E14B3248-0C98-DD47-AC5C-CBC18B397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7" name="Freeform 85">
              <a:extLst>
                <a:ext uri="{FF2B5EF4-FFF2-40B4-BE49-F238E27FC236}">
                  <a16:creationId xmlns:a16="http://schemas.microsoft.com/office/drawing/2014/main" id="{2296AD04-A8B4-1844-8556-910E18FEF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28" name="Freeform 86">
              <a:extLst>
                <a:ext uri="{FF2B5EF4-FFF2-40B4-BE49-F238E27FC236}">
                  <a16:creationId xmlns:a16="http://schemas.microsoft.com/office/drawing/2014/main" id="{B070A697-9693-C040-B5EF-910385D49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29" name="Freeform 87">
              <a:extLst>
                <a:ext uri="{FF2B5EF4-FFF2-40B4-BE49-F238E27FC236}">
                  <a16:creationId xmlns:a16="http://schemas.microsoft.com/office/drawing/2014/main" id="{1DBDC924-FF24-3940-A89E-5DF5883EB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0" name="Freeform 88">
              <a:extLst>
                <a:ext uri="{FF2B5EF4-FFF2-40B4-BE49-F238E27FC236}">
                  <a16:creationId xmlns:a16="http://schemas.microsoft.com/office/drawing/2014/main" id="{B0B6433D-3B4D-4C4D-ADC0-71016D0E3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31" name="Freeform 89">
              <a:extLst>
                <a:ext uri="{FF2B5EF4-FFF2-40B4-BE49-F238E27FC236}">
                  <a16:creationId xmlns:a16="http://schemas.microsoft.com/office/drawing/2014/main" id="{F6BF91F1-001E-6E45-959F-458BEF0C7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2" name="Freeform 90">
              <a:extLst>
                <a:ext uri="{FF2B5EF4-FFF2-40B4-BE49-F238E27FC236}">
                  <a16:creationId xmlns:a16="http://schemas.microsoft.com/office/drawing/2014/main" id="{A79F10E0-68E5-9F4B-8A64-D74B0FFC1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3" name="Freeform 91">
              <a:extLst>
                <a:ext uri="{FF2B5EF4-FFF2-40B4-BE49-F238E27FC236}">
                  <a16:creationId xmlns:a16="http://schemas.microsoft.com/office/drawing/2014/main" id="{A93E5556-950B-8D4A-86C5-68191635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4" name="Freeform 92">
              <a:extLst>
                <a:ext uri="{FF2B5EF4-FFF2-40B4-BE49-F238E27FC236}">
                  <a16:creationId xmlns:a16="http://schemas.microsoft.com/office/drawing/2014/main" id="{6B4B2E08-043E-F447-AAD2-C0B36F41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5" name="Freeform 93">
              <a:extLst>
                <a:ext uri="{FF2B5EF4-FFF2-40B4-BE49-F238E27FC236}">
                  <a16:creationId xmlns:a16="http://schemas.microsoft.com/office/drawing/2014/main" id="{78C8DC2E-BE64-214C-B887-655F627065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6" name="Freeform 94">
              <a:extLst>
                <a:ext uri="{FF2B5EF4-FFF2-40B4-BE49-F238E27FC236}">
                  <a16:creationId xmlns:a16="http://schemas.microsoft.com/office/drawing/2014/main" id="{3BBD0B41-57AB-324E-B48A-3DC6C2AA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7" name="Freeform 95">
              <a:extLst>
                <a:ext uri="{FF2B5EF4-FFF2-40B4-BE49-F238E27FC236}">
                  <a16:creationId xmlns:a16="http://schemas.microsoft.com/office/drawing/2014/main" id="{B2A0FC39-7C6B-A947-A81C-0E5BFC82A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8" name="Freeform 96">
              <a:extLst>
                <a:ext uri="{FF2B5EF4-FFF2-40B4-BE49-F238E27FC236}">
                  <a16:creationId xmlns:a16="http://schemas.microsoft.com/office/drawing/2014/main" id="{4AE82FFB-D60C-9A42-B1EC-6FC44E6A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39" name="Freeform 97">
              <a:extLst>
                <a:ext uri="{FF2B5EF4-FFF2-40B4-BE49-F238E27FC236}">
                  <a16:creationId xmlns:a16="http://schemas.microsoft.com/office/drawing/2014/main" id="{A2DA74B4-C045-A24F-B13B-99903B02B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0" name="Freeform 98">
              <a:extLst>
                <a:ext uri="{FF2B5EF4-FFF2-40B4-BE49-F238E27FC236}">
                  <a16:creationId xmlns:a16="http://schemas.microsoft.com/office/drawing/2014/main" id="{B45D57D7-90BB-644F-9404-162D6D2F5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1" name="Freeform 99">
              <a:extLst>
                <a:ext uri="{FF2B5EF4-FFF2-40B4-BE49-F238E27FC236}">
                  <a16:creationId xmlns:a16="http://schemas.microsoft.com/office/drawing/2014/main" id="{B1634371-DBB5-D44A-B3E3-D32A3080B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2" name="Freeform 100">
              <a:extLst>
                <a:ext uri="{FF2B5EF4-FFF2-40B4-BE49-F238E27FC236}">
                  <a16:creationId xmlns:a16="http://schemas.microsoft.com/office/drawing/2014/main" id="{709EB521-3C94-5645-9D5E-8C805B5DD3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3" name="Freeform 101">
              <a:extLst>
                <a:ext uri="{FF2B5EF4-FFF2-40B4-BE49-F238E27FC236}">
                  <a16:creationId xmlns:a16="http://schemas.microsoft.com/office/drawing/2014/main" id="{54FEBE00-A204-AF4A-82F6-313A2E4C7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4" name="Freeform 102">
              <a:extLst>
                <a:ext uri="{FF2B5EF4-FFF2-40B4-BE49-F238E27FC236}">
                  <a16:creationId xmlns:a16="http://schemas.microsoft.com/office/drawing/2014/main" id="{A5F5AF0F-67EC-4B4C-843D-4B2AB2E52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5" name="Freeform 103">
              <a:extLst>
                <a:ext uri="{FF2B5EF4-FFF2-40B4-BE49-F238E27FC236}">
                  <a16:creationId xmlns:a16="http://schemas.microsoft.com/office/drawing/2014/main" id="{E11D1882-3E2C-7E4B-9641-073D7D8F2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6" name="Freeform 104">
              <a:extLst>
                <a:ext uri="{FF2B5EF4-FFF2-40B4-BE49-F238E27FC236}">
                  <a16:creationId xmlns:a16="http://schemas.microsoft.com/office/drawing/2014/main" id="{6EC6513A-37BE-8C41-AE94-8003F4CA2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7" name="Freeform 105">
              <a:extLst>
                <a:ext uri="{FF2B5EF4-FFF2-40B4-BE49-F238E27FC236}">
                  <a16:creationId xmlns:a16="http://schemas.microsoft.com/office/drawing/2014/main" id="{B3DC74C6-9D2E-944B-B466-CAF493390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8" name="Freeform 106">
              <a:extLst>
                <a:ext uri="{FF2B5EF4-FFF2-40B4-BE49-F238E27FC236}">
                  <a16:creationId xmlns:a16="http://schemas.microsoft.com/office/drawing/2014/main" id="{037F1563-354D-BA40-B9D3-DA457C84F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49" name="Freeform 107">
              <a:extLst>
                <a:ext uri="{FF2B5EF4-FFF2-40B4-BE49-F238E27FC236}">
                  <a16:creationId xmlns:a16="http://schemas.microsoft.com/office/drawing/2014/main" id="{61E2A606-DF36-494B-8350-4BDBFEAA1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0" name="Freeform 108">
              <a:extLst>
                <a:ext uri="{FF2B5EF4-FFF2-40B4-BE49-F238E27FC236}">
                  <a16:creationId xmlns:a16="http://schemas.microsoft.com/office/drawing/2014/main" id="{0A4ADC75-EBA4-E948-9470-B86178724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1" name="Freeform 109">
              <a:extLst>
                <a:ext uri="{FF2B5EF4-FFF2-40B4-BE49-F238E27FC236}">
                  <a16:creationId xmlns:a16="http://schemas.microsoft.com/office/drawing/2014/main" id="{EB7F8F79-DF0C-2845-BB7A-C2AB606BD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2" name="Freeform 110">
              <a:extLst>
                <a:ext uri="{FF2B5EF4-FFF2-40B4-BE49-F238E27FC236}">
                  <a16:creationId xmlns:a16="http://schemas.microsoft.com/office/drawing/2014/main" id="{399610E0-FFFC-E240-BF9E-81A5E0F61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3" name="Freeform 111">
              <a:extLst>
                <a:ext uri="{FF2B5EF4-FFF2-40B4-BE49-F238E27FC236}">
                  <a16:creationId xmlns:a16="http://schemas.microsoft.com/office/drawing/2014/main" id="{A8799A56-5536-484A-BDF7-0213CD67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4" name="Freeform 112">
              <a:extLst>
                <a:ext uri="{FF2B5EF4-FFF2-40B4-BE49-F238E27FC236}">
                  <a16:creationId xmlns:a16="http://schemas.microsoft.com/office/drawing/2014/main" id="{363887CB-11D0-9746-AC4F-45666F294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5" name="Rectangle 113">
              <a:extLst>
                <a:ext uri="{FF2B5EF4-FFF2-40B4-BE49-F238E27FC236}">
                  <a16:creationId xmlns:a16="http://schemas.microsoft.com/office/drawing/2014/main" id="{3462D56C-A1B3-EB4E-A167-415EEFC30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6" name="Freeform 116">
              <a:extLst>
                <a:ext uri="{FF2B5EF4-FFF2-40B4-BE49-F238E27FC236}">
                  <a16:creationId xmlns:a16="http://schemas.microsoft.com/office/drawing/2014/main" id="{79CC438E-B4C9-DE40-8A85-F9A9EC046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57" name="Rectangle 117">
              <a:extLst>
                <a:ext uri="{FF2B5EF4-FFF2-40B4-BE49-F238E27FC236}">
                  <a16:creationId xmlns:a16="http://schemas.microsoft.com/office/drawing/2014/main" id="{6F7765FC-3644-8A4F-AEC4-F18293843D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8" name="Rectangle 118">
              <a:extLst>
                <a:ext uri="{FF2B5EF4-FFF2-40B4-BE49-F238E27FC236}">
                  <a16:creationId xmlns:a16="http://schemas.microsoft.com/office/drawing/2014/main" id="{30BD26F6-F522-284E-A102-2293CCA8C7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59" name="Rectangle 119">
              <a:extLst>
                <a:ext uri="{FF2B5EF4-FFF2-40B4-BE49-F238E27FC236}">
                  <a16:creationId xmlns:a16="http://schemas.microsoft.com/office/drawing/2014/main" id="{93438392-5797-CB4A-B4A2-0BBBD46CA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0" name="Rectangle 120">
              <a:extLst>
                <a:ext uri="{FF2B5EF4-FFF2-40B4-BE49-F238E27FC236}">
                  <a16:creationId xmlns:a16="http://schemas.microsoft.com/office/drawing/2014/main" id="{C3014610-BD2D-464F-803E-D065841C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1" name="Rectangle 121">
              <a:extLst>
                <a:ext uri="{FF2B5EF4-FFF2-40B4-BE49-F238E27FC236}">
                  <a16:creationId xmlns:a16="http://schemas.microsoft.com/office/drawing/2014/main" id="{DC2CDCC8-722C-C746-B8D0-A697D06D4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2" name="Rectangle 122">
              <a:extLst>
                <a:ext uri="{FF2B5EF4-FFF2-40B4-BE49-F238E27FC236}">
                  <a16:creationId xmlns:a16="http://schemas.microsoft.com/office/drawing/2014/main" id="{18AF1E72-89FD-C347-A4A7-9F01AE550E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3" name="Rectangle 123">
              <a:extLst>
                <a:ext uri="{FF2B5EF4-FFF2-40B4-BE49-F238E27FC236}">
                  <a16:creationId xmlns:a16="http://schemas.microsoft.com/office/drawing/2014/main" id="{048AF810-570C-244A-8B48-1E3E03B46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4" name="Rectangle 124">
              <a:extLst>
                <a:ext uri="{FF2B5EF4-FFF2-40B4-BE49-F238E27FC236}">
                  <a16:creationId xmlns:a16="http://schemas.microsoft.com/office/drawing/2014/main" id="{9AA61A22-B5AC-D24F-9DB2-C4D5C284BF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5" name="Rectangle 125">
              <a:extLst>
                <a:ext uri="{FF2B5EF4-FFF2-40B4-BE49-F238E27FC236}">
                  <a16:creationId xmlns:a16="http://schemas.microsoft.com/office/drawing/2014/main" id="{D1C75021-4155-2541-A4D0-80950679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6" name="Rectangle 126">
              <a:extLst>
                <a:ext uri="{FF2B5EF4-FFF2-40B4-BE49-F238E27FC236}">
                  <a16:creationId xmlns:a16="http://schemas.microsoft.com/office/drawing/2014/main" id="{0C61B5B3-F8EA-0F48-B720-1BA622EF8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7" name="Rectangle 127">
              <a:extLst>
                <a:ext uri="{FF2B5EF4-FFF2-40B4-BE49-F238E27FC236}">
                  <a16:creationId xmlns:a16="http://schemas.microsoft.com/office/drawing/2014/main" id="{923E6628-F2C8-8C45-AF9B-8F1CBF171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8" name="Rectangle 128">
              <a:extLst>
                <a:ext uri="{FF2B5EF4-FFF2-40B4-BE49-F238E27FC236}">
                  <a16:creationId xmlns:a16="http://schemas.microsoft.com/office/drawing/2014/main" id="{7A80B927-2F04-3B4B-8240-F219F3AC9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69" name="Rectangle 129">
              <a:extLst>
                <a:ext uri="{FF2B5EF4-FFF2-40B4-BE49-F238E27FC236}">
                  <a16:creationId xmlns:a16="http://schemas.microsoft.com/office/drawing/2014/main" id="{53F4F45A-A4A5-A04F-A2D9-31A286234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0" name="Rectangle 130">
              <a:extLst>
                <a:ext uri="{FF2B5EF4-FFF2-40B4-BE49-F238E27FC236}">
                  <a16:creationId xmlns:a16="http://schemas.microsoft.com/office/drawing/2014/main" id="{93B469A9-3BAA-5A40-834E-64FCB630B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1" name="Rectangle 131">
              <a:extLst>
                <a:ext uri="{FF2B5EF4-FFF2-40B4-BE49-F238E27FC236}">
                  <a16:creationId xmlns:a16="http://schemas.microsoft.com/office/drawing/2014/main" id="{186AB409-8C63-F646-A100-63D105484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2" name="Rectangle 132">
              <a:extLst>
                <a:ext uri="{FF2B5EF4-FFF2-40B4-BE49-F238E27FC236}">
                  <a16:creationId xmlns:a16="http://schemas.microsoft.com/office/drawing/2014/main" id="{80D68FFC-D083-0848-9005-D5254EB6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3" name="Rectangle 133">
              <a:extLst>
                <a:ext uri="{FF2B5EF4-FFF2-40B4-BE49-F238E27FC236}">
                  <a16:creationId xmlns:a16="http://schemas.microsoft.com/office/drawing/2014/main" id="{14CF4A43-F234-4043-91DF-CA8F77BFF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4" name="Rectangle 134">
              <a:extLst>
                <a:ext uri="{FF2B5EF4-FFF2-40B4-BE49-F238E27FC236}">
                  <a16:creationId xmlns:a16="http://schemas.microsoft.com/office/drawing/2014/main" id="{75054706-BFF1-3944-B291-C711A1BB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5" name="Rectangle 135">
              <a:extLst>
                <a:ext uri="{FF2B5EF4-FFF2-40B4-BE49-F238E27FC236}">
                  <a16:creationId xmlns:a16="http://schemas.microsoft.com/office/drawing/2014/main" id="{014D60CF-FD4D-AC4B-BE2C-594B41198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6" name="Rectangle 136">
              <a:extLst>
                <a:ext uri="{FF2B5EF4-FFF2-40B4-BE49-F238E27FC236}">
                  <a16:creationId xmlns:a16="http://schemas.microsoft.com/office/drawing/2014/main" id="{4762060A-A590-FA4B-BDF4-0C4FFEB4E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7" name="Rectangle 137">
              <a:extLst>
                <a:ext uri="{FF2B5EF4-FFF2-40B4-BE49-F238E27FC236}">
                  <a16:creationId xmlns:a16="http://schemas.microsoft.com/office/drawing/2014/main" id="{57B41017-4F85-734F-9E13-7A811F957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8" name="Rectangle 138">
              <a:extLst>
                <a:ext uri="{FF2B5EF4-FFF2-40B4-BE49-F238E27FC236}">
                  <a16:creationId xmlns:a16="http://schemas.microsoft.com/office/drawing/2014/main" id="{9AE5B0ED-322A-4348-ABAC-382F5E3CF6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79" name="Rectangle 139">
              <a:extLst>
                <a:ext uri="{FF2B5EF4-FFF2-40B4-BE49-F238E27FC236}">
                  <a16:creationId xmlns:a16="http://schemas.microsoft.com/office/drawing/2014/main" id="{E711AC2B-01C0-1E41-B0AF-B7F63C458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0" name="Rectangle 140">
              <a:extLst>
                <a:ext uri="{FF2B5EF4-FFF2-40B4-BE49-F238E27FC236}">
                  <a16:creationId xmlns:a16="http://schemas.microsoft.com/office/drawing/2014/main" id="{1D5B3A34-5AE5-EE43-8DD0-091028A43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1" name="Rectangle 141">
              <a:extLst>
                <a:ext uri="{FF2B5EF4-FFF2-40B4-BE49-F238E27FC236}">
                  <a16:creationId xmlns:a16="http://schemas.microsoft.com/office/drawing/2014/main" id="{3982D8BE-DB46-6243-9FB7-3EC8D5C46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2" name="Rectangle 142">
              <a:extLst>
                <a:ext uri="{FF2B5EF4-FFF2-40B4-BE49-F238E27FC236}">
                  <a16:creationId xmlns:a16="http://schemas.microsoft.com/office/drawing/2014/main" id="{AC83D434-F69E-E749-9F4D-6426BDAB3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3" name="Rectangle 143">
              <a:extLst>
                <a:ext uri="{FF2B5EF4-FFF2-40B4-BE49-F238E27FC236}">
                  <a16:creationId xmlns:a16="http://schemas.microsoft.com/office/drawing/2014/main" id="{E7F59290-BD61-6E4A-9C78-0415ADEAF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4" name="Rectangle 144">
              <a:extLst>
                <a:ext uri="{FF2B5EF4-FFF2-40B4-BE49-F238E27FC236}">
                  <a16:creationId xmlns:a16="http://schemas.microsoft.com/office/drawing/2014/main" id="{104E241A-FA5F-C04D-B8AA-F686F306B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5" name="Rectangle 145">
              <a:extLst>
                <a:ext uri="{FF2B5EF4-FFF2-40B4-BE49-F238E27FC236}">
                  <a16:creationId xmlns:a16="http://schemas.microsoft.com/office/drawing/2014/main" id="{143E86A8-0288-BF48-8D08-9A90B5C96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6" name="Rectangle 146">
              <a:extLst>
                <a:ext uri="{FF2B5EF4-FFF2-40B4-BE49-F238E27FC236}">
                  <a16:creationId xmlns:a16="http://schemas.microsoft.com/office/drawing/2014/main" id="{3EC834E8-A986-6049-83E2-B0DD43156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7" name="Rectangle 147">
              <a:extLst>
                <a:ext uri="{FF2B5EF4-FFF2-40B4-BE49-F238E27FC236}">
                  <a16:creationId xmlns:a16="http://schemas.microsoft.com/office/drawing/2014/main" id="{8468817F-0F77-CA44-B829-3CE4A04E1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8" name="Rectangle 148">
              <a:extLst>
                <a:ext uri="{FF2B5EF4-FFF2-40B4-BE49-F238E27FC236}">
                  <a16:creationId xmlns:a16="http://schemas.microsoft.com/office/drawing/2014/main" id="{FF44BD0A-6DF9-EC4D-B698-B94B32639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89" name="Freeform 149">
              <a:extLst>
                <a:ext uri="{FF2B5EF4-FFF2-40B4-BE49-F238E27FC236}">
                  <a16:creationId xmlns:a16="http://schemas.microsoft.com/office/drawing/2014/main" id="{235B30EA-5821-1C45-8C67-AB88DC519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590" name="Freeform 150">
              <a:extLst>
                <a:ext uri="{FF2B5EF4-FFF2-40B4-BE49-F238E27FC236}">
                  <a16:creationId xmlns:a16="http://schemas.microsoft.com/office/drawing/2014/main" id="{CBD998CC-167D-934F-BE86-4C4E5E4A3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591" name="Rectangle 151">
              <a:extLst>
                <a:ext uri="{FF2B5EF4-FFF2-40B4-BE49-F238E27FC236}">
                  <a16:creationId xmlns:a16="http://schemas.microsoft.com/office/drawing/2014/main" id="{79ACC16A-04A5-D441-B438-91C624DFF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2" name="Rectangle 152">
              <a:extLst>
                <a:ext uri="{FF2B5EF4-FFF2-40B4-BE49-F238E27FC236}">
                  <a16:creationId xmlns:a16="http://schemas.microsoft.com/office/drawing/2014/main" id="{9E0E7CC5-A6D1-7945-A04B-C4ECF9E96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3" name="Rectangle 153">
              <a:extLst>
                <a:ext uri="{FF2B5EF4-FFF2-40B4-BE49-F238E27FC236}">
                  <a16:creationId xmlns:a16="http://schemas.microsoft.com/office/drawing/2014/main" id="{68610FB6-84BD-1E4B-8C15-FD0B754A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4" name="Rectangle 154">
              <a:extLst>
                <a:ext uri="{FF2B5EF4-FFF2-40B4-BE49-F238E27FC236}">
                  <a16:creationId xmlns:a16="http://schemas.microsoft.com/office/drawing/2014/main" id="{36326B2E-52FF-894E-8A30-561144E44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5" name="Rectangle 155">
              <a:extLst>
                <a:ext uri="{FF2B5EF4-FFF2-40B4-BE49-F238E27FC236}">
                  <a16:creationId xmlns:a16="http://schemas.microsoft.com/office/drawing/2014/main" id="{794BFF1A-D4E3-1843-BDEB-60193A158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6" name="Rectangle 156">
              <a:extLst>
                <a:ext uri="{FF2B5EF4-FFF2-40B4-BE49-F238E27FC236}">
                  <a16:creationId xmlns:a16="http://schemas.microsoft.com/office/drawing/2014/main" id="{B2DA5FE1-7C8D-B24A-B046-B52273382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7" name="Rectangle 157">
              <a:extLst>
                <a:ext uri="{FF2B5EF4-FFF2-40B4-BE49-F238E27FC236}">
                  <a16:creationId xmlns:a16="http://schemas.microsoft.com/office/drawing/2014/main" id="{B233A1A7-EDAD-E546-9F4E-591E43811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8" name="Rectangle 158">
              <a:extLst>
                <a:ext uri="{FF2B5EF4-FFF2-40B4-BE49-F238E27FC236}">
                  <a16:creationId xmlns:a16="http://schemas.microsoft.com/office/drawing/2014/main" id="{7868A87D-FA57-004B-9C24-20D09B161A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599" name="Freeform 159">
              <a:extLst>
                <a:ext uri="{FF2B5EF4-FFF2-40B4-BE49-F238E27FC236}">
                  <a16:creationId xmlns:a16="http://schemas.microsoft.com/office/drawing/2014/main" id="{E8A8A280-2759-884C-91F5-94A2BCE15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0" name="Line 160">
              <a:extLst>
                <a:ext uri="{FF2B5EF4-FFF2-40B4-BE49-F238E27FC236}">
                  <a16:creationId xmlns:a16="http://schemas.microsoft.com/office/drawing/2014/main" id="{E3C1C56A-503E-CA43-B545-83C12D12337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601" name="Freeform 161">
              <a:extLst>
                <a:ext uri="{FF2B5EF4-FFF2-40B4-BE49-F238E27FC236}">
                  <a16:creationId xmlns:a16="http://schemas.microsoft.com/office/drawing/2014/main" id="{EC7B4879-B4A3-624D-802A-2A29B68A6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2" name="Freeform 162">
              <a:extLst>
                <a:ext uri="{FF2B5EF4-FFF2-40B4-BE49-F238E27FC236}">
                  <a16:creationId xmlns:a16="http://schemas.microsoft.com/office/drawing/2014/main" id="{FF8E23C9-D9C2-544F-87FA-510E8E56A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89603" name="Rectangle 163">
              <a:extLst>
                <a:ext uri="{FF2B5EF4-FFF2-40B4-BE49-F238E27FC236}">
                  <a16:creationId xmlns:a16="http://schemas.microsoft.com/office/drawing/2014/main" id="{50E70602-F746-4540-9EED-B212632F6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604" name="Rectangle 164">
              <a:extLst>
                <a:ext uri="{FF2B5EF4-FFF2-40B4-BE49-F238E27FC236}">
                  <a16:creationId xmlns:a16="http://schemas.microsoft.com/office/drawing/2014/main" id="{2F6B4AD2-42A5-0A47-B0ED-8882A1CD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89605" name="Rectangle 165">
              <a:extLst>
                <a:ext uri="{FF2B5EF4-FFF2-40B4-BE49-F238E27FC236}">
                  <a16:creationId xmlns:a16="http://schemas.microsoft.com/office/drawing/2014/main" id="{6FD2B37C-18AA-9B4F-95C1-E7679CE51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89442" name="TextBox 125">
            <a:extLst>
              <a:ext uri="{FF2B5EF4-FFF2-40B4-BE49-F238E27FC236}">
                <a16:creationId xmlns:a16="http://schemas.microsoft.com/office/drawing/2014/main" id="{D69FB330-60A9-394A-84C7-2BF2FA65D1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189443" name="Rectangle 2">
            <a:extLst>
              <a:ext uri="{FF2B5EF4-FFF2-40B4-BE49-F238E27FC236}">
                <a16:creationId xmlns:a16="http://schemas.microsoft.com/office/drawing/2014/main" id="{5E59B557-C3F1-CF4C-B9A2-CC0691DF6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89444" name="Freeform 114">
            <a:extLst>
              <a:ext uri="{FF2B5EF4-FFF2-40B4-BE49-F238E27FC236}">
                <a16:creationId xmlns:a16="http://schemas.microsoft.com/office/drawing/2014/main" id="{1A8B36F5-DEA3-654C-BE8D-DC87C08615D7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89445" name="Freeform 115">
            <a:extLst>
              <a:ext uri="{FF2B5EF4-FFF2-40B4-BE49-F238E27FC236}">
                <a16:creationId xmlns:a16="http://schemas.microsoft.com/office/drawing/2014/main" id="{8B7ED7C4-DA18-C74C-862E-0421C9D7B0CC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1">
            <a:extLst>
              <a:ext uri="{FF2B5EF4-FFF2-40B4-BE49-F238E27FC236}">
                <a16:creationId xmlns:a16="http://schemas.microsoft.com/office/drawing/2014/main" id="{1B6A4972-6B6B-B640-9DC4-04FD01BA69F1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0472" name="Rectangle 4">
              <a:extLst>
                <a:ext uri="{FF2B5EF4-FFF2-40B4-BE49-F238E27FC236}">
                  <a16:creationId xmlns:a16="http://schemas.microsoft.com/office/drawing/2014/main" id="{1008F116-92D8-B640-9BDA-883C9001E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73" name="Rectangle 5">
              <a:extLst>
                <a:ext uri="{FF2B5EF4-FFF2-40B4-BE49-F238E27FC236}">
                  <a16:creationId xmlns:a16="http://schemas.microsoft.com/office/drawing/2014/main" id="{253AF8AA-1E3C-0240-8F48-385905DF9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74" name="Freeform 6">
              <a:extLst>
                <a:ext uri="{FF2B5EF4-FFF2-40B4-BE49-F238E27FC236}">
                  <a16:creationId xmlns:a16="http://schemas.microsoft.com/office/drawing/2014/main" id="{CE465F45-9845-5949-9A9A-FDBDA5E9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5" name="Line 7">
              <a:extLst>
                <a:ext uri="{FF2B5EF4-FFF2-40B4-BE49-F238E27FC236}">
                  <a16:creationId xmlns:a16="http://schemas.microsoft.com/office/drawing/2014/main" id="{F5E11A27-C8F4-FF42-8712-8C5E52E6FD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6" name="Freeform 8">
              <a:extLst>
                <a:ext uri="{FF2B5EF4-FFF2-40B4-BE49-F238E27FC236}">
                  <a16:creationId xmlns:a16="http://schemas.microsoft.com/office/drawing/2014/main" id="{A77CB1D8-4A05-A845-B675-3C208E68C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7" name="Line 9">
              <a:extLst>
                <a:ext uri="{FF2B5EF4-FFF2-40B4-BE49-F238E27FC236}">
                  <a16:creationId xmlns:a16="http://schemas.microsoft.com/office/drawing/2014/main" id="{2C4AAB40-D8D9-414E-B9FE-D47B91D3AB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78" name="Freeform 10">
              <a:extLst>
                <a:ext uri="{FF2B5EF4-FFF2-40B4-BE49-F238E27FC236}">
                  <a16:creationId xmlns:a16="http://schemas.microsoft.com/office/drawing/2014/main" id="{E7CD3DB6-E726-204F-B665-4D0A871DE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79" name="Line 11">
              <a:extLst>
                <a:ext uri="{FF2B5EF4-FFF2-40B4-BE49-F238E27FC236}">
                  <a16:creationId xmlns:a16="http://schemas.microsoft.com/office/drawing/2014/main" id="{CD70C9E4-31E1-9D48-878B-D46CF82A7D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0" name="Rectangle 12">
              <a:extLst>
                <a:ext uri="{FF2B5EF4-FFF2-40B4-BE49-F238E27FC236}">
                  <a16:creationId xmlns:a16="http://schemas.microsoft.com/office/drawing/2014/main" id="{4575E5BD-0A30-4F41-9A23-557FB0656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1" name="Rectangle 13">
              <a:extLst>
                <a:ext uri="{FF2B5EF4-FFF2-40B4-BE49-F238E27FC236}">
                  <a16:creationId xmlns:a16="http://schemas.microsoft.com/office/drawing/2014/main" id="{689B4437-3971-B44D-B6BC-0CD80D015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2" name="Rectangle 14">
              <a:extLst>
                <a:ext uri="{FF2B5EF4-FFF2-40B4-BE49-F238E27FC236}">
                  <a16:creationId xmlns:a16="http://schemas.microsoft.com/office/drawing/2014/main" id="{33C1949C-08B1-FD47-8881-1A912E8A7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3" name="Rectangle 15">
              <a:extLst>
                <a:ext uri="{FF2B5EF4-FFF2-40B4-BE49-F238E27FC236}">
                  <a16:creationId xmlns:a16="http://schemas.microsoft.com/office/drawing/2014/main" id="{006E0C93-471B-3443-893E-8B69555BF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4" name="Freeform 16">
              <a:extLst>
                <a:ext uri="{FF2B5EF4-FFF2-40B4-BE49-F238E27FC236}">
                  <a16:creationId xmlns:a16="http://schemas.microsoft.com/office/drawing/2014/main" id="{52996ABE-7C99-244F-AF47-04403BC57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85" name="Line 17">
              <a:extLst>
                <a:ext uri="{FF2B5EF4-FFF2-40B4-BE49-F238E27FC236}">
                  <a16:creationId xmlns:a16="http://schemas.microsoft.com/office/drawing/2014/main" id="{7DB533A1-97D3-014B-9600-20A781551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6" name="Freeform 18">
              <a:extLst>
                <a:ext uri="{FF2B5EF4-FFF2-40B4-BE49-F238E27FC236}">
                  <a16:creationId xmlns:a16="http://schemas.microsoft.com/office/drawing/2014/main" id="{06AEBE39-6539-3940-A12B-9ED3FE50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87" name="Line 19">
              <a:extLst>
                <a:ext uri="{FF2B5EF4-FFF2-40B4-BE49-F238E27FC236}">
                  <a16:creationId xmlns:a16="http://schemas.microsoft.com/office/drawing/2014/main" id="{89E646EA-0C36-7944-A93D-5AE7A780D0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88" name="Rectangle 20">
              <a:extLst>
                <a:ext uri="{FF2B5EF4-FFF2-40B4-BE49-F238E27FC236}">
                  <a16:creationId xmlns:a16="http://schemas.microsoft.com/office/drawing/2014/main" id="{87A086D1-8939-0647-994C-FDE8DF42E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89" name="Rectangle 21">
              <a:extLst>
                <a:ext uri="{FF2B5EF4-FFF2-40B4-BE49-F238E27FC236}">
                  <a16:creationId xmlns:a16="http://schemas.microsoft.com/office/drawing/2014/main" id="{1B7E2A60-08F4-2541-80DE-AA7E7222A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0" name="Rectangle 22">
              <a:extLst>
                <a:ext uri="{FF2B5EF4-FFF2-40B4-BE49-F238E27FC236}">
                  <a16:creationId xmlns:a16="http://schemas.microsoft.com/office/drawing/2014/main" id="{FE0D40B3-7E7D-0943-81ED-5BBA1F7E0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1" name="Rectangle 23">
              <a:extLst>
                <a:ext uri="{FF2B5EF4-FFF2-40B4-BE49-F238E27FC236}">
                  <a16:creationId xmlns:a16="http://schemas.microsoft.com/office/drawing/2014/main" id="{D4FFC447-D6BC-0F4F-83D3-8D6022AF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2" name="Freeform 24">
              <a:extLst>
                <a:ext uri="{FF2B5EF4-FFF2-40B4-BE49-F238E27FC236}">
                  <a16:creationId xmlns:a16="http://schemas.microsoft.com/office/drawing/2014/main" id="{E09032CE-534F-3044-8A8D-155FB0EE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3" name="Line 25">
              <a:extLst>
                <a:ext uri="{FF2B5EF4-FFF2-40B4-BE49-F238E27FC236}">
                  <a16:creationId xmlns:a16="http://schemas.microsoft.com/office/drawing/2014/main" id="{D8389571-8CF3-AA47-8D65-0BE4F5F7B6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4" name="Freeform 26">
              <a:extLst>
                <a:ext uri="{FF2B5EF4-FFF2-40B4-BE49-F238E27FC236}">
                  <a16:creationId xmlns:a16="http://schemas.microsoft.com/office/drawing/2014/main" id="{E2AF9787-C8FA-F44C-B28A-C0F0E2A5F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5" name="Line 27">
              <a:extLst>
                <a:ext uri="{FF2B5EF4-FFF2-40B4-BE49-F238E27FC236}">
                  <a16:creationId xmlns:a16="http://schemas.microsoft.com/office/drawing/2014/main" id="{B8B9EFD0-0CB6-E04E-83CD-BDA7979C3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6" name="Freeform 28">
              <a:extLst>
                <a:ext uri="{FF2B5EF4-FFF2-40B4-BE49-F238E27FC236}">
                  <a16:creationId xmlns:a16="http://schemas.microsoft.com/office/drawing/2014/main" id="{0EFBA1D8-2FB6-7D47-89A1-65EC99199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497" name="Line 29">
              <a:extLst>
                <a:ext uri="{FF2B5EF4-FFF2-40B4-BE49-F238E27FC236}">
                  <a16:creationId xmlns:a16="http://schemas.microsoft.com/office/drawing/2014/main" id="{CED16D3E-F9BE-714A-8D24-321531F918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498" name="Rectangle 30">
              <a:extLst>
                <a:ext uri="{FF2B5EF4-FFF2-40B4-BE49-F238E27FC236}">
                  <a16:creationId xmlns:a16="http://schemas.microsoft.com/office/drawing/2014/main" id="{07ECEF4E-0D0A-BB40-96FD-893105C21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499" name="Rectangle 31">
              <a:extLst>
                <a:ext uri="{FF2B5EF4-FFF2-40B4-BE49-F238E27FC236}">
                  <a16:creationId xmlns:a16="http://schemas.microsoft.com/office/drawing/2014/main" id="{19FF8C98-EDE6-F14E-BC4F-FAAA7249C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0" name="Rectangle 32">
              <a:extLst>
                <a:ext uri="{FF2B5EF4-FFF2-40B4-BE49-F238E27FC236}">
                  <a16:creationId xmlns:a16="http://schemas.microsoft.com/office/drawing/2014/main" id="{7B2EACDF-036F-0247-B44B-8A18538B37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1" name="Rectangle 33">
              <a:extLst>
                <a:ext uri="{FF2B5EF4-FFF2-40B4-BE49-F238E27FC236}">
                  <a16:creationId xmlns:a16="http://schemas.microsoft.com/office/drawing/2014/main" id="{5E56721A-A08C-6B40-B11B-5C7220EDC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2" name="Rectangle 34">
              <a:extLst>
                <a:ext uri="{FF2B5EF4-FFF2-40B4-BE49-F238E27FC236}">
                  <a16:creationId xmlns:a16="http://schemas.microsoft.com/office/drawing/2014/main" id="{180B7B7A-96C6-F648-AECA-450729EFB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3" name="Rectangle 35">
              <a:extLst>
                <a:ext uri="{FF2B5EF4-FFF2-40B4-BE49-F238E27FC236}">
                  <a16:creationId xmlns:a16="http://schemas.microsoft.com/office/drawing/2014/main" id="{0CCA99FC-F95C-3D40-A28D-DB3CFB9CE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4" name="Rectangle 36">
              <a:extLst>
                <a:ext uri="{FF2B5EF4-FFF2-40B4-BE49-F238E27FC236}">
                  <a16:creationId xmlns:a16="http://schemas.microsoft.com/office/drawing/2014/main" id="{EE80F8E8-1A64-A346-88F4-1DE2A58A5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5" name="Rectangle 37">
              <a:extLst>
                <a:ext uri="{FF2B5EF4-FFF2-40B4-BE49-F238E27FC236}">
                  <a16:creationId xmlns:a16="http://schemas.microsoft.com/office/drawing/2014/main" id="{2BB93132-7AAF-5247-A2E7-5ED1BA8FEB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06" name="Freeform 38">
              <a:extLst>
                <a:ext uri="{FF2B5EF4-FFF2-40B4-BE49-F238E27FC236}">
                  <a16:creationId xmlns:a16="http://schemas.microsoft.com/office/drawing/2014/main" id="{DD9B671A-F3DD-4B49-9336-9DC9C3517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7" name="Freeform 39">
              <a:extLst>
                <a:ext uri="{FF2B5EF4-FFF2-40B4-BE49-F238E27FC236}">
                  <a16:creationId xmlns:a16="http://schemas.microsoft.com/office/drawing/2014/main" id="{7CE84984-F1D5-0E43-8171-5DE24BD52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8" name="Freeform 40">
              <a:extLst>
                <a:ext uri="{FF2B5EF4-FFF2-40B4-BE49-F238E27FC236}">
                  <a16:creationId xmlns:a16="http://schemas.microsoft.com/office/drawing/2014/main" id="{FFE7CBB6-8B9E-864C-940F-E8097569B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09" name="Rectangle 41">
              <a:extLst>
                <a:ext uri="{FF2B5EF4-FFF2-40B4-BE49-F238E27FC236}">
                  <a16:creationId xmlns:a16="http://schemas.microsoft.com/office/drawing/2014/main" id="{E63DAB27-70F1-2841-9E66-BDC6F79E7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0" name="Rectangle 42">
              <a:extLst>
                <a:ext uri="{FF2B5EF4-FFF2-40B4-BE49-F238E27FC236}">
                  <a16:creationId xmlns:a16="http://schemas.microsoft.com/office/drawing/2014/main" id="{C8BB758A-D6F0-0E4F-A865-77A12A7CB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1" name="Rectangle 43">
              <a:extLst>
                <a:ext uri="{FF2B5EF4-FFF2-40B4-BE49-F238E27FC236}">
                  <a16:creationId xmlns:a16="http://schemas.microsoft.com/office/drawing/2014/main" id="{B905A043-DA26-854B-BE2D-C3A85C3C9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2" name="Rectangle 44">
              <a:extLst>
                <a:ext uri="{FF2B5EF4-FFF2-40B4-BE49-F238E27FC236}">
                  <a16:creationId xmlns:a16="http://schemas.microsoft.com/office/drawing/2014/main" id="{01F1DA3B-1690-0147-9843-B9616A74B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3" name="Rectangle 45">
              <a:extLst>
                <a:ext uri="{FF2B5EF4-FFF2-40B4-BE49-F238E27FC236}">
                  <a16:creationId xmlns:a16="http://schemas.microsoft.com/office/drawing/2014/main" id="{CCE41989-6B1D-3D40-9B55-09E2A2FB32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4" name="Rectangle 46">
              <a:extLst>
                <a:ext uri="{FF2B5EF4-FFF2-40B4-BE49-F238E27FC236}">
                  <a16:creationId xmlns:a16="http://schemas.microsoft.com/office/drawing/2014/main" id="{45ED4590-145C-AD4F-8A45-F2BD5F0B8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5" name="Rectangle 47">
              <a:extLst>
                <a:ext uri="{FF2B5EF4-FFF2-40B4-BE49-F238E27FC236}">
                  <a16:creationId xmlns:a16="http://schemas.microsoft.com/office/drawing/2014/main" id="{A9C6B865-CA3D-CC43-BBCA-F0337F967A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6" name="Rectangle 48">
              <a:extLst>
                <a:ext uri="{FF2B5EF4-FFF2-40B4-BE49-F238E27FC236}">
                  <a16:creationId xmlns:a16="http://schemas.microsoft.com/office/drawing/2014/main" id="{0AED2B83-DA0F-0347-842A-7C970ECD4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17" name="Freeform 49">
              <a:extLst>
                <a:ext uri="{FF2B5EF4-FFF2-40B4-BE49-F238E27FC236}">
                  <a16:creationId xmlns:a16="http://schemas.microsoft.com/office/drawing/2014/main" id="{842344B5-AF51-8843-8692-6FB703A66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18" name="Line 50">
              <a:extLst>
                <a:ext uri="{FF2B5EF4-FFF2-40B4-BE49-F238E27FC236}">
                  <a16:creationId xmlns:a16="http://schemas.microsoft.com/office/drawing/2014/main" id="{26C0C43A-07FA-E744-BF29-8A8AF9D58A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19" name="Line 51">
              <a:extLst>
                <a:ext uri="{FF2B5EF4-FFF2-40B4-BE49-F238E27FC236}">
                  <a16:creationId xmlns:a16="http://schemas.microsoft.com/office/drawing/2014/main" id="{3F77D74F-B940-6E40-AFDE-208043E64E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0" name="Freeform 52">
              <a:extLst>
                <a:ext uri="{FF2B5EF4-FFF2-40B4-BE49-F238E27FC236}">
                  <a16:creationId xmlns:a16="http://schemas.microsoft.com/office/drawing/2014/main" id="{F207562B-C653-1845-A72B-E25AA5E2F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1" name="Freeform 53">
              <a:extLst>
                <a:ext uri="{FF2B5EF4-FFF2-40B4-BE49-F238E27FC236}">
                  <a16:creationId xmlns:a16="http://schemas.microsoft.com/office/drawing/2014/main" id="{3CBDD100-6D04-BE43-802E-D2629ECF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2" name="Freeform 54">
              <a:extLst>
                <a:ext uri="{FF2B5EF4-FFF2-40B4-BE49-F238E27FC236}">
                  <a16:creationId xmlns:a16="http://schemas.microsoft.com/office/drawing/2014/main" id="{631EF1F3-CC47-3442-B3E0-0054A812F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3" name="Freeform 55">
              <a:extLst>
                <a:ext uri="{FF2B5EF4-FFF2-40B4-BE49-F238E27FC236}">
                  <a16:creationId xmlns:a16="http://schemas.microsoft.com/office/drawing/2014/main" id="{09AACA44-8B8E-F943-AEAD-0DB98546E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4" name="Freeform 56">
              <a:extLst>
                <a:ext uri="{FF2B5EF4-FFF2-40B4-BE49-F238E27FC236}">
                  <a16:creationId xmlns:a16="http://schemas.microsoft.com/office/drawing/2014/main" id="{AB5369D2-A97F-3F40-812A-7ABD66CDE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5" name="Freeform 57">
              <a:extLst>
                <a:ext uri="{FF2B5EF4-FFF2-40B4-BE49-F238E27FC236}">
                  <a16:creationId xmlns:a16="http://schemas.microsoft.com/office/drawing/2014/main" id="{C57E8E3F-C9FA-0D4A-85FF-2E64EF3E4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6" name="Freeform 58">
              <a:extLst>
                <a:ext uri="{FF2B5EF4-FFF2-40B4-BE49-F238E27FC236}">
                  <a16:creationId xmlns:a16="http://schemas.microsoft.com/office/drawing/2014/main" id="{C6E68D7E-3420-F84C-B739-A9DBC88D3E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7" name="Freeform 59">
              <a:extLst>
                <a:ext uri="{FF2B5EF4-FFF2-40B4-BE49-F238E27FC236}">
                  <a16:creationId xmlns:a16="http://schemas.microsoft.com/office/drawing/2014/main" id="{34CAB23C-8807-3046-A88E-04344DF77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28" name="Freeform 60">
              <a:extLst>
                <a:ext uri="{FF2B5EF4-FFF2-40B4-BE49-F238E27FC236}">
                  <a16:creationId xmlns:a16="http://schemas.microsoft.com/office/drawing/2014/main" id="{265E2249-BBF4-874D-9DCB-1FCEC440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29" name="Line 61">
              <a:extLst>
                <a:ext uri="{FF2B5EF4-FFF2-40B4-BE49-F238E27FC236}">
                  <a16:creationId xmlns:a16="http://schemas.microsoft.com/office/drawing/2014/main" id="{E7A45721-D1DB-AD4C-A824-F9F60DC2BB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0" name="Rectangle 62">
              <a:extLst>
                <a:ext uri="{FF2B5EF4-FFF2-40B4-BE49-F238E27FC236}">
                  <a16:creationId xmlns:a16="http://schemas.microsoft.com/office/drawing/2014/main" id="{C264359B-2E5A-304E-86C6-E0B5C8D33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31" name="Freeform 63">
              <a:extLst>
                <a:ext uri="{FF2B5EF4-FFF2-40B4-BE49-F238E27FC236}">
                  <a16:creationId xmlns:a16="http://schemas.microsoft.com/office/drawing/2014/main" id="{0C53D310-44D1-0A47-8E3D-C9D04C17F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2" name="Line 64">
              <a:extLst>
                <a:ext uri="{FF2B5EF4-FFF2-40B4-BE49-F238E27FC236}">
                  <a16:creationId xmlns:a16="http://schemas.microsoft.com/office/drawing/2014/main" id="{E5896788-C498-9F41-876E-8EAC5CBBA7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3" name="Freeform 65">
              <a:extLst>
                <a:ext uri="{FF2B5EF4-FFF2-40B4-BE49-F238E27FC236}">
                  <a16:creationId xmlns:a16="http://schemas.microsoft.com/office/drawing/2014/main" id="{7BC5DFD2-07DE-8443-8096-50EE34197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4" name="Line 66">
              <a:extLst>
                <a:ext uri="{FF2B5EF4-FFF2-40B4-BE49-F238E27FC236}">
                  <a16:creationId xmlns:a16="http://schemas.microsoft.com/office/drawing/2014/main" id="{1CF3C394-BCFE-7A44-BC84-18DD3EBD39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5" name="Freeform 67">
              <a:extLst>
                <a:ext uri="{FF2B5EF4-FFF2-40B4-BE49-F238E27FC236}">
                  <a16:creationId xmlns:a16="http://schemas.microsoft.com/office/drawing/2014/main" id="{BB89AB97-A95D-F348-8C73-4380D4629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6" name="Line 68">
              <a:extLst>
                <a:ext uri="{FF2B5EF4-FFF2-40B4-BE49-F238E27FC236}">
                  <a16:creationId xmlns:a16="http://schemas.microsoft.com/office/drawing/2014/main" id="{24EA871B-944E-DE48-A6A1-621E8CF6FF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7" name="Freeform 69">
              <a:extLst>
                <a:ext uri="{FF2B5EF4-FFF2-40B4-BE49-F238E27FC236}">
                  <a16:creationId xmlns:a16="http://schemas.microsoft.com/office/drawing/2014/main" id="{94EC0422-3712-0C4B-8CC1-CEE7A39D4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38" name="Line 70">
              <a:extLst>
                <a:ext uri="{FF2B5EF4-FFF2-40B4-BE49-F238E27FC236}">
                  <a16:creationId xmlns:a16="http://schemas.microsoft.com/office/drawing/2014/main" id="{785A3C44-F13A-5A49-968A-6892090C9C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39" name="Line 71">
              <a:extLst>
                <a:ext uri="{FF2B5EF4-FFF2-40B4-BE49-F238E27FC236}">
                  <a16:creationId xmlns:a16="http://schemas.microsoft.com/office/drawing/2014/main" id="{FDD0594C-A3B7-A44C-AB20-0D5F55E26A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0" name="Line 72">
              <a:extLst>
                <a:ext uri="{FF2B5EF4-FFF2-40B4-BE49-F238E27FC236}">
                  <a16:creationId xmlns:a16="http://schemas.microsoft.com/office/drawing/2014/main" id="{BABEFC18-ED7A-B442-BCBF-7A0B9C0E05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1" name="Line 73">
              <a:extLst>
                <a:ext uri="{FF2B5EF4-FFF2-40B4-BE49-F238E27FC236}">
                  <a16:creationId xmlns:a16="http://schemas.microsoft.com/office/drawing/2014/main" id="{E35EC238-7AFE-8446-8081-7DBB7F545C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2" name="Line 74">
              <a:extLst>
                <a:ext uri="{FF2B5EF4-FFF2-40B4-BE49-F238E27FC236}">
                  <a16:creationId xmlns:a16="http://schemas.microsoft.com/office/drawing/2014/main" id="{1930354F-2298-CD43-A99B-9CB6298DD5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3" name="Rectangle 75">
              <a:extLst>
                <a:ext uri="{FF2B5EF4-FFF2-40B4-BE49-F238E27FC236}">
                  <a16:creationId xmlns:a16="http://schemas.microsoft.com/office/drawing/2014/main" id="{959F7B27-B2B9-3B47-994C-10DD70C013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44" name="Freeform 76">
              <a:extLst>
                <a:ext uri="{FF2B5EF4-FFF2-40B4-BE49-F238E27FC236}">
                  <a16:creationId xmlns:a16="http://schemas.microsoft.com/office/drawing/2014/main" id="{54DAB6FF-4F78-094A-BADF-4ABA1C3E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45" name="Line 77">
              <a:extLst>
                <a:ext uri="{FF2B5EF4-FFF2-40B4-BE49-F238E27FC236}">
                  <a16:creationId xmlns:a16="http://schemas.microsoft.com/office/drawing/2014/main" id="{0D4255C1-2CBC-2745-B5CF-D230E27D71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6" name="Freeform 78">
              <a:extLst>
                <a:ext uri="{FF2B5EF4-FFF2-40B4-BE49-F238E27FC236}">
                  <a16:creationId xmlns:a16="http://schemas.microsoft.com/office/drawing/2014/main" id="{DBF8B591-7D65-544A-AC3B-D2986BBAF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47" name="Line 79">
              <a:extLst>
                <a:ext uri="{FF2B5EF4-FFF2-40B4-BE49-F238E27FC236}">
                  <a16:creationId xmlns:a16="http://schemas.microsoft.com/office/drawing/2014/main" id="{837DB246-0F3B-9E4A-871E-83CCEC6E6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8" name="Line 80">
              <a:extLst>
                <a:ext uri="{FF2B5EF4-FFF2-40B4-BE49-F238E27FC236}">
                  <a16:creationId xmlns:a16="http://schemas.microsoft.com/office/drawing/2014/main" id="{F0BA0D90-B968-BC44-9F4A-DE649F583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49" name="Line 81">
              <a:extLst>
                <a:ext uri="{FF2B5EF4-FFF2-40B4-BE49-F238E27FC236}">
                  <a16:creationId xmlns:a16="http://schemas.microsoft.com/office/drawing/2014/main" id="{8FCF9EE8-46F7-E140-84BC-4F2D753D6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0" name="Freeform 82">
              <a:extLst>
                <a:ext uri="{FF2B5EF4-FFF2-40B4-BE49-F238E27FC236}">
                  <a16:creationId xmlns:a16="http://schemas.microsoft.com/office/drawing/2014/main" id="{BE3FCFA0-7C94-A647-82FC-28A635FF8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1" name="Freeform 83">
              <a:extLst>
                <a:ext uri="{FF2B5EF4-FFF2-40B4-BE49-F238E27FC236}">
                  <a16:creationId xmlns:a16="http://schemas.microsoft.com/office/drawing/2014/main" id="{98066ABD-0A8A-5B4B-9C3B-438378E79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2" name="Freeform 84">
              <a:extLst>
                <a:ext uri="{FF2B5EF4-FFF2-40B4-BE49-F238E27FC236}">
                  <a16:creationId xmlns:a16="http://schemas.microsoft.com/office/drawing/2014/main" id="{3CC8D1E0-6F90-E045-9B94-72DB822C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3" name="Freeform 85">
              <a:extLst>
                <a:ext uri="{FF2B5EF4-FFF2-40B4-BE49-F238E27FC236}">
                  <a16:creationId xmlns:a16="http://schemas.microsoft.com/office/drawing/2014/main" id="{E57E4076-D39D-1A46-BD82-6E73586AB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4" name="Freeform 86">
              <a:extLst>
                <a:ext uri="{FF2B5EF4-FFF2-40B4-BE49-F238E27FC236}">
                  <a16:creationId xmlns:a16="http://schemas.microsoft.com/office/drawing/2014/main" id="{939DAFB3-63E2-344C-B156-D46483C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5" name="Freeform 87">
              <a:extLst>
                <a:ext uri="{FF2B5EF4-FFF2-40B4-BE49-F238E27FC236}">
                  <a16:creationId xmlns:a16="http://schemas.microsoft.com/office/drawing/2014/main" id="{5A4044C6-5BFA-7A48-BE2F-7101D045F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6" name="Freeform 88">
              <a:extLst>
                <a:ext uri="{FF2B5EF4-FFF2-40B4-BE49-F238E27FC236}">
                  <a16:creationId xmlns:a16="http://schemas.microsoft.com/office/drawing/2014/main" id="{78117E6A-DD3C-E842-B20B-4178C1878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57" name="Freeform 89">
              <a:extLst>
                <a:ext uri="{FF2B5EF4-FFF2-40B4-BE49-F238E27FC236}">
                  <a16:creationId xmlns:a16="http://schemas.microsoft.com/office/drawing/2014/main" id="{9D118A8F-7144-CD4C-B7FF-54B68175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8" name="Freeform 90">
              <a:extLst>
                <a:ext uri="{FF2B5EF4-FFF2-40B4-BE49-F238E27FC236}">
                  <a16:creationId xmlns:a16="http://schemas.microsoft.com/office/drawing/2014/main" id="{16CB3E2E-500E-3643-A2A0-6D54E4C6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59" name="Freeform 91">
              <a:extLst>
                <a:ext uri="{FF2B5EF4-FFF2-40B4-BE49-F238E27FC236}">
                  <a16:creationId xmlns:a16="http://schemas.microsoft.com/office/drawing/2014/main" id="{442E7C29-F651-3240-8236-EBD92A27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0" name="Freeform 92">
              <a:extLst>
                <a:ext uri="{FF2B5EF4-FFF2-40B4-BE49-F238E27FC236}">
                  <a16:creationId xmlns:a16="http://schemas.microsoft.com/office/drawing/2014/main" id="{DB5C3CB7-B155-684E-B938-482C88C7FD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1" name="Freeform 93">
              <a:extLst>
                <a:ext uri="{FF2B5EF4-FFF2-40B4-BE49-F238E27FC236}">
                  <a16:creationId xmlns:a16="http://schemas.microsoft.com/office/drawing/2014/main" id="{AF853FE8-245E-4848-8F52-64FE47711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2" name="Freeform 94">
              <a:extLst>
                <a:ext uri="{FF2B5EF4-FFF2-40B4-BE49-F238E27FC236}">
                  <a16:creationId xmlns:a16="http://schemas.microsoft.com/office/drawing/2014/main" id="{53BFE66C-EE0C-F946-850B-A92B666A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3" name="Freeform 95">
              <a:extLst>
                <a:ext uri="{FF2B5EF4-FFF2-40B4-BE49-F238E27FC236}">
                  <a16:creationId xmlns:a16="http://schemas.microsoft.com/office/drawing/2014/main" id="{C941AAE7-BED4-C14C-8E25-4695127EB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4" name="Freeform 96">
              <a:extLst>
                <a:ext uri="{FF2B5EF4-FFF2-40B4-BE49-F238E27FC236}">
                  <a16:creationId xmlns:a16="http://schemas.microsoft.com/office/drawing/2014/main" id="{8224185B-685A-9748-8299-2544F86EF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5" name="Freeform 97">
              <a:extLst>
                <a:ext uri="{FF2B5EF4-FFF2-40B4-BE49-F238E27FC236}">
                  <a16:creationId xmlns:a16="http://schemas.microsoft.com/office/drawing/2014/main" id="{BF42A8D0-3E14-0746-B8F2-93BC68EFE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6" name="Freeform 98">
              <a:extLst>
                <a:ext uri="{FF2B5EF4-FFF2-40B4-BE49-F238E27FC236}">
                  <a16:creationId xmlns:a16="http://schemas.microsoft.com/office/drawing/2014/main" id="{D15689EA-A843-344A-B8D7-21A393E07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7" name="Freeform 99">
              <a:extLst>
                <a:ext uri="{FF2B5EF4-FFF2-40B4-BE49-F238E27FC236}">
                  <a16:creationId xmlns:a16="http://schemas.microsoft.com/office/drawing/2014/main" id="{6F927A8F-BDAC-D941-9E58-66F3D89BB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8" name="Freeform 100">
              <a:extLst>
                <a:ext uri="{FF2B5EF4-FFF2-40B4-BE49-F238E27FC236}">
                  <a16:creationId xmlns:a16="http://schemas.microsoft.com/office/drawing/2014/main" id="{6B92EDEC-7F49-4D44-ABB7-02E8F56A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69" name="Freeform 101">
              <a:extLst>
                <a:ext uri="{FF2B5EF4-FFF2-40B4-BE49-F238E27FC236}">
                  <a16:creationId xmlns:a16="http://schemas.microsoft.com/office/drawing/2014/main" id="{596A5D31-0D69-FE42-AE89-F344BB307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0" name="Freeform 102">
              <a:extLst>
                <a:ext uri="{FF2B5EF4-FFF2-40B4-BE49-F238E27FC236}">
                  <a16:creationId xmlns:a16="http://schemas.microsoft.com/office/drawing/2014/main" id="{B3765AA7-45F5-594E-84C0-3D771C386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1" name="Freeform 103">
              <a:extLst>
                <a:ext uri="{FF2B5EF4-FFF2-40B4-BE49-F238E27FC236}">
                  <a16:creationId xmlns:a16="http://schemas.microsoft.com/office/drawing/2014/main" id="{4B230577-35AE-244E-AD2B-93C7CD715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2" name="Freeform 104">
              <a:extLst>
                <a:ext uri="{FF2B5EF4-FFF2-40B4-BE49-F238E27FC236}">
                  <a16:creationId xmlns:a16="http://schemas.microsoft.com/office/drawing/2014/main" id="{5BD463B4-98A3-9340-8F64-254CA55DC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3" name="Freeform 105">
              <a:extLst>
                <a:ext uri="{FF2B5EF4-FFF2-40B4-BE49-F238E27FC236}">
                  <a16:creationId xmlns:a16="http://schemas.microsoft.com/office/drawing/2014/main" id="{BCFEE72B-9718-FC48-B228-1B35568DD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4" name="Freeform 106">
              <a:extLst>
                <a:ext uri="{FF2B5EF4-FFF2-40B4-BE49-F238E27FC236}">
                  <a16:creationId xmlns:a16="http://schemas.microsoft.com/office/drawing/2014/main" id="{BA47CFEC-D3B4-4343-AC72-6BE21E96C8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5" name="Freeform 107">
              <a:extLst>
                <a:ext uri="{FF2B5EF4-FFF2-40B4-BE49-F238E27FC236}">
                  <a16:creationId xmlns:a16="http://schemas.microsoft.com/office/drawing/2014/main" id="{536EF302-B366-3A49-92FF-F9EDBD2F2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6" name="Freeform 108">
              <a:extLst>
                <a:ext uri="{FF2B5EF4-FFF2-40B4-BE49-F238E27FC236}">
                  <a16:creationId xmlns:a16="http://schemas.microsoft.com/office/drawing/2014/main" id="{BD13F3DE-7013-F244-B86A-A12B44FEE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7" name="Freeform 109">
              <a:extLst>
                <a:ext uri="{FF2B5EF4-FFF2-40B4-BE49-F238E27FC236}">
                  <a16:creationId xmlns:a16="http://schemas.microsoft.com/office/drawing/2014/main" id="{2C58C323-9ECD-7549-8678-50E97C7B9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8" name="Freeform 110">
              <a:extLst>
                <a:ext uri="{FF2B5EF4-FFF2-40B4-BE49-F238E27FC236}">
                  <a16:creationId xmlns:a16="http://schemas.microsoft.com/office/drawing/2014/main" id="{2DF74952-1996-CD4D-AFAA-ADC8B763B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79" name="Freeform 111">
              <a:extLst>
                <a:ext uri="{FF2B5EF4-FFF2-40B4-BE49-F238E27FC236}">
                  <a16:creationId xmlns:a16="http://schemas.microsoft.com/office/drawing/2014/main" id="{1F89E27B-F3D7-1741-B15F-B9FDE5B4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0" name="Freeform 112">
              <a:extLst>
                <a:ext uri="{FF2B5EF4-FFF2-40B4-BE49-F238E27FC236}">
                  <a16:creationId xmlns:a16="http://schemas.microsoft.com/office/drawing/2014/main" id="{418F08D3-954F-724F-9EB2-80D128CD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1" name="Rectangle 113">
              <a:extLst>
                <a:ext uri="{FF2B5EF4-FFF2-40B4-BE49-F238E27FC236}">
                  <a16:creationId xmlns:a16="http://schemas.microsoft.com/office/drawing/2014/main" id="{0C982306-F47C-B846-B0F4-376473FBD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2" name="Freeform 114">
              <a:extLst>
                <a:ext uri="{FF2B5EF4-FFF2-40B4-BE49-F238E27FC236}">
                  <a16:creationId xmlns:a16="http://schemas.microsoft.com/office/drawing/2014/main" id="{82658101-7394-554E-8B97-3646A28DE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3" name="Freeform 115">
              <a:extLst>
                <a:ext uri="{FF2B5EF4-FFF2-40B4-BE49-F238E27FC236}">
                  <a16:creationId xmlns:a16="http://schemas.microsoft.com/office/drawing/2014/main" id="{B8A9C696-C9CF-2C49-8592-69557ADA0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584" name="Freeform 116">
              <a:extLst>
                <a:ext uri="{FF2B5EF4-FFF2-40B4-BE49-F238E27FC236}">
                  <a16:creationId xmlns:a16="http://schemas.microsoft.com/office/drawing/2014/main" id="{9E970266-B0B5-DA41-899B-F98873E39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585" name="Rectangle 117">
              <a:extLst>
                <a:ext uri="{FF2B5EF4-FFF2-40B4-BE49-F238E27FC236}">
                  <a16:creationId xmlns:a16="http://schemas.microsoft.com/office/drawing/2014/main" id="{DA416B2A-096E-2A4A-8B43-4FAEE4500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6" name="Rectangle 118">
              <a:extLst>
                <a:ext uri="{FF2B5EF4-FFF2-40B4-BE49-F238E27FC236}">
                  <a16:creationId xmlns:a16="http://schemas.microsoft.com/office/drawing/2014/main" id="{A3E95956-F4A9-6B41-A367-3F2F9DF8B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7" name="Rectangle 119">
              <a:extLst>
                <a:ext uri="{FF2B5EF4-FFF2-40B4-BE49-F238E27FC236}">
                  <a16:creationId xmlns:a16="http://schemas.microsoft.com/office/drawing/2014/main" id="{19DE70AB-5C59-8C4D-B85F-D14DBE6A9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8" name="Rectangle 120">
              <a:extLst>
                <a:ext uri="{FF2B5EF4-FFF2-40B4-BE49-F238E27FC236}">
                  <a16:creationId xmlns:a16="http://schemas.microsoft.com/office/drawing/2014/main" id="{C9E920B3-2464-3F46-8A36-91AD31ACA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89" name="Rectangle 121">
              <a:extLst>
                <a:ext uri="{FF2B5EF4-FFF2-40B4-BE49-F238E27FC236}">
                  <a16:creationId xmlns:a16="http://schemas.microsoft.com/office/drawing/2014/main" id="{3A9A848D-F5A5-7345-892B-75A6162EF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0" name="Rectangle 122">
              <a:extLst>
                <a:ext uri="{FF2B5EF4-FFF2-40B4-BE49-F238E27FC236}">
                  <a16:creationId xmlns:a16="http://schemas.microsoft.com/office/drawing/2014/main" id="{B2788452-9B90-3A4A-AECE-A0034AC06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1" name="Rectangle 123">
              <a:extLst>
                <a:ext uri="{FF2B5EF4-FFF2-40B4-BE49-F238E27FC236}">
                  <a16:creationId xmlns:a16="http://schemas.microsoft.com/office/drawing/2014/main" id="{450ABD1E-A034-8545-B772-72F7EA29C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2" name="Rectangle 124">
              <a:extLst>
                <a:ext uri="{FF2B5EF4-FFF2-40B4-BE49-F238E27FC236}">
                  <a16:creationId xmlns:a16="http://schemas.microsoft.com/office/drawing/2014/main" id="{BF641F0D-490C-E849-9A12-1ADB9986D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3" name="Rectangle 125">
              <a:extLst>
                <a:ext uri="{FF2B5EF4-FFF2-40B4-BE49-F238E27FC236}">
                  <a16:creationId xmlns:a16="http://schemas.microsoft.com/office/drawing/2014/main" id="{BD0B2FC7-6EE3-F74E-B0DC-2E0522336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4" name="Rectangle 126">
              <a:extLst>
                <a:ext uri="{FF2B5EF4-FFF2-40B4-BE49-F238E27FC236}">
                  <a16:creationId xmlns:a16="http://schemas.microsoft.com/office/drawing/2014/main" id="{80E074E2-D25B-7840-B4FF-84C5B03AFD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5" name="Rectangle 127">
              <a:extLst>
                <a:ext uri="{FF2B5EF4-FFF2-40B4-BE49-F238E27FC236}">
                  <a16:creationId xmlns:a16="http://schemas.microsoft.com/office/drawing/2014/main" id="{7BC5B07C-EB4B-4B4F-AC84-E5227F4D4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6" name="Rectangle 128">
              <a:extLst>
                <a:ext uri="{FF2B5EF4-FFF2-40B4-BE49-F238E27FC236}">
                  <a16:creationId xmlns:a16="http://schemas.microsoft.com/office/drawing/2014/main" id="{701D25EA-A648-484B-AAD3-D38B4066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7" name="Rectangle 129">
              <a:extLst>
                <a:ext uri="{FF2B5EF4-FFF2-40B4-BE49-F238E27FC236}">
                  <a16:creationId xmlns:a16="http://schemas.microsoft.com/office/drawing/2014/main" id="{8846D1D7-B711-2E49-BC5C-41AA92F36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8" name="Rectangle 130">
              <a:extLst>
                <a:ext uri="{FF2B5EF4-FFF2-40B4-BE49-F238E27FC236}">
                  <a16:creationId xmlns:a16="http://schemas.microsoft.com/office/drawing/2014/main" id="{75D06296-0776-A94B-8D05-89903374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599" name="Rectangle 131">
              <a:extLst>
                <a:ext uri="{FF2B5EF4-FFF2-40B4-BE49-F238E27FC236}">
                  <a16:creationId xmlns:a16="http://schemas.microsoft.com/office/drawing/2014/main" id="{986626FB-3379-BA4F-B8CF-A23953387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0" name="Rectangle 132">
              <a:extLst>
                <a:ext uri="{FF2B5EF4-FFF2-40B4-BE49-F238E27FC236}">
                  <a16:creationId xmlns:a16="http://schemas.microsoft.com/office/drawing/2014/main" id="{90213E6F-59BA-4B44-B47A-627B7BF33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1" name="Rectangle 133">
              <a:extLst>
                <a:ext uri="{FF2B5EF4-FFF2-40B4-BE49-F238E27FC236}">
                  <a16:creationId xmlns:a16="http://schemas.microsoft.com/office/drawing/2014/main" id="{B63BDBDF-060F-BA4A-A66B-1D42BEF55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2" name="Rectangle 134">
              <a:extLst>
                <a:ext uri="{FF2B5EF4-FFF2-40B4-BE49-F238E27FC236}">
                  <a16:creationId xmlns:a16="http://schemas.microsoft.com/office/drawing/2014/main" id="{81A84589-9B24-A34E-A567-BB49DCF1C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3" name="Rectangle 135">
              <a:extLst>
                <a:ext uri="{FF2B5EF4-FFF2-40B4-BE49-F238E27FC236}">
                  <a16:creationId xmlns:a16="http://schemas.microsoft.com/office/drawing/2014/main" id="{1E2431B9-C4B7-D943-9AD5-7DFB391468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4" name="Rectangle 136">
              <a:extLst>
                <a:ext uri="{FF2B5EF4-FFF2-40B4-BE49-F238E27FC236}">
                  <a16:creationId xmlns:a16="http://schemas.microsoft.com/office/drawing/2014/main" id="{50D7E9E4-28CB-B941-A45C-E1452C221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5" name="Rectangle 137">
              <a:extLst>
                <a:ext uri="{FF2B5EF4-FFF2-40B4-BE49-F238E27FC236}">
                  <a16:creationId xmlns:a16="http://schemas.microsoft.com/office/drawing/2014/main" id="{C32CA93F-412C-C740-80D1-7FF1F5C3E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6" name="Rectangle 138">
              <a:extLst>
                <a:ext uri="{FF2B5EF4-FFF2-40B4-BE49-F238E27FC236}">
                  <a16:creationId xmlns:a16="http://schemas.microsoft.com/office/drawing/2014/main" id="{204B44FB-A486-3A43-858E-F5626D7643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7" name="Rectangle 139">
              <a:extLst>
                <a:ext uri="{FF2B5EF4-FFF2-40B4-BE49-F238E27FC236}">
                  <a16:creationId xmlns:a16="http://schemas.microsoft.com/office/drawing/2014/main" id="{F019D558-4A1B-C34D-B1D4-FFA1BA2C47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8" name="Rectangle 140">
              <a:extLst>
                <a:ext uri="{FF2B5EF4-FFF2-40B4-BE49-F238E27FC236}">
                  <a16:creationId xmlns:a16="http://schemas.microsoft.com/office/drawing/2014/main" id="{E992FC84-1DCA-494B-A2F1-78CCCD951A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09" name="Rectangle 141">
              <a:extLst>
                <a:ext uri="{FF2B5EF4-FFF2-40B4-BE49-F238E27FC236}">
                  <a16:creationId xmlns:a16="http://schemas.microsoft.com/office/drawing/2014/main" id="{6ACCEC77-CED6-9949-A454-DEAF6F6E3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0" name="Rectangle 142">
              <a:extLst>
                <a:ext uri="{FF2B5EF4-FFF2-40B4-BE49-F238E27FC236}">
                  <a16:creationId xmlns:a16="http://schemas.microsoft.com/office/drawing/2014/main" id="{58025F4A-DFF1-8146-B76E-5FE897350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1" name="Rectangle 143">
              <a:extLst>
                <a:ext uri="{FF2B5EF4-FFF2-40B4-BE49-F238E27FC236}">
                  <a16:creationId xmlns:a16="http://schemas.microsoft.com/office/drawing/2014/main" id="{DAB43977-EBDF-2148-A27F-6545BB526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2" name="Rectangle 144">
              <a:extLst>
                <a:ext uri="{FF2B5EF4-FFF2-40B4-BE49-F238E27FC236}">
                  <a16:creationId xmlns:a16="http://schemas.microsoft.com/office/drawing/2014/main" id="{76FDB44E-3805-1A4F-BEA4-E935BA729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3" name="Rectangle 145">
              <a:extLst>
                <a:ext uri="{FF2B5EF4-FFF2-40B4-BE49-F238E27FC236}">
                  <a16:creationId xmlns:a16="http://schemas.microsoft.com/office/drawing/2014/main" id="{6C85841A-9FF2-7E4E-AB47-1B50C5145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4" name="Rectangle 146">
              <a:extLst>
                <a:ext uri="{FF2B5EF4-FFF2-40B4-BE49-F238E27FC236}">
                  <a16:creationId xmlns:a16="http://schemas.microsoft.com/office/drawing/2014/main" id="{6EC08A88-08C5-9140-A1EE-91CD9C320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5" name="Rectangle 147">
              <a:extLst>
                <a:ext uri="{FF2B5EF4-FFF2-40B4-BE49-F238E27FC236}">
                  <a16:creationId xmlns:a16="http://schemas.microsoft.com/office/drawing/2014/main" id="{F2904D8C-92EF-0F4F-A49D-616123716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6" name="Rectangle 148">
              <a:extLst>
                <a:ext uri="{FF2B5EF4-FFF2-40B4-BE49-F238E27FC236}">
                  <a16:creationId xmlns:a16="http://schemas.microsoft.com/office/drawing/2014/main" id="{F8EBFEC4-955C-5743-8FD4-81F1655A9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17" name="Freeform 149">
              <a:extLst>
                <a:ext uri="{FF2B5EF4-FFF2-40B4-BE49-F238E27FC236}">
                  <a16:creationId xmlns:a16="http://schemas.microsoft.com/office/drawing/2014/main" id="{4B7D102C-D22A-CD4A-9A55-BB357F94A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18" name="Freeform 150">
              <a:extLst>
                <a:ext uri="{FF2B5EF4-FFF2-40B4-BE49-F238E27FC236}">
                  <a16:creationId xmlns:a16="http://schemas.microsoft.com/office/drawing/2014/main" id="{C4BAD551-450D-FA40-8DBA-AC888520C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19" name="Rectangle 151">
              <a:extLst>
                <a:ext uri="{FF2B5EF4-FFF2-40B4-BE49-F238E27FC236}">
                  <a16:creationId xmlns:a16="http://schemas.microsoft.com/office/drawing/2014/main" id="{AF0B23E1-E4BB-224F-818A-BF53882CF4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0" name="Rectangle 152">
              <a:extLst>
                <a:ext uri="{FF2B5EF4-FFF2-40B4-BE49-F238E27FC236}">
                  <a16:creationId xmlns:a16="http://schemas.microsoft.com/office/drawing/2014/main" id="{4DC68DCE-2E0F-3847-B915-AD36027D9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1" name="Rectangle 153">
              <a:extLst>
                <a:ext uri="{FF2B5EF4-FFF2-40B4-BE49-F238E27FC236}">
                  <a16:creationId xmlns:a16="http://schemas.microsoft.com/office/drawing/2014/main" id="{7F60EEB2-FF69-F948-9155-E2A062518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2" name="Rectangle 154">
              <a:extLst>
                <a:ext uri="{FF2B5EF4-FFF2-40B4-BE49-F238E27FC236}">
                  <a16:creationId xmlns:a16="http://schemas.microsoft.com/office/drawing/2014/main" id="{CF544C2F-CC10-A64F-BBF9-B756B0F4A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3" name="Rectangle 155">
              <a:extLst>
                <a:ext uri="{FF2B5EF4-FFF2-40B4-BE49-F238E27FC236}">
                  <a16:creationId xmlns:a16="http://schemas.microsoft.com/office/drawing/2014/main" id="{ADCBD85D-0BC9-3C4A-80EB-24F189342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4" name="Rectangle 156">
              <a:extLst>
                <a:ext uri="{FF2B5EF4-FFF2-40B4-BE49-F238E27FC236}">
                  <a16:creationId xmlns:a16="http://schemas.microsoft.com/office/drawing/2014/main" id="{DFB76C79-EB0F-0342-979A-AEBF92DB0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5" name="Rectangle 157">
              <a:extLst>
                <a:ext uri="{FF2B5EF4-FFF2-40B4-BE49-F238E27FC236}">
                  <a16:creationId xmlns:a16="http://schemas.microsoft.com/office/drawing/2014/main" id="{7D7CDF34-EA54-1E48-B4FC-BC504CDFA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6" name="Rectangle 158">
              <a:extLst>
                <a:ext uri="{FF2B5EF4-FFF2-40B4-BE49-F238E27FC236}">
                  <a16:creationId xmlns:a16="http://schemas.microsoft.com/office/drawing/2014/main" id="{33C58079-4425-D846-9AA4-094DF1C1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27" name="Freeform 159">
              <a:extLst>
                <a:ext uri="{FF2B5EF4-FFF2-40B4-BE49-F238E27FC236}">
                  <a16:creationId xmlns:a16="http://schemas.microsoft.com/office/drawing/2014/main" id="{194266EB-951C-D240-B07C-77C2489A8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28" name="Line 160">
              <a:extLst>
                <a:ext uri="{FF2B5EF4-FFF2-40B4-BE49-F238E27FC236}">
                  <a16:creationId xmlns:a16="http://schemas.microsoft.com/office/drawing/2014/main" id="{8C8671F3-BABE-644A-9B5C-8AA699BDF9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629" name="Freeform 161">
              <a:extLst>
                <a:ext uri="{FF2B5EF4-FFF2-40B4-BE49-F238E27FC236}">
                  <a16:creationId xmlns:a16="http://schemas.microsoft.com/office/drawing/2014/main" id="{5B4533E8-1F50-AF41-B45E-43B2767F9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30" name="Freeform 162">
              <a:extLst>
                <a:ext uri="{FF2B5EF4-FFF2-40B4-BE49-F238E27FC236}">
                  <a16:creationId xmlns:a16="http://schemas.microsoft.com/office/drawing/2014/main" id="{A2A88FA8-A356-BA4A-9A08-7FCF41B89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0631" name="Rectangle 163">
              <a:extLst>
                <a:ext uri="{FF2B5EF4-FFF2-40B4-BE49-F238E27FC236}">
                  <a16:creationId xmlns:a16="http://schemas.microsoft.com/office/drawing/2014/main" id="{E80FAFA7-5A03-3A4D-927B-0BE2B322B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32" name="Rectangle 164">
              <a:extLst>
                <a:ext uri="{FF2B5EF4-FFF2-40B4-BE49-F238E27FC236}">
                  <a16:creationId xmlns:a16="http://schemas.microsoft.com/office/drawing/2014/main" id="{53B76575-CBA4-FB40-B221-2C712BDCC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0633" name="Rectangle 165">
              <a:extLst>
                <a:ext uri="{FF2B5EF4-FFF2-40B4-BE49-F238E27FC236}">
                  <a16:creationId xmlns:a16="http://schemas.microsoft.com/office/drawing/2014/main" id="{63636EC4-E977-404A-8AD5-83C9A3858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0466" name="Rectangle 2">
            <a:extLst>
              <a:ext uri="{FF2B5EF4-FFF2-40B4-BE49-F238E27FC236}">
                <a16:creationId xmlns:a16="http://schemas.microsoft.com/office/drawing/2014/main" id="{21C79107-0E75-D744-94F2-D6F27160CA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0467" name="Rectangle 148">
            <a:extLst>
              <a:ext uri="{FF2B5EF4-FFF2-40B4-BE49-F238E27FC236}">
                <a16:creationId xmlns:a16="http://schemas.microsoft.com/office/drawing/2014/main" id="{54637AA8-79DF-A34D-85D1-1CCB2B2673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0468" name="Rectangle 151">
            <a:extLst>
              <a:ext uri="{FF2B5EF4-FFF2-40B4-BE49-F238E27FC236}">
                <a16:creationId xmlns:a16="http://schemas.microsoft.com/office/drawing/2014/main" id="{DF3EBE56-3A30-134B-8A7C-E1056CEC2F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0469" name="Freeform 15">
            <a:extLst>
              <a:ext uri="{FF2B5EF4-FFF2-40B4-BE49-F238E27FC236}">
                <a16:creationId xmlns:a16="http://schemas.microsoft.com/office/drawing/2014/main" id="{21CC34D0-3353-684E-8B50-98DBDB2EFFFE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470" name="Freeform 15">
            <a:extLst>
              <a:ext uri="{FF2B5EF4-FFF2-40B4-BE49-F238E27FC236}">
                <a16:creationId xmlns:a16="http://schemas.microsoft.com/office/drawing/2014/main" id="{56F44C2B-4636-8345-B7EB-173FFDC8C3A2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0471" name="Freeform 15">
            <a:extLst>
              <a:ext uri="{FF2B5EF4-FFF2-40B4-BE49-F238E27FC236}">
                <a16:creationId xmlns:a16="http://schemas.microsoft.com/office/drawing/2014/main" id="{ADAC3E2D-8C8D-5447-9F54-43A1420EC660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489" name="Group 1">
            <a:extLst>
              <a:ext uri="{FF2B5EF4-FFF2-40B4-BE49-F238E27FC236}">
                <a16:creationId xmlns:a16="http://schemas.microsoft.com/office/drawing/2014/main" id="{49F7F3B6-2C35-4D4F-8D66-FC4B20DDCFB0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1497" name="Rectangle 4">
              <a:extLst>
                <a:ext uri="{FF2B5EF4-FFF2-40B4-BE49-F238E27FC236}">
                  <a16:creationId xmlns:a16="http://schemas.microsoft.com/office/drawing/2014/main" id="{1DA35C93-6879-1C42-A6CA-187F1AB20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498" name="Rectangle 5">
              <a:extLst>
                <a:ext uri="{FF2B5EF4-FFF2-40B4-BE49-F238E27FC236}">
                  <a16:creationId xmlns:a16="http://schemas.microsoft.com/office/drawing/2014/main" id="{4C51CB6E-7D1E-284C-B78B-87E7FB42E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499" name="Freeform 6">
              <a:extLst>
                <a:ext uri="{FF2B5EF4-FFF2-40B4-BE49-F238E27FC236}">
                  <a16:creationId xmlns:a16="http://schemas.microsoft.com/office/drawing/2014/main" id="{4DF1495E-EC78-A942-9159-5FBD83ABE9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0" name="Line 7">
              <a:extLst>
                <a:ext uri="{FF2B5EF4-FFF2-40B4-BE49-F238E27FC236}">
                  <a16:creationId xmlns:a16="http://schemas.microsoft.com/office/drawing/2014/main" id="{958A8947-AC37-E44A-A8F7-9CD294A64C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1" name="Freeform 8">
              <a:extLst>
                <a:ext uri="{FF2B5EF4-FFF2-40B4-BE49-F238E27FC236}">
                  <a16:creationId xmlns:a16="http://schemas.microsoft.com/office/drawing/2014/main" id="{33B1B642-719E-FF4A-A760-12A41D7BA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2" name="Line 9">
              <a:extLst>
                <a:ext uri="{FF2B5EF4-FFF2-40B4-BE49-F238E27FC236}">
                  <a16:creationId xmlns:a16="http://schemas.microsoft.com/office/drawing/2014/main" id="{89814002-152D-6E4A-993F-7EDCE57403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3" name="Freeform 10">
              <a:extLst>
                <a:ext uri="{FF2B5EF4-FFF2-40B4-BE49-F238E27FC236}">
                  <a16:creationId xmlns:a16="http://schemas.microsoft.com/office/drawing/2014/main" id="{23372836-F32E-2442-97E6-3F284DC44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04" name="Line 11">
              <a:extLst>
                <a:ext uri="{FF2B5EF4-FFF2-40B4-BE49-F238E27FC236}">
                  <a16:creationId xmlns:a16="http://schemas.microsoft.com/office/drawing/2014/main" id="{8444E7AA-FD61-6A4A-A590-4FF776F6D3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05" name="Rectangle 12">
              <a:extLst>
                <a:ext uri="{FF2B5EF4-FFF2-40B4-BE49-F238E27FC236}">
                  <a16:creationId xmlns:a16="http://schemas.microsoft.com/office/drawing/2014/main" id="{9B297D87-D3BA-E447-AED5-AC18A48BD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6" name="Rectangle 13">
              <a:extLst>
                <a:ext uri="{FF2B5EF4-FFF2-40B4-BE49-F238E27FC236}">
                  <a16:creationId xmlns:a16="http://schemas.microsoft.com/office/drawing/2014/main" id="{BEC31277-962E-DD4B-8E97-9538DC066E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7" name="Rectangle 14">
              <a:extLst>
                <a:ext uri="{FF2B5EF4-FFF2-40B4-BE49-F238E27FC236}">
                  <a16:creationId xmlns:a16="http://schemas.microsoft.com/office/drawing/2014/main" id="{ED4341D5-BEB5-5A40-B02C-54B991A15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8" name="Rectangle 15">
              <a:extLst>
                <a:ext uri="{FF2B5EF4-FFF2-40B4-BE49-F238E27FC236}">
                  <a16:creationId xmlns:a16="http://schemas.microsoft.com/office/drawing/2014/main" id="{5CD7B13D-8A83-4F4F-8D3C-32CB2C37BF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09" name="Freeform 16">
              <a:extLst>
                <a:ext uri="{FF2B5EF4-FFF2-40B4-BE49-F238E27FC236}">
                  <a16:creationId xmlns:a16="http://schemas.microsoft.com/office/drawing/2014/main" id="{110894CB-FD88-8F48-A836-631B3476A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0" name="Line 17">
              <a:extLst>
                <a:ext uri="{FF2B5EF4-FFF2-40B4-BE49-F238E27FC236}">
                  <a16:creationId xmlns:a16="http://schemas.microsoft.com/office/drawing/2014/main" id="{4AD56264-9501-514A-8807-D522329F4F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1" name="Freeform 18">
              <a:extLst>
                <a:ext uri="{FF2B5EF4-FFF2-40B4-BE49-F238E27FC236}">
                  <a16:creationId xmlns:a16="http://schemas.microsoft.com/office/drawing/2014/main" id="{725ACF25-209A-D34D-B23B-2EB17CB8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2" name="Line 19">
              <a:extLst>
                <a:ext uri="{FF2B5EF4-FFF2-40B4-BE49-F238E27FC236}">
                  <a16:creationId xmlns:a16="http://schemas.microsoft.com/office/drawing/2014/main" id="{02BDB7C2-CAEE-AB48-BBC8-2AB6E7575B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3" name="Rectangle 20">
              <a:extLst>
                <a:ext uri="{FF2B5EF4-FFF2-40B4-BE49-F238E27FC236}">
                  <a16:creationId xmlns:a16="http://schemas.microsoft.com/office/drawing/2014/main" id="{A0366DF5-C01A-5945-8D49-BCD108CDF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4" name="Rectangle 21">
              <a:extLst>
                <a:ext uri="{FF2B5EF4-FFF2-40B4-BE49-F238E27FC236}">
                  <a16:creationId xmlns:a16="http://schemas.microsoft.com/office/drawing/2014/main" id="{E448BB53-017D-BF40-AAB8-1003ACE42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5" name="Rectangle 22">
              <a:extLst>
                <a:ext uri="{FF2B5EF4-FFF2-40B4-BE49-F238E27FC236}">
                  <a16:creationId xmlns:a16="http://schemas.microsoft.com/office/drawing/2014/main" id="{FFD8AF2F-1C74-FC49-94E4-B69AFF6A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6" name="Rectangle 23">
              <a:extLst>
                <a:ext uri="{FF2B5EF4-FFF2-40B4-BE49-F238E27FC236}">
                  <a16:creationId xmlns:a16="http://schemas.microsoft.com/office/drawing/2014/main" id="{DBAE0671-7A04-A54F-A1C6-7F0BFF231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17" name="Freeform 24">
              <a:extLst>
                <a:ext uri="{FF2B5EF4-FFF2-40B4-BE49-F238E27FC236}">
                  <a16:creationId xmlns:a16="http://schemas.microsoft.com/office/drawing/2014/main" id="{F9396B50-27E5-9743-8910-76793B148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18" name="Line 25">
              <a:extLst>
                <a:ext uri="{FF2B5EF4-FFF2-40B4-BE49-F238E27FC236}">
                  <a16:creationId xmlns:a16="http://schemas.microsoft.com/office/drawing/2014/main" id="{BF6321A9-8067-2E49-876A-56DAFCFC8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19" name="Freeform 26">
              <a:extLst>
                <a:ext uri="{FF2B5EF4-FFF2-40B4-BE49-F238E27FC236}">
                  <a16:creationId xmlns:a16="http://schemas.microsoft.com/office/drawing/2014/main" id="{FBA8746D-24AF-7747-B307-90D0E76F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20" name="Line 27">
              <a:extLst>
                <a:ext uri="{FF2B5EF4-FFF2-40B4-BE49-F238E27FC236}">
                  <a16:creationId xmlns:a16="http://schemas.microsoft.com/office/drawing/2014/main" id="{C9AEBFB3-58D4-A946-90F9-5ACF49785A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21" name="Freeform 28">
              <a:extLst>
                <a:ext uri="{FF2B5EF4-FFF2-40B4-BE49-F238E27FC236}">
                  <a16:creationId xmlns:a16="http://schemas.microsoft.com/office/drawing/2014/main" id="{968EDC8A-39F1-B046-B6F4-EE42DF7B3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22" name="Line 29">
              <a:extLst>
                <a:ext uri="{FF2B5EF4-FFF2-40B4-BE49-F238E27FC236}">
                  <a16:creationId xmlns:a16="http://schemas.microsoft.com/office/drawing/2014/main" id="{1D8D591B-3D65-DC4E-8FB7-D51F6240A0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23" name="Rectangle 30">
              <a:extLst>
                <a:ext uri="{FF2B5EF4-FFF2-40B4-BE49-F238E27FC236}">
                  <a16:creationId xmlns:a16="http://schemas.microsoft.com/office/drawing/2014/main" id="{A8A276DD-401E-6047-94F2-FE3168061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4" name="Rectangle 31">
              <a:extLst>
                <a:ext uri="{FF2B5EF4-FFF2-40B4-BE49-F238E27FC236}">
                  <a16:creationId xmlns:a16="http://schemas.microsoft.com/office/drawing/2014/main" id="{38C488E2-6E13-484F-A081-4EB17958D0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5" name="Rectangle 32">
              <a:extLst>
                <a:ext uri="{FF2B5EF4-FFF2-40B4-BE49-F238E27FC236}">
                  <a16:creationId xmlns:a16="http://schemas.microsoft.com/office/drawing/2014/main" id="{D3820258-4ACF-ED49-9369-5CF40BA2E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6" name="Rectangle 33">
              <a:extLst>
                <a:ext uri="{FF2B5EF4-FFF2-40B4-BE49-F238E27FC236}">
                  <a16:creationId xmlns:a16="http://schemas.microsoft.com/office/drawing/2014/main" id="{25790F13-9174-1546-9760-632307BF2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7" name="Rectangle 34">
              <a:extLst>
                <a:ext uri="{FF2B5EF4-FFF2-40B4-BE49-F238E27FC236}">
                  <a16:creationId xmlns:a16="http://schemas.microsoft.com/office/drawing/2014/main" id="{E603DB6A-F79A-3C45-89C9-90874266E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8" name="Rectangle 35">
              <a:extLst>
                <a:ext uri="{FF2B5EF4-FFF2-40B4-BE49-F238E27FC236}">
                  <a16:creationId xmlns:a16="http://schemas.microsoft.com/office/drawing/2014/main" id="{AA65413F-0039-824B-B2BB-377E9030D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29" name="Rectangle 36">
              <a:extLst>
                <a:ext uri="{FF2B5EF4-FFF2-40B4-BE49-F238E27FC236}">
                  <a16:creationId xmlns:a16="http://schemas.microsoft.com/office/drawing/2014/main" id="{79F771BE-D5BB-0B4A-A8F9-57BD95DE0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0" name="Rectangle 37">
              <a:extLst>
                <a:ext uri="{FF2B5EF4-FFF2-40B4-BE49-F238E27FC236}">
                  <a16:creationId xmlns:a16="http://schemas.microsoft.com/office/drawing/2014/main" id="{AC5A7F38-3D5F-2D4A-B1DA-38AE18CC8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1" name="Freeform 38">
              <a:extLst>
                <a:ext uri="{FF2B5EF4-FFF2-40B4-BE49-F238E27FC236}">
                  <a16:creationId xmlns:a16="http://schemas.microsoft.com/office/drawing/2014/main" id="{395B072F-CAC5-4B41-9307-B9AA52F89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2" name="Freeform 39">
              <a:extLst>
                <a:ext uri="{FF2B5EF4-FFF2-40B4-BE49-F238E27FC236}">
                  <a16:creationId xmlns:a16="http://schemas.microsoft.com/office/drawing/2014/main" id="{52C1FDAE-8190-E04A-8591-AE41B5919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3" name="Freeform 40">
              <a:extLst>
                <a:ext uri="{FF2B5EF4-FFF2-40B4-BE49-F238E27FC236}">
                  <a16:creationId xmlns:a16="http://schemas.microsoft.com/office/drawing/2014/main" id="{88415C92-CE20-1341-886E-6BA1E35AD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34" name="Rectangle 41">
              <a:extLst>
                <a:ext uri="{FF2B5EF4-FFF2-40B4-BE49-F238E27FC236}">
                  <a16:creationId xmlns:a16="http://schemas.microsoft.com/office/drawing/2014/main" id="{8374DBCA-44FB-0D48-84B8-892377A7A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5" name="Rectangle 42">
              <a:extLst>
                <a:ext uri="{FF2B5EF4-FFF2-40B4-BE49-F238E27FC236}">
                  <a16:creationId xmlns:a16="http://schemas.microsoft.com/office/drawing/2014/main" id="{8E77197B-DE3C-9745-B2BA-30F68CD64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6" name="Rectangle 43">
              <a:extLst>
                <a:ext uri="{FF2B5EF4-FFF2-40B4-BE49-F238E27FC236}">
                  <a16:creationId xmlns:a16="http://schemas.microsoft.com/office/drawing/2014/main" id="{379D621B-9E23-F149-BD94-2A207AE58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7" name="Rectangle 44">
              <a:extLst>
                <a:ext uri="{FF2B5EF4-FFF2-40B4-BE49-F238E27FC236}">
                  <a16:creationId xmlns:a16="http://schemas.microsoft.com/office/drawing/2014/main" id="{C01338F4-BC21-EB4C-A080-1B8AB5B05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8" name="Rectangle 45">
              <a:extLst>
                <a:ext uri="{FF2B5EF4-FFF2-40B4-BE49-F238E27FC236}">
                  <a16:creationId xmlns:a16="http://schemas.microsoft.com/office/drawing/2014/main" id="{13E6604D-50C3-6C4C-8281-121C5BC803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39" name="Rectangle 46">
              <a:extLst>
                <a:ext uri="{FF2B5EF4-FFF2-40B4-BE49-F238E27FC236}">
                  <a16:creationId xmlns:a16="http://schemas.microsoft.com/office/drawing/2014/main" id="{B5855657-BC67-044C-AB6D-290F32414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0" name="Rectangle 47">
              <a:extLst>
                <a:ext uri="{FF2B5EF4-FFF2-40B4-BE49-F238E27FC236}">
                  <a16:creationId xmlns:a16="http://schemas.microsoft.com/office/drawing/2014/main" id="{B892DFBF-3BC2-8049-9D90-B59F491DA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1" name="Rectangle 48">
              <a:extLst>
                <a:ext uri="{FF2B5EF4-FFF2-40B4-BE49-F238E27FC236}">
                  <a16:creationId xmlns:a16="http://schemas.microsoft.com/office/drawing/2014/main" id="{41792E41-E66D-0049-8995-134C9D5451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42" name="Freeform 49">
              <a:extLst>
                <a:ext uri="{FF2B5EF4-FFF2-40B4-BE49-F238E27FC236}">
                  <a16:creationId xmlns:a16="http://schemas.microsoft.com/office/drawing/2014/main" id="{39407B84-8727-A440-A563-1BE38ABE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3" name="Line 50">
              <a:extLst>
                <a:ext uri="{FF2B5EF4-FFF2-40B4-BE49-F238E27FC236}">
                  <a16:creationId xmlns:a16="http://schemas.microsoft.com/office/drawing/2014/main" id="{EDE197B1-1323-2247-817D-002BB86A83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4" name="Line 51">
              <a:extLst>
                <a:ext uri="{FF2B5EF4-FFF2-40B4-BE49-F238E27FC236}">
                  <a16:creationId xmlns:a16="http://schemas.microsoft.com/office/drawing/2014/main" id="{1777B781-EDA8-CC45-B1D5-0141BACEE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5" name="Freeform 52">
              <a:extLst>
                <a:ext uri="{FF2B5EF4-FFF2-40B4-BE49-F238E27FC236}">
                  <a16:creationId xmlns:a16="http://schemas.microsoft.com/office/drawing/2014/main" id="{8D8CF38A-5AB8-C94D-B918-2407AAA67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6" name="Freeform 53">
              <a:extLst>
                <a:ext uri="{FF2B5EF4-FFF2-40B4-BE49-F238E27FC236}">
                  <a16:creationId xmlns:a16="http://schemas.microsoft.com/office/drawing/2014/main" id="{AA972548-4835-1F48-9AEE-F68F173FD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7" name="Freeform 54">
              <a:extLst>
                <a:ext uri="{FF2B5EF4-FFF2-40B4-BE49-F238E27FC236}">
                  <a16:creationId xmlns:a16="http://schemas.microsoft.com/office/drawing/2014/main" id="{B3C1F65E-5392-DB42-AFF8-F6C8F978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48" name="Freeform 55">
              <a:extLst>
                <a:ext uri="{FF2B5EF4-FFF2-40B4-BE49-F238E27FC236}">
                  <a16:creationId xmlns:a16="http://schemas.microsoft.com/office/drawing/2014/main" id="{B288A609-8810-5743-A263-0A799FF67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49" name="Freeform 56">
              <a:extLst>
                <a:ext uri="{FF2B5EF4-FFF2-40B4-BE49-F238E27FC236}">
                  <a16:creationId xmlns:a16="http://schemas.microsoft.com/office/drawing/2014/main" id="{C1A79653-14F0-2141-BF55-5076E9600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0" name="Freeform 57">
              <a:extLst>
                <a:ext uri="{FF2B5EF4-FFF2-40B4-BE49-F238E27FC236}">
                  <a16:creationId xmlns:a16="http://schemas.microsoft.com/office/drawing/2014/main" id="{2AA7A953-E773-3044-8EE9-2864F9E59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1" name="Freeform 58">
              <a:extLst>
                <a:ext uri="{FF2B5EF4-FFF2-40B4-BE49-F238E27FC236}">
                  <a16:creationId xmlns:a16="http://schemas.microsoft.com/office/drawing/2014/main" id="{92548CF1-DE20-1341-9238-12B02906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2" name="Freeform 59">
              <a:extLst>
                <a:ext uri="{FF2B5EF4-FFF2-40B4-BE49-F238E27FC236}">
                  <a16:creationId xmlns:a16="http://schemas.microsoft.com/office/drawing/2014/main" id="{99DC7EA9-5A60-2046-BD54-312C1F187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3" name="Freeform 60">
              <a:extLst>
                <a:ext uri="{FF2B5EF4-FFF2-40B4-BE49-F238E27FC236}">
                  <a16:creationId xmlns:a16="http://schemas.microsoft.com/office/drawing/2014/main" id="{9D050CCB-0B04-3B45-BEAF-883B24D05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4" name="Line 61">
              <a:extLst>
                <a:ext uri="{FF2B5EF4-FFF2-40B4-BE49-F238E27FC236}">
                  <a16:creationId xmlns:a16="http://schemas.microsoft.com/office/drawing/2014/main" id="{553EB874-8235-6941-B1C8-443B241839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5" name="Rectangle 62">
              <a:extLst>
                <a:ext uri="{FF2B5EF4-FFF2-40B4-BE49-F238E27FC236}">
                  <a16:creationId xmlns:a16="http://schemas.microsoft.com/office/drawing/2014/main" id="{B220AA1D-0FAD-EF45-9759-B01BA08486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56" name="Freeform 63">
              <a:extLst>
                <a:ext uri="{FF2B5EF4-FFF2-40B4-BE49-F238E27FC236}">
                  <a16:creationId xmlns:a16="http://schemas.microsoft.com/office/drawing/2014/main" id="{EB456041-8415-8C44-94AD-A32536011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7" name="Line 64">
              <a:extLst>
                <a:ext uri="{FF2B5EF4-FFF2-40B4-BE49-F238E27FC236}">
                  <a16:creationId xmlns:a16="http://schemas.microsoft.com/office/drawing/2014/main" id="{656D024D-2BD8-AF47-9795-5CFDA12B43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58" name="Freeform 65">
              <a:extLst>
                <a:ext uri="{FF2B5EF4-FFF2-40B4-BE49-F238E27FC236}">
                  <a16:creationId xmlns:a16="http://schemas.microsoft.com/office/drawing/2014/main" id="{992746BB-931E-3B4B-886E-D1B479EB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59" name="Line 66">
              <a:extLst>
                <a:ext uri="{FF2B5EF4-FFF2-40B4-BE49-F238E27FC236}">
                  <a16:creationId xmlns:a16="http://schemas.microsoft.com/office/drawing/2014/main" id="{0E6C652A-5AA1-2C48-A733-3C57EEBA970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0" name="Freeform 67">
              <a:extLst>
                <a:ext uri="{FF2B5EF4-FFF2-40B4-BE49-F238E27FC236}">
                  <a16:creationId xmlns:a16="http://schemas.microsoft.com/office/drawing/2014/main" id="{C24B1015-860E-874A-B728-EAF596897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61" name="Line 68">
              <a:extLst>
                <a:ext uri="{FF2B5EF4-FFF2-40B4-BE49-F238E27FC236}">
                  <a16:creationId xmlns:a16="http://schemas.microsoft.com/office/drawing/2014/main" id="{6D13342F-E6F5-C746-8BE1-4A4A27C66F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2" name="Freeform 69">
              <a:extLst>
                <a:ext uri="{FF2B5EF4-FFF2-40B4-BE49-F238E27FC236}">
                  <a16:creationId xmlns:a16="http://schemas.microsoft.com/office/drawing/2014/main" id="{30D00E39-9558-9540-A144-87A58AF82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63" name="Line 70">
              <a:extLst>
                <a:ext uri="{FF2B5EF4-FFF2-40B4-BE49-F238E27FC236}">
                  <a16:creationId xmlns:a16="http://schemas.microsoft.com/office/drawing/2014/main" id="{40CB7457-B8BE-334F-BAE7-73A490030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4" name="Line 71">
              <a:extLst>
                <a:ext uri="{FF2B5EF4-FFF2-40B4-BE49-F238E27FC236}">
                  <a16:creationId xmlns:a16="http://schemas.microsoft.com/office/drawing/2014/main" id="{FFF1ABEC-0E52-ED4C-9DA4-847892CC64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5" name="Line 72">
              <a:extLst>
                <a:ext uri="{FF2B5EF4-FFF2-40B4-BE49-F238E27FC236}">
                  <a16:creationId xmlns:a16="http://schemas.microsoft.com/office/drawing/2014/main" id="{B3ECAE22-D40B-2347-8446-651994D18B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6" name="Line 73">
              <a:extLst>
                <a:ext uri="{FF2B5EF4-FFF2-40B4-BE49-F238E27FC236}">
                  <a16:creationId xmlns:a16="http://schemas.microsoft.com/office/drawing/2014/main" id="{F6DC8688-0DC7-E245-99D1-2163EB752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7" name="Line 74">
              <a:extLst>
                <a:ext uri="{FF2B5EF4-FFF2-40B4-BE49-F238E27FC236}">
                  <a16:creationId xmlns:a16="http://schemas.microsoft.com/office/drawing/2014/main" id="{F92962CD-AD17-FD41-BF9A-C836A77B2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68" name="Rectangle 75">
              <a:extLst>
                <a:ext uri="{FF2B5EF4-FFF2-40B4-BE49-F238E27FC236}">
                  <a16:creationId xmlns:a16="http://schemas.microsoft.com/office/drawing/2014/main" id="{9B562F20-011A-BC41-86D7-E01B07DF8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569" name="Freeform 76">
              <a:extLst>
                <a:ext uri="{FF2B5EF4-FFF2-40B4-BE49-F238E27FC236}">
                  <a16:creationId xmlns:a16="http://schemas.microsoft.com/office/drawing/2014/main" id="{8849C50D-ADE3-1C47-B15D-575A61E6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0" name="Line 77">
              <a:extLst>
                <a:ext uri="{FF2B5EF4-FFF2-40B4-BE49-F238E27FC236}">
                  <a16:creationId xmlns:a16="http://schemas.microsoft.com/office/drawing/2014/main" id="{D52162B5-7D1A-724C-80DA-638E42C453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1" name="Freeform 78">
              <a:extLst>
                <a:ext uri="{FF2B5EF4-FFF2-40B4-BE49-F238E27FC236}">
                  <a16:creationId xmlns:a16="http://schemas.microsoft.com/office/drawing/2014/main" id="{663D92A7-F788-7F4C-B732-67323D0CB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2" name="Line 79">
              <a:extLst>
                <a:ext uri="{FF2B5EF4-FFF2-40B4-BE49-F238E27FC236}">
                  <a16:creationId xmlns:a16="http://schemas.microsoft.com/office/drawing/2014/main" id="{5FA7F831-EDAB-4C4A-9756-6DD96AAED7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3" name="Line 80">
              <a:extLst>
                <a:ext uri="{FF2B5EF4-FFF2-40B4-BE49-F238E27FC236}">
                  <a16:creationId xmlns:a16="http://schemas.microsoft.com/office/drawing/2014/main" id="{9121EF87-A95B-7A4B-95B3-370575D22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4" name="Line 81">
              <a:extLst>
                <a:ext uri="{FF2B5EF4-FFF2-40B4-BE49-F238E27FC236}">
                  <a16:creationId xmlns:a16="http://schemas.microsoft.com/office/drawing/2014/main" id="{3E14DBC7-177A-A443-88A2-B3FF499ED9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5" name="Freeform 82">
              <a:extLst>
                <a:ext uri="{FF2B5EF4-FFF2-40B4-BE49-F238E27FC236}">
                  <a16:creationId xmlns:a16="http://schemas.microsoft.com/office/drawing/2014/main" id="{FBB8D715-94CD-734B-9F09-DF78F765FD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6" name="Freeform 83">
              <a:extLst>
                <a:ext uri="{FF2B5EF4-FFF2-40B4-BE49-F238E27FC236}">
                  <a16:creationId xmlns:a16="http://schemas.microsoft.com/office/drawing/2014/main" id="{430222A9-221F-624C-B874-03D758D66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7" name="Freeform 84">
              <a:extLst>
                <a:ext uri="{FF2B5EF4-FFF2-40B4-BE49-F238E27FC236}">
                  <a16:creationId xmlns:a16="http://schemas.microsoft.com/office/drawing/2014/main" id="{14DBF058-147E-7E41-9CBD-EA2D6C4CF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78" name="Freeform 85">
              <a:extLst>
                <a:ext uri="{FF2B5EF4-FFF2-40B4-BE49-F238E27FC236}">
                  <a16:creationId xmlns:a16="http://schemas.microsoft.com/office/drawing/2014/main" id="{D3640A75-36B6-144A-8EAA-D513C5EF4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79" name="Freeform 86">
              <a:extLst>
                <a:ext uri="{FF2B5EF4-FFF2-40B4-BE49-F238E27FC236}">
                  <a16:creationId xmlns:a16="http://schemas.microsoft.com/office/drawing/2014/main" id="{7D8DA2B7-0E78-8A41-A115-0AED02E43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80" name="Freeform 87">
              <a:extLst>
                <a:ext uri="{FF2B5EF4-FFF2-40B4-BE49-F238E27FC236}">
                  <a16:creationId xmlns:a16="http://schemas.microsoft.com/office/drawing/2014/main" id="{94D6CB99-B7CA-3F43-AE14-7F2B51A88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1" name="Freeform 88">
              <a:extLst>
                <a:ext uri="{FF2B5EF4-FFF2-40B4-BE49-F238E27FC236}">
                  <a16:creationId xmlns:a16="http://schemas.microsoft.com/office/drawing/2014/main" id="{51220617-F87F-E148-B03D-307C0A622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582" name="Freeform 89">
              <a:extLst>
                <a:ext uri="{FF2B5EF4-FFF2-40B4-BE49-F238E27FC236}">
                  <a16:creationId xmlns:a16="http://schemas.microsoft.com/office/drawing/2014/main" id="{EFC2688E-AD9E-7C4F-8F33-2B386A99F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3" name="Freeform 90">
              <a:extLst>
                <a:ext uri="{FF2B5EF4-FFF2-40B4-BE49-F238E27FC236}">
                  <a16:creationId xmlns:a16="http://schemas.microsoft.com/office/drawing/2014/main" id="{0C33831F-F24B-B346-A467-E2E7ED9D9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4" name="Freeform 91">
              <a:extLst>
                <a:ext uri="{FF2B5EF4-FFF2-40B4-BE49-F238E27FC236}">
                  <a16:creationId xmlns:a16="http://schemas.microsoft.com/office/drawing/2014/main" id="{957E9721-23CB-9A48-B2B1-B6B48A52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5" name="Freeform 92">
              <a:extLst>
                <a:ext uri="{FF2B5EF4-FFF2-40B4-BE49-F238E27FC236}">
                  <a16:creationId xmlns:a16="http://schemas.microsoft.com/office/drawing/2014/main" id="{C389F427-82CE-DB42-9204-0319D696A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6" name="Freeform 93">
              <a:extLst>
                <a:ext uri="{FF2B5EF4-FFF2-40B4-BE49-F238E27FC236}">
                  <a16:creationId xmlns:a16="http://schemas.microsoft.com/office/drawing/2014/main" id="{CE49D863-14DA-5C4B-A110-857149EF5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7" name="Freeform 94">
              <a:extLst>
                <a:ext uri="{FF2B5EF4-FFF2-40B4-BE49-F238E27FC236}">
                  <a16:creationId xmlns:a16="http://schemas.microsoft.com/office/drawing/2014/main" id="{BB99F252-167C-C64D-B82A-192D6F6FD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8" name="Freeform 95">
              <a:extLst>
                <a:ext uri="{FF2B5EF4-FFF2-40B4-BE49-F238E27FC236}">
                  <a16:creationId xmlns:a16="http://schemas.microsoft.com/office/drawing/2014/main" id="{3177B212-8D3F-3447-9183-96DE4304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89" name="Freeform 96">
              <a:extLst>
                <a:ext uri="{FF2B5EF4-FFF2-40B4-BE49-F238E27FC236}">
                  <a16:creationId xmlns:a16="http://schemas.microsoft.com/office/drawing/2014/main" id="{21DD5F6D-51F6-7945-BF42-537C6EB5D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0" name="Freeform 97">
              <a:extLst>
                <a:ext uri="{FF2B5EF4-FFF2-40B4-BE49-F238E27FC236}">
                  <a16:creationId xmlns:a16="http://schemas.microsoft.com/office/drawing/2014/main" id="{1E4BC447-C492-2F4A-BDE6-ED798BB2D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1" name="Freeform 98">
              <a:extLst>
                <a:ext uri="{FF2B5EF4-FFF2-40B4-BE49-F238E27FC236}">
                  <a16:creationId xmlns:a16="http://schemas.microsoft.com/office/drawing/2014/main" id="{EE4AA75B-22AC-E142-BF46-29FD2C25B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2" name="Freeform 99">
              <a:extLst>
                <a:ext uri="{FF2B5EF4-FFF2-40B4-BE49-F238E27FC236}">
                  <a16:creationId xmlns:a16="http://schemas.microsoft.com/office/drawing/2014/main" id="{6735EA7D-0F7C-734A-A1A4-C07B39101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3" name="Freeform 100">
              <a:extLst>
                <a:ext uri="{FF2B5EF4-FFF2-40B4-BE49-F238E27FC236}">
                  <a16:creationId xmlns:a16="http://schemas.microsoft.com/office/drawing/2014/main" id="{5F4104F6-706F-A047-A369-C64D94A07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4" name="Freeform 101">
              <a:extLst>
                <a:ext uri="{FF2B5EF4-FFF2-40B4-BE49-F238E27FC236}">
                  <a16:creationId xmlns:a16="http://schemas.microsoft.com/office/drawing/2014/main" id="{9081C414-6ECF-614F-BF6E-426D9555D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5" name="Freeform 102">
              <a:extLst>
                <a:ext uri="{FF2B5EF4-FFF2-40B4-BE49-F238E27FC236}">
                  <a16:creationId xmlns:a16="http://schemas.microsoft.com/office/drawing/2014/main" id="{7084BCCD-701E-054B-8799-E6E071160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6" name="Freeform 103">
              <a:extLst>
                <a:ext uri="{FF2B5EF4-FFF2-40B4-BE49-F238E27FC236}">
                  <a16:creationId xmlns:a16="http://schemas.microsoft.com/office/drawing/2014/main" id="{7076473F-BEF8-C64D-A822-70019F41A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7" name="Freeform 104">
              <a:extLst>
                <a:ext uri="{FF2B5EF4-FFF2-40B4-BE49-F238E27FC236}">
                  <a16:creationId xmlns:a16="http://schemas.microsoft.com/office/drawing/2014/main" id="{55710C76-DE68-F248-A29D-335434380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8" name="Freeform 105">
              <a:extLst>
                <a:ext uri="{FF2B5EF4-FFF2-40B4-BE49-F238E27FC236}">
                  <a16:creationId xmlns:a16="http://schemas.microsoft.com/office/drawing/2014/main" id="{2970CF8B-2E29-5B4A-82DF-6B80D7C5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599" name="Freeform 106">
              <a:extLst>
                <a:ext uri="{FF2B5EF4-FFF2-40B4-BE49-F238E27FC236}">
                  <a16:creationId xmlns:a16="http://schemas.microsoft.com/office/drawing/2014/main" id="{F919FECF-E996-2644-92E9-BAF404A7E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0" name="Freeform 107">
              <a:extLst>
                <a:ext uri="{FF2B5EF4-FFF2-40B4-BE49-F238E27FC236}">
                  <a16:creationId xmlns:a16="http://schemas.microsoft.com/office/drawing/2014/main" id="{8E95D53C-E5CA-C148-BBC2-CF1B63AC0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1" name="Freeform 108">
              <a:extLst>
                <a:ext uri="{FF2B5EF4-FFF2-40B4-BE49-F238E27FC236}">
                  <a16:creationId xmlns:a16="http://schemas.microsoft.com/office/drawing/2014/main" id="{9A028135-6A0B-EE44-9098-65D85679B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2" name="Freeform 109">
              <a:extLst>
                <a:ext uri="{FF2B5EF4-FFF2-40B4-BE49-F238E27FC236}">
                  <a16:creationId xmlns:a16="http://schemas.microsoft.com/office/drawing/2014/main" id="{9FB8F2FA-CD7E-394B-81BF-4CEC08290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3" name="Freeform 110">
              <a:extLst>
                <a:ext uri="{FF2B5EF4-FFF2-40B4-BE49-F238E27FC236}">
                  <a16:creationId xmlns:a16="http://schemas.microsoft.com/office/drawing/2014/main" id="{AF1EA287-3629-CD4B-A1F6-9719F1CF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4" name="Freeform 111">
              <a:extLst>
                <a:ext uri="{FF2B5EF4-FFF2-40B4-BE49-F238E27FC236}">
                  <a16:creationId xmlns:a16="http://schemas.microsoft.com/office/drawing/2014/main" id="{780B0954-1D75-104F-9E98-2F6FC19DC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5" name="Freeform 112">
              <a:extLst>
                <a:ext uri="{FF2B5EF4-FFF2-40B4-BE49-F238E27FC236}">
                  <a16:creationId xmlns:a16="http://schemas.microsoft.com/office/drawing/2014/main" id="{B5521CEC-AA84-5348-86D5-ACFF7BAD7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6" name="Rectangle 113">
              <a:extLst>
                <a:ext uri="{FF2B5EF4-FFF2-40B4-BE49-F238E27FC236}">
                  <a16:creationId xmlns:a16="http://schemas.microsoft.com/office/drawing/2014/main" id="{4F9C0595-570C-9644-BD3B-84D6DE3B1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07" name="Freeform 114">
              <a:extLst>
                <a:ext uri="{FF2B5EF4-FFF2-40B4-BE49-F238E27FC236}">
                  <a16:creationId xmlns:a16="http://schemas.microsoft.com/office/drawing/2014/main" id="{0A1FF783-3EAB-E943-AB7B-9794E7297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08" name="Freeform 115">
              <a:extLst>
                <a:ext uri="{FF2B5EF4-FFF2-40B4-BE49-F238E27FC236}">
                  <a16:creationId xmlns:a16="http://schemas.microsoft.com/office/drawing/2014/main" id="{262EEFD3-8C3E-0E47-9FB5-51BDB2E41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09" name="Freeform 116">
              <a:extLst>
                <a:ext uri="{FF2B5EF4-FFF2-40B4-BE49-F238E27FC236}">
                  <a16:creationId xmlns:a16="http://schemas.microsoft.com/office/drawing/2014/main" id="{49800496-0B14-4A43-8FAB-CCAA201FF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10" name="Rectangle 117">
              <a:extLst>
                <a:ext uri="{FF2B5EF4-FFF2-40B4-BE49-F238E27FC236}">
                  <a16:creationId xmlns:a16="http://schemas.microsoft.com/office/drawing/2014/main" id="{35877711-D54B-5B44-96F4-73B9A6EBC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1" name="Rectangle 118">
              <a:extLst>
                <a:ext uri="{FF2B5EF4-FFF2-40B4-BE49-F238E27FC236}">
                  <a16:creationId xmlns:a16="http://schemas.microsoft.com/office/drawing/2014/main" id="{3ECF7A1D-78E4-3149-B525-9449688B6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2" name="Rectangle 119">
              <a:extLst>
                <a:ext uri="{FF2B5EF4-FFF2-40B4-BE49-F238E27FC236}">
                  <a16:creationId xmlns:a16="http://schemas.microsoft.com/office/drawing/2014/main" id="{C6E02644-CB38-9A40-BCA4-A2CCBE4A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3" name="Rectangle 120">
              <a:extLst>
                <a:ext uri="{FF2B5EF4-FFF2-40B4-BE49-F238E27FC236}">
                  <a16:creationId xmlns:a16="http://schemas.microsoft.com/office/drawing/2014/main" id="{50544F2C-757D-714E-BA69-CAEB7A664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4" name="Rectangle 121">
              <a:extLst>
                <a:ext uri="{FF2B5EF4-FFF2-40B4-BE49-F238E27FC236}">
                  <a16:creationId xmlns:a16="http://schemas.microsoft.com/office/drawing/2014/main" id="{44AAE228-C51E-AC47-85E5-49B9AC5AA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5" name="Rectangle 122">
              <a:extLst>
                <a:ext uri="{FF2B5EF4-FFF2-40B4-BE49-F238E27FC236}">
                  <a16:creationId xmlns:a16="http://schemas.microsoft.com/office/drawing/2014/main" id="{8C516585-11EC-2142-9240-A63B85630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6" name="Rectangle 123">
              <a:extLst>
                <a:ext uri="{FF2B5EF4-FFF2-40B4-BE49-F238E27FC236}">
                  <a16:creationId xmlns:a16="http://schemas.microsoft.com/office/drawing/2014/main" id="{5CD0FBB4-1EC1-B345-A841-75D7AB626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7" name="Rectangle 124">
              <a:extLst>
                <a:ext uri="{FF2B5EF4-FFF2-40B4-BE49-F238E27FC236}">
                  <a16:creationId xmlns:a16="http://schemas.microsoft.com/office/drawing/2014/main" id="{4FF38419-9D31-7645-92D3-62772946A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8" name="Rectangle 125">
              <a:extLst>
                <a:ext uri="{FF2B5EF4-FFF2-40B4-BE49-F238E27FC236}">
                  <a16:creationId xmlns:a16="http://schemas.microsoft.com/office/drawing/2014/main" id="{FEA360C8-2940-9043-9511-C9A4876C0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19" name="Rectangle 126">
              <a:extLst>
                <a:ext uri="{FF2B5EF4-FFF2-40B4-BE49-F238E27FC236}">
                  <a16:creationId xmlns:a16="http://schemas.microsoft.com/office/drawing/2014/main" id="{EEF01559-0FBB-2046-BB3A-8F669F81D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0" name="Rectangle 127">
              <a:extLst>
                <a:ext uri="{FF2B5EF4-FFF2-40B4-BE49-F238E27FC236}">
                  <a16:creationId xmlns:a16="http://schemas.microsoft.com/office/drawing/2014/main" id="{4FFAB3B0-43D3-7C43-923E-5A2412A95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1" name="Rectangle 128">
              <a:extLst>
                <a:ext uri="{FF2B5EF4-FFF2-40B4-BE49-F238E27FC236}">
                  <a16:creationId xmlns:a16="http://schemas.microsoft.com/office/drawing/2014/main" id="{BB256CFD-21B0-8942-BAD7-CDAB5371E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2" name="Rectangle 129">
              <a:extLst>
                <a:ext uri="{FF2B5EF4-FFF2-40B4-BE49-F238E27FC236}">
                  <a16:creationId xmlns:a16="http://schemas.microsoft.com/office/drawing/2014/main" id="{5417E72E-6008-DC49-866C-AE863ED6C4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3" name="Rectangle 130">
              <a:extLst>
                <a:ext uri="{FF2B5EF4-FFF2-40B4-BE49-F238E27FC236}">
                  <a16:creationId xmlns:a16="http://schemas.microsoft.com/office/drawing/2014/main" id="{6BB6D26A-1A65-8A43-AB6D-78949E65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4" name="Rectangle 131">
              <a:extLst>
                <a:ext uri="{FF2B5EF4-FFF2-40B4-BE49-F238E27FC236}">
                  <a16:creationId xmlns:a16="http://schemas.microsoft.com/office/drawing/2014/main" id="{B76C0651-B551-CE45-9CB5-4AF2D520B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5" name="Rectangle 132">
              <a:extLst>
                <a:ext uri="{FF2B5EF4-FFF2-40B4-BE49-F238E27FC236}">
                  <a16:creationId xmlns:a16="http://schemas.microsoft.com/office/drawing/2014/main" id="{D75F8754-A1F7-054C-ABBF-B8A988332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6" name="Rectangle 133">
              <a:extLst>
                <a:ext uri="{FF2B5EF4-FFF2-40B4-BE49-F238E27FC236}">
                  <a16:creationId xmlns:a16="http://schemas.microsoft.com/office/drawing/2014/main" id="{80A27C5F-318B-554F-9D3C-6213C85AE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7" name="Rectangle 134">
              <a:extLst>
                <a:ext uri="{FF2B5EF4-FFF2-40B4-BE49-F238E27FC236}">
                  <a16:creationId xmlns:a16="http://schemas.microsoft.com/office/drawing/2014/main" id="{01DB7C09-7506-F74A-BD54-6090A8051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8" name="Rectangle 135">
              <a:extLst>
                <a:ext uri="{FF2B5EF4-FFF2-40B4-BE49-F238E27FC236}">
                  <a16:creationId xmlns:a16="http://schemas.microsoft.com/office/drawing/2014/main" id="{740C1D67-E328-6140-A3E4-C8EFA598B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29" name="Rectangle 136">
              <a:extLst>
                <a:ext uri="{FF2B5EF4-FFF2-40B4-BE49-F238E27FC236}">
                  <a16:creationId xmlns:a16="http://schemas.microsoft.com/office/drawing/2014/main" id="{3AF85912-19D3-7C4E-BCBB-87F4A3F0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0" name="Rectangle 137">
              <a:extLst>
                <a:ext uri="{FF2B5EF4-FFF2-40B4-BE49-F238E27FC236}">
                  <a16:creationId xmlns:a16="http://schemas.microsoft.com/office/drawing/2014/main" id="{53E9F527-9732-4544-BFCD-D700466DEF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1" name="Rectangle 138">
              <a:extLst>
                <a:ext uri="{FF2B5EF4-FFF2-40B4-BE49-F238E27FC236}">
                  <a16:creationId xmlns:a16="http://schemas.microsoft.com/office/drawing/2014/main" id="{98412A1D-D3AB-DB44-B510-34EF9C122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2" name="Rectangle 139">
              <a:extLst>
                <a:ext uri="{FF2B5EF4-FFF2-40B4-BE49-F238E27FC236}">
                  <a16:creationId xmlns:a16="http://schemas.microsoft.com/office/drawing/2014/main" id="{E6CB1136-7CAE-124C-B80C-57C11A6BC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3" name="Rectangle 140">
              <a:extLst>
                <a:ext uri="{FF2B5EF4-FFF2-40B4-BE49-F238E27FC236}">
                  <a16:creationId xmlns:a16="http://schemas.microsoft.com/office/drawing/2014/main" id="{DAB6FCFF-2F88-8544-AEFA-381D81328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4" name="Rectangle 141">
              <a:extLst>
                <a:ext uri="{FF2B5EF4-FFF2-40B4-BE49-F238E27FC236}">
                  <a16:creationId xmlns:a16="http://schemas.microsoft.com/office/drawing/2014/main" id="{97ED5058-38B7-734A-BD75-2B063CD9F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5" name="Rectangle 142">
              <a:extLst>
                <a:ext uri="{FF2B5EF4-FFF2-40B4-BE49-F238E27FC236}">
                  <a16:creationId xmlns:a16="http://schemas.microsoft.com/office/drawing/2014/main" id="{079316F6-93C9-5E48-9141-282E8D408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6" name="Rectangle 143">
              <a:extLst>
                <a:ext uri="{FF2B5EF4-FFF2-40B4-BE49-F238E27FC236}">
                  <a16:creationId xmlns:a16="http://schemas.microsoft.com/office/drawing/2014/main" id="{E73D02B0-0F64-C34F-ADD6-9535BA522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7" name="Rectangle 144">
              <a:extLst>
                <a:ext uri="{FF2B5EF4-FFF2-40B4-BE49-F238E27FC236}">
                  <a16:creationId xmlns:a16="http://schemas.microsoft.com/office/drawing/2014/main" id="{311BFB1F-0DBE-2044-B811-613204537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8" name="Rectangle 145">
              <a:extLst>
                <a:ext uri="{FF2B5EF4-FFF2-40B4-BE49-F238E27FC236}">
                  <a16:creationId xmlns:a16="http://schemas.microsoft.com/office/drawing/2014/main" id="{E037F7EC-0E40-DF4F-B619-E7CC6587C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39" name="Rectangle 146">
              <a:extLst>
                <a:ext uri="{FF2B5EF4-FFF2-40B4-BE49-F238E27FC236}">
                  <a16:creationId xmlns:a16="http://schemas.microsoft.com/office/drawing/2014/main" id="{A3A9443D-3091-3C41-AEF2-672CE18E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0" name="Rectangle 147">
              <a:extLst>
                <a:ext uri="{FF2B5EF4-FFF2-40B4-BE49-F238E27FC236}">
                  <a16:creationId xmlns:a16="http://schemas.microsoft.com/office/drawing/2014/main" id="{24473B09-C37D-3F4D-9E50-C03C6C77E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1" name="Rectangle 148">
              <a:extLst>
                <a:ext uri="{FF2B5EF4-FFF2-40B4-BE49-F238E27FC236}">
                  <a16:creationId xmlns:a16="http://schemas.microsoft.com/office/drawing/2014/main" id="{E04AEFE5-4D17-9944-882B-A73EE48BF2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2" name="Freeform 149">
              <a:extLst>
                <a:ext uri="{FF2B5EF4-FFF2-40B4-BE49-F238E27FC236}">
                  <a16:creationId xmlns:a16="http://schemas.microsoft.com/office/drawing/2014/main" id="{A6354C3E-1343-914E-9495-D65BE43D2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43" name="Freeform 150">
              <a:extLst>
                <a:ext uri="{FF2B5EF4-FFF2-40B4-BE49-F238E27FC236}">
                  <a16:creationId xmlns:a16="http://schemas.microsoft.com/office/drawing/2014/main" id="{2DBC88B5-9F60-1842-A296-D5B49E6D3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44" name="Rectangle 151">
              <a:extLst>
                <a:ext uri="{FF2B5EF4-FFF2-40B4-BE49-F238E27FC236}">
                  <a16:creationId xmlns:a16="http://schemas.microsoft.com/office/drawing/2014/main" id="{314D042A-4090-CC49-BB8F-99481F3F6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5" name="Rectangle 152">
              <a:extLst>
                <a:ext uri="{FF2B5EF4-FFF2-40B4-BE49-F238E27FC236}">
                  <a16:creationId xmlns:a16="http://schemas.microsoft.com/office/drawing/2014/main" id="{2BF60C01-1F65-C445-820C-8A22870C9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6" name="Rectangle 153">
              <a:extLst>
                <a:ext uri="{FF2B5EF4-FFF2-40B4-BE49-F238E27FC236}">
                  <a16:creationId xmlns:a16="http://schemas.microsoft.com/office/drawing/2014/main" id="{E232D069-FCDD-B94F-8488-74F1DD01EE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7" name="Rectangle 154">
              <a:extLst>
                <a:ext uri="{FF2B5EF4-FFF2-40B4-BE49-F238E27FC236}">
                  <a16:creationId xmlns:a16="http://schemas.microsoft.com/office/drawing/2014/main" id="{007C78F4-F037-674C-BDEE-4F70A39FF5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8" name="Rectangle 155">
              <a:extLst>
                <a:ext uri="{FF2B5EF4-FFF2-40B4-BE49-F238E27FC236}">
                  <a16:creationId xmlns:a16="http://schemas.microsoft.com/office/drawing/2014/main" id="{8F512632-8359-7A4C-963D-C76C2270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49" name="Rectangle 156">
              <a:extLst>
                <a:ext uri="{FF2B5EF4-FFF2-40B4-BE49-F238E27FC236}">
                  <a16:creationId xmlns:a16="http://schemas.microsoft.com/office/drawing/2014/main" id="{7D0D5C81-1AB7-D949-AC2D-A4243300C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0" name="Rectangle 157">
              <a:extLst>
                <a:ext uri="{FF2B5EF4-FFF2-40B4-BE49-F238E27FC236}">
                  <a16:creationId xmlns:a16="http://schemas.microsoft.com/office/drawing/2014/main" id="{0FB44FE8-0BCC-2F44-8EEA-771522AD0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1" name="Rectangle 158">
              <a:extLst>
                <a:ext uri="{FF2B5EF4-FFF2-40B4-BE49-F238E27FC236}">
                  <a16:creationId xmlns:a16="http://schemas.microsoft.com/office/drawing/2014/main" id="{3B7A09E2-F043-CE48-9B01-E934E92567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2" name="Freeform 159">
              <a:extLst>
                <a:ext uri="{FF2B5EF4-FFF2-40B4-BE49-F238E27FC236}">
                  <a16:creationId xmlns:a16="http://schemas.microsoft.com/office/drawing/2014/main" id="{1E3DE8F4-8700-D648-844A-E6FC175BD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3" name="Line 160">
              <a:extLst>
                <a:ext uri="{FF2B5EF4-FFF2-40B4-BE49-F238E27FC236}">
                  <a16:creationId xmlns:a16="http://schemas.microsoft.com/office/drawing/2014/main" id="{03113E55-F835-9E4B-A50E-EBEA766DDD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654" name="Freeform 161">
              <a:extLst>
                <a:ext uri="{FF2B5EF4-FFF2-40B4-BE49-F238E27FC236}">
                  <a16:creationId xmlns:a16="http://schemas.microsoft.com/office/drawing/2014/main" id="{90DD224D-E567-CD46-94A6-B10F98408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5" name="Freeform 162">
              <a:extLst>
                <a:ext uri="{FF2B5EF4-FFF2-40B4-BE49-F238E27FC236}">
                  <a16:creationId xmlns:a16="http://schemas.microsoft.com/office/drawing/2014/main" id="{B9079ED2-B7A5-AF44-8A7E-E481678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1656" name="Rectangle 163">
              <a:extLst>
                <a:ext uri="{FF2B5EF4-FFF2-40B4-BE49-F238E27FC236}">
                  <a16:creationId xmlns:a16="http://schemas.microsoft.com/office/drawing/2014/main" id="{EAC64ED9-8D93-6640-8A75-1DB50D86D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7" name="Rectangle 164">
              <a:extLst>
                <a:ext uri="{FF2B5EF4-FFF2-40B4-BE49-F238E27FC236}">
                  <a16:creationId xmlns:a16="http://schemas.microsoft.com/office/drawing/2014/main" id="{92728E87-F610-BF4C-AA3F-D25DDEB6A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1658" name="Rectangle 165">
              <a:extLst>
                <a:ext uri="{FF2B5EF4-FFF2-40B4-BE49-F238E27FC236}">
                  <a16:creationId xmlns:a16="http://schemas.microsoft.com/office/drawing/2014/main" id="{A0832A0C-EDEB-DC48-9022-D0CCF138DC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1490" name="Rectangle 2">
            <a:extLst>
              <a:ext uri="{FF2B5EF4-FFF2-40B4-BE49-F238E27FC236}">
                <a16:creationId xmlns:a16="http://schemas.microsoft.com/office/drawing/2014/main" id="{EEA3FCDE-3B17-9C4A-97B1-1C88588E8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1491" name="Freeform 15">
            <a:extLst>
              <a:ext uri="{FF2B5EF4-FFF2-40B4-BE49-F238E27FC236}">
                <a16:creationId xmlns:a16="http://schemas.microsoft.com/office/drawing/2014/main" id="{78EE0956-F7B0-0D4E-82F9-F7C611EE4CD8}"/>
              </a:ext>
            </a:extLst>
          </p:cNvPr>
          <p:cNvSpPr>
            <a:spLocks/>
          </p:cNvSpPr>
          <p:nvPr/>
        </p:nvSpPr>
        <p:spPr bwMode="auto">
          <a:xfrm>
            <a:off x="1035050" y="1900239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2" name="Rectangle 148">
            <a:extLst>
              <a:ext uri="{FF2B5EF4-FFF2-40B4-BE49-F238E27FC236}">
                <a16:creationId xmlns:a16="http://schemas.microsoft.com/office/drawing/2014/main" id="{B8975990-EB9E-3E43-8A73-14D923E560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1493" name="Rectangle 151">
            <a:extLst>
              <a:ext uri="{FF2B5EF4-FFF2-40B4-BE49-F238E27FC236}">
                <a16:creationId xmlns:a16="http://schemas.microsoft.com/office/drawing/2014/main" id="{D34FF8AE-2929-6F46-AF9E-EBD20FFB67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1494" name="Freeform 15">
            <a:extLst>
              <a:ext uri="{FF2B5EF4-FFF2-40B4-BE49-F238E27FC236}">
                <a16:creationId xmlns:a16="http://schemas.microsoft.com/office/drawing/2014/main" id="{4FC57DDB-CD20-BB45-A89F-AD60AF555FA9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5" name="Freeform 15">
            <a:extLst>
              <a:ext uri="{FF2B5EF4-FFF2-40B4-BE49-F238E27FC236}">
                <a16:creationId xmlns:a16="http://schemas.microsoft.com/office/drawing/2014/main" id="{3199A86D-EF48-5F44-95AC-A21DB410C18A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1496" name="Freeform 15">
            <a:extLst>
              <a:ext uri="{FF2B5EF4-FFF2-40B4-BE49-F238E27FC236}">
                <a16:creationId xmlns:a16="http://schemas.microsoft.com/office/drawing/2014/main" id="{1D261466-6F40-204E-A351-FFC8E09FFCA1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3" name="Group 1">
            <a:extLst>
              <a:ext uri="{FF2B5EF4-FFF2-40B4-BE49-F238E27FC236}">
                <a16:creationId xmlns:a16="http://schemas.microsoft.com/office/drawing/2014/main" id="{7105238C-95ED-E942-847F-DAB261D7FD65}"/>
              </a:ext>
            </a:extLst>
          </p:cNvPr>
          <p:cNvGrpSpPr>
            <a:grpSpLocks/>
          </p:cNvGrpSpPr>
          <p:nvPr/>
        </p:nvGrpSpPr>
        <p:grpSpPr bwMode="auto">
          <a:xfrm>
            <a:off x="1016000" y="1112838"/>
            <a:ext cx="8906990" cy="5287962"/>
            <a:chOff x="101906" y="390525"/>
            <a:chExt cx="8906939" cy="5287963"/>
          </a:xfrm>
        </p:grpSpPr>
        <p:sp>
          <p:nvSpPr>
            <p:cNvPr id="192524" name="Rectangle 4">
              <a:extLst>
                <a:ext uri="{FF2B5EF4-FFF2-40B4-BE49-F238E27FC236}">
                  <a16:creationId xmlns:a16="http://schemas.microsoft.com/office/drawing/2014/main" id="{AA678AC5-47D1-DB4B-847F-D72CEBC6C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25" name="Rectangle 5">
              <a:extLst>
                <a:ext uri="{FF2B5EF4-FFF2-40B4-BE49-F238E27FC236}">
                  <a16:creationId xmlns:a16="http://schemas.microsoft.com/office/drawing/2014/main" id="{F7FB2F94-B60C-9548-8DAD-6F96F1F90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26" name="Freeform 6">
              <a:extLst>
                <a:ext uri="{FF2B5EF4-FFF2-40B4-BE49-F238E27FC236}">
                  <a16:creationId xmlns:a16="http://schemas.microsoft.com/office/drawing/2014/main" id="{55993515-84EF-C342-B45A-83ABE5B46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27" name="Line 7">
              <a:extLst>
                <a:ext uri="{FF2B5EF4-FFF2-40B4-BE49-F238E27FC236}">
                  <a16:creationId xmlns:a16="http://schemas.microsoft.com/office/drawing/2014/main" id="{00626901-BEE9-8A47-93CE-2525315EE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28" name="Freeform 8">
              <a:extLst>
                <a:ext uri="{FF2B5EF4-FFF2-40B4-BE49-F238E27FC236}">
                  <a16:creationId xmlns:a16="http://schemas.microsoft.com/office/drawing/2014/main" id="{44B8A587-6185-0640-9DD6-FA04700AA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29" name="Line 9">
              <a:extLst>
                <a:ext uri="{FF2B5EF4-FFF2-40B4-BE49-F238E27FC236}">
                  <a16:creationId xmlns:a16="http://schemas.microsoft.com/office/drawing/2014/main" id="{6CF85331-1F3E-B148-B6FC-2A0677D5D5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0" name="Freeform 10">
              <a:extLst>
                <a:ext uri="{FF2B5EF4-FFF2-40B4-BE49-F238E27FC236}">
                  <a16:creationId xmlns:a16="http://schemas.microsoft.com/office/drawing/2014/main" id="{F14C5565-A481-F648-A405-59ED86A46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1" name="Line 11">
              <a:extLst>
                <a:ext uri="{FF2B5EF4-FFF2-40B4-BE49-F238E27FC236}">
                  <a16:creationId xmlns:a16="http://schemas.microsoft.com/office/drawing/2014/main" id="{F074F6F6-4F79-A845-943C-2D7C44B403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2" name="Rectangle 12">
              <a:extLst>
                <a:ext uri="{FF2B5EF4-FFF2-40B4-BE49-F238E27FC236}">
                  <a16:creationId xmlns:a16="http://schemas.microsoft.com/office/drawing/2014/main" id="{555B9E82-1B45-C644-A951-525C59A85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3" name="Rectangle 13">
              <a:extLst>
                <a:ext uri="{FF2B5EF4-FFF2-40B4-BE49-F238E27FC236}">
                  <a16:creationId xmlns:a16="http://schemas.microsoft.com/office/drawing/2014/main" id="{738956AD-CC6F-C64B-8021-F6277B9DE7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4" name="Rectangle 14">
              <a:extLst>
                <a:ext uri="{FF2B5EF4-FFF2-40B4-BE49-F238E27FC236}">
                  <a16:creationId xmlns:a16="http://schemas.microsoft.com/office/drawing/2014/main" id="{70222E23-FA39-BB4D-B80B-B68299356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5" name="Rectangle 15">
              <a:extLst>
                <a:ext uri="{FF2B5EF4-FFF2-40B4-BE49-F238E27FC236}">
                  <a16:creationId xmlns:a16="http://schemas.microsoft.com/office/drawing/2014/main" id="{6F7D14EA-23E0-7347-8082-E4A283F64A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36" name="Freeform 16">
              <a:extLst>
                <a:ext uri="{FF2B5EF4-FFF2-40B4-BE49-F238E27FC236}">
                  <a16:creationId xmlns:a16="http://schemas.microsoft.com/office/drawing/2014/main" id="{509C689A-7F7A-F647-A816-D593A2C0E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7" name="Line 17">
              <a:extLst>
                <a:ext uri="{FF2B5EF4-FFF2-40B4-BE49-F238E27FC236}">
                  <a16:creationId xmlns:a16="http://schemas.microsoft.com/office/drawing/2014/main" id="{D142E6BB-16C7-4949-995E-8153418CC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38" name="Freeform 18">
              <a:extLst>
                <a:ext uri="{FF2B5EF4-FFF2-40B4-BE49-F238E27FC236}">
                  <a16:creationId xmlns:a16="http://schemas.microsoft.com/office/drawing/2014/main" id="{2E3CC88C-C24E-5643-B45C-B0035A79B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39" name="Line 19">
              <a:extLst>
                <a:ext uri="{FF2B5EF4-FFF2-40B4-BE49-F238E27FC236}">
                  <a16:creationId xmlns:a16="http://schemas.microsoft.com/office/drawing/2014/main" id="{3C371635-5705-D74F-9788-A866118E4CF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0" name="Rectangle 20">
              <a:extLst>
                <a:ext uri="{FF2B5EF4-FFF2-40B4-BE49-F238E27FC236}">
                  <a16:creationId xmlns:a16="http://schemas.microsoft.com/office/drawing/2014/main" id="{27B1F6F9-C3E3-AF4F-9CAC-AF411C727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1" name="Rectangle 21">
              <a:extLst>
                <a:ext uri="{FF2B5EF4-FFF2-40B4-BE49-F238E27FC236}">
                  <a16:creationId xmlns:a16="http://schemas.microsoft.com/office/drawing/2014/main" id="{9FB2B563-0936-1948-8C23-21B92C952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2" name="Rectangle 22">
              <a:extLst>
                <a:ext uri="{FF2B5EF4-FFF2-40B4-BE49-F238E27FC236}">
                  <a16:creationId xmlns:a16="http://schemas.microsoft.com/office/drawing/2014/main" id="{3B3AD361-0A52-BF4E-9DFF-61110074B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3" name="Rectangle 23">
              <a:extLst>
                <a:ext uri="{FF2B5EF4-FFF2-40B4-BE49-F238E27FC236}">
                  <a16:creationId xmlns:a16="http://schemas.microsoft.com/office/drawing/2014/main" id="{5133FBA3-6748-1249-A0AC-B3CF9CEA98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44" name="Freeform 24">
              <a:extLst>
                <a:ext uri="{FF2B5EF4-FFF2-40B4-BE49-F238E27FC236}">
                  <a16:creationId xmlns:a16="http://schemas.microsoft.com/office/drawing/2014/main" id="{BD37A51B-765E-6C4C-927F-0B35AE53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5" name="Line 25">
              <a:extLst>
                <a:ext uri="{FF2B5EF4-FFF2-40B4-BE49-F238E27FC236}">
                  <a16:creationId xmlns:a16="http://schemas.microsoft.com/office/drawing/2014/main" id="{C82AB155-B890-B24F-86AF-67283817DB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91564" y="1581150"/>
              <a:ext cx="848819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6" name="Freeform 26">
              <a:extLst>
                <a:ext uri="{FF2B5EF4-FFF2-40B4-BE49-F238E27FC236}">
                  <a16:creationId xmlns:a16="http://schemas.microsoft.com/office/drawing/2014/main" id="{D2EDAEFC-DF11-284B-84AD-C789AEB85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7" name="Line 27">
              <a:extLst>
                <a:ext uri="{FF2B5EF4-FFF2-40B4-BE49-F238E27FC236}">
                  <a16:creationId xmlns:a16="http://schemas.microsoft.com/office/drawing/2014/main" id="{2AB44B6C-1404-9D42-B887-C729343F0D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48" name="Freeform 28">
              <a:extLst>
                <a:ext uri="{FF2B5EF4-FFF2-40B4-BE49-F238E27FC236}">
                  <a16:creationId xmlns:a16="http://schemas.microsoft.com/office/drawing/2014/main" id="{78A8F11B-7BD3-C34F-A784-9A3D7A0C2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49" name="Line 29">
              <a:extLst>
                <a:ext uri="{FF2B5EF4-FFF2-40B4-BE49-F238E27FC236}">
                  <a16:creationId xmlns:a16="http://schemas.microsoft.com/office/drawing/2014/main" id="{0F06105D-31E5-354D-A798-E9524CE54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50" name="Rectangle 30">
              <a:extLst>
                <a:ext uri="{FF2B5EF4-FFF2-40B4-BE49-F238E27FC236}">
                  <a16:creationId xmlns:a16="http://schemas.microsoft.com/office/drawing/2014/main" id="{0ACA9FB8-7DBB-A64F-8BAA-90E13D98B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1" name="Rectangle 31">
              <a:extLst>
                <a:ext uri="{FF2B5EF4-FFF2-40B4-BE49-F238E27FC236}">
                  <a16:creationId xmlns:a16="http://schemas.microsoft.com/office/drawing/2014/main" id="{6D09DFE0-B652-2A4D-9A6F-99B45630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2" name="Rectangle 32">
              <a:extLst>
                <a:ext uri="{FF2B5EF4-FFF2-40B4-BE49-F238E27FC236}">
                  <a16:creationId xmlns:a16="http://schemas.microsoft.com/office/drawing/2014/main" id="{94C13B06-6607-C24E-9EC1-D5B94DEE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3" name="Rectangle 33">
              <a:extLst>
                <a:ext uri="{FF2B5EF4-FFF2-40B4-BE49-F238E27FC236}">
                  <a16:creationId xmlns:a16="http://schemas.microsoft.com/office/drawing/2014/main" id="{DEFD1D55-7964-CA4A-8910-6A03E4C5C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4" name="Rectangle 34">
              <a:extLst>
                <a:ext uri="{FF2B5EF4-FFF2-40B4-BE49-F238E27FC236}">
                  <a16:creationId xmlns:a16="http://schemas.microsoft.com/office/drawing/2014/main" id="{A5BB9EF0-DA0A-1346-8916-C0E0E984F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5" name="Rectangle 35">
              <a:extLst>
                <a:ext uri="{FF2B5EF4-FFF2-40B4-BE49-F238E27FC236}">
                  <a16:creationId xmlns:a16="http://schemas.microsoft.com/office/drawing/2014/main" id="{CD0DD77B-A2E2-5942-AE92-48064A7F1C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6" name="Rectangle 36">
              <a:extLst>
                <a:ext uri="{FF2B5EF4-FFF2-40B4-BE49-F238E27FC236}">
                  <a16:creationId xmlns:a16="http://schemas.microsoft.com/office/drawing/2014/main" id="{E4906A18-E365-5040-AF1A-9893ABB789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7" name="Rectangle 37">
              <a:extLst>
                <a:ext uri="{FF2B5EF4-FFF2-40B4-BE49-F238E27FC236}">
                  <a16:creationId xmlns:a16="http://schemas.microsoft.com/office/drawing/2014/main" id="{9712E7ED-640D-1B43-83D1-06E37C99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58" name="Freeform 38">
              <a:extLst>
                <a:ext uri="{FF2B5EF4-FFF2-40B4-BE49-F238E27FC236}">
                  <a16:creationId xmlns:a16="http://schemas.microsoft.com/office/drawing/2014/main" id="{E08DB6E2-2B59-2344-BECA-5F783E8E0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59" name="Freeform 39">
              <a:extLst>
                <a:ext uri="{FF2B5EF4-FFF2-40B4-BE49-F238E27FC236}">
                  <a16:creationId xmlns:a16="http://schemas.microsoft.com/office/drawing/2014/main" id="{8030E6B8-F00B-8F47-AB8E-8BB1792B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60" name="Freeform 40">
              <a:extLst>
                <a:ext uri="{FF2B5EF4-FFF2-40B4-BE49-F238E27FC236}">
                  <a16:creationId xmlns:a16="http://schemas.microsoft.com/office/drawing/2014/main" id="{E105A7B3-C167-DA4C-A1C7-7C06165D7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61" name="Rectangle 41">
              <a:extLst>
                <a:ext uri="{FF2B5EF4-FFF2-40B4-BE49-F238E27FC236}">
                  <a16:creationId xmlns:a16="http://schemas.microsoft.com/office/drawing/2014/main" id="{40C0DA7D-EBA3-BE44-9B77-B21CE369B4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2" name="Rectangle 42">
              <a:extLst>
                <a:ext uri="{FF2B5EF4-FFF2-40B4-BE49-F238E27FC236}">
                  <a16:creationId xmlns:a16="http://schemas.microsoft.com/office/drawing/2014/main" id="{303F8344-3425-314D-9A40-C15EB9706E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3" name="Rectangle 43">
              <a:extLst>
                <a:ext uri="{FF2B5EF4-FFF2-40B4-BE49-F238E27FC236}">
                  <a16:creationId xmlns:a16="http://schemas.microsoft.com/office/drawing/2014/main" id="{7F276C60-FBE1-8146-93BF-35BC18016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4" name="Rectangle 44">
              <a:extLst>
                <a:ext uri="{FF2B5EF4-FFF2-40B4-BE49-F238E27FC236}">
                  <a16:creationId xmlns:a16="http://schemas.microsoft.com/office/drawing/2014/main" id="{D7EBD343-5EB6-E14F-A358-FA3480386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5" name="Rectangle 45">
              <a:extLst>
                <a:ext uri="{FF2B5EF4-FFF2-40B4-BE49-F238E27FC236}">
                  <a16:creationId xmlns:a16="http://schemas.microsoft.com/office/drawing/2014/main" id="{17CF8AE9-7B6C-1D40-A6B8-C3434A5AE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6" name="Rectangle 46">
              <a:extLst>
                <a:ext uri="{FF2B5EF4-FFF2-40B4-BE49-F238E27FC236}">
                  <a16:creationId xmlns:a16="http://schemas.microsoft.com/office/drawing/2014/main" id="{63E6FBC7-DB0E-6C43-A191-83D3EEB84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7" name="Rectangle 47">
              <a:extLst>
                <a:ext uri="{FF2B5EF4-FFF2-40B4-BE49-F238E27FC236}">
                  <a16:creationId xmlns:a16="http://schemas.microsoft.com/office/drawing/2014/main" id="{07B5243B-EF42-1D47-A2E8-D4E07EDCF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6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8" name="Rectangle 48">
              <a:extLst>
                <a:ext uri="{FF2B5EF4-FFF2-40B4-BE49-F238E27FC236}">
                  <a16:creationId xmlns:a16="http://schemas.microsoft.com/office/drawing/2014/main" id="{E1BF25E9-11EB-C24C-8AF4-27579091A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69" name="Freeform 49">
              <a:extLst>
                <a:ext uri="{FF2B5EF4-FFF2-40B4-BE49-F238E27FC236}">
                  <a16:creationId xmlns:a16="http://schemas.microsoft.com/office/drawing/2014/main" id="{0A162086-0CC5-D146-8264-5E23605FA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0" name="Line 50">
              <a:extLst>
                <a:ext uri="{FF2B5EF4-FFF2-40B4-BE49-F238E27FC236}">
                  <a16:creationId xmlns:a16="http://schemas.microsoft.com/office/drawing/2014/main" id="{402189AE-0BF5-2547-9058-90755F4D25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1" name="Line 51">
              <a:extLst>
                <a:ext uri="{FF2B5EF4-FFF2-40B4-BE49-F238E27FC236}">
                  <a16:creationId xmlns:a16="http://schemas.microsoft.com/office/drawing/2014/main" id="{01F9D371-56A5-4D43-84E9-761EFD07C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2" name="Freeform 52">
              <a:extLst>
                <a:ext uri="{FF2B5EF4-FFF2-40B4-BE49-F238E27FC236}">
                  <a16:creationId xmlns:a16="http://schemas.microsoft.com/office/drawing/2014/main" id="{96CE2ADD-6669-6949-B27E-276D230E3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3" name="Freeform 53">
              <a:extLst>
                <a:ext uri="{FF2B5EF4-FFF2-40B4-BE49-F238E27FC236}">
                  <a16:creationId xmlns:a16="http://schemas.microsoft.com/office/drawing/2014/main" id="{C2C3E0D9-32AC-6D41-A6F4-D2AC51283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4" name="Freeform 54">
              <a:extLst>
                <a:ext uri="{FF2B5EF4-FFF2-40B4-BE49-F238E27FC236}">
                  <a16:creationId xmlns:a16="http://schemas.microsoft.com/office/drawing/2014/main" id="{F0951E42-70D2-6049-80CE-D7A9592EF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5" name="Freeform 55">
              <a:extLst>
                <a:ext uri="{FF2B5EF4-FFF2-40B4-BE49-F238E27FC236}">
                  <a16:creationId xmlns:a16="http://schemas.microsoft.com/office/drawing/2014/main" id="{D04F0750-6372-6846-B2BA-AB2BB7D88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6" name="Freeform 56">
              <a:extLst>
                <a:ext uri="{FF2B5EF4-FFF2-40B4-BE49-F238E27FC236}">
                  <a16:creationId xmlns:a16="http://schemas.microsoft.com/office/drawing/2014/main" id="{51D43B6F-CC5D-4B4F-8199-A561DF9BBC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7" name="Freeform 57">
              <a:extLst>
                <a:ext uri="{FF2B5EF4-FFF2-40B4-BE49-F238E27FC236}">
                  <a16:creationId xmlns:a16="http://schemas.microsoft.com/office/drawing/2014/main" id="{F4590241-A424-6548-9B90-043F9FE2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78" name="Freeform 58">
              <a:extLst>
                <a:ext uri="{FF2B5EF4-FFF2-40B4-BE49-F238E27FC236}">
                  <a16:creationId xmlns:a16="http://schemas.microsoft.com/office/drawing/2014/main" id="{3DE61BD0-78DA-674C-A3BC-154064C8C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79" name="Freeform 59">
              <a:extLst>
                <a:ext uri="{FF2B5EF4-FFF2-40B4-BE49-F238E27FC236}">
                  <a16:creationId xmlns:a16="http://schemas.microsoft.com/office/drawing/2014/main" id="{2441B98C-52EA-A940-8A49-F86C2D20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0" name="Freeform 60">
              <a:extLst>
                <a:ext uri="{FF2B5EF4-FFF2-40B4-BE49-F238E27FC236}">
                  <a16:creationId xmlns:a16="http://schemas.microsoft.com/office/drawing/2014/main" id="{3FD9AE8B-09F1-BC4A-8025-28D91FC3C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1" name="Line 61">
              <a:extLst>
                <a:ext uri="{FF2B5EF4-FFF2-40B4-BE49-F238E27FC236}">
                  <a16:creationId xmlns:a16="http://schemas.microsoft.com/office/drawing/2014/main" id="{200C9CF2-2533-704B-821E-504D3D5A19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2" name="Rectangle 62">
              <a:extLst>
                <a:ext uri="{FF2B5EF4-FFF2-40B4-BE49-F238E27FC236}">
                  <a16:creationId xmlns:a16="http://schemas.microsoft.com/office/drawing/2014/main" id="{C738CE1B-4E1B-434E-AB82-386F9E93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83" name="Freeform 63">
              <a:extLst>
                <a:ext uri="{FF2B5EF4-FFF2-40B4-BE49-F238E27FC236}">
                  <a16:creationId xmlns:a16="http://schemas.microsoft.com/office/drawing/2014/main" id="{A8304E7E-6BDD-764E-A13A-8AE58CA2E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4" name="Line 64">
              <a:extLst>
                <a:ext uri="{FF2B5EF4-FFF2-40B4-BE49-F238E27FC236}">
                  <a16:creationId xmlns:a16="http://schemas.microsoft.com/office/drawing/2014/main" id="{179F987E-7DE9-7347-90FC-F1ACE29DFD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5" name="Freeform 65">
              <a:extLst>
                <a:ext uri="{FF2B5EF4-FFF2-40B4-BE49-F238E27FC236}">
                  <a16:creationId xmlns:a16="http://schemas.microsoft.com/office/drawing/2014/main" id="{887D6317-226A-1A4D-8204-428AC931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6" name="Line 66">
              <a:extLst>
                <a:ext uri="{FF2B5EF4-FFF2-40B4-BE49-F238E27FC236}">
                  <a16:creationId xmlns:a16="http://schemas.microsoft.com/office/drawing/2014/main" id="{72B3E249-5FFC-3A48-8622-07802836A49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7" name="Freeform 67">
              <a:extLst>
                <a:ext uri="{FF2B5EF4-FFF2-40B4-BE49-F238E27FC236}">
                  <a16:creationId xmlns:a16="http://schemas.microsoft.com/office/drawing/2014/main" id="{A15C9F08-977B-E244-9DE4-D8033FA4F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88" name="Line 68">
              <a:extLst>
                <a:ext uri="{FF2B5EF4-FFF2-40B4-BE49-F238E27FC236}">
                  <a16:creationId xmlns:a16="http://schemas.microsoft.com/office/drawing/2014/main" id="{BB140562-31F6-7D4C-8BD0-C9C127A9FB8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89" name="Freeform 69">
              <a:extLst>
                <a:ext uri="{FF2B5EF4-FFF2-40B4-BE49-F238E27FC236}">
                  <a16:creationId xmlns:a16="http://schemas.microsoft.com/office/drawing/2014/main" id="{75A97760-F4A3-7444-B37B-100485D09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0" name="Line 70">
              <a:extLst>
                <a:ext uri="{FF2B5EF4-FFF2-40B4-BE49-F238E27FC236}">
                  <a16:creationId xmlns:a16="http://schemas.microsoft.com/office/drawing/2014/main" id="{2DD62A4F-F004-DA42-AD91-86B658E20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1" name="Line 71">
              <a:extLst>
                <a:ext uri="{FF2B5EF4-FFF2-40B4-BE49-F238E27FC236}">
                  <a16:creationId xmlns:a16="http://schemas.microsoft.com/office/drawing/2014/main" id="{D71B8C73-B287-F347-9DDD-9D6B18A081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2" name="Line 72">
              <a:extLst>
                <a:ext uri="{FF2B5EF4-FFF2-40B4-BE49-F238E27FC236}">
                  <a16:creationId xmlns:a16="http://schemas.microsoft.com/office/drawing/2014/main" id="{28934CEE-A5A7-BB49-A720-7C4F6DF94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3" name="Line 73">
              <a:extLst>
                <a:ext uri="{FF2B5EF4-FFF2-40B4-BE49-F238E27FC236}">
                  <a16:creationId xmlns:a16="http://schemas.microsoft.com/office/drawing/2014/main" id="{203A83F5-E3D9-C642-B5E5-BB9D20336C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4" name="Line 74">
              <a:extLst>
                <a:ext uri="{FF2B5EF4-FFF2-40B4-BE49-F238E27FC236}">
                  <a16:creationId xmlns:a16="http://schemas.microsoft.com/office/drawing/2014/main" id="{1520FB20-46C0-384D-A62C-4701CBD11B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5" name="Rectangle 75">
              <a:extLst>
                <a:ext uri="{FF2B5EF4-FFF2-40B4-BE49-F238E27FC236}">
                  <a16:creationId xmlns:a16="http://schemas.microsoft.com/office/drawing/2014/main" id="{A3751749-CC5D-FD4E-8851-0FD124565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596" name="Freeform 76">
              <a:extLst>
                <a:ext uri="{FF2B5EF4-FFF2-40B4-BE49-F238E27FC236}">
                  <a16:creationId xmlns:a16="http://schemas.microsoft.com/office/drawing/2014/main" id="{3D725BB6-C3E6-3D4E-A040-21A460747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7" name="Line 77">
              <a:extLst>
                <a:ext uri="{FF2B5EF4-FFF2-40B4-BE49-F238E27FC236}">
                  <a16:creationId xmlns:a16="http://schemas.microsoft.com/office/drawing/2014/main" id="{3CB9E3D2-251F-824B-924B-00DB2F0D0D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598" name="Freeform 78">
              <a:extLst>
                <a:ext uri="{FF2B5EF4-FFF2-40B4-BE49-F238E27FC236}">
                  <a16:creationId xmlns:a16="http://schemas.microsoft.com/office/drawing/2014/main" id="{1BC5654A-6D13-344A-9160-76C1B1F59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599" name="Line 79">
              <a:extLst>
                <a:ext uri="{FF2B5EF4-FFF2-40B4-BE49-F238E27FC236}">
                  <a16:creationId xmlns:a16="http://schemas.microsoft.com/office/drawing/2014/main" id="{A06BB157-0D1C-304C-8D36-E76D02347E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0" name="Line 80">
              <a:extLst>
                <a:ext uri="{FF2B5EF4-FFF2-40B4-BE49-F238E27FC236}">
                  <a16:creationId xmlns:a16="http://schemas.microsoft.com/office/drawing/2014/main" id="{C6DD0904-5B04-BF43-A871-65598F7C3C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1" name="Line 81">
              <a:extLst>
                <a:ext uri="{FF2B5EF4-FFF2-40B4-BE49-F238E27FC236}">
                  <a16:creationId xmlns:a16="http://schemas.microsoft.com/office/drawing/2014/main" id="{430E8AD4-A094-EA40-BCD3-4054DB8450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2" name="Freeform 82">
              <a:extLst>
                <a:ext uri="{FF2B5EF4-FFF2-40B4-BE49-F238E27FC236}">
                  <a16:creationId xmlns:a16="http://schemas.microsoft.com/office/drawing/2014/main" id="{0154ED98-73D9-CF46-AA0D-91CEA545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3" name="Freeform 83">
              <a:extLst>
                <a:ext uri="{FF2B5EF4-FFF2-40B4-BE49-F238E27FC236}">
                  <a16:creationId xmlns:a16="http://schemas.microsoft.com/office/drawing/2014/main" id="{452E40AE-EDFE-1541-BF02-29062860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4" name="Freeform 84">
              <a:extLst>
                <a:ext uri="{FF2B5EF4-FFF2-40B4-BE49-F238E27FC236}">
                  <a16:creationId xmlns:a16="http://schemas.microsoft.com/office/drawing/2014/main" id="{B8AF62DA-FF0D-E24E-95A5-87607A4D7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5" name="Freeform 85">
              <a:extLst>
                <a:ext uri="{FF2B5EF4-FFF2-40B4-BE49-F238E27FC236}">
                  <a16:creationId xmlns:a16="http://schemas.microsoft.com/office/drawing/2014/main" id="{41DFB8D3-A3B3-6148-A197-47C794E69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6" name="Freeform 86">
              <a:extLst>
                <a:ext uri="{FF2B5EF4-FFF2-40B4-BE49-F238E27FC236}">
                  <a16:creationId xmlns:a16="http://schemas.microsoft.com/office/drawing/2014/main" id="{2FA2C344-41BB-364E-9D23-BCBA301D2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7" name="Freeform 87">
              <a:extLst>
                <a:ext uri="{FF2B5EF4-FFF2-40B4-BE49-F238E27FC236}">
                  <a16:creationId xmlns:a16="http://schemas.microsoft.com/office/drawing/2014/main" id="{E6F4EC8F-4F66-E245-9F8E-738452539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08" name="Freeform 88">
              <a:extLst>
                <a:ext uri="{FF2B5EF4-FFF2-40B4-BE49-F238E27FC236}">
                  <a16:creationId xmlns:a16="http://schemas.microsoft.com/office/drawing/2014/main" id="{EA905D63-2F2A-464E-B965-36BF74B74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09" name="Freeform 89">
              <a:extLst>
                <a:ext uri="{FF2B5EF4-FFF2-40B4-BE49-F238E27FC236}">
                  <a16:creationId xmlns:a16="http://schemas.microsoft.com/office/drawing/2014/main" id="{2202FAB7-458D-CD43-9B29-C03BCC589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0" name="Freeform 90">
              <a:extLst>
                <a:ext uri="{FF2B5EF4-FFF2-40B4-BE49-F238E27FC236}">
                  <a16:creationId xmlns:a16="http://schemas.microsoft.com/office/drawing/2014/main" id="{1A2D7D69-2969-2B43-9D8F-97D862717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1" name="Freeform 91">
              <a:extLst>
                <a:ext uri="{FF2B5EF4-FFF2-40B4-BE49-F238E27FC236}">
                  <a16:creationId xmlns:a16="http://schemas.microsoft.com/office/drawing/2014/main" id="{11A398DF-0278-7749-B1EC-AC4E42621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2" name="Freeform 92">
              <a:extLst>
                <a:ext uri="{FF2B5EF4-FFF2-40B4-BE49-F238E27FC236}">
                  <a16:creationId xmlns:a16="http://schemas.microsoft.com/office/drawing/2014/main" id="{1B52693E-5DCB-6447-8A61-596DD9F3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3" name="Freeform 93">
              <a:extLst>
                <a:ext uri="{FF2B5EF4-FFF2-40B4-BE49-F238E27FC236}">
                  <a16:creationId xmlns:a16="http://schemas.microsoft.com/office/drawing/2014/main" id="{76EFE4E6-810B-0245-B4D4-E8BE40D72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4" name="Freeform 94">
              <a:extLst>
                <a:ext uri="{FF2B5EF4-FFF2-40B4-BE49-F238E27FC236}">
                  <a16:creationId xmlns:a16="http://schemas.microsoft.com/office/drawing/2014/main" id="{01B4DAAA-201D-BE41-BCED-EC8755ED1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5" name="Freeform 95">
              <a:extLst>
                <a:ext uri="{FF2B5EF4-FFF2-40B4-BE49-F238E27FC236}">
                  <a16:creationId xmlns:a16="http://schemas.microsoft.com/office/drawing/2014/main" id="{F3604539-8C14-A445-BFBE-0C6542160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6" name="Freeform 96">
              <a:extLst>
                <a:ext uri="{FF2B5EF4-FFF2-40B4-BE49-F238E27FC236}">
                  <a16:creationId xmlns:a16="http://schemas.microsoft.com/office/drawing/2014/main" id="{489560D2-2E40-0A4F-9253-6C0A04AD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7" name="Freeform 97">
              <a:extLst>
                <a:ext uri="{FF2B5EF4-FFF2-40B4-BE49-F238E27FC236}">
                  <a16:creationId xmlns:a16="http://schemas.microsoft.com/office/drawing/2014/main" id="{1FBC8DAE-C8A3-574E-9C38-D6C4EEDD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8" name="Freeform 98">
              <a:extLst>
                <a:ext uri="{FF2B5EF4-FFF2-40B4-BE49-F238E27FC236}">
                  <a16:creationId xmlns:a16="http://schemas.microsoft.com/office/drawing/2014/main" id="{50D95AC1-125D-8D46-8F48-4AF260D32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19" name="Freeform 99">
              <a:extLst>
                <a:ext uri="{FF2B5EF4-FFF2-40B4-BE49-F238E27FC236}">
                  <a16:creationId xmlns:a16="http://schemas.microsoft.com/office/drawing/2014/main" id="{46964C82-EB3B-7C44-9BD0-F8DFB2B81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0" name="Freeform 100">
              <a:extLst>
                <a:ext uri="{FF2B5EF4-FFF2-40B4-BE49-F238E27FC236}">
                  <a16:creationId xmlns:a16="http://schemas.microsoft.com/office/drawing/2014/main" id="{6A498C12-5FE5-2A49-857B-F68DA27D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1" name="Freeform 101">
              <a:extLst>
                <a:ext uri="{FF2B5EF4-FFF2-40B4-BE49-F238E27FC236}">
                  <a16:creationId xmlns:a16="http://schemas.microsoft.com/office/drawing/2014/main" id="{DEA110CC-971B-1F46-AEDC-3C14201D4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2" name="Freeform 102">
              <a:extLst>
                <a:ext uri="{FF2B5EF4-FFF2-40B4-BE49-F238E27FC236}">
                  <a16:creationId xmlns:a16="http://schemas.microsoft.com/office/drawing/2014/main" id="{54291887-C8BD-5C46-834E-C120A6A2E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3" name="Freeform 103">
              <a:extLst>
                <a:ext uri="{FF2B5EF4-FFF2-40B4-BE49-F238E27FC236}">
                  <a16:creationId xmlns:a16="http://schemas.microsoft.com/office/drawing/2014/main" id="{4CA05FD4-5E07-1C46-B6F8-D4C76C005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4" name="Freeform 104">
              <a:extLst>
                <a:ext uri="{FF2B5EF4-FFF2-40B4-BE49-F238E27FC236}">
                  <a16:creationId xmlns:a16="http://schemas.microsoft.com/office/drawing/2014/main" id="{8D60ECF6-9308-E043-8B27-8299868DD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5" name="Freeform 105">
              <a:extLst>
                <a:ext uri="{FF2B5EF4-FFF2-40B4-BE49-F238E27FC236}">
                  <a16:creationId xmlns:a16="http://schemas.microsoft.com/office/drawing/2014/main" id="{C94645AA-04EE-3A4E-911F-7F2BA0A8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6" name="Freeform 106">
              <a:extLst>
                <a:ext uri="{FF2B5EF4-FFF2-40B4-BE49-F238E27FC236}">
                  <a16:creationId xmlns:a16="http://schemas.microsoft.com/office/drawing/2014/main" id="{B47D1A17-7424-3845-8488-0CFAF8D7A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7" name="Freeform 107">
              <a:extLst>
                <a:ext uri="{FF2B5EF4-FFF2-40B4-BE49-F238E27FC236}">
                  <a16:creationId xmlns:a16="http://schemas.microsoft.com/office/drawing/2014/main" id="{F7F63437-EE8F-EB4C-B58D-65217A8C2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8" name="Freeform 108">
              <a:extLst>
                <a:ext uri="{FF2B5EF4-FFF2-40B4-BE49-F238E27FC236}">
                  <a16:creationId xmlns:a16="http://schemas.microsoft.com/office/drawing/2014/main" id="{607D4363-3AA4-2348-8433-4B15B5A0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29" name="Freeform 109">
              <a:extLst>
                <a:ext uri="{FF2B5EF4-FFF2-40B4-BE49-F238E27FC236}">
                  <a16:creationId xmlns:a16="http://schemas.microsoft.com/office/drawing/2014/main" id="{F2638D81-0C1F-0C48-B0E2-730794C80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0" name="Freeform 110">
              <a:extLst>
                <a:ext uri="{FF2B5EF4-FFF2-40B4-BE49-F238E27FC236}">
                  <a16:creationId xmlns:a16="http://schemas.microsoft.com/office/drawing/2014/main" id="{0D121293-10F2-E041-AAD1-4C9724CD8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1" name="Freeform 111">
              <a:extLst>
                <a:ext uri="{FF2B5EF4-FFF2-40B4-BE49-F238E27FC236}">
                  <a16:creationId xmlns:a16="http://schemas.microsoft.com/office/drawing/2014/main" id="{56F913C0-1C32-1845-8FF8-697C910B3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2" name="Freeform 112">
              <a:extLst>
                <a:ext uri="{FF2B5EF4-FFF2-40B4-BE49-F238E27FC236}">
                  <a16:creationId xmlns:a16="http://schemas.microsoft.com/office/drawing/2014/main" id="{8D3A940E-BC46-2940-AB3C-F15E3D094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3" name="Rectangle 113">
              <a:extLst>
                <a:ext uri="{FF2B5EF4-FFF2-40B4-BE49-F238E27FC236}">
                  <a16:creationId xmlns:a16="http://schemas.microsoft.com/office/drawing/2014/main" id="{B6BD93EB-7E72-3247-A3F0-F195C3E51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4" name="Freeform 114">
              <a:extLst>
                <a:ext uri="{FF2B5EF4-FFF2-40B4-BE49-F238E27FC236}">
                  <a16:creationId xmlns:a16="http://schemas.microsoft.com/office/drawing/2014/main" id="{A20F741A-65D0-B841-A5D5-F9D2BE61D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06" y="253524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5" name="Freeform 115">
              <a:extLst>
                <a:ext uri="{FF2B5EF4-FFF2-40B4-BE49-F238E27FC236}">
                  <a16:creationId xmlns:a16="http://schemas.microsoft.com/office/drawing/2014/main" id="{9D34D79C-99E6-4C4F-A7DE-7CA54AA71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01" y="2554287"/>
              <a:ext cx="1068388" cy="1941512"/>
            </a:xfrm>
            <a:custGeom>
              <a:avLst/>
              <a:gdLst>
                <a:gd name="T0" fmla="*/ 0 w 931"/>
                <a:gd name="T1" fmla="*/ 0 h 3673"/>
                <a:gd name="T2" fmla="*/ 2147483646 w 931"/>
                <a:gd name="T3" fmla="*/ 0 h 3673"/>
                <a:gd name="T4" fmla="*/ 2147483646 w 931"/>
                <a:gd name="T5" fmla="*/ 2147483646 h 3673"/>
                <a:gd name="T6" fmla="*/ 2147483646 w 93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931"/>
                <a:gd name="T13" fmla="*/ 0 h 3673"/>
                <a:gd name="T14" fmla="*/ 931 w 93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931" h="3673">
                  <a:moveTo>
                    <a:pt x="0" y="0"/>
                  </a:moveTo>
                  <a:lnTo>
                    <a:pt x="559" y="0"/>
                  </a:lnTo>
                  <a:lnTo>
                    <a:pt x="559" y="3673"/>
                  </a:lnTo>
                  <a:lnTo>
                    <a:pt x="93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36" name="Freeform 116">
              <a:extLst>
                <a:ext uri="{FF2B5EF4-FFF2-40B4-BE49-F238E27FC236}">
                  <a16:creationId xmlns:a16="http://schemas.microsoft.com/office/drawing/2014/main" id="{508BD255-AED0-E248-9D66-F61DF5183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37" name="Rectangle 117">
              <a:extLst>
                <a:ext uri="{FF2B5EF4-FFF2-40B4-BE49-F238E27FC236}">
                  <a16:creationId xmlns:a16="http://schemas.microsoft.com/office/drawing/2014/main" id="{59760982-8541-AF41-A84B-A19EF60ED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3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8" name="Rectangle 118">
              <a:extLst>
                <a:ext uri="{FF2B5EF4-FFF2-40B4-BE49-F238E27FC236}">
                  <a16:creationId xmlns:a16="http://schemas.microsoft.com/office/drawing/2014/main" id="{9D0F8094-E95F-5C47-81DA-653FBE727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01355" y="14319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39" name="Rectangle 119">
              <a:extLst>
                <a:ext uri="{FF2B5EF4-FFF2-40B4-BE49-F238E27FC236}">
                  <a16:creationId xmlns:a16="http://schemas.microsoft.com/office/drawing/2014/main" id="{C61BE9D4-3621-914E-95D7-E4C81AE98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93430" y="15287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0" name="Rectangle 120">
              <a:extLst>
                <a:ext uri="{FF2B5EF4-FFF2-40B4-BE49-F238E27FC236}">
                  <a16:creationId xmlns:a16="http://schemas.microsoft.com/office/drawing/2014/main" id="{738003EB-4982-D445-A723-94ED62502A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1" name="Rectangle 121">
              <a:extLst>
                <a:ext uri="{FF2B5EF4-FFF2-40B4-BE49-F238E27FC236}">
                  <a16:creationId xmlns:a16="http://schemas.microsoft.com/office/drawing/2014/main" id="{CB7CDFF4-5C0B-CB49-B164-39D48CFDF1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2" name="Rectangle 122">
              <a:extLst>
                <a:ext uri="{FF2B5EF4-FFF2-40B4-BE49-F238E27FC236}">
                  <a16:creationId xmlns:a16="http://schemas.microsoft.com/office/drawing/2014/main" id="{835479C5-46B2-1E4F-A97D-BA37E6D15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3" name="Rectangle 123">
              <a:extLst>
                <a:ext uri="{FF2B5EF4-FFF2-40B4-BE49-F238E27FC236}">
                  <a16:creationId xmlns:a16="http://schemas.microsoft.com/office/drawing/2014/main" id="{81BFEEDF-B81B-A749-A0B8-CDE6D7E8E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4" name="Rectangle 124">
              <a:extLst>
                <a:ext uri="{FF2B5EF4-FFF2-40B4-BE49-F238E27FC236}">
                  <a16:creationId xmlns:a16="http://schemas.microsoft.com/office/drawing/2014/main" id="{E4E8214B-3EFB-CC4D-B2A5-9C6404185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5" name="Rectangle 125">
              <a:extLst>
                <a:ext uri="{FF2B5EF4-FFF2-40B4-BE49-F238E27FC236}">
                  <a16:creationId xmlns:a16="http://schemas.microsoft.com/office/drawing/2014/main" id="{F5AE9060-91C8-7B46-ACA4-A87103AA16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6" name="Rectangle 126">
              <a:extLst>
                <a:ext uri="{FF2B5EF4-FFF2-40B4-BE49-F238E27FC236}">
                  <a16:creationId xmlns:a16="http://schemas.microsoft.com/office/drawing/2014/main" id="{D15892FA-E10D-204E-8679-D06B9FEEA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7" name="Rectangle 127">
              <a:extLst>
                <a:ext uri="{FF2B5EF4-FFF2-40B4-BE49-F238E27FC236}">
                  <a16:creationId xmlns:a16="http://schemas.microsoft.com/office/drawing/2014/main" id="{C083A2AC-21F1-1A4A-9B15-749411B3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8" name="Rectangle 128">
              <a:extLst>
                <a:ext uri="{FF2B5EF4-FFF2-40B4-BE49-F238E27FC236}">
                  <a16:creationId xmlns:a16="http://schemas.microsoft.com/office/drawing/2014/main" id="{4F17DB0C-34FA-D94C-A7BE-573E6A2C2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49" name="Rectangle 129">
              <a:extLst>
                <a:ext uri="{FF2B5EF4-FFF2-40B4-BE49-F238E27FC236}">
                  <a16:creationId xmlns:a16="http://schemas.microsoft.com/office/drawing/2014/main" id="{3E5E4F6D-C025-F14F-AA31-02BA1591EE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0" name="Rectangle 130">
              <a:extLst>
                <a:ext uri="{FF2B5EF4-FFF2-40B4-BE49-F238E27FC236}">
                  <a16:creationId xmlns:a16="http://schemas.microsoft.com/office/drawing/2014/main" id="{E6D0C2FF-7D0A-C846-B816-8C0AC73F0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1" name="Rectangle 131">
              <a:extLst>
                <a:ext uri="{FF2B5EF4-FFF2-40B4-BE49-F238E27FC236}">
                  <a16:creationId xmlns:a16="http://schemas.microsoft.com/office/drawing/2014/main" id="{C3CD7DD5-9AA9-1F44-9AFC-DE57FB429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2" name="Rectangle 132">
              <a:extLst>
                <a:ext uri="{FF2B5EF4-FFF2-40B4-BE49-F238E27FC236}">
                  <a16:creationId xmlns:a16="http://schemas.microsoft.com/office/drawing/2014/main" id="{19D57E4D-FBFF-1D4D-B81E-38D2E168B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8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3" name="Rectangle 133">
              <a:extLst>
                <a:ext uri="{FF2B5EF4-FFF2-40B4-BE49-F238E27FC236}">
                  <a16:creationId xmlns:a16="http://schemas.microsoft.com/office/drawing/2014/main" id="{1DF37B05-93BF-DB44-94B9-2B243A535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4" name="Rectangle 134">
              <a:extLst>
                <a:ext uri="{FF2B5EF4-FFF2-40B4-BE49-F238E27FC236}">
                  <a16:creationId xmlns:a16="http://schemas.microsoft.com/office/drawing/2014/main" id="{D271C48F-3ABA-EB46-BFE2-C048191FD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5" name="Rectangle 135">
              <a:extLst>
                <a:ext uri="{FF2B5EF4-FFF2-40B4-BE49-F238E27FC236}">
                  <a16:creationId xmlns:a16="http://schemas.microsoft.com/office/drawing/2014/main" id="{9C1811C4-C153-1B49-9259-B1531C6206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6" name="Rectangle 136">
              <a:extLst>
                <a:ext uri="{FF2B5EF4-FFF2-40B4-BE49-F238E27FC236}">
                  <a16:creationId xmlns:a16="http://schemas.microsoft.com/office/drawing/2014/main" id="{6BBA88DE-DEF2-B948-B6FF-33129B1353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7" name="Rectangle 137">
              <a:extLst>
                <a:ext uri="{FF2B5EF4-FFF2-40B4-BE49-F238E27FC236}">
                  <a16:creationId xmlns:a16="http://schemas.microsoft.com/office/drawing/2014/main" id="{FC813A55-23D8-6340-A26B-9CF9C3738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8" name="Rectangle 138">
              <a:extLst>
                <a:ext uri="{FF2B5EF4-FFF2-40B4-BE49-F238E27FC236}">
                  <a16:creationId xmlns:a16="http://schemas.microsoft.com/office/drawing/2014/main" id="{BD3D5F3D-F154-4040-A47A-5834F86E8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59" name="Rectangle 139">
              <a:extLst>
                <a:ext uri="{FF2B5EF4-FFF2-40B4-BE49-F238E27FC236}">
                  <a16:creationId xmlns:a16="http://schemas.microsoft.com/office/drawing/2014/main" id="{AEB1E9FB-05B8-E947-9DCC-0F43A0409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0" name="Rectangle 140">
              <a:extLst>
                <a:ext uri="{FF2B5EF4-FFF2-40B4-BE49-F238E27FC236}">
                  <a16:creationId xmlns:a16="http://schemas.microsoft.com/office/drawing/2014/main" id="{AB28E931-366B-CD48-8D97-4D20AD438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1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1" name="Rectangle 141">
              <a:extLst>
                <a:ext uri="{FF2B5EF4-FFF2-40B4-BE49-F238E27FC236}">
                  <a16:creationId xmlns:a16="http://schemas.microsoft.com/office/drawing/2014/main" id="{A4343B25-E521-BC41-83C8-10F3F8440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2" name="Rectangle 142">
              <a:extLst>
                <a:ext uri="{FF2B5EF4-FFF2-40B4-BE49-F238E27FC236}">
                  <a16:creationId xmlns:a16="http://schemas.microsoft.com/office/drawing/2014/main" id="{0C731505-A7EE-1B48-8FE8-BBCECC794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3" name="Rectangle 143">
              <a:extLst>
                <a:ext uri="{FF2B5EF4-FFF2-40B4-BE49-F238E27FC236}">
                  <a16:creationId xmlns:a16="http://schemas.microsoft.com/office/drawing/2014/main" id="{DCDAFC2A-9A2D-5A41-9F77-959F5CB3A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4" name="Rectangle 144">
              <a:extLst>
                <a:ext uri="{FF2B5EF4-FFF2-40B4-BE49-F238E27FC236}">
                  <a16:creationId xmlns:a16="http://schemas.microsoft.com/office/drawing/2014/main" id="{872808F0-B76F-EC44-B571-D53DE0BE6C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5" name="Rectangle 145">
              <a:extLst>
                <a:ext uri="{FF2B5EF4-FFF2-40B4-BE49-F238E27FC236}">
                  <a16:creationId xmlns:a16="http://schemas.microsoft.com/office/drawing/2014/main" id="{24B103D2-5EE2-1F46-8873-1AF4A9CDB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6" name="Rectangle 146">
              <a:extLst>
                <a:ext uri="{FF2B5EF4-FFF2-40B4-BE49-F238E27FC236}">
                  <a16:creationId xmlns:a16="http://schemas.microsoft.com/office/drawing/2014/main" id="{962A7EEB-C800-734F-A490-ADAA57EC4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7" name="Rectangle 147">
              <a:extLst>
                <a:ext uri="{FF2B5EF4-FFF2-40B4-BE49-F238E27FC236}">
                  <a16:creationId xmlns:a16="http://schemas.microsoft.com/office/drawing/2014/main" id="{AA21FD4B-2E5C-0B4D-A135-A317FA5FB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8" name="Rectangle 148">
              <a:extLst>
                <a:ext uri="{FF2B5EF4-FFF2-40B4-BE49-F238E27FC236}">
                  <a16:creationId xmlns:a16="http://schemas.microsoft.com/office/drawing/2014/main" id="{DBAFF5CB-4BB5-DB47-8592-B58F039FBF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69" name="Freeform 149">
              <a:extLst>
                <a:ext uri="{FF2B5EF4-FFF2-40B4-BE49-F238E27FC236}">
                  <a16:creationId xmlns:a16="http://schemas.microsoft.com/office/drawing/2014/main" id="{EE003749-A50D-AF47-A716-AD825308C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70" name="Freeform 150">
              <a:extLst>
                <a:ext uri="{FF2B5EF4-FFF2-40B4-BE49-F238E27FC236}">
                  <a16:creationId xmlns:a16="http://schemas.microsoft.com/office/drawing/2014/main" id="{8B30AA6C-4A60-8540-9EEA-346AB61F1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71" name="Rectangle 151">
              <a:extLst>
                <a:ext uri="{FF2B5EF4-FFF2-40B4-BE49-F238E27FC236}">
                  <a16:creationId xmlns:a16="http://schemas.microsoft.com/office/drawing/2014/main" id="{72C2AAF0-5D60-2A45-A50E-24491974E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2" name="Rectangle 152">
              <a:extLst>
                <a:ext uri="{FF2B5EF4-FFF2-40B4-BE49-F238E27FC236}">
                  <a16:creationId xmlns:a16="http://schemas.microsoft.com/office/drawing/2014/main" id="{3E6CEA43-88EB-7942-91F7-BB898DD71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3" name="Rectangle 153">
              <a:extLst>
                <a:ext uri="{FF2B5EF4-FFF2-40B4-BE49-F238E27FC236}">
                  <a16:creationId xmlns:a16="http://schemas.microsoft.com/office/drawing/2014/main" id="{246AE14B-2E33-BD45-8DD1-339541611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4" name="Rectangle 154">
              <a:extLst>
                <a:ext uri="{FF2B5EF4-FFF2-40B4-BE49-F238E27FC236}">
                  <a16:creationId xmlns:a16="http://schemas.microsoft.com/office/drawing/2014/main" id="{C69FB36F-010F-5542-945A-14DFC6075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5" name="Rectangle 155">
              <a:extLst>
                <a:ext uri="{FF2B5EF4-FFF2-40B4-BE49-F238E27FC236}">
                  <a16:creationId xmlns:a16="http://schemas.microsoft.com/office/drawing/2014/main" id="{42033D63-0992-3B4A-8A81-90B76B066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6" name="Rectangle 156">
              <a:extLst>
                <a:ext uri="{FF2B5EF4-FFF2-40B4-BE49-F238E27FC236}">
                  <a16:creationId xmlns:a16="http://schemas.microsoft.com/office/drawing/2014/main" id="{F390314F-A89D-784A-9722-9B85D7B0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6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7" name="Rectangle 157">
              <a:extLst>
                <a:ext uri="{FF2B5EF4-FFF2-40B4-BE49-F238E27FC236}">
                  <a16:creationId xmlns:a16="http://schemas.microsoft.com/office/drawing/2014/main" id="{9845F29A-424B-524F-93A9-B8717E0D9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8" name="Rectangle 158">
              <a:extLst>
                <a:ext uri="{FF2B5EF4-FFF2-40B4-BE49-F238E27FC236}">
                  <a16:creationId xmlns:a16="http://schemas.microsoft.com/office/drawing/2014/main" id="{C76B8FA6-E67D-274C-82D7-A63954B94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79" name="Freeform 159">
              <a:extLst>
                <a:ext uri="{FF2B5EF4-FFF2-40B4-BE49-F238E27FC236}">
                  <a16:creationId xmlns:a16="http://schemas.microsoft.com/office/drawing/2014/main" id="{E8E06E9D-722B-EF4E-B662-D3AB19DC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0" name="Line 160">
              <a:extLst>
                <a:ext uri="{FF2B5EF4-FFF2-40B4-BE49-F238E27FC236}">
                  <a16:creationId xmlns:a16="http://schemas.microsoft.com/office/drawing/2014/main" id="{0B77E601-7FB4-2543-B69A-A8A09C0071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681" name="Freeform 161">
              <a:extLst>
                <a:ext uri="{FF2B5EF4-FFF2-40B4-BE49-F238E27FC236}">
                  <a16:creationId xmlns:a16="http://schemas.microsoft.com/office/drawing/2014/main" id="{3F37E742-49ED-294F-8BF9-5B8D9FA19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2" name="Freeform 162">
              <a:extLst>
                <a:ext uri="{FF2B5EF4-FFF2-40B4-BE49-F238E27FC236}">
                  <a16:creationId xmlns:a16="http://schemas.microsoft.com/office/drawing/2014/main" id="{F3EB07CB-4BC1-8940-88C1-52E5E633F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92683" name="Rectangle 163">
              <a:extLst>
                <a:ext uri="{FF2B5EF4-FFF2-40B4-BE49-F238E27FC236}">
                  <a16:creationId xmlns:a16="http://schemas.microsoft.com/office/drawing/2014/main" id="{C8AF024F-F68A-3446-B070-DA1B4DB46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84" name="Rectangle 164">
              <a:extLst>
                <a:ext uri="{FF2B5EF4-FFF2-40B4-BE49-F238E27FC236}">
                  <a16:creationId xmlns:a16="http://schemas.microsoft.com/office/drawing/2014/main" id="{B159B243-E1DC-8342-AE58-CB06E9B271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92685" name="Rectangle 165">
              <a:extLst>
                <a:ext uri="{FF2B5EF4-FFF2-40B4-BE49-F238E27FC236}">
                  <a16:creationId xmlns:a16="http://schemas.microsoft.com/office/drawing/2014/main" id="{4D2FB466-5E86-D043-88FF-D95183CDD8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7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92514" name="Rectangle 2">
            <a:extLst>
              <a:ext uri="{FF2B5EF4-FFF2-40B4-BE49-F238E27FC236}">
                <a16:creationId xmlns:a16="http://schemas.microsoft.com/office/drawing/2014/main" id="{FDF2FE4E-306E-A24C-8A85-36C03BFB6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192515" name="TextBox 1">
            <a:extLst>
              <a:ext uri="{FF2B5EF4-FFF2-40B4-BE49-F238E27FC236}">
                <a16:creationId xmlns:a16="http://schemas.microsoft.com/office/drawing/2014/main" id="{CBA7170D-59D7-5542-83C9-02B5FFCE1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2614" y="49863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6" name="TextBox 167">
            <a:extLst>
              <a:ext uri="{FF2B5EF4-FFF2-40B4-BE49-F238E27FC236}">
                <a16:creationId xmlns:a16="http://schemas.microsoft.com/office/drawing/2014/main" id="{3A8AB9F1-B9AC-0A43-8CE8-B5AE12ED8D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5" y="49911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7" name="TextBox 168">
            <a:extLst>
              <a:ext uri="{FF2B5EF4-FFF2-40B4-BE49-F238E27FC236}">
                <a16:creationId xmlns:a16="http://schemas.microsoft.com/office/drawing/2014/main" id="{C65B7E52-A9B4-FA4E-B315-EDDD85F7C2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85114" y="50053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92518" name="Freeform 15">
            <a:extLst>
              <a:ext uri="{FF2B5EF4-FFF2-40B4-BE49-F238E27FC236}">
                <a16:creationId xmlns:a16="http://schemas.microsoft.com/office/drawing/2014/main" id="{FDBD3BE1-CB05-6C43-B483-B92EEB6349D0}"/>
              </a:ext>
            </a:extLst>
          </p:cNvPr>
          <p:cNvSpPr>
            <a:spLocks/>
          </p:cNvSpPr>
          <p:nvPr/>
        </p:nvSpPr>
        <p:spPr bwMode="auto">
          <a:xfrm>
            <a:off x="1035050" y="1900239"/>
            <a:ext cx="8458200" cy="4484687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19" name="Rectangle 148">
            <a:extLst>
              <a:ext uri="{FF2B5EF4-FFF2-40B4-BE49-F238E27FC236}">
                <a16:creationId xmlns:a16="http://schemas.microsoft.com/office/drawing/2014/main" id="{662567BD-5EA4-3C4F-B118-E19B26CEBD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7113" y="3368675"/>
            <a:ext cx="1014412" cy="230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2520" name="Rectangle 151">
            <a:extLst>
              <a:ext uri="{FF2B5EF4-FFF2-40B4-BE49-F238E27FC236}">
                <a16:creationId xmlns:a16="http://schemas.microsoft.com/office/drawing/2014/main" id="{70504F0D-557D-944D-93DA-990161E42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7600" y="3465513"/>
            <a:ext cx="97155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32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92521" name="Freeform 15">
            <a:extLst>
              <a:ext uri="{FF2B5EF4-FFF2-40B4-BE49-F238E27FC236}">
                <a16:creationId xmlns:a16="http://schemas.microsoft.com/office/drawing/2014/main" id="{98DEE30F-BFDB-B34F-A2EA-F629CA3B2560}"/>
              </a:ext>
            </a:extLst>
          </p:cNvPr>
          <p:cNvSpPr>
            <a:spLocks/>
          </p:cNvSpPr>
          <p:nvPr/>
        </p:nvSpPr>
        <p:spPr bwMode="auto">
          <a:xfrm>
            <a:off x="5659439" y="21097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22" name="Freeform 15">
            <a:extLst>
              <a:ext uri="{FF2B5EF4-FFF2-40B4-BE49-F238E27FC236}">
                <a16:creationId xmlns:a16="http://schemas.microsoft.com/office/drawing/2014/main" id="{0A098D8C-84F5-F248-A52E-3ADE35379CCD}"/>
              </a:ext>
            </a:extLst>
          </p:cNvPr>
          <p:cNvSpPr>
            <a:spLocks/>
          </p:cNvSpPr>
          <p:nvPr/>
        </p:nvSpPr>
        <p:spPr bwMode="auto">
          <a:xfrm>
            <a:off x="7658101" y="2106613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2523" name="Freeform 15">
            <a:extLst>
              <a:ext uri="{FF2B5EF4-FFF2-40B4-BE49-F238E27FC236}">
                <a16:creationId xmlns:a16="http://schemas.microsoft.com/office/drawing/2014/main" id="{034D9ADD-899E-C047-B7E8-A78E5069D8D3}"/>
              </a:ext>
            </a:extLst>
          </p:cNvPr>
          <p:cNvSpPr>
            <a:spLocks/>
          </p:cNvSpPr>
          <p:nvPr/>
        </p:nvSpPr>
        <p:spPr bwMode="auto">
          <a:xfrm>
            <a:off x="2087564" y="2097088"/>
            <a:ext cx="1069975" cy="3048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3538" name="TextBox 12">
            <a:extLst>
              <a:ext uri="{FF2B5EF4-FFF2-40B4-BE49-F238E27FC236}">
                <a16:creationId xmlns:a16="http://schemas.microsoft.com/office/drawing/2014/main" id="{12A5EFCE-C88A-DA43-B495-41AEFD0048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8486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TextBox 25">
            <a:extLst>
              <a:ext uri="{FF2B5EF4-FFF2-40B4-BE49-F238E27FC236}">
                <a16:creationId xmlns:a16="http://schemas.microsoft.com/office/drawing/2014/main" id="{C7A1D0D6-7DF3-F64C-B88C-18F128C9E8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36866" name="TextBox 27">
            <a:extLst>
              <a:ext uri="{FF2B5EF4-FFF2-40B4-BE49-F238E27FC236}">
                <a16:creationId xmlns:a16="http://schemas.microsoft.com/office/drawing/2014/main" id="{8A3E6A3F-2B05-D44A-B519-EB8261912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36867" name="TextBox 25">
            <a:extLst>
              <a:ext uri="{FF2B5EF4-FFF2-40B4-BE49-F238E27FC236}">
                <a16:creationId xmlns:a16="http://schemas.microsoft.com/office/drawing/2014/main" id="{EE332A59-B9FE-734B-8F1D-79ED9F47C9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9716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1 0 1 0</a:t>
            </a:r>
          </a:p>
        </p:txBody>
      </p:sp>
      <p:sp>
        <p:nvSpPr>
          <p:cNvPr id="36868" name="TextBox 25">
            <a:extLst>
              <a:ext uri="{FF2B5EF4-FFF2-40B4-BE49-F238E27FC236}">
                <a16:creationId xmlns:a16="http://schemas.microsoft.com/office/drawing/2014/main" id="{B114C1F3-FA69-F04E-92F7-FAB4387B76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468788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1 0 0 0</a:t>
            </a:r>
          </a:p>
        </p:txBody>
      </p:sp>
      <p:sp>
        <p:nvSpPr>
          <p:cNvPr id="36869" name="TextBox 36">
            <a:extLst>
              <a:ext uri="{FF2B5EF4-FFF2-40B4-BE49-F238E27FC236}">
                <a16:creationId xmlns:a16="http://schemas.microsoft.com/office/drawing/2014/main" id="{AC8B59E3-5713-004A-B19C-480FC786DF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6305550"/>
            <a:ext cx="18034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Invert all bits…</a:t>
            </a:r>
          </a:p>
        </p:txBody>
      </p:sp>
      <p:sp>
        <p:nvSpPr>
          <p:cNvPr id="36870" name="Title 1">
            <a:extLst>
              <a:ext uri="{FF2B5EF4-FFF2-40B4-BE49-F238E27FC236}">
                <a16:creationId xmlns:a16="http://schemas.microsoft.com/office/drawing/2014/main" id="{7E16134C-B516-F54B-94F7-F20F1F200FC9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36871" name="TextBox 26">
            <a:extLst>
              <a:ext uri="{FF2B5EF4-FFF2-40B4-BE49-F238E27FC236}">
                <a16:creationId xmlns:a16="http://schemas.microsoft.com/office/drawing/2014/main" id="{F2219E94-74DA-944F-9B99-3D939DCA6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36872" name="TextBox 31">
            <a:extLst>
              <a:ext uri="{FF2B5EF4-FFF2-40B4-BE49-F238E27FC236}">
                <a16:creationId xmlns:a16="http://schemas.microsoft.com/office/drawing/2014/main" id="{C795AD3F-9415-AB46-8F4D-81A95AA140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0875" y="19812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0 0 0 1</a:t>
            </a:r>
          </a:p>
        </p:txBody>
      </p:sp>
      <p:sp>
        <p:nvSpPr>
          <p:cNvPr id="36873" name="TextBox 28">
            <a:extLst>
              <a:ext uri="{FF2B5EF4-FFF2-40B4-BE49-F238E27FC236}">
                <a16:creationId xmlns:a16="http://schemas.microsoft.com/office/drawing/2014/main" id="{E6EFDCB7-672E-2A4C-879F-BB7C9AA353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sp>
        <p:nvSpPr>
          <p:cNvPr id="36874" name="TextBox 25">
            <a:extLst>
              <a:ext uri="{FF2B5EF4-FFF2-40B4-BE49-F238E27FC236}">
                <a16:creationId xmlns:a16="http://schemas.microsoft.com/office/drawing/2014/main" id="{0CC10830-DBB8-D941-AAA2-C31E3A9B4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68471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solidFill>
                  <a:srgbClr val="0000FF"/>
                </a:solidFill>
                <a:latin typeface="Times" pitchFamily="2" charset="0"/>
              </a:rPr>
              <a:t>0 0 1 1</a:t>
            </a:r>
          </a:p>
        </p:txBody>
      </p:sp>
    </p:spTree>
  </p:cSld>
  <p:clrMapOvr>
    <a:masterClrMapping/>
  </p:clrMapOvr>
  <p:transition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F2A9822-6C3E-484D-8790-DF5008C7456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4562" name="TextBox 12">
            <a:extLst>
              <a:ext uri="{FF2B5EF4-FFF2-40B4-BE49-F238E27FC236}">
                <a16:creationId xmlns:a16="http://schemas.microsoft.com/office/drawing/2014/main" id="{6FE0E8C9-04BC-8B42-8A8E-87E1BD9841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80010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4563" name="Rectangle 10">
            <a:extLst>
              <a:ext uri="{FF2B5EF4-FFF2-40B4-BE49-F238E27FC236}">
                <a16:creationId xmlns:a16="http://schemas.microsoft.com/office/drawing/2014/main" id="{025C2E63-5D98-BF44-BA3D-A0AFBEDF43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4564" name="Rectangle 11">
            <a:extLst>
              <a:ext uri="{FF2B5EF4-FFF2-40B4-BE49-F238E27FC236}">
                <a16:creationId xmlns:a16="http://schemas.microsoft.com/office/drawing/2014/main" id="{947C6E50-AA32-9843-A2F9-16E7FDE549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E1762C9D-FA70-CF4D-9E75-A2DA9466D9B8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5586" name="TextBox 12">
            <a:extLst>
              <a:ext uri="{FF2B5EF4-FFF2-40B4-BE49-F238E27FC236}">
                <a16:creationId xmlns:a16="http://schemas.microsoft.com/office/drawing/2014/main" id="{3D98E452-13A4-C146-88F6-ED1C80BA4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5587" name="Rectangle 10">
            <a:extLst>
              <a:ext uri="{FF2B5EF4-FFF2-40B4-BE49-F238E27FC236}">
                <a16:creationId xmlns:a16="http://schemas.microsoft.com/office/drawing/2014/main" id="{C34ED31A-72FF-CC45-8CD4-869B05DE0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5588" name="Rectangle 11">
            <a:extLst>
              <a:ext uri="{FF2B5EF4-FFF2-40B4-BE49-F238E27FC236}">
                <a16:creationId xmlns:a16="http://schemas.microsoft.com/office/drawing/2014/main" id="{D8E46F3D-8EB9-BD47-B832-59F6CF0F4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5589" name="TextBox 12">
            <a:extLst>
              <a:ext uri="{FF2B5EF4-FFF2-40B4-BE49-F238E27FC236}">
                <a16:creationId xmlns:a16="http://schemas.microsoft.com/office/drawing/2014/main" id="{76297816-14B9-A142-AB77-699A8BF0AC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5590" name="TextBox 13">
            <a:extLst>
              <a:ext uri="{FF2B5EF4-FFF2-40B4-BE49-F238E27FC236}">
                <a16:creationId xmlns:a16="http://schemas.microsoft.com/office/drawing/2014/main" id="{A38D6463-2D91-D145-A688-DEF4DCFE03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195591" name="Straight Arrow Connector 16">
            <a:extLst>
              <a:ext uri="{FF2B5EF4-FFF2-40B4-BE49-F238E27FC236}">
                <a16:creationId xmlns:a16="http://schemas.microsoft.com/office/drawing/2014/main" id="{F1E2D7B7-4414-9141-8F1A-077B7E97E661}"/>
              </a:ext>
            </a:extLst>
          </p:cNvPr>
          <p:cNvCxnSpPr>
            <a:cxnSpLocks noChangeShapeType="1"/>
            <a:stCxn id="195590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5592" name="Straight Arrow Connector 17">
            <a:extLst>
              <a:ext uri="{FF2B5EF4-FFF2-40B4-BE49-F238E27FC236}">
                <a16:creationId xmlns:a16="http://schemas.microsoft.com/office/drawing/2014/main" id="{3598ED5C-E9DA-ED4C-BA84-A1C1F9C03C8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6610" name="TextBox 12">
            <a:extLst>
              <a:ext uri="{FF2B5EF4-FFF2-40B4-BE49-F238E27FC236}">
                <a16:creationId xmlns:a16="http://schemas.microsoft.com/office/drawing/2014/main" id="{ECF7EB2F-D9B1-B141-B726-50DF4A8E9B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6611" name="Rectangle 10">
            <a:extLst>
              <a:ext uri="{FF2B5EF4-FFF2-40B4-BE49-F238E27FC236}">
                <a16:creationId xmlns:a16="http://schemas.microsoft.com/office/drawing/2014/main" id="{7CEA0AD3-C666-AD4B-846F-49946301B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6612" name="Rectangle 11">
            <a:extLst>
              <a:ext uri="{FF2B5EF4-FFF2-40B4-BE49-F238E27FC236}">
                <a16:creationId xmlns:a16="http://schemas.microsoft.com/office/drawing/2014/main" id="{8C922EC9-CF84-A04A-9B5D-B804F46F9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6613" name="TextBox 12">
            <a:extLst>
              <a:ext uri="{FF2B5EF4-FFF2-40B4-BE49-F238E27FC236}">
                <a16:creationId xmlns:a16="http://schemas.microsoft.com/office/drawing/2014/main" id="{6081B4F8-F3CD-9041-B797-1EF8EA6D67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6614" name="TextBox 13">
            <a:extLst>
              <a:ext uri="{FF2B5EF4-FFF2-40B4-BE49-F238E27FC236}">
                <a16:creationId xmlns:a16="http://schemas.microsoft.com/office/drawing/2014/main" id="{CBDF20E1-0DDD-BB4A-B4DA-BC0B1EBFD6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6615" name="TextBox 12">
            <a:extLst>
              <a:ext uri="{FF2B5EF4-FFF2-40B4-BE49-F238E27FC236}">
                <a16:creationId xmlns:a16="http://schemas.microsoft.com/office/drawing/2014/main" id="{C8A0EAB9-CC07-404B-ADC4-AFC836A4A6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6616" name="Straight Arrow Connector 16">
            <a:extLst>
              <a:ext uri="{FF2B5EF4-FFF2-40B4-BE49-F238E27FC236}">
                <a16:creationId xmlns:a16="http://schemas.microsoft.com/office/drawing/2014/main" id="{20A18C9A-9A13-784F-8F8F-54D2368DF310}"/>
              </a:ext>
            </a:extLst>
          </p:cNvPr>
          <p:cNvCxnSpPr>
            <a:cxnSpLocks noChangeShapeType="1"/>
            <a:stCxn id="196614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6617" name="Straight Arrow Connector 17">
            <a:extLst>
              <a:ext uri="{FF2B5EF4-FFF2-40B4-BE49-F238E27FC236}">
                <a16:creationId xmlns:a16="http://schemas.microsoft.com/office/drawing/2014/main" id="{CD9E1F09-823F-3F43-B0DD-F9D096A22CB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7634" name="TextBox 12">
            <a:extLst>
              <a:ext uri="{FF2B5EF4-FFF2-40B4-BE49-F238E27FC236}">
                <a16:creationId xmlns:a16="http://schemas.microsoft.com/office/drawing/2014/main" id="{FBDDD2E4-0E88-424E-87FF-2A5DF790EE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7635" name="Rectangle 10">
            <a:extLst>
              <a:ext uri="{FF2B5EF4-FFF2-40B4-BE49-F238E27FC236}">
                <a16:creationId xmlns:a16="http://schemas.microsoft.com/office/drawing/2014/main" id="{D8CCA762-A9B0-8048-93DD-1F0B67CB4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7636" name="Rectangle 11">
            <a:extLst>
              <a:ext uri="{FF2B5EF4-FFF2-40B4-BE49-F238E27FC236}">
                <a16:creationId xmlns:a16="http://schemas.microsoft.com/office/drawing/2014/main" id="{F00A1926-0548-7E48-9F74-82C1EDF1C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7637" name="TextBox 12">
            <a:extLst>
              <a:ext uri="{FF2B5EF4-FFF2-40B4-BE49-F238E27FC236}">
                <a16:creationId xmlns:a16="http://schemas.microsoft.com/office/drawing/2014/main" id="{C5D56659-A1A6-9648-B1EE-4F840FE16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7638" name="TextBox 13">
            <a:extLst>
              <a:ext uri="{FF2B5EF4-FFF2-40B4-BE49-F238E27FC236}">
                <a16:creationId xmlns:a16="http://schemas.microsoft.com/office/drawing/2014/main" id="{2016442D-A7DB-4642-82AC-3E6DDFA73C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7639" name="TextBox 12">
            <a:extLst>
              <a:ext uri="{FF2B5EF4-FFF2-40B4-BE49-F238E27FC236}">
                <a16:creationId xmlns:a16="http://schemas.microsoft.com/office/drawing/2014/main" id="{AC254DCB-F821-2D46-9380-482F17614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7640" name="Straight Arrow Connector 16">
            <a:extLst>
              <a:ext uri="{FF2B5EF4-FFF2-40B4-BE49-F238E27FC236}">
                <a16:creationId xmlns:a16="http://schemas.microsoft.com/office/drawing/2014/main" id="{82BD5B51-AB8A-EC4B-9D94-C1A2F04C9DE1}"/>
              </a:ext>
            </a:extLst>
          </p:cNvPr>
          <p:cNvCxnSpPr>
            <a:cxnSpLocks noChangeShapeType="1"/>
            <a:stCxn id="197638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7641" name="Straight Arrow Connector 17">
            <a:extLst>
              <a:ext uri="{FF2B5EF4-FFF2-40B4-BE49-F238E27FC236}">
                <a16:creationId xmlns:a16="http://schemas.microsoft.com/office/drawing/2014/main" id="{664BDB72-0C3D-E84A-84BD-5D5C00F11F6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7642" name="TextBox 1">
            <a:extLst>
              <a:ext uri="{FF2B5EF4-FFF2-40B4-BE49-F238E27FC236}">
                <a16:creationId xmlns:a16="http://schemas.microsoft.com/office/drawing/2014/main" id="{784FB0F0-F9DB-324D-9FF1-0F394FADF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7643" name="TextBox 11">
            <a:extLst>
              <a:ext uri="{FF2B5EF4-FFF2-40B4-BE49-F238E27FC236}">
                <a16:creationId xmlns:a16="http://schemas.microsoft.com/office/drawing/2014/main" id="{9C772F83-B9F2-2140-B590-2266038D5C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8658" name="TextBox 12">
            <a:extLst>
              <a:ext uri="{FF2B5EF4-FFF2-40B4-BE49-F238E27FC236}">
                <a16:creationId xmlns:a16="http://schemas.microsoft.com/office/drawing/2014/main" id="{D3A6FC8B-BCDD-D94A-808D-BA002A8A8A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8659" name="Rectangle 10">
            <a:extLst>
              <a:ext uri="{FF2B5EF4-FFF2-40B4-BE49-F238E27FC236}">
                <a16:creationId xmlns:a16="http://schemas.microsoft.com/office/drawing/2014/main" id="{371335FC-4B8F-9240-A495-B9351313F5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8660" name="Rectangle 11">
            <a:extLst>
              <a:ext uri="{FF2B5EF4-FFF2-40B4-BE49-F238E27FC236}">
                <a16:creationId xmlns:a16="http://schemas.microsoft.com/office/drawing/2014/main" id="{EA4E9ED9-3D56-7C49-80C5-19A25A1587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8661" name="TextBox 12">
            <a:extLst>
              <a:ext uri="{FF2B5EF4-FFF2-40B4-BE49-F238E27FC236}">
                <a16:creationId xmlns:a16="http://schemas.microsoft.com/office/drawing/2014/main" id="{90D4F7C5-AC9C-0548-838F-F069B0ADD0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8662" name="TextBox 13">
            <a:extLst>
              <a:ext uri="{FF2B5EF4-FFF2-40B4-BE49-F238E27FC236}">
                <a16:creationId xmlns:a16="http://schemas.microsoft.com/office/drawing/2014/main" id="{759009A4-2A3E-7345-BC11-CDEBECB8B4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8663" name="TextBox 12">
            <a:extLst>
              <a:ext uri="{FF2B5EF4-FFF2-40B4-BE49-F238E27FC236}">
                <a16:creationId xmlns:a16="http://schemas.microsoft.com/office/drawing/2014/main" id="{8B42B6F5-BFC5-A445-A2F6-F939DD064C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8664" name="Straight Arrow Connector 16">
            <a:extLst>
              <a:ext uri="{FF2B5EF4-FFF2-40B4-BE49-F238E27FC236}">
                <a16:creationId xmlns:a16="http://schemas.microsoft.com/office/drawing/2014/main" id="{E16592A5-18B2-5748-B391-F049E052A0B3}"/>
              </a:ext>
            </a:extLst>
          </p:cNvPr>
          <p:cNvCxnSpPr>
            <a:cxnSpLocks noChangeShapeType="1"/>
            <a:stCxn id="198662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8665" name="Straight Arrow Connector 17">
            <a:extLst>
              <a:ext uri="{FF2B5EF4-FFF2-40B4-BE49-F238E27FC236}">
                <a16:creationId xmlns:a16="http://schemas.microsoft.com/office/drawing/2014/main" id="{E8B4E8DB-3B60-D247-990D-51E039777A0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8666" name="TextBox 1">
            <a:extLst>
              <a:ext uri="{FF2B5EF4-FFF2-40B4-BE49-F238E27FC236}">
                <a16:creationId xmlns:a16="http://schemas.microsoft.com/office/drawing/2014/main" id="{EE16269A-379F-BE49-B6AD-B2E5D712D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8667" name="TextBox 11">
            <a:extLst>
              <a:ext uri="{FF2B5EF4-FFF2-40B4-BE49-F238E27FC236}">
                <a16:creationId xmlns:a16="http://schemas.microsoft.com/office/drawing/2014/main" id="{2D0C96B1-DFF2-EE4D-AE81-DF78E80AAF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4046538" y="4518026"/>
            <a:ext cx="647700" cy="696913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198669" name="TextBox 13">
            <a:extLst>
              <a:ext uri="{FF2B5EF4-FFF2-40B4-BE49-F238E27FC236}">
                <a16:creationId xmlns:a16="http://schemas.microsoft.com/office/drawing/2014/main" id="{CE0D919F-9059-114C-B24C-7C35BCC0FA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52875" y="5270501"/>
            <a:ext cx="10302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98670" name="TextBox 14">
            <a:extLst>
              <a:ext uri="{FF2B5EF4-FFF2-40B4-BE49-F238E27FC236}">
                <a16:creationId xmlns:a16="http://schemas.microsoft.com/office/drawing/2014/main" id="{28197916-7DE6-4B47-A975-07F866F6CD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5241925"/>
            <a:ext cx="10287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6" name="Donut 15">
            <a:extLst>
              <a:ext uri="{FF2B5EF4-FFF2-40B4-BE49-F238E27FC236}">
                <a16:creationId xmlns:a16="http://schemas.microsoft.com/office/drawing/2014/main" id="{CA6CFC47-A18E-3744-BA95-A820EC562E0B}"/>
              </a:ext>
            </a:extLst>
          </p:cNvPr>
          <p:cNvSpPr/>
          <p:nvPr/>
        </p:nvSpPr>
        <p:spPr bwMode="auto">
          <a:xfrm>
            <a:off x="2973388" y="4521201"/>
            <a:ext cx="647700" cy="696913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199682" name="TextBox 12">
            <a:extLst>
              <a:ext uri="{FF2B5EF4-FFF2-40B4-BE49-F238E27FC236}">
                <a16:creationId xmlns:a16="http://schemas.microsoft.com/office/drawing/2014/main" id="{84F6E4B9-1D58-3B4E-A873-0CD3D2FB23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99683" name="Rectangle 10">
            <a:extLst>
              <a:ext uri="{FF2B5EF4-FFF2-40B4-BE49-F238E27FC236}">
                <a16:creationId xmlns:a16="http://schemas.microsoft.com/office/drawing/2014/main" id="{DE19158B-A279-3D43-8BD9-0EDC47B80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4" name="Rectangle 11">
            <a:extLst>
              <a:ext uri="{FF2B5EF4-FFF2-40B4-BE49-F238E27FC236}">
                <a16:creationId xmlns:a16="http://schemas.microsoft.com/office/drawing/2014/main" id="{FDB4CC44-7D26-9440-A36F-67F71D7A9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99685" name="TextBox 12">
            <a:extLst>
              <a:ext uri="{FF2B5EF4-FFF2-40B4-BE49-F238E27FC236}">
                <a16:creationId xmlns:a16="http://schemas.microsoft.com/office/drawing/2014/main" id="{9DCF8625-75FC-BF47-B091-CB4896876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9686" name="TextBox 13">
            <a:extLst>
              <a:ext uri="{FF2B5EF4-FFF2-40B4-BE49-F238E27FC236}">
                <a16:creationId xmlns:a16="http://schemas.microsoft.com/office/drawing/2014/main" id="{2758183A-E223-6448-82EC-1FE9099A49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99687" name="TextBox 12">
            <a:extLst>
              <a:ext uri="{FF2B5EF4-FFF2-40B4-BE49-F238E27FC236}">
                <a16:creationId xmlns:a16="http://schemas.microsoft.com/office/drawing/2014/main" id="{E3D78A88-F33F-6943-A6EA-A2A272659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199688" name="Straight Arrow Connector 16">
            <a:extLst>
              <a:ext uri="{FF2B5EF4-FFF2-40B4-BE49-F238E27FC236}">
                <a16:creationId xmlns:a16="http://schemas.microsoft.com/office/drawing/2014/main" id="{28B04D61-F77A-BB4D-9A34-308E1A814EC3}"/>
              </a:ext>
            </a:extLst>
          </p:cNvPr>
          <p:cNvCxnSpPr>
            <a:cxnSpLocks noChangeShapeType="1"/>
            <a:stCxn id="199686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99689" name="Straight Arrow Connector 17">
            <a:extLst>
              <a:ext uri="{FF2B5EF4-FFF2-40B4-BE49-F238E27FC236}">
                <a16:creationId xmlns:a16="http://schemas.microsoft.com/office/drawing/2014/main" id="{63162944-2FA7-8A43-9694-5AC2AC26895D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99690" name="TextBox 1">
            <a:extLst>
              <a:ext uri="{FF2B5EF4-FFF2-40B4-BE49-F238E27FC236}">
                <a16:creationId xmlns:a16="http://schemas.microsoft.com/office/drawing/2014/main" id="{CCC42D23-23EA-7D4A-BAD8-D448B4318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199691" name="TextBox 11">
            <a:extLst>
              <a:ext uri="{FF2B5EF4-FFF2-40B4-BE49-F238E27FC236}">
                <a16:creationId xmlns:a16="http://schemas.microsoft.com/office/drawing/2014/main" id="{68A6AA6C-D6A1-544D-ACBB-3DD21CBE88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4046538" y="4481513"/>
            <a:ext cx="1219200" cy="838200"/>
          </a:xfrm>
          <a:prstGeom prst="donut">
            <a:avLst>
              <a:gd name="adj" fmla="val 3177"/>
            </a:avLst>
          </a:prstGeom>
          <a:solidFill>
            <a:srgbClr val="C00000"/>
          </a:solidFill>
          <a:ln w="9525" cap="flat" cmpd="sng" algn="ctr">
            <a:solidFill>
              <a:srgbClr val="C0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199693" name="TextBox 13">
            <a:extLst>
              <a:ext uri="{FF2B5EF4-FFF2-40B4-BE49-F238E27FC236}">
                <a16:creationId xmlns:a16="http://schemas.microsoft.com/office/drawing/2014/main" id="{6DF402D2-51C8-924F-A005-EDE419454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71963" y="5249863"/>
            <a:ext cx="10287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C0000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C0000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99694" name="TextBox 14">
            <a:extLst>
              <a:ext uri="{FF2B5EF4-FFF2-40B4-BE49-F238E27FC236}">
                <a16:creationId xmlns:a16="http://schemas.microsoft.com/office/drawing/2014/main" id="{74EB6A3F-99D4-4B42-91CF-9627BE18A8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7500" y="5241925"/>
            <a:ext cx="10287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delays</a:t>
            </a:r>
          </a:p>
        </p:txBody>
      </p:sp>
      <p:sp>
        <p:nvSpPr>
          <p:cNvPr id="16" name="Donut 15">
            <a:extLst>
              <a:ext uri="{FF2B5EF4-FFF2-40B4-BE49-F238E27FC236}">
                <a16:creationId xmlns:a16="http://schemas.microsoft.com/office/drawing/2014/main" id="{A82EAB33-10CA-9444-BFC3-18FF2370438B}"/>
              </a:ext>
            </a:extLst>
          </p:cNvPr>
          <p:cNvSpPr/>
          <p:nvPr/>
        </p:nvSpPr>
        <p:spPr bwMode="auto">
          <a:xfrm>
            <a:off x="2973388" y="4521201"/>
            <a:ext cx="647700" cy="696913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</p:spTree>
  </p:cSld>
  <p:clrMapOvr>
    <a:masterClrMapping/>
  </p:clrMapOvr>
  <p:transition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A4DC45C-CC29-DC45-B4F9-4D7CCFBBB873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0706" name="TextBox 12">
            <a:extLst>
              <a:ext uri="{FF2B5EF4-FFF2-40B4-BE49-F238E27FC236}">
                <a16:creationId xmlns:a16="http://schemas.microsoft.com/office/drawing/2014/main" id="{1F82B6AE-A25B-4544-BDBB-0F3C9A7A03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2600" y="1244601"/>
            <a:ext cx="7924800" cy="2308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6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5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3 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	+ p</a:t>
            </a:r>
            <a:r>
              <a:rPr lang="en-US" altLang="en-US" sz="3600" b="0" i="1" baseline="-25000">
                <a:latin typeface="Times" pitchFamily="2" charset="0"/>
              </a:rPr>
              <a:t>7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6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5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4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3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2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1</a:t>
            </a:r>
            <a:r>
              <a:rPr lang="en-US" altLang="en-US" sz="3600" b="0" i="1">
                <a:latin typeface="Times" pitchFamily="2" charset="0"/>
              </a:rPr>
              <a:t>p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00707" name="Rectangle 10">
            <a:extLst>
              <a:ext uri="{FF2B5EF4-FFF2-40B4-BE49-F238E27FC236}">
                <a16:creationId xmlns:a16="http://schemas.microsoft.com/office/drawing/2014/main" id="{44161CCF-7964-7542-ACD0-BFC6189D1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320800"/>
            <a:ext cx="6629400" cy="1752600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0708" name="Rectangle 11">
            <a:extLst>
              <a:ext uri="{FF2B5EF4-FFF2-40B4-BE49-F238E27FC236}">
                <a16:creationId xmlns:a16="http://schemas.microsoft.com/office/drawing/2014/main" id="{B7A7A46A-735E-644D-958E-60704B8C98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9601" y="3140076"/>
            <a:ext cx="3095625" cy="500063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0709" name="TextBox 12">
            <a:extLst>
              <a:ext uri="{FF2B5EF4-FFF2-40B4-BE49-F238E27FC236}">
                <a16:creationId xmlns:a16="http://schemas.microsoft.com/office/drawing/2014/main" id="{2020D3CB-A4EF-4A46-B530-E0AEB16BE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5270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0710" name="TextBox 13">
            <a:extLst>
              <a:ext uri="{FF2B5EF4-FFF2-40B4-BE49-F238E27FC236}">
                <a16:creationId xmlns:a16="http://schemas.microsoft.com/office/drawing/2014/main" id="{A46BF8F5-2D2D-8C4C-BA5F-C4DA62642F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1" y="3429001"/>
            <a:ext cx="474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0711" name="TextBox 12">
            <a:extLst>
              <a:ext uri="{FF2B5EF4-FFF2-40B4-BE49-F238E27FC236}">
                <a16:creationId xmlns:a16="http://schemas.microsoft.com/office/drawing/2014/main" id="{C8250B23-145D-5640-9466-3392E882EF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05000" y="4535488"/>
            <a:ext cx="3354388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8  </a:t>
            </a:r>
            <a:r>
              <a:rPr lang="en-US" altLang="en-US" sz="3600" b="0" i="1">
                <a:latin typeface="Times" pitchFamily="2" charset="0"/>
              </a:rPr>
              <a:t>=  G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  <a:r>
              <a:rPr lang="en-US" altLang="en-US" sz="3600" b="0" i="1">
                <a:latin typeface="Times" pitchFamily="2" charset="0"/>
              </a:rPr>
              <a:t>  + P</a:t>
            </a:r>
            <a:r>
              <a:rPr lang="en-US" altLang="en-US" sz="3600" b="0" i="1" baseline="-25000">
                <a:latin typeface="Times" pitchFamily="2" charset="0"/>
              </a:rPr>
              <a:t>0 </a:t>
            </a:r>
            <a:r>
              <a:rPr lang="en-US" altLang="en-US" sz="3600" b="0" i="1">
                <a:latin typeface="Times" pitchFamily="2" charset="0"/>
              </a:rPr>
              <a:t>c</a:t>
            </a:r>
            <a:r>
              <a:rPr lang="en-US" altLang="en-US" sz="3600" b="0" i="1" baseline="-25000">
                <a:latin typeface="Times" pitchFamily="2" charset="0"/>
              </a:rPr>
              <a:t>0</a:t>
            </a:r>
          </a:p>
        </p:txBody>
      </p:sp>
      <p:cxnSp>
        <p:nvCxnSpPr>
          <p:cNvPr id="200712" name="Straight Arrow Connector 16">
            <a:extLst>
              <a:ext uri="{FF2B5EF4-FFF2-40B4-BE49-F238E27FC236}">
                <a16:creationId xmlns:a16="http://schemas.microsoft.com/office/drawing/2014/main" id="{D0C26C26-A3B5-1E4D-A649-FEC5A3621A48}"/>
              </a:ext>
            </a:extLst>
          </p:cNvPr>
          <p:cNvCxnSpPr>
            <a:cxnSpLocks noChangeShapeType="1"/>
            <a:stCxn id="200710" idx="3"/>
          </p:cNvCxnSpPr>
          <p:nvPr/>
        </p:nvCxnSpPr>
        <p:spPr bwMode="auto">
          <a:xfrm flipV="1">
            <a:off x="1541464" y="3505200"/>
            <a:ext cx="1582737" cy="153988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0713" name="Straight Arrow Connector 17">
            <a:extLst>
              <a:ext uri="{FF2B5EF4-FFF2-40B4-BE49-F238E27FC236}">
                <a16:creationId xmlns:a16="http://schemas.microsoft.com/office/drawing/2014/main" id="{28EFB2D0-8D34-8646-8BC6-53BC6CBD6E78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524000" y="2286000"/>
            <a:ext cx="1219200" cy="153988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0714" name="TextBox 1">
            <a:extLst>
              <a:ext uri="{FF2B5EF4-FFF2-40B4-BE49-F238E27FC236}">
                <a16:creationId xmlns:a16="http://schemas.microsoft.com/office/drawing/2014/main" id="{FEBAC093-B8EC-6C40-8CAF-58D54910F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00488" y="3582989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0715" name="TextBox 11">
            <a:extLst>
              <a:ext uri="{FF2B5EF4-FFF2-40B4-BE49-F238E27FC236}">
                <a16:creationId xmlns:a16="http://schemas.microsoft.com/office/drawing/2014/main" id="{9DA7399B-030C-E94D-82D1-DB36D87170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89838" y="887414"/>
            <a:ext cx="18145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10587B2B-DCEC-7F46-9B86-4491D6CD7079}"/>
              </a:ext>
            </a:extLst>
          </p:cNvPr>
          <p:cNvSpPr/>
          <p:nvPr/>
        </p:nvSpPr>
        <p:spPr bwMode="auto">
          <a:xfrm>
            <a:off x="2838450" y="4481513"/>
            <a:ext cx="2427288" cy="838200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0717" name="TextBox 13">
            <a:extLst>
              <a:ext uri="{FF2B5EF4-FFF2-40B4-BE49-F238E27FC236}">
                <a16:creationId xmlns:a16="http://schemas.microsoft.com/office/drawing/2014/main" id="{DC4F6D54-D492-984F-B170-359C6828F4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40125" y="5289550"/>
            <a:ext cx="1030288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delays</a:t>
            </a:r>
          </a:p>
        </p:txBody>
      </p:sp>
    </p:spTree>
  </p:cSld>
  <p:clrMapOvr>
    <a:masterClrMapping/>
  </p:clrMapOvr>
  <p:transition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1730" name="TextBox 12">
            <a:extLst>
              <a:ext uri="{FF2B5EF4-FFF2-40B4-BE49-F238E27FC236}">
                <a16:creationId xmlns:a16="http://schemas.microsoft.com/office/drawing/2014/main" id="{0D2A605C-2B59-214B-A365-E70E6AA38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1731" name="TextBox 12">
            <a:extLst>
              <a:ext uri="{FF2B5EF4-FFF2-40B4-BE49-F238E27FC236}">
                <a16:creationId xmlns:a16="http://schemas.microsoft.com/office/drawing/2014/main" id="{56CBE9CF-6E39-0B43-9CCD-D048BC615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</p:spTree>
  </p:cSld>
  <p:clrMapOvr>
    <a:masterClrMapping/>
  </p:clrMapOvr>
  <p:transition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2754" name="TextBox 12">
            <a:extLst>
              <a:ext uri="{FF2B5EF4-FFF2-40B4-BE49-F238E27FC236}">
                <a16:creationId xmlns:a16="http://schemas.microsoft.com/office/drawing/2014/main" id="{5D8F58F5-36EF-F14E-8EC1-671288649B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2755" name="TextBox 12">
            <a:extLst>
              <a:ext uri="{FF2B5EF4-FFF2-40B4-BE49-F238E27FC236}">
                <a16:creationId xmlns:a16="http://schemas.microsoft.com/office/drawing/2014/main" id="{CC0E941D-3D82-1147-8F5D-38EA5446E9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2756" name="TextBox 1">
            <a:extLst>
              <a:ext uri="{FF2B5EF4-FFF2-40B4-BE49-F238E27FC236}">
                <a16:creationId xmlns:a16="http://schemas.microsoft.com/office/drawing/2014/main" id="{8A84004B-AF11-654D-8381-2CE501211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1" y="3559176"/>
            <a:ext cx="61198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 same expression, just add 8 to all subscripts</a:t>
            </a:r>
          </a:p>
        </p:txBody>
      </p:sp>
    </p:spTree>
  </p:cSld>
  <p:clrMapOvr>
    <a:masterClrMapping/>
  </p:clrMapOvr>
  <p:transition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3778" name="TextBox 12">
            <a:extLst>
              <a:ext uri="{FF2B5EF4-FFF2-40B4-BE49-F238E27FC236}">
                <a16:creationId xmlns:a16="http://schemas.microsoft.com/office/drawing/2014/main" id="{48AE4309-5490-C149-BA34-41EE40B36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3779" name="TextBox 12">
            <a:extLst>
              <a:ext uri="{FF2B5EF4-FFF2-40B4-BE49-F238E27FC236}">
                <a16:creationId xmlns:a16="http://schemas.microsoft.com/office/drawing/2014/main" id="{89EF575E-1909-F444-B2B9-94BA555282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3780" name="Rectangle 10">
            <a:extLst>
              <a:ext uri="{FF2B5EF4-FFF2-40B4-BE49-F238E27FC236}">
                <a16:creationId xmlns:a16="http://schemas.microsoft.com/office/drawing/2014/main" id="{8636F0D5-76A8-0B40-A626-7C193CDB1F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6463" y="1408114"/>
            <a:ext cx="7485062" cy="14700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3781" name="Rectangle 11">
            <a:extLst>
              <a:ext uri="{FF2B5EF4-FFF2-40B4-BE49-F238E27FC236}">
                <a16:creationId xmlns:a16="http://schemas.microsoft.com/office/drawing/2014/main" id="{3A7394C2-A467-764D-A41E-A64F3CD21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87626" y="2921001"/>
            <a:ext cx="2746375" cy="44767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3782" name="TextBox 12">
            <a:extLst>
              <a:ext uri="{FF2B5EF4-FFF2-40B4-BE49-F238E27FC236}">
                <a16:creationId xmlns:a16="http://schemas.microsoft.com/office/drawing/2014/main" id="{867FEAC0-6365-B947-96E0-F47E78A64D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1" y="2335213"/>
            <a:ext cx="5254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03783" name="TextBox 13">
            <a:extLst>
              <a:ext uri="{FF2B5EF4-FFF2-40B4-BE49-F238E27FC236}">
                <a16:creationId xmlns:a16="http://schemas.microsoft.com/office/drawing/2014/main" id="{B76DA54D-39C4-F945-A218-C000AE52F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5863" y="3246438"/>
            <a:ext cx="47466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203784" name="Straight Arrow Connector 16">
            <a:extLst>
              <a:ext uri="{FF2B5EF4-FFF2-40B4-BE49-F238E27FC236}">
                <a16:creationId xmlns:a16="http://schemas.microsoft.com/office/drawing/2014/main" id="{03C9749F-111C-8949-8C16-E504E3116784}"/>
              </a:ext>
            </a:extLst>
          </p:cNvPr>
          <p:cNvCxnSpPr>
            <a:cxnSpLocks noChangeShapeType="1"/>
            <a:endCxn id="203781" idx="1"/>
          </p:cNvCxnSpPr>
          <p:nvPr/>
        </p:nvCxnSpPr>
        <p:spPr bwMode="auto">
          <a:xfrm flipV="1">
            <a:off x="1665289" y="3144838"/>
            <a:ext cx="922337" cy="292100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3785" name="Straight Arrow Connector 17">
            <a:extLst>
              <a:ext uri="{FF2B5EF4-FFF2-40B4-BE49-F238E27FC236}">
                <a16:creationId xmlns:a16="http://schemas.microsoft.com/office/drawing/2014/main" id="{D6194EEC-ED58-FC4C-8314-3564E95F123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400176" y="2065338"/>
            <a:ext cx="785813" cy="273050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3786" name="TextBox 11">
            <a:extLst>
              <a:ext uri="{FF2B5EF4-FFF2-40B4-BE49-F238E27FC236}">
                <a16:creationId xmlns:a16="http://schemas.microsoft.com/office/drawing/2014/main" id="{2B7B9FD3-1316-094E-A84C-4B897A145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8801" y="33242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3787" name="TextBox 12">
            <a:extLst>
              <a:ext uri="{FF2B5EF4-FFF2-40B4-BE49-F238E27FC236}">
                <a16:creationId xmlns:a16="http://schemas.microsoft.com/office/drawing/2014/main" id="{62DFA602-93C4-FF49-A4C0-30B1F50CE3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3101" y="9747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TextBox 25">
            <a:extLst>
              <a:ext uri="{FF2B5EF4-FFF2-40B4-BE49-F238E27FC236}">
                <a16:creationId xmlns:a16="http://schemas.microsoft.com/office/drawing/2014/main" id="{4229BF1A-9FDC-3641-AB02-36E5F6B935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37890" name="TextBox 27">
            <a:extLst>
              <a:ext uri="{FF2B5EF4-FFF2-40B4-BE49-F238E27FC236}">
                <a16:creationId xmlns:a16="http://schemas.microsoft.com/office/drawing/2014/main" id="{3D416A0E-F8A8-164C-8FDD-B1DAC7171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grpSp>
        <p:nvGrpSpPr>
          <p:cNvPr id="37891" name="Group 3">
            <a:extLst>
              <a:ext uri="{FF2B5EF4-FFF2-40B4-BE49-F238E27FC236}">
                <a16:creationId xmlns:a16="http://schemas.microsoft.com/office/drawing/2014/main" id="{201CF18D-7EA1-CA44-ABC7-979CBA723A89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971675"/>
            <a:ext cx="1998662" cy="1600200"/>
            <a:chOff x="821146" y="2057400"/>
            <a:chExt cx="1998254" cy="1600200"/>
          </a:xfrm>
        </p:grpSpPr>
        <p:sp>
          <p:nvSpPr>
            <p:cNvPr id="37914" name="TextBox 25">
              <a:extLst>
                <a:ext uri="{FF2B5EF4-FFF2-40B4-BE49-F238E27FC236}">
                  <a16:creationId xmlns:a16="http://schemas.microsoft.com/office/drawing/2014/main" id="{DA24C1D4-B05A-0E4D-BD59-82EED28B2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1 0 1 0</a:t>
              </a:r>
            </a:p>
          </p:txBody>
        </p:sp>
        <p:sp>
          <p:nvSpPr>
            <p:cNvPr id="37915" name="TextBox 25">
              <a:extLst>
                <a:ext uri="{FF2B5EF4-FFF2-40B4-BE49-F238E27FC236}">
                  <a16:creationId xmlns:a16="http://schemas.microsoft.com/office/drawing/2014/main" id="{6A3D1F5A-688D-D548-A17A-C2413BC9ED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7916" name="TextBox 25">
              <a:extLst>
                <a:ext uri="{FF2B5EF4-FFF2-40B4-BE49-F238E27FC236}">
                  <a16:creationId xmlns:a16="http://schemas.microsoft.com/office/drawing/2014/main" id="{DB6C9AEC-1959-4347-B9CD-A340547C9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1 0 1 1</a:t>
              </a:r>
            </a:p>
          </p:txBody>
        </p:sp>
        <p:sp>
          <p:nvSpPr>
            <p:cNvPr id="37917" name="TextBox 25">
              <a:extLst>
                <a:ext uri="{FF2B5EF4-FFF2-40B4-BE49-F238E27FC236}">
                  <a16:creationId xmlns:a16="http://schemas.microsoft.com/office/drawing/2014/main" id="{3A619F40-1A16-7D4B-851C-3A1E36C737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7918" name="Straight Connector 2">
              <a:extLst>
                <a:ext uri="{FF2B5EF4-FFF2-40B4-BE49-F238E27FC236}">
                  <a16:creationId xmlns:a16="http://schemas.microsoft.com/office/drawing/2014/main" id="{3EB9B050-CAAD-BA43-BF8E-02A2844D844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7892" name="Group 24">
            <a:extLst>
              <a:ext uri="{FF2B5EF4-FFF2-40B4-BE49-F238E27FC236}">
                <a16:creationId xmlns:a16="http://schemas.microsoft.com/office/drawing/2014/main" id="{2ECB4B1B-4387-8445-90E4-83FCA132D9D6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4687888"/>
            <a:ext cx="1998662" cy="1600200"/>
            <a:chOff x="821146" y="2057400"/>
            <a:chExt cx="1998254" cy="1600418"/>
          </a:xfrm>
        </p:grpSpPr>
        <p:sp>
          <p:nvSpPr>
            <p:cNvPr id="37909" name="TextBox 25">
              <a:extLst>
                <a:ext uri="{FF2B5EF4-FFF2-40B4-BE49-F238E27FC236}">
                  <a16:creationId xmlns:a16="http://schemas.microsoft.com/office/drawing/2014/main" id="{30B491C1-38EB-B44A-AE9E-1B1E756F70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1 0 0 0</a:t>
              </a:r>
            </a:p>
          </p:txBody>
        </p:sp>
        <p:sp>
          <p:nvSpPr>
            <p:cNvPr id="37910" name="TextBox 25">
              <a:extLst>
                <a:ext uri="{FF2B5EF4-FFF2-40B4-BE49-F238E27FC236}">
                  <a16:creationId xmlns:a16="http://schemas.microsoft.com/office/drawing/2014/main" id="{F3D18050-0BED-1D40-96F2-1472927F3E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7911" name="TextBox 25">
              <a:extLst>
                <a:ext uri="{FF2B5EF4-FFF2-40B4-BE49-F238E27FC236}">
                  <a16:creationId xmlns:a16="http://schemas.microsoft.com/office/drawing/2014/main" id="{CE23E785-E015-2440-B467-FF62A2FD7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1 0 0 1</a:t>
              </a:r>
            </a:p>
          </p:txBody>
        </p:sp>
        <p:sp>
          <p:nvSpPr>
            <p:cNvPr id="37912" name="TextBox 25">
              <a:extLst>
                <a:ext uri="{FF2B5EF4-FFF2-40B4-BE49-F238E27FC236}">
                  <a16:creationId xmlns:a16="http://schemas.microsoft.com/office/drawing/2014/main" id="{2F36F631-3BC1-144C-8579-52FA8F6271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7913" name="Straight Connector 29">
              <a:extLst>
                <a:ext uri="{FF2B5EF4-FFF2-40B4-BE49-F238E27FC236}">
                  <a16:creationId xmlns:a16="http://schemas.microsoft.com/office/drawing/2014/main" id="{30593451-2C8D-7442-BD05-3511A5282A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7893" name="TextBox 36">
            <a:extLst>
              <a:ext uri="{FF2B5EF4-FFF2-40B4-BE49-F238E27FC236}">
                <a16:creationId xmlns:a16="http://schemas.microsoft.com/office/drawing/2014/main" id="{EB8B9309-BFF7-0246-8D51-39C4DEA8C3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1" y="6305550"/>
            <a:ext cx="15081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.. then add 1.</a:t>
            </a:r>
          </a:p>
        </p:txBody>
      </p:sp>
      <p:sp>
        <p:nvSpPr>
          <p:cNvPr id="37894" name="Title 1">
            <a:extLst>
              <a:ext uri="{FF2B5EF4-FFF2-40B4-BE49-F238E27FC236}">
                <a16:creationId xmlns:a16="http://schemas.microsoft.com/office/drawing/2014/main" id="{632855F2-59D9-E84A-A461-80CDEA64225F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37895" name="TextBox 26">
            <a:extLst>
              <a:ext uri="{FF2B5EF4-FFF2-40B4-BE49-F238E27FC236}">
                <a16:creationId xmlns:a16="http://schemas.microsoft.com/office/drawing/2014/main" id="{A002163B-C137-E14F-A409-641238D438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grpSp>
        <p:nvGrpSpPr>
          <p:cNvPr id="37896" name="Group 30">
            <a:extLst>
              <a:ext uri="{FF2B5EF4-FFF2-40B4-BE49-F238E27FC236}">
                <a16:creationId xmlns:a16="http://schemas.microsoft.com/office/drawing/2014/main" id="{A04335F5-C652-6D45-B826-0B43D80ADC61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1981200"/>
            <a:ext cx="1998662" cy="1600200"/>
            <a:chOff x="821146" y="2057400"/>
            <a:chExt cx="1998254" cy="1600506"/>
          </a:xfrm>
        </p:grpSpPr>
        <p:sp>
          <p:nvSpPr>
            <p:cNvPr id="37904" name="TextBox 31">
              <a:extLst>
                <a:ext uri="{FF2B5EF4-FFF2-40B4-BE49-F238E27FC236}">
                  <a16:creationId xmlns:a16="http://schemas.microsoft.com/office/drawing/2014/main" id="{D2C74DED-15EB-0240-944B-61DD50E54D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0 0 0 1</a:t>
              </a:r>
            </a:p>
          </p:txBody>
        </p:sp>
        <p:sp>
          <p:nvSpPr>
            <p:cNvPr id="37905" name="TextBox 25">
              <a:extLst>
                <a:ext uri="{FF2B5EF4-FFF2-40B4-BE49-F238E27FC236}">
                  <a16:creationId xmlns:a16="http://schemas.microsoft.com/office/drawing/2014/main" id="{1FEA1A12-9E34-FD43-AC55-C499E804A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7906" name="TextBox 25">
              <a:extLst>
                <a:ext uri="{FF2B5EF4-FFF2-40B4-BE49-F238E27FC236}">
                  <a16:creationId xmlns:a16="http://schemas.microsoft.com/office/drawing/2014/main" id="{03B7F12F-77B1-7946-ADD0-2E088FCCA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0 0 1 0</a:t>
              </a:r>
            </a:p>
          </p:txBody>
        </p:sp>
        <p:sp>
          <p:nvSpPr>
            <p:cNvPr id="37907" name="TextBox 25">
              <a:extLst>
                <a:ext uri="{FF2B5EF4-FFF2-40B4-BE49-F238E27FC236}">
                  <a16:creationId xmlns:a16="http://schemas.microsoft.com/office/drawing/2014/main" id="{4BD1DEBF-EF15-D64E-94FB-7B5DD7E46F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7908" name="Straight Connector 35">
              <a:extLst>
                <a:ext uri="{FF2B5EF4-FFF2-40B4-BE49-F238E27FC236}">
                  <a16:creationId xmlns:a16="http://schemas.microsoft.com/office/drawing/2014/main" id="{633FB404-478D-9D4D-8F68-237B617FBC1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7897" name="TextBox 28">
            <a:extLst>
              <a:ext uri="{FF2B5EF4-FFF2-40B4-BE49-F238E27FC236}">
                <a16:creationId xmlns:a16="http://schemas.microsoft.com/office/drawing/2014/main" id="{F629771A-B0DA-024D-B2C9-1D65C330DD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grpSp>
        <p:nvGrpSpPr>
          <p:cNvPr id="37898" name="Group 18">
            <a:extLst>
              <a:ext uri="{FF2B5EF4-FFF2-40B4-BE49-F238E27FC236}">
                <a16:creationId xmlns:a16="http://schemas.microsoft.com/office/drawing/2014/main" id="{B2493900-DEA7-5D47-AF2A-90E0183D0941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684714"/>
            <a:ext cx="1998662" cy="1601787"/>
            <a:chOff x="821146" y="2057400"/>
            <a:chExt cx="1998254" cy="1599865"/>
          </a:xfrm>
        </p:grpSpPr>
        <p:sp>
          <p:nvSpPr>
            <p:cNvPr id="37899" name="TextBox 25">
              <a:extLst>
                <a:ext uri="{FF2B5EF4-FFF2-40B4-BE49-F238E27FC236}">
                  <a16:creationId xmlns:a16="http://schemas.microsoft.com/office/drawing/2014/main" id="{5768BA08-1570-1C49-ACE3-5ED485385A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0 0 1 1</a:t>
              </a:r>
            </a:p>
          </p:txBody>
        </p:sp>
        <p:sp>
          <p:nvSpPr>
            <p:cNvPr id="37900" name="TextBox 25">
              <a:extLst>
                <a:ext uri="{FF2B5EF4-FFF2-40B4-BE49-F238E27FC236}">
                  <a16:creationId xmlns:a16="http://schemas.microsoft.com/office/drawing/2014/main" id="{81AE7C34-5022-3D45-9408-C8DB81947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7901" name="TextBox 25">
              <a:extLst>
                <a:ext uri="{FF2B5EF4-FFF2-40B4-BE49-F238E27FC236}">
                  <a16:creationId xmlns:a16="http://schemas.microsoft.com/office/drawing/2014/main" id="{A4F45F2F-8925-1A40-BAEA-C45D3B8290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0 1 0 0</a:t>
              </a:r>
            </a:p>
          </p:txBody>
        </p:sp>
        <p:sp>
          <p:nvSpPr>
            <p:cNvPr id="37902" name="TextBox 25">
              <a:extLst>
                <a:ext uri="{FF2B5EF4-FFF2-40B4-BE49-F238E27FC236}">
                  <a16:creationId xmlns:a16="http://schemas.microsoft.com/office/drawing/2014/main" id="{B948F423-EC6A-FB44-838E-08D0759E58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7903" name="Straight Connector 23">
              <a:extLst>
                <a:ext uri="{FF2B5EF4-FFF2-40B4-BE49-F238E27FC236}">
                  <a16:creationId xmlns:a16="http://schemas.microsoft.com/office/drawing/2014/main" id="{2C71D382-FCBB-704B-B3B6-75E6C26425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A2BD6FFC-2E23-7D47-964D-F985CE1FBEEB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4802" name="TextBox 12">
            <a:extLst>
              <a:ext uri="{FF2B5EF4-FFF2-40B4-BE49-F238E27FC236}">
                <a16:creationId xmlns:a16="http://schemas.microsoft.com/office/drawing/2014/main" id="{6F788BE0-3840-CB4B-A753-2A78306313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11275" y="1295401"/>
            <a:ext cx="78486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6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5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7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6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0</a:t>
            </a:r>
          </a:p>
        </p:txBody>
      </p:sp>
      <p:sp>
        <p:nvSpPr>
          <p:cNvPr id="204803" name="TextBox 12">
            <a:extLst>
              <a:ext uri="{FF2B5EF4-FFF2-40B4-BE49-F238E27FC236}">
                <a16:creationId xmlns:a16="http://schemas.microsoft.com/office/drawing/2014/main" id="{967E4C33-ABA4-1F42-AAF5-6E56254BCA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82700" y="4038601"/>
            <a:ext cx="8763000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16  </a:t>
            </a:r>
            <a:r>
              <a:rPr lang="en-US" altLang="en-US" sz="3200" b="0">
                <a:latin typeface="Times" pitchFamily="2" charset="0"/>
              </a:rPr>
              <a:t>=  g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  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14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13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11 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g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latin typeface="Times" pitchFamily="2" charset="0"/>
              </a:rPr>
              <a:t>	+ p</a:t>
            </a:r>
            <a:r>
              <a:rPr lang="en-US" altLang="en-US" sz="3200" b="0" baseline="-25000">
                <a:latin typeface="Times" pitchFamily="2" charset="0"/>
              </a:rPr>
              <a:t>15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14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13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12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11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10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9</a:t>
            </a:r>
            <a:r>
              <a:rPr lang="en-US" altLang="en-US" sz="3200" b="0">
                <a:latin typeface="Times" pitchFamily="2" charset="0"/>
              </a:rPr>
              <a:t>p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  <a:r>
              <a:rPr lang="en-US" altLang="en-US" sz="3200" b="0">
                <a:latin typeface="Times" pitchFamily="2" charset="0"/>
              </a:rPr>
              <a:t>c</a:t>
            </a:r>
            <a:r>
              <a:rPr lang="en-US" altLang="en-US" sz="3200" b="0" baseline="-25000">
                <a:latin typeface="Times" pitchFamily="2" charset="0"/>
              </a:rPr>
              <a:t>8</a:t>
            </a:r>
          </a:p>
        </p:txBody>
      </p:sp>
      <p:sp>
        <p:nvSpPr>
          <p:cNvPr id="204804" name="Rectangle 10">
            <a:extLst>
              <a:ext uri="{FF2B5EF4-FFF2-40B4-BE49-F238E27FC236}">
                <a16:creationId xmlns:a16="http://schemas.microsoft.com/office/drawing/2014/main" id="{6E5B3E29-E25E-B549-8E1A-94AB02AB64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68538" y="4122739"/>
            <a:ext cx="7485062" cy="1470025"/>
          </a:xfrm>
          <a:prstGeom prst="rect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4805" name="Rectangle 11">
            <a:extLst>
              <a:ext uri="{FF2B5EF4-FFF2-40B4-BE49-F238E27FC236}">
                <a16:creationId xmlns:a16="http://schemas.microsoft.com/office/drawing/2014/main" id="{1FC05300-9547-EB49-B4BD-7C12240E33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8888" y="5657851"/>
            <a:ext cx="3581400" cy="447675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04806" name="TextBox 12">
            <a:extLst>
              <a:ext uri="{FF2B5EF4-FFF2-40B4-BE49-F238E27FC236}">
                <a16:creationId xmlns:a16="http://schemas.microsoft.com/office/drawing/2014/main" id="{CDE9CB50-D7EB-AC41-AB5E-9E0C472805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6476" y="5049838"/>
            <a:ext cx="52546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G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204807" name="TextBox 13">
            <a:extLst>
              <a:ext uri="{FF2B5EF4-FFF2-40B4-BE49-F238E27FC236}">
                <a16:creationId xmlns:a16="http://schemas.microsoft.com/office/drawing/2014/main" id="{C520649A-216C-C84F-A2DA-58D80773F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7601" y="6029326"/>
            <a:ext cx="474663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204808" name="Straight Arrow Connector 16">
            <a:extLst>
              <a:ext uri="{FF2B5EF4-FFF2-40B4-BE49-F238E27FC236}">
                <a16:creationId xmlns:a16="http://schemas.microsoft.com/office/drawing/2014/main" id="{4EFAFBC9-0617-4A44-82CE-3FC98ADBC02D}"/>
              </a:ext>
            </a:extLst>
          </p:cNvPr>
          <p:cNvCxnSpPr>
            <a:cxnSpLocks noChangeShapeType="1"/>
            <a:endCxn id="204805" idx="1"/>
          </p:cNvCxnSpPr>
          <p:nvPr/>
        </p:nvCxnSpPr>
        <p:spPr bwMode="auto">
          <a:xfrm flipV="1">
            <a:off x="1606550" y="5881688"/>
            <a:ext cx="922338" cy="292100"/>
          </a:xfrm>
          <a:prstGeom prst="straightConnector1">
            <a:avLst/>
          </a:prstGeom>
          <a:noFill/>
          <a:ln w="285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04809" name="Straight Arrow Connector 17">
            <a:extLst>
              <a:ext uri="{FF2B5EF4-FFF2-40B4-BE49-F238E27FC236}">
                <a16:creationId xmlns:a16="http://schemas.microsoft.com/office/drawing/2014/main" id="{3BFE61CB-8966-7746-A812-494A821CA7EE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492251" y="4779963"/>
            <a:ext cx="785813" cy="273050"/>
          </a:xfrm>
          <a:prstGeom prst="straightConnector1">
            <a:avLst/>
          </a:prstGeom>
          <a:noFill/>
          <a:ln w="28575">
            <a:solidFill>
              <a:srgbClr val="0000FF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04810" name="TextBox 11">
            <a:extLst>
              <a:ext uri="{FF2B5EF4-FFF2-40B4-BE49-F238E27FC236}">
                <a16:creationId xmlns:a16="http://schemas.microsoft.com/office/drawing/2014/main" id="{F0E3DBF2-BE22-A443-A021-6948CF551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06776" y="6105526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  <p:sp>
        <p:nvSpPr>
          <p:cNvPr id="204811" name="TextBox 12">
            <a:extLst>
              <a:ext uri="{FF2B5EF4-FFF2-40B4-BE49-F238E27FC236}">
                <a16:creationId xmlns:a16="http://schemas.microsoft.com/office/drawing/2014/main" id="{0E584DF6-47B4-A14E-A98F-9DDC45B133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15176" y="3689351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5826" name="TextBox 12">
            <a:extLst>
              <a:ext uri="{FF2B5EF4-FFF2-40B4-BE49-F238E27FC236}">
                <a16:creationId xmlns:a16="http://schemas.microsoft.com/office/drawing/2014/main" id="{7DAFBB46-84B8-A64E-9A67-D0BFCC59C4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6850" name="TextBox 12">
            <a:extLst>
              <a:ext uri="{FF2B5EF4-FFF2-40B4-BE49-F238E27FC236}">
                <a16:creationId xmlns:a16="http://schemas.microsoft.com/office/drawing/2014/main" id="{C256BC3E-8564-8C48-A987-790DACB28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430AAC3-FF5E-AE4D-9478-2200BF3DA4BA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6852" name="TextBox 4">
            <a:extLst>
              <a:ext uri="{FF2B5EF4-FFF2-40B4-BE49-F238E27FC236}">
                <a16:creationId xmlns:a16="http://schemas.microsoft.com/office/drawing/2014/main" id="{B5B6F833-B86D-164B-90DB-B6D1FFF9D9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7874" name="TextBox 12">
            <a:extLst>
              <a:ext uri="{FF2B5EF4-FFF2-40B4-BE49-F238E27FC236}">
                <a16:creationId xmlns:a16="http://schemas.microsoft.com/office/drawing/2014/main" id="{97769370-F75F-0343-A344-44EEFB3FAD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60C50FD-38FF-984B-B38E-AAA086B17BF5}"/>
              </a:ext>
            </a:extLst>
          </p:cNvPr>
          <p:cNvSpPr/>
          <p:nvPr/>
        </p:nvSpPr>
        <p:spPr bwMode="auto">
          <a:xfrm>
            <a:off x="3200400" y="1371601"/>
            <a:ext cx="503238" cy="600075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7876" name="TextBox 4">
            <a:extLst>
              <a:ext uri="{FF2B5EF4-FFF2-40B4-BE49-F238E27FC236}">
                <a16:creationId xmlns:a16="http://schemas.microsoft.com/office/drawing/2014/main" id="{00428F43-02F5-2448-ADCC-0D7B879F5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1" y="1874838"/>
            <a:ext cx="22082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8898" name="TextBox 12">
            <a:extLst>
              <a:ext uri="{FF2B5EF4-FFF2-40B4-BE49-F238E27FC236}">
                <a16:creationId xmlns:a16="http://schemas.microsoft.com/office/drawing/2014/main" id="{BEAF43EA-23C7-034B-8642-76D0C5602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60C50FD-38FF-984B-B38E-AAA086B17BF5}"/>
              </a:ext>
            </a:extLst>
          </p:cNvPr>
          <p:cNvSpPr/>
          <p:nvPr/>
        </p:nvSpPr>
        <p:spPr bwMode="auto">
          <a:xfrm>
            <a:off x="3200400" y="1371601"/>
            <a:ext cx="838200" cy="523875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8900" name="TextBox 4">
            <a:extLst>
              <a:ext uri="{FF2B5EF4-FFF2-40B4-BE49-F238E27FC236}">
                <a16:creationId xmlns:a16="http://schemas.microsoft.com/office/drawing/2014/main" id="{7755C5BF-7CB4-BC44-84D5-39B91F67AF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1" y="1874838"/>
            <a:ext cx="2208213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09922" name="TextBox 12">
            <a:extLst>
              <a:ext uri="{FF2B5EF4-FFF2-40B4-BE49-F238E27FC236}">
                <a16:creationId xmlns:a16="http://schemas.microsoft.com/office/drawing/2014/main" id="{F05EF996-B4E5-834E-8A06-AA190D3985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4" name="Donut 3">
            <a:extLst>
              <a:ext uri="{FF2B5EF4-FFF2-40B4-BE49-F238E27FC236}">
                <a16:creationId xmlns:a16="http://schemas.microsoft.com/office/drawing/2014/main" id="{9430AAC3-FF5E-AE4D-9478-2200BF3DA4BA}"/>
              </a:ext>
            </a:extLst>
          </p:cNvPr>
          <p:cNvSpPr/>
          <p:nvPr/>
        </p:nvSpPr>
        <p:spPr bwMode="auto">
          <a:xfrm>
            <a:off x="2303464" y="1341439"/>
            <a:ext cx="1857375" cy="630237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09924" name="TextBox 4">
            <a:extLst>
              <a:ext uri="{FF2B5EF4-FFF2-40B4-BE49-F238E27FC236}">
                <a16:creationId xmlns:a16="http://schemas.microsoft.com/office/drawing/2014/main" id="{F0ABE06E-26D8-DE4B-8B7A-C38067C8E2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2201" y="189547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delays</a:t>
            </a:r>
          </a:p>
        </p:txBody>
      </p:sp>
    </p:spTree>
  </p:cSld>
  <p:clrMapOvr>
    <a:masterClrMapping/>
  </p:clrMapOvr>
  <p:transition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0946" name="TextBox 12">
            <a:extLst>
              <a:ext uri="{FF2B5EF4-FFF2-40B4-BE49-F238E27FC236}">
                <a16:creationId xmlns:a16="http://schemas.microsoft.com/office/drawing/2014/main" id="{6B9DFD04-0EA8-EF4C-9EAD-89DCB70CE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0947" name="TextBox 12">
            <a:extLst>
              <a:ext uri="{FF2B5EF4-FFF2-40B4-BE49-F238E27FC236}">
                <a16:creationId xmlns:a16="http://schemas.microsoft.com/office/drawing/2014/main" id="{70C737FA-6075-E346-BC1D-6DB41A4BD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1970" name="TextBox 12">
            <a:extLst>
              <a:ext uri="{FF2B5EF4-FFF2-40B4-BE49-F238E27FC236}">
                <a16:creationId xmlns:a16="http://schemas.microsoft.com/office/drawing/2014/main" id="{7A940D12-A376-224B-B5DF-1E6D87CA5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1971" name="TextBox 12">
            <a:extLst>
              <a:ext uri="{FF2B5EF4-FFF2-40B4-BE49-F238E27FC236}">
                <a16:creationId xmlns:a16="http://schemas.microsoft.com/office/drawing/2014/main" id="{6FA5BA10-E6E2-4A42-8D9C-49E6D3003A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Donut 4">
            <a:extLst>
              <a:ext uri="{FF2B5EF4-FFF2-40B4-BE49-F238E27FC236}">
                <a16:creationId xmlns:a16="http://schemas.microsoft.com/office/drawing/2014/main" id="{9100606F-52B6-0746-804F-FEBCD57172DF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1973" name="TextBox 5">
            <a:extLst>
              <a:ext uri="{FF2B5EF4-FFF2-40B4-BE49-F238E27FC236}">
                <a16:creationId xmlns:a16="http://schemas.microsoft.com/office/drawing/2014/main" id="{70B2ED7C-4611-4741-8AE6-6D79E3CDC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684589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1975" name="TextBox 7">
            <a:extLst>
              <a:ext uri="{FF2B5EF4-FFF2-40B4-BE49-F238E27FC236}">
                <a16:creationId xmlns:a16="http://schemas.microsoft.com/office/drawing/2014/main" id="{DEDCDAC4-F029-ED46-B7FD-0DA2676DB2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9276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2994" name="TextBox 12">
            <a:extLst>
              <a:ext uri="{FF2B5EF4-FFF2-40B4-BE49-F238E27FC236}">
                <a16:creationId xmlns:a16="http://schemas.microsoft.com/office/drawing/2014/main" id="{D974A5D9-7AAD-614C-BBB3-CA7F1E130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2995" name="TextBox 12">
            <a:extLst>
              <a:ext uri="{FF2B5EF4-FFF2-40B4-BE49-F238E27FC236}">
                <a16:creationId xmlns:a16="http://schemas.microsoft.com/office/drawing/2014/main" id="{EE4FE854-BEDA-954C-8063-CD58D45748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5" name="Donut 4">
            <a:extLst>
              <a:ext uri="{FF2B5EF4-FFF2-40B4-BE49-F238E27FC236}">
                <a16:creationId xmlns:a16="http://schemas.microsoft.com/office/drawing/2014/main" id="{9100606F-52B6-0746-804F-FEBCD57172DF}"/>
              </a:ext>
            </a:extLst>
          </p:cNvPr>
          <p:cNvSpPr/>
          <p:nvPr/>
        </p:nvSpPr>
        <p:spPr bwMode="auto">
          <a:xfrm>
            <a:off x="2303463" y="1341439"/>
            <a:ext cx="633412" cy="630237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2997" name="TextBox 5">
            <a:extLst>
              <a:ext uri="{FF2B5EF4-FFF2-40B4-BE49-F238E27FC236}">
                <a16:creationId xmlns:a16="http://schemas.microsoft.com/office/drawing/2014/main" id="{6EF60FB9-29FC-5A4F-BBB9-AF9E2C1C6D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47838" y="18748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2425700" y="2925763"/>
            <a:ext cx="522288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2999" name="TextBox 7">
            <a:extLst>
              <a:ext uri="{FF2B5EF4-FFF2-40B4-BE49-F238E27FC236}">
                <a16:creationId xmlns:a16="http://schemas.microsoft.com/office/drawing/2014/main" id="{12667212-D2BB-0C41-B990-795D518A1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30388" y="3438526"/>
            <a:ext cx="220821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4018" name="TextBox 12">
            <a:extLst>
              <a:ext uri="{FF2B5EF4-FFF2-40B4-BE49-F238E27FC236}">
                <a16:creationId xmlns:a16="http://schemas.microsoft.com/office/drawing/2014/main" id="{F5ABB840-F61A-2040-8FE4-F944F61673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4019" name="TextBox 12">
            <a:extLst>
              <a:ext uri="{FF2B5EF4-FFF2-40B4-BE49-F238E27FC236}">
                <a16:creationId xmlns:a16="http://schemas.microsoft.com/office/drawing/2014/main" id="{63455EB4-2D65-5D43-9F54-CC5B9B3826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684589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0070C0"/>
          </a:solidFill>
          <a:ln w="9525" cap="flat" cmpd="sng" algn="ctr">
            <a:solidFill>
              <a:srgbClr val="0070C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4021" name="TextBox 7">
            <a:extLst>
              <a:ext uri="{FF2B5EF4-FFF2-40B4-BE49-F238E27FC236}">
                <a16:creationId xmlns:a16="http://schemas.microsoft.com/office/drawing/2014/main" id="{E4CE589F-678C-4C40-8168-009F40BCC0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9276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70C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TextBox 25">
            <a:extLst>
              <a:ext uri="{FF2B5EF4-FFF2-40B4-BE49-F238E27FC236}">
                <a16:creationId xmlns:a16="http://schemas.microsoft.com/office/drawing/2014/main" id="{9AE261B5-973B-7946-873A-5744BCCCEC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1362076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0 1 0 1</a:t>
            </a:r>
          </a:p>
        </p:txBody>
      </p:sp>
      <p:sp>
        <p:nvSpPr>
          <p:cNvPr id="38914" name="TextBox 26">
            <a:extLst>
              <a:ext uri="{FF2B5EF4-FFF2-40B4-BE49-F238E27FC236}">
                <a16:creationId xmlns:a16="http://schemas.microsoft.com/office/drawing/2014/main" id="{1123E8DA-3D0A-CF40-B78F-9685774166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1363663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1 1 1 0</a:t>
            </a:r>
          </a:p>
        </p:txBody>
      </p:sp>
      <p:sp>
        <p:nvSpPr>
          <p:cNvPr id="38915" name="TextBox 27">
            <a:extLst>
              <a:ext uri="{FF2B5EF4-FFF2-40B4-BE49-F238E27FC236}">
                <a16:creationId xmlns:a16="http://schemas.microsoft.com/office/drawing/2014/main" id="{007E80A6-9556-B147-BD90-14136B392C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0" y="4114801"/>
            <a:ext cx="1454150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0 1 1 1</a:t>
            </a:r>
          </a:p>
        </p:txBody>
      </p:sp>
      <p:sp>
        <p:nvSpPr>
          <p:cNvPr id="38916" name="TextBox 28">
            <a:extLst>
              <a:ext uri="{FF2B5EF4-FFF2-40B4-BE49-F238E27FC236}">
                <a16:creationId xmlns:a16="http://schemas.microsoft.com/office/drawing/2014/main" id="{72456E80-9DAF-D148-B4BE-8F046D8DE5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4097338"/>
            <a:ext cx="14541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600" b="0">
                <a:latin typeface="Times" pitchFamily="2" charset="0"/>
              </a:rPr>
              <a:t>1 1 0 0</a:t>
            </a:r>
          </a:p>
        </p:txBody>
      </p:sp>
      <p:grpSp>
        <p:nvGrpSpPr>
          <p:cNvPr id="38917" name="Group 3">
            <a:extLst>
              <a:ext uri="{FF2B5EF4-FFF2-40B4-BE49-F238E27FC236}">
                <a16:creationId xmlns:a16="http://schemas.microsoft.com/office/drawing/2014/main" id="{93C15755-498D-744D-BE5C-A35CD5BCA027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1971675"/>
            <a:ext cx="1998662" cy="1600200"/>
            <a:chOff x="821146" y="2057400"/>
            <a:chExt cx="1998254" cy="1600200"/>
          </a:xfrm>
        </p:grpSpPr>
        <p:sp>
          <p:nvSpPr>
            <p:cNvPr id="38945" name="TextBox 25">
              <a:extLst>
                <a:ext uri="{FF2B5EF4-FFF2-40B4-BE49-F238E27FC236}">
                  <a16:creationId xmlns:a16="http://schemas.microsoft.com/office/drawing/2014/main" id="{B5794E17-B9BD-0340-A157-902F672DC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1 0 1 0</a:t>
              </a:r>
            </a:p>
          </p:txBody>
        </p:sp>
        <p:sp>
          <p:nvSpPr>
            <p:cNvPr id="38946" name="TextBox 25">
              <a:extLst>
                <a:ext uri="{FF2B5EF4-FFF2-40B4-BE49-F238E27FC236}">
                  <a16:creationId xmlns:a16="http://schemas.microsoft.com/office/drawing/2014/main" id="{0890D263-E1B5-DD42-A5D4-137091DF75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8947" name="TextBox 25">
              <a:extLst>
                <a:ext uri="{FF2B5EF4-FFF2-40B4-BE49-F238E27FC236}">
                  <a16:creationId xmlns:a16="http://schemas.microsoft.com/office/drawing/2014/main" id="{88B17E9F-749A-534A-9814-E6F6E16F39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150" cy="646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1 0 1 1</a:t>
              </a:r>
            </a:p>
          </p:txBody>
        </p:sp>
        <p:sp>
          <p:nvSpPr>
            <p:cNvPr id="38948" name="TextBox 25">
              <a:extLst>
                <a:ext uri="{FF2B5EF4-FFF2-40B4-BE49-F238E27FC236}">
                  <a16:creationId xmlns:a16="http://schemas.microsoft.com/office/drawing/2014/main" id="{1264FF57-A066-A143-BE6E-E30AD0B5C9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8949" name="Straight Connector 2">
              <a:extLst>
                <a:ext uri="{FF2B5EF4-FFF2-40B4-BE49-F238E27FC236}">
                  <a16:creationId xmlns:a16="http://schemas.microsoft.com/office/drawing/2014/main" id="{893BBBDB-9A6C-8A47-ACD5-E87BD8FD5E5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200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918" name="Group 18">
            <a:extLst>
              <a:ext uri="{FF2B5EF4-FFF2-40B4-BE49-F238E27FC236}">
                <a16:creationId xmlns:a16="http://schemas.microsoft.com/office/drawing/2014/main" id="{B049E350-94C0-8848-8F6D-6366E7BEE97C}"/>
              </a:ext>
            </a:extLst>
          </p:cNvPr>
          <p:cNvGrpSpPr>
            <a:grpSpLocks/>
          </p:cNvGrpSpPr>
          <p:nvPr/>
        </p:nvGrpSpPr>
        <p:grpSpPr bwMode="auto">
          <a:xfrm>
            <a:off x="1735138" y="4684714"/>
            <a:ext cx="1998662" cy="1601787"/>
            <a:chOff x="821146" y="2057400"/>
            <a:chExt cx="1998254" cy="1599865"/>
          </a:xfrm>
        </p:grpSpPr>
        <p:sp>
          <p:nvSpPr>
            <p:cNvPr id="38940" name="TextBox 25">
              <a:extLst>
                <a:ext uri="{FF2B5EF4-FFF2-40B4-BE49-F238E27FC236}">
                  <a16:creationId xmlns:a16="http://schemas.microsoft.com/office/drawing/2014/main" id="{DE422D0B-6925-CC40-97A9-A3EE646D4C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0 0 1 1</a:t>
              </a:r>
            </a:p>
          </p:txBody>
        </p:sp>
        <p:sp>
          <p:nvSpPr>
            <p:cNvPr id="38941" name="TextBox 25">
              <a:extLst>
                <a:ext uri="{FF2B5EF4-FFF2-40B4-BE49-F238E27FC236}">
                  <a16:creationId xmlns:a16="http://schemas.microsoft.com/office/drawing/2014/main" id="{0AB4B550-E600-CE4C-8672-1E76CB1F80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8942" name="TextBox 25">
              <a:extLst>
                <a:ext uri="{FF2B5EF4-FFF2-40B4-BE49-F238E27FC236}">
                  <a16:creationId xmlns:a16="http://schemas.microsoft.com/office/drawing/2014/main" id="{FD881A6E-52E8-E94D-A44D-6F5DEE788F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57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0 1 0 0</a:t>
              </a:r>
            </a:p>
          </p:txBody>
        </p:sp>
        <p:sp>
          <p:nvSpPr>
            <p:cNvPr id="38943" name="TextBox 25">
              <a:extLst>
                <a:ext uri="{FF2B5EF4-FFF2-40B4-BE49-F238E27FC236}">
                  <a16:creationId xmlns:a16="http://schemas.microsoft.com/office/drawing/2014/main" id="{58C00BD4-D683-5D46-BD92-C2D68532A8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8944" name="Straight Connector 23">
              <a:extLst>
                <a:ext uri="{FF2B5EF4-FFF2-40B4-BE49-F238E27FC236}">
                  <a16:creationId xmlns:a16="http://schemas.microsoft.com/office/drawing/2014/main" id="{71F83573-EBB5-604A-8C7C-05609904D6B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874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919" name="Group 24">
            <a:extLst>
              <a:ext uri="{FF2B5EF4-FFF2-40B4-BE49-F238E27FC236}">
                <a16:creationId xmlns:a16="http://schemas.microsoft.com/office/drawing/2014/main" id="{E67842E4-09E2-6745-AAAD-892C3FB75F68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4687888"/>
            <a:ext cx="1998662" cy="1600200"/>
            <a:chOff x="821146" y="2057400"/>
            <a:chExt cx="1998254" cy="1600418"/>
          </a:xfrm>
        </p:grpSpPr>
        <p:sp>
          <p:nvSpPr>
            <p:cNvPr id="38935" name="TextBox 25">
              <a:extLst>
                <a:ext uri="{FF2B5EF4-FFF2-40B4-BE49-F238E27FC236}">
                  <a16:creationId xmlns:a16="http://schemas.microsoft.com/office/drawing/2014/main" id="{5DC3244F-709D-7E4B-98B5-32C361F93C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1 0 0 0</a:t>
              </a:r>
            </a:p>
          </p:txBody>
        </p:sp>
        <p:sp>
          <p:nvSpPr>
            <p:cNvPr id="38936" name="TextBox 25">
              <a:extLst>
                <a:ext uri="{FF2B5EF4-FFF2-40B4-BE49-F238E27FC236}">
                  <a16:creationId xmlns:a16="http://schemas.microsoft.com/office/drawing/2014/main" id="{58E42004-18F1-B14B-BCE8-F556EB102E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8937" name="TextBox 25">
              <a:extLst>
                <a:ext uri="{FF2B5EF4-FFF2-40B4-BE49-F238E27FC236}">
                  <a16:creationId xmlns:a16="http://schemas.microsoft.com/office/drawing/2014/main" id="{102E98F5-0D59-9044-9BEE-9DA316614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4244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1 0 0 1</a:t>
              </a:r>
            </a:p>
          </p:txBody>
        </p:sp>
        <p:sp>
          <p:nvSpPr>
            <p:cNvPr id="38938" name="TextBox 25">
              <a:extLst>
                <a:ext uri="{FF2B5EF4-FFF2-40B4-BE49-F238E27FC236}">
                  <a16:creationId xmlns:a16="http://schemas.microsoft.com/office/drawing/2014/main" id="{D000494B-7C11-3D48-A465-43F5F095A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8939" name="Straight Connector 29">
              <a:extLst>
                <a:ext uri="{FF2B5EF4-FFF2-40B4-BE49-F238E27FC236}">
                  <a16:creationId xmlns:a16="http://schemas.microsoft.com/office/drawing/2014/main" id="{65A6848C-184E-BB40-92D1-492EBA6DD0E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38920" name="Group 30">
            <a:extLst>
              <a:ext uri="{FF2B5EF4-FFF2-40B4-BE49-F238E27FC236}">
                <a16:creationId xmlns:a16="http://schemas.microsoft.com/office/drawing/2014/main" id="{F7CCA611-CA97-8240-B841-70514471CEC0}"/>
              </a:ext>
            </a:extLst>
          </p:cNvPr>
          <p:cNvGrpSpPr>
            <a:grpSpLocks/>
          </p:cNvGrpSpPr>
          <p:nvPr/>
        </p:nvGrpSpPr>
        <p:grpSpPr bwMode="auto">
          <a:xfrm>
            <a:off x="6526213" y="1981200"/>
            <a:ext cx="1998662" cy="1600200"/>
            <a:chOff x="821146" y="2057400"/>
            <a:chExt cx="1998254" cy="1600506"/>
          </a:xfrm>
        </p:grpSpPr>
        <p:sp>
          <p:nvSpPr>
            <p:cNvPr id="38930" name="TextBox 31">
              <a:extLst>
                <a:ext uri="{FF2B5EF4-FFF2-40B4-BE49-F238E27FC236}">
                  <a16:creationId xmlns:a16="http://schemas.microsoft.com/office/drawing/2014/main" id="{5EB7305B-ABE4-074E-94D0-BE237C4253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2057400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0 0 0 1</a:t>
              </a:r>
            </a:p>
          </p:txBody>
        </p:sp>
        <p:sp>
          <p:nvSpPr>
            <p:cNvPr id="38931" name="TextBox 25">
              <a:extLst>
                <a:ext uri="{FF2B5EF4-FFF2-40B4-BE49-F238E27FC236}">
                  <a16:creationId xmlns:a16="http://schemas.microsoft.com/office/drawing/2014/main" id="{627C48A3-B120-3748-BA08-3D76F6FE87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12285" y="2522417"/>
              <a:ext cx="53091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1</a:t>
              </a:r>
            </a:p>
          </p:txBody>
        </p:sp>
        <p:sp>
          <p:nvSpPr>
            <p:cNvPr id="38932" name="TextBox 25">
              <a:extLst>
                <a:ext uri="{FF2B5EF4-FFF2-40B4-BE49-F238E27FC236}">
                  <a16:creationId xmlns:a16="http://schemas.microsoft.com/office/drawing/2014/main" id="{3C4D1399-EC11-8F46-97F5-D8B8EB0A0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5400" y="3011487"/>
              <a:ext cx="1453947" cy="646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0 0 1 0</a:t>
              </a:r>
            </a:p>
          </p:txBody>
        </p:sp>
        <p:sp>
          <p:nvSpPr>
            <p:cNvPr id="38933" name="TextBox 25">
              <a:extLst>
                <a:ext uri="{FF2B5EF4-FFF2-40B4-BE49-F238E27FC236}">
                  <a16:creationId xmlns:a16="http://schemas.microsoft.com/office/drawing/2014/main" id="{7C447204-4001-9146-BCA0-8A4F55A31A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1146" y="2362200"/>
              <a:ext cx="560445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600" b="0">
                  <a:solidFill>
                    <a:srgbClr val="0000FF"/>
                  </a:solidFill>
                  <a:latin typeface="Times" pitchFamily="2" charset="0"/>
                </a:rPr>
                <a:t> +</a:t>
              </a:r>
            </a:p>
          </p:txBody>
        </p:sp>
        <p:cxnSp>
          <p:nvCxnSpPr>
            <p:cNvPr id="38934" name="Straight Connector 35">
              <a:extLst>
                <a:ext uri="{FF2B5EF4-FFF2-40B4-BE49-F238E27FC236}">
                  <a16:creationId xmlns:a16="http://schemas.microsoft.com/office/drawing/2014/main" id="{5783A10A-08B1-3541-AF0A-927A9A3EFF7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990973" y="3124345"/>
              <a:ext cx="1828427" cy="0"/>
            </a:xfrm>
            <a:prstGeom prst="line">
              <a:avLst/>
            </a:prstGeom>
            <a:noFill/>
            <a:ln w="15875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38921" name="Title 1">
            <a:extLst>
              <a:ext uri="{FF2B5EF4-FFF2-40B4-BE49-F238E27FC236}">
                <a16:creationId xmlns:a16="http://schemas.microsoft.com/office/drawing/2014/main" id="{5D2847F0-894E-BA41-9A43-28CDE8CC1E92}"/>
              </a:ext>
            </a:extLst>
          </p:cNvPr>
          <p:cNvSpPr txBox="1">
            <a:spLocks/>
          </p:cNvSpPr>
          <p:nvPr/>
        </p:nvSpPr>
        <p:spPr bwMode="auto">
          <a:xfrm>
            <a:off x="914400" y="7938"/>
            <a:ext cx="9144000" cy="10588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Negate these numbers stored in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ja-JP" sz="3200">
                <a:solidFill>
                  <a:schemeClr val="tx2"/>
                </a:solidFill>
              </a:rPr>
              <a:t>2’s complement representation</a:t>
            </a:r>
            <a:endParaRPr lang="en-US" altLang="en-US" sz="3200">
              <a:solidFill>
                <a:schemeClr val="tx2"/>
              </a:solidFill>
            </a:endParaRPr>
          </a:p>
        </p:txBody>
      </p:sp>
      <p:sp>
        <p:nvSpPr>
          <p:cNvPr id="38922" name="TextBox 1">
            <a:extLst>
              <a:ext uri="{FF2B5EF4-FFF2-40B4-BE49-F238E27FC236}">
                <a16:creationId xmlns:a16="http://schemas.microsoft.com/office/drawing/2014/main" id="{392C01F8-633B-104D-B8CC-7ABC1EC265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1363663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3" name="TextBox 32">
            <a:extLst>
              <a:ext uri="{FF2B5EF4-FFF2-40B4-BE49-F238E27FC236}">
                <a16:creationId xmlns:a16="http://schemas.microsoft.com/office/drawing/2014/main" id="{150BD997-24D7-C147-A14A-7F772C5773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8089" y="2973388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-5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4" name="TextBox 33">
            <a:extLst>
              <a:ext uri="{FF2B5EF4-FFF2-40B4-BE49-F238E27FC236}">
                <a16:creationId xmlns:a16="http://schemas.microsoft.com/office/drawing/2014/main" id="{73ADA27A-5687-854A-917E-C4E5E1634B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1363663"/>
            <a:ext cx="8588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5" name="TextBox 34">
            <a:extLst>
              <a:ext uri="{FF2B5EF4-FFF2-40B4-BE49-F238E27FC236}">
                <a16:creationId xmlns:a16="http://schemas.microsoft.com/office/drawing/2014/main" id="{16886FA9-5777-4C4C-A8CB-6C60C7950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4400" y="2973388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+2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6" name="TextBox 35">
            <a:extLst>
              <a:ext uri="{FF2B5EF4-FFF2-40B4-BE49-F238E27FC236}">
                <a16:creationId xmlns:a16="http://schemas.microsoft.com/office/drawing/2014/main" id="{34CCC3F8-9075-F44E-83B1-8034A89F4A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0626" y="41148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7" name="TextBox 36">
            <a:extLst>
              <a:ext uri="{FF2B5EF4-FFF2-40B4-BE49-F238E27FC236}">
                <a16:creationId xmlns:a16="http://schemas.microsoft.com/office/drawing/2014/main" id="{97DF7349-9413-EC4F-B5E4-8380D08319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6500" y="5724525"/>
            <a:ext cx="954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+4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8" name="TextBox 37">
            <a:extLst>
              <a:ext uri="{FF2B5EF4-FFF2-40B4-BE49-F238E27FC236}">
                <a16:creationId xmlns:a16="http://schemas.microsoft.com/office/drawing/2014/main" id="{EEB5CC2D-AF06-5C4E-8CBA-2551C3292B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16939" y="4090989"/>
            <a:ext cx="954087" cy="585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+7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929" name="TextBox 38">
            <a:extLst>
              <a:ext uri="{FF2B5EF4-FFF2-40B4-BE49-F238E27FC236}">
                <a16:creationId xmlns:a16="http://schemas.microsoft.com/office/drawing/2014/main" id="{94948027-D187-4842-BA9E-5B1F9358D4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31226" y="5702300"/>
            <a:ext cx="8604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3200" b="0">
                <a:solidFill>
                  <a:srgbClr val="FF0000"/>
                </a:solidFill>
                <a:latin typeface="Times" pitchFamily="2" charset="0"/>
              </a:rPr>
              <a:t>= -7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5042" name="TextBox 12">
            <a:extLst>
              <a:ext uri="{FF2B5EF4-FFF2-40B4-BE49-F238E27FC236}">
                <a16:creationId xmlns:a16="http://schemas.microsoft.com/office/drawing/2014/main" id="{D1A16983-8277-4F44-AFA4-2019E01B37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5043" name="TextBox 12">
            <a:extLst>
              <a:ext uri="{FF2B5EF4-FFF2-40B4-BE49-F238E27FC236}">
                <a16:creationId xmlns:a16="http://schemas.microsoft.com/office/drawing/2014/main" id="{050DAD6B-B5EC-F543-A012-EB6174FDEB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7" name="Donut 6">
            <a:extLst>
              <a:ext uri="{FF2B5EF4-FFF2-40B4-BE49-F238E27FC236}">
                <a16:creationId xmlns:a16="http://schemas.microsoft.com/office/drawing/2014/main" id="{85875105-50C0-4C43-BBD7-3DEA4BA0409A}"/>
              </a:ext>
            </a:extLst>
          </p:cNvPr>
          <p:cNvSpPr/>
          <p:nvPr/>
        </p:nvSpPr>
        <p:spPr bwMode="auto">
          <a:xfrm>
            <a:off x="3262314" y="2925763"/>
            <a:ext cx="522287" cy="538162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5045" name="TextBox 7">
            <a:extLst>
              <a:ext uri="{FF2B5EF4-FFF2-40B4-BE49-F238E27FC236}">
                <a16:creationId xmlns:a16="http://schemas.microsoft.com/office/drawing/2014/main" id="{AD2978A8-D22D-E14A-B0B9-CC73A8BD6E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7001" y="3438526"/>
            <a:ext cx="22082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6066" name="TextBox 12">
            <a:extLst>
              <a:ext uri="{FF2B5EF4-FFF2-40B4-BE49-F238E27FC236}">
                <a16:creationId xmlns:a16="http://schemas.microsoft.com/office/drawing/2014/main" id="{86F08C3E-96EF-5A4C-854F-875927715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6067" name="TextBox 12">
            <a:extLst>
              <a:ext uri="{FF2B5EF4-FFF2-40B4-BE49-F238E27FC236}">
                <a16:creationId xmlns:a16="http://schemas.microsoft.com/office/drawing/2014/main" id="{44CCACDE-DCC4-7844-8B76-466386FB7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3260725" y="2925764"/>
            <a:ext cx="965200" cy="528637"/>
          </a:xfrm>
          <a:prstGeom prst="donut">
            <a:avLst>
              <a:gd name="adj" fmla="val 3177"/>
            </a:avLst>
          </a:prstGeom>
          <a:solidFill>
            <a:srgbClr val="7030A0"/>
          </a:solidFill>
          <a:ln w="9525" cap="flat" cmpd="sng" algn="ctr">
            <a:solidFill>
              <a:srgbClr val="7030A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6069" name="TextBox 9">
            <a:extLst>
              <a:ext uri="{FF2B5EF4-FFF2-40B4-BE49-F238E27FC236}">
                <a16:creationId xmlns:a16="http://schemas.microsoft.com/office/drawing/2014/main" id="{0C7E70DA-66FA-484B-B1B5-DFBE5DD875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943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7030A0"/>
                </a:solidFill>
                <a:latin typeface="Times" pitchFamily="2" charset="0"/>
              </a:rPr>
              <a:t>4-gate delays</a:t>
            </a:r>
          </a:p>
        </p:txBody>
      </p:sp>
    </p:spTree>
  </p:cSld>
  <p:clrMapOvr>
    <a:masterClrMapping/>
  </p:clrMapOvr>
  <p:transition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7090" name="TextBox 12">
            <a:extLst>
              <a:ext uri="{FF2B5EF4-FFF2-40B4-BE49-F238E27FC236}">
                <a16:creationId xmlns:a16="http://schemas.microsoft.com/office/drawing/2014/main" id="{CAABF472-391A-8641-BB37-C72DF02849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7091" name="TextBox 12">
            <a:extLst>
              <a:ext uri="{FF2B5EF4-FFF2-40B4-BE49-F238E27FC236}">
                <a16:creationId xmlns:a16="http://schemas.microsoft.com/office/drawing/2014/main" id="{41C1D2DF-E9AA-7B44-B76B-3F6491893C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410076" y="2925764"/>
            <a:ext cx="542925" cy="528637"/>
          </a:xfrm>
          <a:prstGeom prst="donut">
            <a:avLst>
              <a:gd name="adj" fmla="val 3177"/>
            </a:avLst>
          </a:prstGeom>
          <a:solidFill>
            <a:srgbClr val="7030A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7093" name="TextBox 9">
            <a:extLst>
              <a:ext uri="{FF2B5EF4-FFF2-40B4-BE49-F238E27FC236}">
                <a16:creationId xmlns:a16="http://schemas.microsoft.com/office/drawing/2014/main" id="{A8026A1C-41FD-4041-BD37-8483EE1CFA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87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8114" name="TextBox 12">
            <a:extLst>
              <a:ext uri="{FF2B5EF4-FFF2-40B4-BE49-F238E27FC236}">
                <a16:creationId xmlns:a16="http://schemas.microsoft.com/office/drawing/2014/main" id="{11EC0938-D14B-F841-BB12-8D8762B30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8115" name="TextBox 12">
            <a:extLst>
              <a:ext uri="{FF2B5EF4-FFF2-40B4-BE49-F238E27FC236}">
                <a16:creationId xmlns:a16="http://schemas.microsoft.com/office/drawing/2014/main" id="{24920E96-BD1D-D241-98D9-98E316AF64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876800" y="2895600"/>
            <a:ext cx="457200" cy="558800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8117" name="TextBox 9">
            <a:extLst>
              <a:ext uri="{FF2B5EF4-FFF2-40B4-BE49-F238E27FC236}">
                <a16:creationId xmlns:a16="http://schemas.microsoft.com/office/drawing/2014/main" id="{6081B2A9-2142-A440-A7CA-52E92703B1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2-gate delays</a:t>
            </a:r>
          </a:p>
        </p:txBody>
      </p:sp>
    </p:spTree>
  </p:cSld>
  <p:clrMapOvr>
    <a:masterClrMapping/>
  </p:clrMapOvr>
  <p:transition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19138" name="TextBox 12">
            <a:extLst>
              <a:ext uri="{FF2B5EF4-FFF2-40B4-BE49-F238E27FC236}">
                <a16:creationId xmlns:a16="http://schemas.microsoft.com/office/drawing/2014/main" id="{0EC837D1-4869-B047-843C-9DF89BDC378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19139" name="TextBox 12">
            <a:extLst>
              <a:ext uri="{FF2B5EF4-FFF2-40B4-BE49-F238E27FC236}">
                <a16:creationId xmlns:a16="http://schemas.microsoft.com/office/drawing/2014/main" id="{126B7FB2-0B7A-7A40-92D8-71C9E94BB8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9" name="Donut 8">
            <a:extLst>
              <a:ext uri="{FF2B5EF4-FFF2-40B4-BE49-F238E27FC236}">
                <a16:creationId xmlns:a16="http://schemas.microsoft.com/office/drawing/2014/main" id="{F42AF1D4-D46E-064B-8D7F-01B6C6E64079}"/>
              </a:ext>
            </a:extLst>
          </p:cNvPr>
          <p:cNvSpPr/>
          <p:nvPr/>
        </p:nvSpPr>
        <p:spPr bwMode="auto">
          <a:xfrm>
            <a:off x="4410076" y="2925764"/>
            <a:ext cx="1304925" cy="528637"/>
          </a:xfrm>
          <a:prstGeom prst="donut">
            <a:avLst>
              <a:gd name="adj" fmla="val 3177"/>
            </a:avLst>
          </a:prstGeom>
          <a:solidFill>
            <a:srgbClr val="FF0000"/>
          </a:solidFill>
          <a:ln w="9525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19141" name="TextBox 9">
            <a:extLst>
              <a:ext uri="{FF2B5EF4-FFF2-40B4-BE49-F238E27FC236}">
                <a16:creationId xmlns:a16="http://schemas.microsoft.com/office/drawing/2014/main" id="{0C610502-75FA-C946-9840-B980DD4C01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68788" y="3408363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3-gate delays</a:t>
            </a:r>
          </a:p>
        </p:txBody>
      </p:sp>
    </p:spTree>
  </p:cSld>
  <p:clrMapOvr>
    <a:masterClrMapping/>
  </p:clrMapOvr>
  <p:transition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0162" name="TextBox 12">
            <a:extLst>
              <a:ext uri="{FF2B5EF4-FFF2-40B4-BE49-F238E27FC236}">
                <a16:creationId xmlns:a16="http://schemas.microsoft.com/office/drawing/2014/main" id="{DCF10826-B798-B440-BC91-BA16CEEA27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0163" name="TextBox 12">
            <a:extLst>
              <a:ext uri="{FF2B5EF4-FFF2-40B4-BE49-F238E27FC236}">
                <a16:creationId xmlns:a16="http://schemas.microsoft.com/office/drawing/2014/main" id="{4DCF37F1-8812-5540-8E6E-1DB9BF468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11" name="Donut 10">
            <a:extLst>
              <a:ext uri="{FF2B5EF4-FFF2-40B4-BE49-F238E27FC236}">
                <a16:creationId xmlns:a16="http://schemas.microsoft.com/office/drawing/2014/main" id="{69CABC64-FC5D-114E-966E-5A6CD2435394}"/>
              </a:ext>
            </a:extLst>
          </p:cNvPr>
          <p:cNvSpPr/>
          <p:nvPr/>
        </p:nvSpPr>
        <p:spPr bwMode="auto">
          <a:xfrm>
            <a:off x="2306639" y="2886076"/>
            <a:ext cx="3494087" cy="639763"/>
          </a:xfrm>
          <a:prstGeom prst="donut">
            <a:avLst>
              <a:gd name="adj" fmla="val 3177"/>
            </a:avLst>
          </a:prstGeom>
          <a:solidFill>
            <a:srgbClr val="00B050"/>
          </a:solidFill>
          <a:ln w="9525" cap="flat" cmpd="sng" algn="ctr">
            <a:solidFill>
              <a:srgbClr val="00B050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/>
          </a:extLst>
        </p:spPr>
        <p:txBody>
          <a:bodyPr/>
          <a:lstStyle/>
          <a:p>
            <a:pPr>
              <a:defRPr/>
            </a:pPr>
            <a:endParaRPr lang="en-US">
              <a:latin typeface="Times" charset="0"/>
              <a:ea typeface="ＭＳ Ｐゴシック" charset="0"/>
            </a:endParaRPr>
          </a:p>
        </p:txBody>
      </p:sp>
      <p:sp>
        <p:nvSpPr>
          <p:cNvPr id="220165" name="TextBox 11">
            <a:extLst>
              <a:ext uri="{FF2B5EF4-FFF2-40B4-BE49-F238E27FC236}">
                <a16:creationId xmlns:a16="http://schemas.microsoft.com/office/drawing/2014/main" id="{B5302C9B-4E8F-DB49-BE09-CAAF6DDE89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8963" y="3449638"/>
            <a:ext cx="22082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</p:spTree>
  </p:cSld>
  <p:clrMapOvr>
    <a:masterClrMapping/>
  </p:clrMapOvr>
  <p:transition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1186" name="TextBox 12">
            <a:extLst>
              <a:ext uri="{FF2B5EF4-FFF2-40B4-BE49-F238E27FC236}">
                <a16:creationId xmlns:a16="http://schemas.microsoft.com/office/drawing/2014/main" id="{EA1125CB-4912-5A44-B6E1-D18312CAB8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7" name="TextBox 12">
            <a:extLst>
              <a:ext uri="{FF2B5EF4-FFF2-40B4-BE49-F238E27FC236}">
                <a16:creationId xmlns:a16="http://schemas.microsoft.com/office/drawing/2014/main" id="{DC733CDA-D556-8847-9359-60E488109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8" name="TextBox 12">
            <a:extLst>
              <a:ext uri="{FF2B5EF4-FFF2-40B4-BE49-F238E27FC236}">
                <a16:creationId xmlns:a16="http://schemas.microsoft.com/office/drawing/2014/main" id="{4D40ADE6-B8F6-3F47-842B-FF2F232513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981450"/>
            <a:ext cx="615791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24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1189" name="TextBox 12">
            <a:extLst>
              <a:ext uri="{FF2B5EF4-FFF2-40B4-BE49-F238E27FC236}">
                <a16:creationId xmlns:a16="http://schemas.microsoft.com/office/drawing/2014/main" id="{2A4FFFC2-34BF-7348-A197-2FF76C0C6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410201"/>
            <a:ext cx="86439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32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3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DBCC244B-2B1C-D740-BD93-D0E38CD5CD52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Hierarchical Carry Expression</a:t>
            </a:r>
          </a:p>
        </p:txBody>
      </p:sp>
      <p:sp>
        <p:nvSpPr>
          <p:cNvPr id="222210" name="TextBox 12">
            <a:extLst>
              <a:ext uri="{FF2B5EF4-FFF2-40B4-BE49-F238E27FC236}">
                <a16:creationId xmlns:a16="http://schemas.microsoft.com/office/drawing/2014/main" id="{6077F58F-0E77-C044-A7E8-71F71864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3051" y="1371601"/>
            <a:ext cx="2651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1" name="TextBox 12">
            <a:extLst>
              <a:ext uri="{FF2B5EF4-FFF2-40B4-BE49-F238E27FC236}">
                <a16:creationId xmlns:a16="http://schemas.microsoft.com/office/drawing/2014/main" id="{D961FA19-0C8D-C24B-B745-B3F654AB7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2474914"/>
            <a:ext cx="43307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16  </a:t>
            </a:r>
            <a:r>
              <a:rPr lang="en-US" altLang="en-US" sz="2800" b="0" i="1">
                <a:latin typeface="Times" pitchFamily="2" charset="0"/>
              </a:rPr>
              <a:t>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8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 baseline="-25000">
                <a:latin typeface="Times" pitchFamily="2" charset="0"/>
              </a:rPr>
              <a:t> </a:t>
            </a:r>
            <a:r>
              <a:rPr lang="en-US" altLang="en-US" sz="2800" b="0" i="1">
                <a:latin typeface="Times" pitchFamily="2" charset="0"/>
              </a:rPr>
              <a:t>     =  G</a:t>
            </a:r>
            <a:r>
              <a:rPr lang="en-US" altLang="en-US" sz="2800" b="0" i="1" baseline="-25000">
                <a:latin typeface="Times" pitchFamily="2" charset="0"/>
              </a:rPr>
              <a:t>1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2" name="TextBox 12">
            <a:extLst>
              <a:ext uri="{FF2B5EF4-FFF2-40B4-BE49-F238E27FC236}">
                <a16:creationId xmlns:a16="http://schemas.microsoft.com/office/drawing/2014/main" id="{0D5B148E-9152-814C-9377-CB3FC47772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62088" y="3981450"/>
            <a:ext cx="615791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24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3" name="TextBox 12">
            <a:extLst>
              <a:ext uri="{FF2B5EF4-FFF2-40B4-BE49-F238E27FC236}">
                <a16:creationId xmlns:a16="http://schemas.microsoft.com/office/drawing/2014/main" id="{22536C2C-951B-FC4C-BA57-4B7A4D6E9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410201"/>
            <a:ext cx="86439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32  </a:t>
            </a:r>
            <a:r>
              <a:rPr lang="en-US" altLang="en-US" sz="2800" b="0" i="1">
                <a:latin typeface="Times" pitchFamily="2" charset="0"/>
              </a:rPr>
              <a:t>= G</a:t>
            </a:r>
            <a:r>
              <a:rPr lang="en-US" altLang="en-US" sz="2800" b="0" i="1" baseline="-25000">
                <a:latin typeface="Times" pitchFamily="2" charset="0"/>
              </a:rPr>
              <a:t>3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2</a:t>
            </a:r>
            <a:r>
              <a:rPr lang="en-US" altLang="en-US" sz="2800" b="0" i="1">
                <a:latin typeface="Times" pitchFamily="2" charset="0"/>
              </a:rPr>
              <a:t>  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G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  <a:r>
              <a:rPr lang="en-US" altLang="en-US" sz="2800" b="0" i="1">
                <a:latin typeface="Times" pitchFamily="2" charset="0"/>
              </a:rPr>
              <a:t>+ P</a:t>
            </a:r>
            <a:r>
              <a:rPr lang="en-US" altLang="en-US" sz="2800" b="0" i="1" baseline="-25000">
                <a:latin typeface="Times" pitchFamily="2" charset="0"/>
              </a:rPr>
              <a:t>3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2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1 </a:t>
            </a:r>
            <a:r>
              <a:rPr lang="en-US" altLang="en-US" sz="2800" b="0" i="1">
                <a:latin typeface="Times" pitchFamily="2" charset="0"/>
              </a:rPr>
              <a:t>P</a:t>
            </a:r>
            <a:r>
              <a:rPr lang="en-US" altLang="en-US" sz="2800" b="0" i="1" baseline="-25000">
                <a:latin typeface="Times" pitchFamily="2" charset="0"/>
              </a:rPr>
              <a:t>0 </a:t>
            </a:r>
            <a:r>
              <a:rPr lang="en-US" altLang="en-US" sz="2800" b="0" i="1">
                <a:latin typeface="Times" pitchFamily="2" charset="0"/>
              </a:rPr>
              <a:t>c</a:t>
            </a:r>
            <a:r>
              <a:rPr lang="en-US" altLang="en-US" sz="2800" b="0" i="1" baseline="-25000">
                <a:latin typeface="Times" pitchFamily="2" charset="0"/>
              </a:rPr>
              <a:t>0</a:t>
            </a:r>
          </a:p>
        </p:txBody>
      </p:sp>
      <p:sp>
        <p:nvSpPr>
          <p:cNvPr id="222214" name="TextBox 6">
            <a:extLst>
              <a:ext uri="{FF2B5EF4-FFF2-40B4-BE49-F238E27FC236}">
                <a16:creationId xmlns:a16="http://schemas.microsoft.com/office/drawing/2014/main" id="{95044CC9-452F-D84C-BFCE-49A86EBCB6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5188" y="1195389"/>
            <a:ext cx="234156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4-gate delays</a:t>
            </a:r>
          </a:p>
        </p:txBody>
      </p:sp>
      <p:sp>
        <p:nvSpPr>
          <p:cNvPr id="222215" name="TextBox 7">
            <a:extLst>
              <a:ext uri="{FF2B5EF4-FFF2-40B4-BE49-F238E27FC236}">
                <a16:creationId xmlns:a16="http://schemas.microsoft.com/office/drawing/2014/main" id="{4047908D-494C-F54A-BFBD-3FFD2294CA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0" y="2562226"/>
            <a:ext cx="2343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  <p:sp>
        <p:nvSpPr>
          <p:cNvPr id="222216" name="TextBox 8">
            <a:extLst>
              <a:ext uri="{FF2B5EF4-FFF2-40B4-BE49-F238E27FC236}">
                <a16:creationId xmlns:a16="http://schemas.microsoft.com/office/drawing/2014/main" id="{0D0F2421-F449-6248-9C71-C43E034951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3700463"/>
            <a:ext cx="23431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  <p:sp>
        <p:nvSpPr>
          <p:cNvPr id="222217" name="TextBox 9">
            <a:extLst>
              <a:ext uri="{FF2B5EF4-FFF2-40B4-BE49-F238E27FC236}">
                <a16:creationId xmlns:a16="http://schemas.microsoft.com/office/drawing/2014/main" id="{894250BF-D345-6346-A3A4-D57BF45D3E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29600" y="4924426"/>
            <a:ext cx="2343150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B050"/>
                </a:solidFill>
                <a:latin typeface="Times" pitchFamily="2" charset="0"/>
              </a:rPr>
              <a:t>5-gate delays</a:t>
            </a:r>
          </a:p>
        </p:txBody>
      </p:sp>
    </p:spTree>
  </p:cSld>
  <p:clrMapOvr>
    <a:masterClrMapping/>
  </p:clrMapOvr>
  <p:transition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3233" name="Group 1">
            <a:extLst>
              <a:ext uri="{FF2B5EF4-FFF2-40B4-BE49-F238E27FC236}">
                <a16:creationId xmlns:a16="http://schemas.microsoft.com/office/drawing/2014/main" id="{0AB18989-2D1E-3140-A311-6F5116009634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223238" name="Rectangle 4">
              <a:extLst>
                <a:ext uri="{FF2B5EF4-FFF2-40B4-BE49-F238E27FC236}">
                  <a16:creationId xmlns:a16="http://schemas.microsoft.com/office/drawing/2014/main" id="{873FF92E-F181-5E47-AC88-EC2966E55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39" name="Rectangle 5">
              <a:extLst>
                <a:ext uri="{FF2B5EF4-FFF2-40B4-BE49-F238E27FC236}">
                  <a16:creationId xmlns:a16="http://schemas.microsoft.com/office/drawing/2014/main" id="{A194F8D9-FFB0-424E-B91A-EC25A6D24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0" name="Freeform 6">
              <a:extLst>
                <a:ext uri="{FF2B5EF4-FFF2-40B4-BE49-F238E27FC236}">
                  <a16:creationId xmlns:a16="http://schemas.microsoft.com/office/drawing/2014/main" id="{B968BF3F-9D85-1442-8671-B94B108BF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1" name="Line 7">
              <a:extLst>
                <a:ext uri="{FF2B5EF4-FFF2-40B4-BE49-F238E27FC236}">
                  <a16:creationId xmlns:a16="http://schemas.microsoft.com/office/drawing/2014/main" id="{0382ABD7-3B06-0F4B-9B74-764D9205E24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2" name="Freeform 8">
              <a:extLst>
                <a:ext uri="{FF2B5EF4-FFF2-40B4-BE49-F238E27FC236}">
                  <a16:creationId xmlns:a16="http://schemas.microsoft.com/office/drawing/2014/main" id="{0F11ED3A-A6B0-C843-8EBB-13B64A40E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3" name="Line 9">
              <a:extLst>
                <a:ext uri="{FF2B5EF4-FFF2-40B4-BE49-F238E27FC236}">
                  <a16:creationId xmlns:a16="http://schemas.microsoft.com/office/drawing/2014/main" id="{5340EC43-8B39-EF40-96AD-5E2CEDDF0C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4" name="Freeform 10">
              <a:extLst>
                <a:ext uri="{FF2B5EF4-FFF2-40B4-BE49-F238E27FC236}">
                  <a16:creationId xmlns:a16="http://schemas.microsoft.com/office/drawing/2014/main" id="{E4C1BBE0-A2FE-C049-9557-761EA7570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45" name="Line 11">
              <a:extLst>
                <a:ext uri="{FF2B5EF4-FFF2-40B4-BE49-F238E27FC236}">
                  <a16:creationId xmlns:a16="http://schemas.microsoft.com/office/drawing/2014/main" id="{413CDA1F-D181-E14F-9C3E-52CEAD1BE7A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46" name="Rectangle 12">
              <a:extLst>
                <a:ext uri="{FF2B5EF4-FFF2-40B4-BE49-F238E27FC236}">
                  <a16:creationId xmlns:a16="http://schemas.microsoft.com/office/drawing/2014/main" id="{7744D2B7-FEE5-3A4F-8D8A-8BB84260D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7" name="Rectangle 13">
              <a:extLst>
                <a:ext uri="{FF2B5EF4-FFF2-40B4-BE49-F238E27FC236}">
                  <a16:creationId xmlns:a16="http://schemas.microsoft.com/office/drawing/2014/main" id="{E4C90E17-C6DA-EA48-A5A1-C8EDEF071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8" name="Rectangle 14">
              <a:extLst>
                <a:ext uri="{FF2B5EF4-FFF2-40B4-BE49-F238E27FC236}">
                  <a16:creationId xmlns:a16="http://schemas.microsoft.com/office/drawing/2014/main" id="{02EE9C28-1E50-DE49-BA88-07453BBC5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49" name="Rectangle 15">
              <a:extLst>
                <a:ext uri="{FF2B5EF4-FFF2-40B4-BE49-F238E27FC236}">
                  <a16:creationId xmlns:a16="http://schemas.microsoft.com/office/drawing/2014/main" id="{06765B5F-D66B-A346-9C53-32FC7F192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0" name="Freeform 16">
              <a:extLst>
                <a:ext uri="{FF2B5EF4-FFF2-40B4-BE49-F238E27FC236}">
                  <a16:creationId xmlns:a16="http://schemas.microsoft.com/office/drawing/2014/main" id="{E5237500-E3DC-7741-98F5-94E81D077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1" name="Line 17">
              <a:extLst>
                <a:ext uri="{FF2B5EF4-FFF2-40B4-BE49-F238E27FC236}">
                  <a16:creationId xmlns:a16="http://schemas.microsoft.com/office/drawing/2014/main" id="{B5F69EA6-C54D-1046-A671-AF0D368ED5D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2" name="Freeform 18">
              <a:extLst>
                <a:ext uri="{FF2B5EF4-FFF2-40B4-BE49-F238E27FC236}">
                  <a16:creationId xmlns:a16="http://schemas.microsoft.com/office/drawing/2014/main" id="{839E465C-0E71-B04B-A13E-061384482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3" name="Line 19">
              <a:extLst>
                <a:ext uri="{FF2B5EF4-FFF2-40B4-BE49-F238E27FC236}">
                  <a16:creationId xmlns:a16="http://schemas.microsoft.com/office/drawing/2014/main" id="{82C8465B-17EB-AB4D-8501-3F5C48D8D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4" name="Rectangle 20">
              <a:extLst>
                <a:ext uri="{FF2B5EF4-FFF2-40B4-BE49-F238E27FC236}">
                  <a16:creationId xmlns:a16="http://schemas.microsoft.com/office/drawing/2014/main" id="{AB6D7FE8-FFF8-6E4D-A719-376ACDD9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5" name="Rectangle 21">
              <a:extLst>
                <a:ext uri="{FF2B5EF4-FFF2-40B4-BE49-F238E27FC236}">
                  <a16:creationId xmlns:a16="http://schemas.microsoft.com/office/drawing/2014/main" id="{2046A48E-F46C-C949-A0D1-5801A885E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6" name="Rectangle 22">
              <a:extLst>
                <a:ext uri="{FF2B5EF4-FFF2-40B4-BE49-F238E27FC236}">
                  <a16:creationId xmlns:a16="http://schemas.microsoft.com/office/drawing/2014/main" id="{4F3A9E68-2E03-8B4B-A941-DA881DBDA2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7" name="Rectangle 23">
              <a:extLst>
                <a:ext uri="{FF2B5EF4-FFF2-40B4-BE49-F238E27FC236}">
                  <a16:creationId xmlns:a16="http://schemas.microsoft.com/office/drawing/2014/main" id="{6A6FDB1E-C9C5-6645-A789-1EE24ECCC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58" name="Freeform 24">
              <a:extLst>
                <a:ext uri="{FF2B5EF4-FFF2-40B4-BE49-F238E27FC236}">
                  <a16:creationId xmlns:a16="http://schemas.microsoft.com/office/drawing/2014/main" id="{1281F88F-BC70-C746-94A5-A4FF02C2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59" name="Line 25">
              <a:extLst>
                <a:ext uri="{FF2B5EF4-FFF2-40B4-BE49-F238E27FC236}">
                  <a16:creationId xmlns:a16="http://schemas.microsoft.com/office/drawing/2014/main" id="{F721B76D-933C-F94C-92A2-6058CD3DFB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0" name="Freeform 26">
              <a:extLst>
                <a:ext uri="{FF2B5EF4-FFF2-40B4-BE49-F238E27FC236}">
                  <a16:creationId xmlns:a16="http://schemas.microsoft.com/office/drawing/2014/main" id="{597B9961-6C34-EB4C-A1FF-6BB14FC9D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61" name="Line 27">
              <a:extLst>
                <a:ext uri="{FF2B5EF4-FFF2-40B4-BE49-F238E27FC236}">
                  <a16:creationId xmlns:a16="http://schemas.microsoft.com/office/drawing/2014/main" id="{595E49EA-C417-DB42-9A8F-88CDBD86B7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2" name="Freeform 28">
              <a:extLst>
                <a:ext uri="{FF2B5EF4-FFF2-40B4-BE49-F238E27FC236}">
                  <a16:creationId xmlns:a16="http://schemas.microsoft.com/office/drawing/2014/main" id="{AFCCA673-41B3-6C43-B60C-A1A9E479C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63" name="Line 29">
              <a:extLst>
                <a:ext uri="{FF2B5EF4-FFF2-40B4-BE49-F238E27FC236}">
                  <a16:creationId xmlns:a16="http://schemas.microsoft.com/office/drawing/2014/main" id="{3EB81D21-8689-2C49-9CE6-16ED7BF32C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4" name="Rectangle 30">
              <a:extLst>
                <a:ext uri="{FF2B5EF4-FFF2-40B4-BE49-F238E27FC236}">
                  <a16:creationId xmlns:a16="http://schemas.microsoft.com/office/drawing/2014/main" id="{B06AE0D3-7D20-E24B-B3D0-93AF0FB6C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5" name="Rectangle 31">
              <a:extLst>
                <a:ext uri="{FF2B5EF4-FFF2-40B4-BE49-F238E27FC236}">
                  <a16:creationId xmlns:a16="http://schemas.microsoft.com/office/drawing/2014/main" id="{063BA013-531B-184C-B7E7-C3401FCD0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6" name="Rectangle 32">
              <a:extLst>
                <a:ext uri="{FF2B5EF4-FFF2-40B4-BE49-F238E27FC236}">
                  <a16:creationId xmlns:a16="http://schemas.microsoft.com/office/drawing/2014/main" id="{88C2EEEA-B948-3649-9F4B-AD57D2D93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7" name="Rectangle 33">
              <a:extLst>
                <a:ext uri="{FF2B5EF4-FFF2-40B4-BE49-F238E27FC236}">
                  <a16:creationId xmlns:a16="http://schemas.microsoft.com/office/drawing/2014/main" id="{A561E3AE-57D5-BE42-8C8B-8004716EA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8" name="Rectangle 34">
              <a:extLst>
                <a:ext uri="{FF2B5EF4-FFF2-40B4-BE49-F238E27FC236}">
                  <a16:creationId xmlns:a16="http://schemas.microsoft.com/office/drawing/2014/main" id="{632F7CAE-2449-514A-8786-32C21C761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69" name="Rectangle 35">
              <a:extLst>
                <a:ext uri="{FF2B5EF4-FFF2-40B4-BE49-F238E27FC236}">
                  <a16:creationId xmlns:a16="http://schemas.microsoft.com/office/drawing/2014/main" id="{6FFA7CB5-95D4-7642-BA8B-6C940C865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0" name="Rectangle 36">
              <a:extLst>
                <a:ext uri="{FF2B5EF4-FFF2-40B4-BE49-F238E27FC236}">
                  <a16:creationId xmlns:a16="http://schemas.microsoft.com/office/drawing/2014/main" id="{C0FA9EB3-424C-924C-BB58-8EA72A9CA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1" name="Rectangle 37">
              <a:extLst>
                <a:ext uri="{FF2B5EF4-FFF2-40B4-BE49-F238E27FC236}">
                  <a16:creationId xmlns:a16="http://schemas.microsoft.com/office/drawing/2014/main" id="{CDB1B660-1C40-3146-8E87-1139C5382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2" name="Freeform 38">
              <a:extLst>
                <a:ext uri="{FF2B5EF4-FFF2-40B4-BE49-F238E27FC236}">
                  <a16:creationId xmlns:a16="http://schemas.microsoft.com/office/drawing/2014/main" id="{A309C0CF-F6A0-004A-A853-6FDC8C1F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3" name="Freeform 39">
              <a:extLst>
                <a:ext uri="{FF2B5EF4-FFF2-40B4-BE49-F238E27FC236}">
                  <a16:creationId xmlns:a16="http://schemas.microsoft.com/office/drawing/2014/main" id="{0BF5DE9C-B4E3-4A43-BFF1-77830C528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4" name="Freeform 40">
              <a:extLst>
                <a:ext uri="{FF2B5EF4-FFF2-40B4-BE49-F238E27FC236}">
                  <a16:creationId xmlns:a16="http://schemas.microsoft.com/office/drawing/2014/main" id="{BA83D5A1-6642-6A4F-A437-9D87EE79B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75" name="Rectangle 41">
              <a:extLst>
                <a:ext uri="{FF2B5EF4-FFF2-40B4-BE49-F238E27FC236}">
                  <a16:creationId xmlns:a16="http://schemas.microsoft.com/office/drawing/2014/main" id="{08E22237-598A-A841-8E46-EF000A774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6" name="Rectangle 42">
              <a:extLst>
                <a:ext uri="{FF2B5EF4-FFF2-40B4-BE49-F238E27FC236}">
                  <a16:creationId xmlns:a16="http://schemas.microsoft.com/office/drawing/2014/main" id="{8D1F716E-B447-3C43-9682-8797FC182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7" name="Rectangle 43">
              <a:extLst>
                <a:ext uri="{FF2B5EF4-FFF2-40B4-BE49-F238E27FC236}">
                  <a16:creationId xmlns:a16="http://schemas.microsoft.com/office/drawing/2014/main" id="{8342CDF1-5831-8C47-97FE-565565B9A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8" name="Rectangle 44">
              <a:extLst>
                <a:ext uri="{FF2B5EF4-FFF2-40B4-BE49-F238E27FC236}">
                  <a16:creationId xmlns:a16="http://schemas.microsoft.com/office/drawing/2014/main" id="{C5801CE5-E7FB-2D41-AA5C-C13F5A7B0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79" name="Rectangle 45">
              <a:extLst>
                <a:ext uri="{FF2B5EF4-FFF2-40B4-BE49-F238E27FC236}">
                  <a16:creationId xmlns:a16="http://schemas.microsoft.com/office/drawing/2014/main" id="{F1A808CD-BC63-954A-B601-F7C66572A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0" name="Rectangle 46">
              <a:extLst>
                <a:ext uri="{FF2B5EF4-FFF2-40B4-BE49-F238E27FC236}">
                  <a16:creationId xmlns:a16="http://schemas.microsoft.com/office/drawing/2014/main" id="{5BF6AD6B-5D2F-B54B-86A1-7B489F208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1" name="Rectangle 47">
              <a:extLst>
                <a:ext uri="{FF2B5EF4-FFF2-40B4-BE49-F238E27FC236}">
                  <a16:creationId xmlns:a16="http://schemas.microsoft.com/office/drawing/2014/main" id="{D82DD731-8E7F-824D-A2B5-43B41B0A55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2" name="Rectangle 48">
              <a:extLst>
                <a:ext uri="{FF2B5EF4-FFF2-40B4-BE49-F238E27FC236}">
                  <a16:creationId xmlns:a16="http://schemas.microsoft.com/office/drawing/2014/main" id="{89B33B78-030A-0845-A8FC-D8EF247C0B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83" name="Freeform 49">
              <a:extLst>
                <a:ext uri="{FF2B5EF4-FFF2-40B4-BE49-F238E27FC236}">
                  <a16:creationId xmlns:a16="http://schemas.microsoft.com/office/drawing/2014/main" id="{EA71E89F-BA88-A54E-A89D-5A927C42B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4" name="Line 50">
              <a:extLst>
                <a:ext uri="{FF2B5EF4-FFF2-40B4-BE49-F238E27FC236}">
                  <a16:creationId xmlns:a16="http://schemas.microsoft.com/office/drawing/2014/main" id="{90F261EF-84C3-F848-B9CF-EA7B8E6278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5" name="Line 51">
              <a:extLst>
                <a:ext uri="{FF2B5EF4-FFF2-40B4-BE49-F238E27FC236}">
                  <a16:creationId xmlns:a16="http://schemas.microsoft.com/office/drawing/2014/main" id="{08F0A924-F4F3-CF43-8A05-805EC8956D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6" name="Freeform 52">
              <a:extLst>
                <a:ext uri="{FF2B5EF4-FFF2-40B4-BE49-F238E27FC236}">
                  <a16:creationId xmlns:a16="http://schemas.microsoft.com/office/drawing/2014/main" id="{407D5132-398E-CC4F-87B2-DE520F4B9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7" name="Freeform 53">
              <a:extLst>
                <a:ext uri="{FF2B5EF4-FFF2-40B4-BE49-F238E27FC236}">
                  <a16:creationId xmlns:a16="http://schemas.microsoft.com/office/drawing/2014/main" id="{6C5ED8FF-FB48-CD43-A23E-16B53EBA7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88" name="Freeform 54">
              <a:extLst>
                <a:ext uri="{FF2B5EF4-FFF2-40B4-BE49-F238E27FC236}">
                  <a16:creationId xmlns:a16="http://schemas.microsoft.com/office/drawing/2014/main" id="{F2F70887-624A-024C-8EED-D4A5FF632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89" name="Freeform 55">
              <a:extLst>
                <a:ext uri="{FF2B5EF4-FFF2-40B4-BE49-F238E27FC236}">
                  <a16:creationId xmlns:a16="http://schemas.microsoft.com/office/drawing/2014/main" id="{98A9719C-DD9D-B845-A44F-F5919F4B4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0" name="Freeform 56">
              <a:extLst>
                <a:ext uri="{FF2B5EF4-FFF2-40B4-BE49-F238E27FC236}">
                  <a16:creationId xmlns:a16="http://schemas.microsoft.com/office/drawing/2014/main" id="{3778DD43-C6B3-BD42-A9C9-D4E8FCAE5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1" name="Freeform 57">
              <a:extLst>
                <a:ext uri="{FF2B5EF4-FFF2-40B4-BE49-F238E27FC236}">
                  <a16:creationId xmlns:a16="http://schemas.microsoft.com/office/drawing/2014/main" id="{7B3F436C-B20F-5D44-97AD-4F2CCD905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2" name="Freeform 58">
              <a:extLst>
                <a:ext uri="{FF2B5EF4-FFF2-40B4-BE49-F238E27FC236}">
                  <a16:creationId xmlns:a16="http://schemas.microsoft.com/office/drawing/2014/main" id="{2FA534BE-2472-A941-91AA-D6EDFFD5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3" name="Freeform 59">
              <a:extLst>
                <a:ext uri="{FF2B5EF4-FFF2-40B4-BE49-F238E27FC236}">
                  <a16:creationId xmlns:a16="http://schemas.microsoft.com/office/drawing/2014/main" id="{C240E02C-2CAF-0644-9BC8-6C2C011F4C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4" name="Freeform 60">
              <a:extLst>
                <a:ext uri="{FF2B5EF4-FFF2-40B4-BE49-F238E27FC236}">
                  <a16:creationId xmlns:a16="http://schemas.microsoft.com/office/drawing/2014/main" id="{54A33FEF-5523-894E-A84D-D29588A44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5" name="Line 61">
              <a:extLst>
                <a:ext uri="{FF2B5EF4-FFF2-40B4-BE49-F238E27FC236}">
                  <a16:creationId xmlns:a16="http://schemas.microsoft.com/office/drawing/2014/main" id="{8876F584-27B9-E04F-9C64-4E0E717F3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6" name="Rectangle 62">
              <a:extLst>
                <a:ext uri="{FF2B5EF4-FFF2-40B4-BE49-F238E27FC236}">
                  <a16:creationId xmlns:a16="http://schemas.microsoft.com/office/drawing/2014/main" id="{39A11B05-CC8C-C243-99C9-F6E9DECB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297" name="Freeform 63">
              <a:extLst>
                <a:ext uri="{FF2B5EF4-FFF2-40B4-BE49-F238E27FC236}">
                  <a16:creationId xmlns:a16="http://schemas.microsoft.com/office/drawing/2014/main" id="{F45FBEEB-926C-4443-A78D-839D406D5C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298" name="Line 64">
              <a:extLst>
                <a:ext uri="{FF2B5EF4-FFF2-40B4-BE49-F238E27FC236}">
                  <a16:creationId xmlns:a16="http://schemas.microsoft.com/office/drawing/2014/main" id="{4E037191-0629-804C-ABCA-4587E7F47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99" name="Freeform 65">
              <a:extLst>
                <a:ext uri="{FF2B5EF4-FFF2-40B4-BE49-F238E27FC236}">
                  <a16:creationId xmlns:a16="http://schemas.microsoft.com/office/drawing/2014/main" id="{E3A52EC0-5C64-F04A-878D-AA02E6D7C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0" name="Line 66">
              <a:extLst>
                <a:ext uri="{FF2B5EF4-FFF2-40B4-BE49-F238E27FC236}">
                  <a16:creationId xmlns:a16="http://schemas.microsoft.com/office/drawing/2014/main" id="{4A49E2EC-BC51-0144-A467-27099EB6ED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1" name="Freeform 67">
              <a:extLst>
                <a:ext uri="{FF2B5EF4-FFF2-40B4-BE49-F238E27FC236}">
                  <a16:creationId xmlns:a16="http://schemas.microsoft.com/office/drawing/2014/main" id="{1715C041-DBCE-F146-894F-FC648C0AD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2" name="Line 68">
              <a:extLst>
                <a:ext uri="{FF2B5EF4-FFF2-40B4-BE49-F238E27FC236}">
                  <a16:creationId xmlns:a16="http://schemas.microsoft.com/office/drawing/2014/main" id="{6816F13E-58A4-804A-84EC-A44B645E236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3" name="Freeform 69">
              <a:extLst>
                <a:ext uri="{FF2B5EF4-FFF2-40B4-BE49-F238E27FC236}">
                  <a16:creationId xmlns:a16="http://schemas.microsoft.com/office/drawing/2014/main" id="{077F7A74-61E6-AE4A-A2D7-3B9A1B5A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04" name="Line 70">
              <a:extLst>
                <a:ext uri="{FF2B5EF4-FFF2-40B4-BE49-F238E27FC236}">
                  <a16:creationId xmlns:a16="http://schemas.microsoft.com/office/drawing/2014/main" id="{F46C8ACB-CB62-154F-A08F-52767AB5B0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5" name="Line 71">
              <a:extLst>
                <a:ext uri="{FF2B5EF4-FFF2-40B4-BE49-F238E27FC236}">
                  <a16:creationId xmlns:a16="http://schemas.microsoft.com/office/drawing/2014/main" id="{B0F9691F-C5E5-3441-A767-BEA9450732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6" name="Line 72">
              <a:extLst>
                <a:ext uri="{FF2B5EF4-FFF2-40B4-BE49-F238E27FC236}">
                  <a16:creationId xmlns:a16="http://schemas.microsoft.com/office/drawing/2014/main" id="{FC8FFA23-37F4-3D44-9E2A-C32AD5F5C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7" name="Line 73">
              <a:extLst>
                <a:ext uri="{FF2B5EF4-FFF2-40B4-BE49-F238E27FC236}">
                  <a16:creationId xmlns:a16="http://schemas.microsoft.com/office/drawing/2014/main" id="{F952B76F-BC4C-724B-8563-43BDAB7D4D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8" name="Line 74">
              <a:extLst>
                <a:ext uri="{FF2B5EF4-FFF2-40B4-BE49-F238E27FC236}">
                  <a16:creationId xmlns:a16="http://schemas.microsoft.com/office/drawing/2014/main" id="{16CC8B7F-AAFF-B34F-874B-23D8358451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09" name="Rectangle 75">
              <a:extLst>
                <a:ext uri="{FF2B5EF4-FFF2-40B4-BE49-F238E27FC236}">
                  <a16:creationId xmlns:a16="http://schemas.microsoft.com/office/drawing/2014/main" id="{432596BE-684F-294A-A1A3-4B2965269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10" name="Freeform 76">
              <a:extLst>
                <a:ext uri="{FF2B5EF4-FFF2-40B4-BE49-F238E27FC236}">
                  <a16:creationId xmlns:a16="http://schemas.microsoft.com/office/drawing/2014/main" id="{972969EB-5FF0-7947-A2D7-450C6E63C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1" name="Line 77">
              <a:extLst>
                <a:ext uri="{FF2B5EF4-FFF2-40B4-BE49-F238E27FC236}">
                  <a16:creationId xmlns:a16="http://schemas.microsoft.com/office/drawing/2014/main" id="{09BCC97D-95C1-A94D-AB5E-631A1D2280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2" name="Freeform 78">
              <a:extLst>
                <a:ext uri="{FF2B5EF4-FFF2-40B4-BE49-F238E27FC236}">
                  <a16:creationId xmlns:a16="http://schemas.microsoft.com/office/drawing/2014/main" id="{4ECBA66B-56C0-1047-ACB9-3913D80F4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3" name="Line 79">
              <a:extLst>
                <a:ext uri="{FF2B5EF4-FFF2-40B4-BE49-F238E27FC236}">
                  <a16:creationId xmlns:a16="http://schemas.microsoft.com/office/drawing/2014/main" id="{F3EA92EE-C7CD-AF47-A72B-17F03DDCAB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4" name="Line 80">
              <a:extLst>
                <a:ext uri="{FF2B5EF4-FFF2-40B4-BE49-F238E27FC236}">
                  <a16:creationId xmlns:a16="http://schemas.microsoft.com/office/drawing/2014/main" id="{D3DBCDA0-0B65-3543-87E2-BFC9AA1537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5" name="Line 81">
              <a:extLst>
                <a:ext uri="{FF2B5EF4-FFF2-40B4-BE49-F238E27FC236}">
                  <a16:creationId xmlns:a16="http://schemas.microsoft.com/office/drawing/2014/main" id="{9942F5D9-AF50-A84A-B540-BD0B69B5E4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6" name="Freeform 82">
              <a:extLst>
                <a:ext uri="{FF2B5EF4-FFF2-40B4-BE49-F238E27FC236}">
                  <a16:creationId xmlns:a16="http://schemas.microsoft.com/office/drawing/2014/main" id="{7840C743-57EB-734D-ABAE-C24924192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7" name="Freeform 83">
              <a:extLst>
                <a:ext uri="{FF2B5EF4-FFF2-40B4-BE49-F238E27FC236}">
                  <a16:creationId xmlns:a16="http://schemas.microsoft.com/office/drawing/2014/main" id="{F3D30289-CBA3-DD44-941F-9F463F5B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18" name="Freeform 84">
              <a:extLst>
                <a:ext uri="{FF2B5EF4-FFF2-40B4-BE49-F238E27FC236}">
                  <a16:creationId xmlns:a16="http://schemas.microsoft.com/office/drawing/2014/main" id="{4FEA8033-6904-5848-A88A-F2D881878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19" name="Freeform 85">
              <a:extLst>
                <a:ext uri="{FF2B5EF4-FFF2-40B4-BE49-F238E27FC236}">
                  <a16:creationId xmlns:a16="http://schemas.microsoft.com/office/drawing/2014/main" id="{16635691-718E-984C-9327-5E173BD9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0" name="Freeform 86">
              <a:extLst>
                <a:ext uri="{FF2B5EF4-FFF2-40B4-BE49-F238E27FC236}">
                  <a16:creationId xmlns:a16="http://schemas.microsoft.com/office/drawing/2014/main" id="{09B8D928-49B0-0343-83A0-937F1DC0B1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21" name="Freeform 87">
              <a:extLst>
                <a:ext uri="{FF2B5EF4-FFF2-40B4-BE49-F238E27FC236}">
                  <a16:creationId xmlns:a16="http://schemas.microsoft.com/office/drawing/2014/main" id="{245E9236-86D1-C646-941C-85A15BC51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2" name="Freeform 88">
              <a:extLst>
                <a:ext uri="{FF2B5EF4-FFF2-40B4-BE49-F238E27FC236}">
                  <a16:creationId xmlns:a16="http://schemas.microsoft.com/office/drawing/2014/main" id="{5E6DA57E-4EB9-C64B-A7E9-BB6AB94C0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23" name="Freeform 89">
              <a:extLst>
                <a:ext uri="{FF2B5EF4-FFF2-40B4-BE49-F238E27FC236}">
                  <a16:creationId xmlns:a16="http://schemas.microsoft.com/office/drawing/2014/main" id="{09C1D284-FF0C-3244-97FA-5840EDC49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4" name="Freeform 90">
              <a:extLst>
                <a:ext uri="{FF2B5EF4-FFF2-40B4-BE49-F238E27FC236}">
                  <a16:creationId xmlns:a16="http://schemas.microsoft.com/office/drawing/2014/main" id="{C3723DB0-7B2D-DB45-8D22-5AE87B166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5" name="Freeform 91">
              <a:extLst>
                <a:ext uri="{FF2B5EF4-FFF2-40B4-BE49-F238E27FC236}">
                  <a16:creationId xmlns:a16="http://schemas.microsoft.com/office/drawing/2014/main" id="{139F635C-562A-1F48-9506-924975955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6" name="Freeform 92">
              <a:extLst>
                <a:ext uri="{FF2B5EF4-FFF2-40B4-BE49-F238E27FC236}">
                  <a16:creationId xmlns:a16="http://schemas.microsoft.com/office/drawing/2014/main" id="{DA1D1B68-5B27-D54F-91A2-34C9A9436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7" name="Freeform 93">
              <a:extLst>
                <a:ext uri="{FF2B5EF4-FFF2-40B4-BE49-F238E27FC236}">
                  <a16:creationId xmlns:a16="http://schemas.microsoft.com/office/drawing/2014/main" id="{54881AB0-03E8-5046-AF63-A6CC7D80B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8" name="Freeform 94">
              <a:extLst>
                <a:ext uri="{FF2B5EF4-FFF2-40B4-BE49-F238E27FC236}">
                  <a16:creationId xmlns:a16="http://schemas.microsoft.com/office/drawing/2014/main" id="{5CE26A32-E73D-A641-A030-23C3B90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29" name="Freeform 95">
              <a:extLst>
                <a:ext uri="{FF2B5EF4-FFF2-40B4-BE49-F238E27FC236}">
                  <a16:creationId xmlns:a16="http://schemas.microsoft.com/office/drawing/2014/main" id="{1584DF40-EC92-EE4E-B533-E1B582AE5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0" name="Freeform 96">
              <a:extLst>
                <a:ext uri="{FF2B5EF4-FFF2-40B4-BE49-F238E27FC236}">
                  <a16:creationId xmlns:a16="http://schemas.microsoft.com/office/drawing/2014/main" id="{B2359CA0-88BA-DF41-A137-7E65350CA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1" name="Freeform 97">
              <a:extLst>
                <a:ext uri="{FF2B5EF4-FFF2-40B4-BE49-F238E27FC236}">
                  <a16:creationId xmlns:a16="http://schemas.microsoft.com/office/drawing/2014/main" id="{CFCCEF2B-AD64-9D4D-804F-3EA0B1658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2" name="Freeform 98">
              <a:extLst>
                <a:ext uri="{FF2B5EF4-FFF2-40B4-BE49-F238E27FC236}">
                  <a16:creationId xmlns:a16="http://schemas.microsoft.com/office/drawing/2014/main" id="{17AE9561-5BB5-CD44-A1D7-89549EFF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3" name="Freeform 99">
              <a:extLst>
                <a:ext uri="{FF2B5EF4-FFF2-40B4-BE49-F238E27FC236}">
                  <a16:creationId xmlns:a16="http://schemas.microsoft.com/office/drawing/2014/main" id="{2BBDA39C-0A1B-F247-B9AD-87D23DACA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4" name="Freeform 100">
              <a:extLst>
                <a:ext uri="{FF2B5EF4-FFF2-40B4-BE49-F238E27FC236}">
                  <a16:creationId xmlns:a16="http://schemas.microsoft.com/office/drawing/2014/main" id="{9ADBDBCD-9601-A146-811E-F14D1C163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5" name="Freeform 101">
              <a:extLst>
                <a:ext uri="{FF2B5EF4-FFF2-40B4-BE49-F238E27FC236}">
                  <a16:creationId xmlns:a16="http://schemas.microsoft.com/office/drawing/2014/main" id="{8FDBD93E-DB81-254E-829E-99669DF9B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6" name="Freeform 102">
              <a:extLst>
                <a:ext uri="{FF2B5EF4-FFF2-40B4-BE49-F238E27FC236}">
                  <a16:creationId xmlns:a16="http://schemas.microsoft.com/office/drawing/2014/main" id="{22BD9D54-1427-1A43-8F5F-07C36AB4E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7" name="Freeform 103">
              <a:extLst>
                <a:ext uri="{FF2B5EF4-FFF2-40B4-BE49-F238E27FC236}">
                  <a16:creationId xmlns:a16="http://schemas.microsoft.com/office/drawing/2014/main" id="{5CD6CDAB-0277-1D4A-AB95-82A5D0851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8" name="Freeform 104">
              <a:extLst>
                <a:ext uri="{FF2B5EF4-FFF2-40B4-BE49-F238E27FC236}">
                  <a16:creationId xmlns:a16="http://schemas.microsoft.com/office/drawing/2014/main" id="{0EB0B0AF-5B06-E648-879C-52043E53A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39" name="Freeform 105">
              <a:extLst>
                <a:ext uri="{FF2B5EF4-FFF2-40B4-BE49-F238E27FC236}">
                  <a16:creationId xmlns:a16="http://schemas.microsoft.com/office/drawing/2014/main" id="{0C0A8302-BD2F-0E4E-BB12-32EAE695D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0" name="Freeform 106">
              <a:extLst>
                <a:ext uri="{FF2B5EF4-FFF2-40B4-BE49-F238E27FC236}">
                  <a16:creationId xmlns:a16="http://schemas.microsoft.com/office/drawing/2014/main" id="{2D6D4912-DA6B-1143-84BC-37184BC6E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1" name="Freeform 107">
              <a:extLst>
                <a:ext uri="{FF2B5EF4-FFF2-40B4-BE49-F238E27FC236}">
                  <a16:creationId xmlns:a16="http://schemas.microsoft.com/office/drawing/2014/main" id="{BE1DC66F-26CC-B543-949B-232F3C91B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2" name="Freeform 108">
              <a:extLst>
                <a:ext uri="{FF2B5EF4-FFF2-40B4-BE49-F238E27FC236}">
                  <a16:creationId xmlns:a16="http://schemas.microsoft.com/office/drawing/2014/main" id="{5308B4FB-DC7A-6C4F-AC49-8FEBF472B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3" name="Freeform 109">
              <a:extLst>
                <a:ext uri="{FF2B5EF4-FFF2-40B4-BE49-F238E27FC236}">
                  <a16:creationId xmlns:a16="http://schemas.microsoft.com/office/drawing/2014/main" id="{20D94A5A-764F-E848-869D-65FD96C66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4" name="Freeform 110">
              <a:extLst>
                <a:ext uri="{FF2B5EF4-FFF2-40B4-BE49-F238E27FC236}">
                  <a16:creationId xmlns:a16="http://schemas.microsoft.com/office/drawing/2014/main" id="{27DF7166-2906-0D4A-A57E-7011EF0FD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5" name="Freeform 111">
              <a:extLst>
                <a:ext uri="{FF2B5EF4-FFF2-40B4-BE49-F238E27FC236}">
                  <a16:creationId xmlns:a16="http://schemas.microsoft.com/office/drawing/2014/main" id="{F9030D21-78F6-B241-8031-C0A7CC9CA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6" name="Freeform 112">
              <a:extLst>
                <a:ext uri="{FF2B5EF4-FFF2-40B4-BE49-F238E27FC236}">
                  <a16:creationId xmlns:a16="http://schemas.microsoft.com/office/drawing/2014/main" id="{03D88609-70CA-0E48-86FB-8DECE0CE5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7" name="Rectangle 113">
              <a:extLst>
                <a:ext uri="{FF2B5EF4-FFF2-40B4-BE49-F238E27FC236}">
                  <a16:creationId xmlns:a16="http://schemas.microsoft.com/office/drawing/2014/main" id="{26F8A124-85DA-D449-BB4C-35549636A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48" name="Freeform 116">
              <a:extLst>
                <a:ext uri="{FF2B5EF4-FFF2-40B4-BE49-F238E27FC236}">
                  <a16:creationId xmlns:a16="http://schemas.microsoft.com/office/drawing/2014/main" id="{1307C370-44AC-E043-8901-D1CA98E3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49" name="Rectangle 117">
              <a:extLst>
                <a:ext uri="{FF2B5EF4-FFF2-40B4-BE49-F238E27FC236}">
                  <a16:creationId xmlns:a16="http://schemas.microsoft.com/office/drawing/2014/main" id="{158E6F59-021C-2242-99C9-AF8592C15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0" name="Rectangle 118">
              <a:extLst>
                <a:ext uri="{FF2B5EF4-FFF2-40B4-BE49-F238E27FC236}">
                  <a16:creationId xmlns:a16="http://schemas.microsoft.com/office/drawing/2014/main" id="{F373AAA3-F848-E849-B571-4AF353121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1" name="Rectangle 119">
              <a:extLst>
                <a:ext uri="{FF2B5EF4-FFF2-40B4-BE49-F238E27FC236}">
                  <a16:creationId xmlns:a16="http://schemas.microsoft.com/office/drawing/2014/main" id="{275A5C64-8479-6541-B611-A4C8C8AD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2" name="Rectangle 120">
              <a:extLst>
                <a:ext uri="{FF2B5EF4-FFF2-40B4-BE49-F238E27FC236}">
                  <a16:creationId xmlns:a16="http://schemas.microsoft.com/office/drawing/2014/main" id="{E9AD07F9-F325-1E46-A755-6CD59B81B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3" name="Rectangle 121">
              <a:extLst>
                <a:ext uri="{FF2B5EF4-FFF2-40B4-BE49-F238E27FC236}">
                  <a16:creationId xmlns:a16="http://schemas.microsoft.com/office/drawing/2014/main" id="{53B027E9-015F-B348-8D8B-0305893C04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4" name="Rectangle 122">
              <a:extLst>
                <a:ext uri="{FF2B5EF4-FFF2-40B4-BE49-F238E27FC236}">
                  <a16:creationId xmlns:a16="http://schemas.microsoft.com/office/drawing/2014/main" id="{B1BBB7B9-72DE-604F-A8D1-DBE4E5F2B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5" name="Rectangle 123">
              <a:extLst>
                <a:ext uri="{FF2B5EF4-FFF2-40B4-BE49-F238E27FC236}">
                  <a16:creationId xmlns:a16="http://schemas.microsoft.com/office/drawing/2014/main" id="{F3CD99E3-D4B2-7046-867D-5EAA36198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6" name="Rectangle 124">
              <a:extLst>
                <a:ext uri="{FF2B5EF4-FFF2-40B4-BE49-F238E27FC236}">
                  <a16:creationId xmlns:a16="http://schemas.microsoft.com/office/drawing/2014/main" id="{55DC0E09-8429-1941-8054-D0473FCDA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7" name="Rectangle 125">
              <a:extLst>
                <a:ext uri="{FF2B5EF4-FFF2-40B4-BE49-F238E27FC236}">
                  <a16:creationId xmlns:a16="http://schemas.microsoft.com/office/drawing/2014/main" id="{7B0CD8F7-A093-8A43-BD37-AFB253C3E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8" name="Rectangle 126">
              <a:extLst>
                <a:ext uri="{FF2B5EF4-FFF2-40B4-BE49-F238E27FC236}">
                  <a16:creationId xmlns:a16="http://schemas.microsoft.com/office/drawing/2014/main" id="{5819074E-3B61-094F-B7D0-F773E46AC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59" name="Rectangle 127">
              <a:extLst>
                <a:ext uri="{FF2B5EF4-FFF2-40B4-BE49-F238E27FC236}">
                  <a16:creationId xmlns:a16="http://schemas.microsoft.com/office/drawing/2014/main" id="{16C4FB81-8F36-A749-9322-A1C822652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0" name="Rectangle 128">
              <a:extLst>
                <a:ext uri="{FF2B5EF4-FFF2-40B4-BE49-F238E27FC236}">
                  <a16:creationId xmlns:a16="http://schemas.microsoft.com/office/drawing/2014/main" id="{A9AEA0B3-0D60-364D-A566-0606C94370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1" name="Rectangle 129">
              <a:extLst>
                <a:ext uri="{FF2B5EF4-FFF2-40B4-BE49-F238E27FC236}">
                  <a16:creationId xmlns:a16="http://schemas.microsoft.com/office/drawing/2014/main" id="{42E05F4A-8C5A-5D4F-9791-3A8B2FFC2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2" name="Rectangle 130">
              <a:extLst>
                <a:ext uri="{FF2B5EF4-FFF2-40B4-BE49-F238E27FC236}">
                  <a16:creationId xmlns:a16="http://schemas.microsoft.com/office/drawing/2014/main" id="{68157CB3-7ADD-D645-933F-05B3D34FC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3" name="Rectangle 131">
              <a:extLst>
                <a:ext uri="{FF2B5EF4-FFF2-40B4-BE49-F238E27FC236}">
                  <a16:creationId xmlns:a16="http://schemas.microsoft.com/office/drawing/2014/main" id="{ABE2ACEA-12E7-3F40-B6B9-52348ECE9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4" name="Rectangle 132">
              <a:extLst>
                <a:ext uri="{FF2B5EF4-FFF2-40B4-BE49-F238E27FC236}">
                  <a16:creationId xmlns:a16="http://schemas.microsoft.com/office/drawing/2014/main" id="{AA300B76-6CBF-374F-9597-28C840CE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5" name="Rectangle 133">
              <a:extLst>
                <a:ext uri="{FF2B5EF4-FFF2-40B4-BE49-F238E27FC236}">
                  <a16:creationId xmlns:a16="http://schemas.microsoft.com/office/drawing/2014/main" id="{89A8CF46-5B95-5447-92FD-8A812D912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6" name="Rectangle 134">
              <a:extLst>
                <a:ext uri="{FF2B5EF4-FFF2-40B4-BE49-F238E27FC236}">
                  <a16:creationId xmlns:a16="http://schemas.microsoft.com/office/drawing/2014/main" id="{937B744D-2FA6-BE44-B8A4-E5E19D5129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7" name="Rectangle 135">
              <a:extLst>
                <a:ext uri="{FF2B5EF4-FFF2-40B4-BE49-F238E27FC236}">
                  <a16:creationId xmlns:a16="http://schemas.microsoft.com/office/drawing/2014/main" id="{4643C3D4-E49D-7E4B-B53C-77DCA0E73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8" name="Rectangle 136">
              <a:extLst>
                <a:ext uri="{FF2B5EF4-FFF2-40B4-BE49-F238E27FC236}">
                  <a16:creationId xmlns:a16="http://schemas.microsoft.com/office/drawing/2014/main" id="{6DE1004C-3842-494E-918F-9741FA3DE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69" name="Rectangle 137">
              <a:extLst>
                <a:ext uri="{FF2B5EF4-FFF2-40B4-BE49-F238E27FC236}">
                  <a16:creationId xmlns:a16="http://schemas.microsoft.com/office/drawing/2014/main" id="{275D708A-D16E-9340-BD8C-13EB25306E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0" name="Rectangle 138">
              <a:extLst>
                <a:ext uri="{FF2B5EF4-FFF2-40B4-BE49-F238E27FC236}">
                  <a16:creationId xmlns:a16="http://schemas.microsoft.com/office/drawing/2014/main" id="{90F0676B-D608-D642-8CDC-E8F7ECCFB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1" name="Rectangle 139">
              <a:extLst>
                <a:ext uri="{FF2B5EF4-FFF2-40B4-BE49-F238E27FC236}">
                  <a16:creationId xmlns:a16="http://schemas.microsoft.com/office/drawing/2014/main" id="{55D1F188-CC64-004F-B4CB-F6CD4AFB9A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2" name="Rectangle 140">
              <a:extLst>
                <a:ext uri="{FF2B5EF4-FFF2-40B4-BE49-F238E27FC236}">
                  <a16:creationId xmlns:a16="http://schemas.microsoft.com/office/drawing/2014/main" id="{D8EB6EA9-6CEF-0545-BAEB-6CF90523F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3" name="Rectangle 141">
              <a:extLst>
                <a:ext uri="{FF2B5EF4-FFF2-40B4-BE49-F238E27FC236}">
                  <a16:creationId xmlns:a16="http://schemas.microsoft.com/office/drawing/2014/main" id="{20921A49-265C-3E41-8F07-77FD60B18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4" name="Rectangle 142">
              <a:extLst>
                <a:ext uri="{FF2B5EF4-FFF2-40B4-BE49-F238E27FC236}">
                  <a16:creationId xmlns:a16="http://schemas.microsoft.com/office/drawing/2014/main" id="{0B909685-FA4B-0F4C-9250-279A3F96F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5" name="Rectangle 143">
              <a:extLst>
                <a:ext uri="{FF2B5EF4-FFF2-40B4-BE49-F238E27FC236}">
                  <a16:creationId xmlns:a16="http://schemas.microsoft.com/office/drawing/2014/main" id="{C5DE8B1F-0007-1041-AD34-80D5C717F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6" name="Rectangle 144">
              <a:extLst>
                <a:ext uri="{FF2B5EF4-FFF2-40B4-BE49-F238E27FC236}">
                  <a16:creationId xmlns:a16="http://schemas.microsoft.com/office/drawing/2014/main" id="{AEE121E2-E009-BC41-AFB2-602197766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7" name="Rectangle 145">
              <a:extLst>
                <a:ext uri="{FF2B5EF4-FFF2-40B4-BE49-F238E27FC236}">
                  <a16:creationId xmlns:a16="http://schemas.microsoft.com/office/drawing/2014/main" id="{D003842E-6062-484D-95E6-C66AE5925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8" name="Rectangle 146">
              <a:extLst>
                <a:ext uri="{FF2B5EF4-FFF2-40B4-BE49-F238E27FC236}">
                  <a16:creationId xmlns:a16="http://schemas.microsoft.com/office/drawing/2014/main" id="{E9601DE3-68CF-EF4B-B466-D82B03F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79" name="Rectangle 147">
              <a:extLst>
                <a:ext uri="{FF2B5EF4-FFF2-40B4-BE49-F238E27FC236}">
                  <a16:creationId xmlns:a16="http://schemas.microsoft.com/office/drawing/2014/main" id="{23B7A7FA-64D1-7744-BAD7-3D48A3005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0" name="Rectangle 148">
              <a:extLst>
                <a:ext uri="{FF2B5EF4-FFF2-40B4-BE49-F238E27FC236}">
                  <a16:creationId xmlns:a16="http://schemas.microsoft.com/office/drawing/2014/main" id="{5D28CCC9-A7CF-3F41-8BDD-FDE0A765F4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1" name="Freeform 149">
              <a:extLst>
                <a:ext uri="{FF2B5EF4-FFF2-40B4-BE49-F238E27FC236}">
                  <a16:creationId xmlns:a16="http://schemas.microsoft.com/office/drawing/2014/main" id="{9D61B475-0882-AA43-BC73-C8C76596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82" name="Freeform 150">
              <a:extLst>
                <a:ext uri="{FF2B5EF4-FFF2-40B4-BE49-F238E27FC236}">
                  <a16:creationId xmlns:a16="http://schemas.microsoft.com/office/drawing/2014/main" id="{8EBE05FD-249D-4D43-9F83-D34CCCD0A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83" name="Rectangle 151">
              <a:extLst>
                <a:ext uri="{FF2B5EF4-FFF2-40B4-BE49-F238E27FC236}">
                  <a16:creationId xmlns:a16="http://schemas.microsoft.com/office/drawing/2014/main" id="{18F52DC8-C715-3B45-A05D-1B0CB12611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4" name="Rectangle 152">
              <a:extLst>
                <a:ext uri="{FF2B5EF4-FFF2-40B4-BE49-F238E27FC236}">
                  <a16:creationId xmlns:a16="http://schemas.microsoft.com/office/drawing/2014/main" id="{DAC9F0F8-9209-594A-AEDE-15691ABD0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5" name="Rectangle 153">
              <a:extLst>
                <a:ext uri="{FF2B5EF4-FFF2-40B4-BE49-F238E27FC236}">
                  <a16:creationId xmlns:a16="http://schemas.microsoft.com/office/drawing/2014/main" id="{C506A8B5-A151-0C45-9AF3-A4A52A964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6" name="Rectangle 154">
              <a:extLst>
                <a:ext uri="{FF2B5EF4-FFF2-40B4-BE49-F238E27FC236}">
                  <a16:creationId xmlns:a16="http://schemas.microsoft.com/office/drawing/2014/main" id="{B76116B0-8D1E-734F-85EC-719963057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7" name="Rectangle 155">
              <a:extLst>
                <a:ext uri="{FF2B5EF4-FFF2-40B4-BE49-F238E27FC236}">
                  <a16:creationId xmlns:a16="http://schemas.microsoft.com/office/drawing/2014/main" id="{234B299B-46EF-C547-BA34-9CB74CCEF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8" name="Rectangle 156">
              <a:extLst>
                <a:ext uri="{FF2B5EF4-FFF2-40B4-BE49-F238E27FC236}">
                  <a16:creationId xmlns:a16="http://schemas.microsoft.com/office/drawing/2014/main" id="{B1EF644C-D103-EC47-96F2-DE27FDC4D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89" name="Rectangle 157">
              <a:extLst>
                <a:ext uri="{FF2B5EF4-FFF2-40B4-BE49-F238E27FC236}">
                  <a16:creationId xmlns:a16="http://schemas.microsoft.com/office/drawing/2014/main" id="{2C9DEBF6-D5D1-ED4A-A305-485258D58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0" name="Rectangle 158">
              <a:extLst>
                <a:ext uri="{FF2B5EF4-FFF2-40B4-BE49-F238E27FC236}">
                  <a16:creationId xmlns:a16="http://schemas.microsoft.com/office/drawing/2014/main" id="{B279DA9B-0DBC-4A4A-B561-4C44C44F6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1" name="Freeform 159">
              <a:extLst>
                <a:ext uri="{FF2B5EF4-FFF2-40B4-BE49-F238E27FC236}">
                  <a16:creationId xmlns:a16="http://schemas.microsoft.com/office/drawing/2014/main" id="{9A95CD2F-D8AE-9645-9563-C80398CDC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2" name="Line 160">
              <a:extLst>
                <a:ext uri="{FF2B5EF4-FFF2-40B4-BE49-F238E27FC236}">
                  <a16:creationId xmlns:a16="http://schemas.microsoft.com/office/drawing/2014/main" id="{A27812BE-24DF-8944-961D-B8EBAE75E8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393" name="Freeform 161">
              <a:extLst>
                <a:ext uri="{FF2B5EF4-FFF2-40B4-BE49-F238E27FC236}">
                  <a16:creationId xmlns:a16="http://schemas.microsoft.com/office/drawing/2014/main" id="{77E304D3-0164-8A4D-9CFE-9FB197F0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4" name="Freeform 162">
              <a:extLst>
                <a:ext uri="{FF2B5EF4-FFF2-40B4-BE49-F238E27FC236}">
                  <a16:creationId xmlns:a16="http://schemas.microsoft.com/office/drawing/2014/main" id="{E605997E-7A58-1241-9210-A01E7B3C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3395" name="Rectangle 163">
              <a:extLst>
                <a:ext uri="{FF2B5EF4-FFF2-40B4-BE49-F238E27FC236}">
                  <a16:creationId xmlns:a16="http://schemas.microsoft.com/office/drawing/2014/main" id="{735E1DFB-61BF-A747-AC0E-29052BA3A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6" name="Rectangle 164">
              <a:extLst>
                <a:ext uri="{FF2B5EF4-FFF2-40B4-BE49-F238E27FC236}">
                  <a16:creationId xmlns:a16="http://schemas.microsoft.com/office/drawing/2014/main" id="{EBA8D3CD-8CD3-6B4A-BFCA-5E4028522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3397" name="Rectangle 165">
              <a:extLst>
                <a:ext uri="{FF2B5EF4-FFF2-40B4-BE49-F238E27FC236}">
                  <a16:creationId xmlns:a16="http://schemas.microsoft.com/office/drawing/2014/main" id="{3BF0B30C-19F9-074D-B628-11AA7BA2C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3234" name="TextBox 125">
            <a:extLst>
              <a:ext uri="{FF2B5EF4-FFF2-40B4-BE49-F238E27FC236}">
                <a16:creationId xmlns:a16="http://schemas.microsoft.com/office/drawing/2014/main" id="{C86969FF-5458-D841-A06D-2634896144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223235" name="Rectangle 2">
            <a:extLst>
              <a:ext uri="{FF2B5EF4-FFF2-40B4-BE49-F238E27FC236}">
                <a16:creationId xmlns:a16="http://schemas.microsoft.com/office/drawing/2014/main" id="{6541ED7F-B1B8-2240-AF8B-2FEF25A903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223236" name="Freeform 114">
            <a:extLst>
              <a:ext uri="{FF2B5EF4-FFF2-40B4-BE49-F238E27FC236}">
                <a16:creationId xmlns:a16="http://schemas.microsoft.com/office/drawing/2014/main" id="{84F9E462-8149-1148-B0A1-923CC6FD4B07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3237" name="Freeform 115">
            <a:extLst>
              <a:ext uri="{FF2B5EF4-FFF2-40B4-BE49-F238E27FC236}">
                <a16:creationId xmlns:a16="http://schemas.microsoft.com/office/drawing/2014/main" id="{A3C93CB2-F7E2-8244-808A-91C657EA4EDB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4257" name="Group 1">
            <a:extLst>
              <a:ext uri="{FF2B5EF4-FFF2-40B4-BE49-F238E27FC236}">
                <a16:creationId xmlns:a16="http://schemas.microsoft.com/office/drawing/2014/main" id="{C8DD4D11-9BF1-1B41-B556-6EBCDB558A6F}"/>
              </a:ext>
            </a:extLst>
          </p:cNvPr>
          <p:cNvGrpSpPr>
            <a:grpSpLocks/>
          </p:cNvGrpSpPr>
          <p:nvPr/>
        </p:nvGrpSpPr>
        <p:grpSpPr bwMode="auto">
          <a:xfrm>
            <a:off x="1619250" y="1112838"/>
            <a:ext cx="8027516" cy="5287962"/>
            <a:chOff x="704850" y="390525"/>
            <a:chExt cx="8027516" cy="5287963"/>
          </a:xfrm>
        </p:grpSpPr>
        <p:sp>
          <p:nvSpPr>
            <p:cNvPr id="224265" name="Rectangle 4">
              <a:extLst>
                <a:ext uri="{FF2B5EF4-FFF2-40B4-BE49-F238E27FC236}">
                  <a16:creationId xmlns:a16="http://schemas.microsoft.com/office/drawing/2014/main" id="{500A2FB0-6684-4746-8774-3EDD7B99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4850" y="3925888"/>
              <a:ext cx="7035800" cy="1752600"/>
            </a:xfrm>
            <a:prstGeom prst="rect">
              <a:avLst/>
            </a:prstGeom>
            <a:solidFill>
              <a:srgbClr val="CC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66" name="Rectangle 5">
              <a:extLst>
                <a:ext uri="{FF2B5EF4-FFF2-40B4-BE49-F238E27FC236}">
                  <a16:creationId xmlns:a16="http://schemas.microsoft.com/office/drawing/2014/main" id="{4E52D5DE-028A-9E48-AB64-F5D304798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1284288"/>
              <a:ext cx="887412" cy="592137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67" name="Freeform 6">
              <a:extLst>
                <a:ext uri="{FF2B5EF4-FFF2-40B4-BE49-F238E27FC236}">
                  <a16:creationId xmlns:a16="http://schemas.microsoft.com/office/drawing/2014/main" id="{251428C7-7CD6-454C-B328-816727947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400" y="4051300"/>
              <a:ext cx="42863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7" y="160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68" name="Line 7">
              <a:extLst>
                <a:ext uri="{FF2B5EF4-FFF2-40B4-BE49-F238E27FC236}">
                  <a16:creationId xmlns:a16="http://schemas.microsoft.com/office/drawing/2014/main" id="{C2CC9C37-2AC9-F54E-AF29-1B8E6B9909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462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69" name="Freeform 8">
              <a:extLst>
                <a:ext uri="{FF2B5EF4-FFF2-40B4-BE49-F238E27FC236}">
                  <a16:creationId xmlns:a16="http://schemas.microsoft.com/office/drawing/2014/main" id="{446C790E-DE6C-924D-9DAD-07A87BFBA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40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0" name="Line 9">
              <a:extLst>
                <a:ext uri="{FF2B5EF4-FFF2-40B4-BE49-F238E27FC236}">
                  <a16:creationId xmlns:a16="http://schemas.microsoft.com/office/drawing/2014/main" id="{3495543E-3DED-C548-929C-F9C601D7A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5103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1" name="Freeform 10">
              <a:extLst>
                <a:ext uri="{FF2B5EF4-FFF2-40B4-BE49-F238E27FC236}">
                  <a16:creationId xmlns:a16="http://schemas.microsoft.com/office/drawing/2014/main" id="{902258D1-9282-AE43-B2EE-FDB27023B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90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26" y="186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2" name="Line 11">
              <a:extLst>
                <a:ext uri="{FF2B5EF4-FFF2-40B4-BE49-F238E27FC236}">
                  <a16:creationId xmlns:a16="http://schemas.microsoft.com/office/drawing/2014/main" id="{FB290393-7CDB-1A4A-AB85-1DBBEB6635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5081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3" name="Rectangle 12">
              <a:extLst>
                <a:ext uri="{FF2B5EF4-FFF2-40B4-BE49-F238E27FC236}">
                  <a16:creationId xmlns:a16="http://schemas.microsoft.com/office/drawing/2014/main" id="{9C71C72C-DE6C-2647-9D38-2D2E9259F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81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4" name="Rectangle 13">
              <a:extLst>
                <a:ext uri="{FF2B5EF4-FFF2-40B4-BE49-F238E27FC236}">
                  <a16:creationId xmlns:a16="http://schemas.microsoft.com/office/drawing/2014/main" id="{6AD3F7B3-9C4A-4746-9218-A2D63A559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70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5" name="Rectangle 14">
              <a:extLst>
                <a:ext uri="{FF2B5EF4-FFF2-40B4-BE49-F238E27FC236}">
                  <a16:creationId xmlns:a16="http://schemas.microsoft.com/office/drawing/2014/main" id="{A2047908-A0B5-8440-B75A-31C10F52E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7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6" name="Rectangle 15">
              <a:extLst>
                <a:ext uri="{FF2B5EF4-FFF2-40B4-BE49-F238E27FC236}">
                  <a16:creationId xmlns:a16="http://schemas.microsoft.com/office/drawing/2014/main" id="{C4513723-3162-4840-9FAE-5C72E4A03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260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77" name="Freeform 16">
              <a:extLst>
                <a:ext uri="{FF2B5EF4-FFF2-40B4-BE49-F238E27FC236}">
                  <a16:creationId xmlns:a16="http://schemas.microsoft.com/office/drawing/2014/main" id="{032CE01C-7E43-BA41-8987-F8014E047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6550" y="1116013"/>
              <a:ext cx="63500" cy="147637"/>
            </a:xfrm>
            <a:custGeom>
              <a:avLst/>
              <a:gdLst>
                <a:gd name="T0" fmla="*/ 0 w 80"/>
                <a:gd name="T1" fmla="*/ 0 h 186"/>
                <a:gd name="T2" fmla="*/ 2147483646 w 80"/>
                <a:gd name="T3" fmla="*/ 2147483646 h 186"/>
                <a:gd name="T4" fmla="*/ 2147483646 w 80"/>
                <a:gd name="T5" fmla="*/ 0 h 186"/>
                <a:gd name="T6" fmla="*/ 2147483646 w 80"/>
                <a:gd name="T7" fmla="*/ 0 h 186"/>
                <a:gd name="T8" fmla="*/ 0 w 80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86"/>
                <a:gd name="T17" fmla="*/ 80 w 80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86">
                  <a:moveTo>
                    <a:pt x="0" y="0"/>
                  </a:moveTo>
                  <a:lnTo>
                    <a:pt x="54" y="186"/>
                  </a:lnTo>
                  <a:lnTo>
                    <a:pt x="80" y="0"/>
                  </a:lnTo>
                  <a:lnTo>
                    <a:pt x="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78" name="Line 17">
              <a:extLst>
                <a:ext uri="{FF2B5EF4-FFF2-40B4-BE49-F238E27FC236}">
                  <a16:creationId xmlns:a16="http://schemas.microsoft.com/office/drawing/2014/main" id="{56AE0C44-7897-3C4E-8447-8A61D46514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45782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79" name="Freeform 18">
              <a:extLst>
                <a:ext uri="{FF2B5EF4-FFF2-40B4-BE49-F238E27FC236}">
                  <a16:creationId xmlns:a16="http://schemas.microsoft.com/office/drawing/2014/main" id="{A78B5818-7D21-3547-B58E-7828CFDBA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688" y="1116013"/>
              <a:ext cx="42862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7" y="186"/>
                  </a:lnTo>
                  <a:lnTo>
                    <a:pt x="53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0" name="Line 19">
              <a:extLst>
                <a:ext uri="{FF2B5EF4-FFF2-40B4-BE49-F238E27FC236}">
                  <a16:creationId xmlns:a16="http://schemas.microsoft.com/office/drawing/2014/main" id="{41F34A2C-2E20-0F4C-8CF3-29D7879BAA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014913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1" name="Rectangle 20">
              <a:extLst>
                <a:ext uri="{FF2B5EF4-FFF2-40B4-BE49-F238E27FC236}">
                  <a16:creationId xmlns:a16="http://schemas.microsoft.com/office/drawing/2014/main" id="{5D8859E0-9CBB-D14E-A028-6688F224A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2" name="Rectangle 21">
              <a:extLst>
                <a:ext uri="{FF2B5EF4-FFF2-40B4-BE49-F238E27FC236}">
                  <a16:creationId xmlns:a16="http://schemas.microsoft.com/office/drawing/2014/main" id="{C3B3C25A-CA36-C240-A5A9-8D65FC84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75275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3" name="Rectangle 22">
              <a:extLst>
                <a:ext uri="{FF2B5EF4-FFF2-40B4-BE49-F238E27FC236}">
                  <a16:creationId xmlns:a16="http://schemas.microsoft.com/office/drawing/2014/main" id="{6DF721E4-9897-0C44-AE7F-053B86E1CB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735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4" name="Rectangle 23">
              <a:extLst>
                <a:ext uri="{FF2B5EF4-FFF2-40B4-BE49-F238E27FC236}">
                  <a16:creationId xmlns:a16="http://schemas.microsoft.com/office/drawing/2014/main" id="{1815654A-1C75-D740-852B-0E4614D32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626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85" name="Freeform 24">
              <a:extLst>
                <a:ext uri="{FF2B5EF4-FFF2-40B4-BE49-F238E27FC236}">
                  <a16:creationId xmlns:a16="http://schemas.microsoft.com/office/drawing/2014/main" id="{71704B7B-FB5A-8D48-9D9D-9B0AED393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128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6" name="Line 25">
              <a:extLst>
                <a:ext uri="{FF2B5EF4-FFF2-40B4-BE49-F238E27FC236}">
                  <a16:creationId xmlns:a16="http://schemas.microsoft.com/office/drawing/2014/main" id="{16197729-4CC4-EA4F-84FB-1AFEE3BFDB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888288" y="1581150"/>
              <a:ext cx="5270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7" name="Freeform 26">
              <a:extLst>
                <a:ext uri="{FF2B5EF4-FFF2-40B4-BE49-F238E27FC236}">
                  <a16:creationId xmlns:a16="http://schemas.microsoft.com/office/drawing/2014/main" id="{CD475CE4-2F5E-C540-A1B6-4A282A2A3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6650" y="1116013"/>
              <a:ext cx="41275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88" name="Line 27">
              <a:extLst>
                <a:ext uri="{FF2B5EF4-FFF2-40B4-BE49-F238E27FC236}">
                  <a16:creationId xmlns:a16="http://schemas.microsoft.com/office/drawing/2014/main" id="{89D3559C-5F21-5C42-AB51-D189B9AFD1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07288" y="693738"/>
              <a:ext cx="1587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89" name="Freeform 28">
              <a:extLst>
                <a:ext uri="{FF2B5EF4-FFF2-40B4-BE49-F238E27FC236}">
                  <a16:creationId xmlns:a16="http://schemas.microsoft.com/office/drawing/2014/main" id="{D290E1ED-5EB6-8C4E-9FF1-0467B1463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2150" y="1116013"/>
              <a:ext cx="42863" cy="147637"/>
            </a:xfrm>
            <a:custGeom>
              <a:avLst/>
              <a:gdLst>
                <a:gd name="T0" fmla="*/ 0 w 53"/>
                <a:gd name="T1" fmla="*/ 0 h 186"/>
                <a:gd name="T2" fmla="*/ 2147483646 w 53"/>
                <a:gd name="T3" fmla="*/ 2147483646 h 186"/>
                <a:gd name="T4" fmla="*/ 2147483646 w 53"/>
                <a:gd name="T5" fmla="*/ 0 h 186"/>
                <a:gd name="T6" fmla="*/ 2147483646 w 53"/>
                <a:gd name="T7" fmla="*/ 0 h 186"/>
                <a:gd name="T8" fmla="*/ 0 w 53"/>
                <a:gd name="T9" fmla="*/ 0 h 1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86"/>
                <a:gd name="T17" fmla="*/ 53 w 53"/>
                <a:gd name="T18" fmla="*/ 186 h 18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86">
                  <a:moveTo>
                    <a:pt x="0" y="0"/>
                  </a:moveTo>
                  <a:lnTo>
                    <a:pt x="26" y="186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290" name="Line 29">
              <a:extLst>
                <a:ext uri="{FF2B5EF4-FFF2-40B4-BE49-F238E27FC236}">
                  <a16:creationId xmlns:a16="http://schemas.microsoft.com/office/drawing/2014/main" id="{29756F75-77BC-8348-8C2C-01AFA6B6A1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64375" y="693738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291" name="Rectangle 30">
              <a:extLst>
                <a:ext uri="{FF2B5EF4-FFF2-40B4-BE49-F238E27FC236}">
                  <a16:creationId xmlns:a16="http://schemas.microsoft.com/office/drawing/2014/main" id="{FEF57851-D62F-544F-A30B-B96DA0577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15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2" name="Rectangle 31">
              <a:extLst>
                <a:ext uri="{FF2B5EF4-FFF2-40B4-BE49-F238E27FC236}">
                  <a16:creationId xmlns:a16="http://schemas.microsoft.com/office/drawing/2014/main" id="{CECB0247-36BD-AA40-BD90-362017E1B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0688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3" name="Rectangle 32">
              <a:extLst>
                <a:ext uri="{FF2B5EF4-FFF2-40B4-BE49-F238E27FC236}">
                  <a16:creationId xmlns:a16="http://schemas.microsoft.com/office/drawing/2014/main" id="{6A18174B-9D5D-E546-A286-A8074A688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276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4" name="Rectangle 33">
              <a:extLst>
                <a:ext uri="{FF2B5EF4-FFF2-40B4-BE49-F238E27FC236}">
                  <a16:creationId xmlns:a16="http://schemas.microsoft.com/office/drawing/2014/main" id="{F3A546E9-0AB3-1D44-BBCF-71A1B9B2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5013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5" name="Rectangle 34">
              <a:extLst>
                <a:ext uri="{FF2B5EF4-FFF2-40B4-BE49-F238E27FC236}">
                  <a16:creationId xmlns:a16="http://schemas.microsoft.com/office/drawing/2014/main" id="{155C5F68-03AF-634F-9F5F-BCA5FE649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73888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6" name="Rectangle 35">
              <a:extLst>
                <a:ext uri="{FF2B5EF4-FFF2-40B4-BE49-F238E27FC236}">
                  <a16:creationId xmlns:a16="http://schemas.microsoft.com/office/drawing/2014/main" id="{977FEFEB-1EA6-BB4C-8BC3-E4FA710A06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213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7" name="Rectangle 36">
              <a:extLst>
                <a:ext uri="{FF2B5EF4-FFF2-40B4-BE49-F238E27FC236}">
                  <a16:creationId xmlns:a16="http://schemas.microsoft.com/office/drawing/2014/main" id="{879C719D-776F-6D4C-B9A8-40649EC521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570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8" name="Rectangle 37">
              <a:extLst>
                <a:ext uri="{FF2B5EF4-FFF2-40B4-BE49-F238E27FC236}">
                  <a16:creationId xmlns:a16="http://schemas.microsoft.com/office/drawing/2014/main" id="{F29C70C2-32D5-1741-8A9E-56E571BAE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27950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299" name="Freeform 38">
              <a:extLst>
                <a:ext uri="{FF2B5EF4-FFF2-40B4-BE49-F238E27FC236}">
                  <a16:creationId xmlns:a16="http://schemas.microsoft.com/office/drawing/2014/main" id="{27A66F47-DEFD-6744-A59E-7C4AFB4F4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2720975"/>
              <a:ext cx="42863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2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8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0" name="Freeform 39">
              <a:extLst>
                <a:ext uri="{FF2B5EF4-FFF2-40B4-BE49-F238E27FC236}">
                  <a16:creationId xmlns:a16="http://schemas.microsoft.com/office/drawing/2014/main" id="{E4A9F755-E9F7-0843-8E96-26CB685AD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2720975"/>
              <a:ext cx="42862" cy="42863"/>
            </a:xfrm>
            <a:custGeom>
              <a:avLst/>
              <a:gdLst>
                <a:gd name="T0" fmla="*/ 2147483646 w 53"/>
                <a:gd name="T1" fmla="*/ 2147483646 h 54"/>
                <a:gd name="T2" fmla="*/ 2147483646 w 53"/>
                <a:gd name="T3" fmla="*/ 2147483646 h 54"/>
                <a:gd name="T4" fmla="*/ 2147483646 w 53"/>
                <a:gd name="T5" fmla="*/ 2147483646 h 54"/>
                <a:gd name="T6" fmla="*/ 2147483646 w 53"/>
                <a:gd name="T7" fmla="*/ 2147483646 h 54"/>
                <a:gd name="T8" fmla="*/ 2147483646 w 53"/>
                <a:gd name="T9" fmla="*/ 2147483646 h 54"/>
                <a:gd name="T10" fmla="*/ 2147483646 w 53"/>
                <a:gd name="T11" fmla="*/ 2147483646 h 54"/>
                <a:gd name="T12" fmla="*/ 2147483646 w 53"/>
                <a:gd name="T13" fmla="*/ 2147483646 h 54"/>
                <a:gd name="T14" fmla="*/ 2147483646 w 53"/>
                <a:gd name="T15" fmla="*/ 2147483646 h 54"/>
                <a:gd name="T16" fmla="*/ 2147483646 w 53"/>
                <a:gd name="T17" fmla="*/ 2147483646 h 54"/>
                <a:gd name="T18" fmla="*/ 2147483646 w 53"/>
                <a:gd name="T19" fmla="*/ 0 h 54"/>
                <a:gd name="T20" fmla="*/ 2147483646 w 53"/>
                <a:gd name="T21" fmla="*/ 0 h 54"/>
                <a:gd name="T22" fmla="*/ 2147483646 w 53"/>
                <a:gd name="T23" fmla="*/ 0 h 54"/>
                <a:gd name="T24" fmla="*/ 2147483646 w 53"/>
                <a:gd name="T25" fmla="*/ 0 h 54"/>
                <a:gd name="T26" fmla="*/ 2147483646 w 53"/>
                <a:gd name="T27" fmla="*/ 2147483646 h 54"/>
                <a:gd name="T28" fmla="*/ 2147483646 w 53"/>
                <a:gd name="T29" fmla="*/ 2147483646 h 54"/>
                <a:gd name="T30" fmla="*/ 2147483646 w 53"/>
                <a:gd name="T31" fmla="*/ 2147483646 h 54"/>
                <a:gd name="T32" fmla="*/ 2147483646 w 53"/>
                <a:gd name="T33" fmla="*/ 2147483646 h 54"/>
                <a:gd name="T34" fmla="*/ 2147483646 w 53"/>
                <a:gd name="T35" fmla="*/ 2147483646 h 54"/>
                <a:gd name="T36" fmla="*/ 2147483646 w 53"/>
                <a:gd name="T37" fmla="*/ 2147483646 h 54"/>
                <a:gd name="T38" fmla="*/ 2147483646 w 53"/>
                <a:gd name="T39" fmla="*/ 2147483646 h 54"/>
                <a:gd name="T40" fmla="*/ 2147483646 w 53"/>
                <a:gd name="T41" fmla="*/ 2147483646 h 54"/>
                <a:gd name="T42" fmla="*/ 2147483646 w 53"/>
                <a:gd name="T43" fmla="*/ 2147483646 h 54"/>
                <a:gd name="T44" fmla="*/ 2147483646 w 53"/>
                <a:gd name="T45" fmla="*/ 2147483646 h 54"/>
                <a:gd name="T46" fmla="*/ 2147483646 w 53"/>
                <a:gd name="T47" fmla="*/ 2147483646 h 54"/>
                <a:gd name="T48" fmla="*/ 2147483646 w 53"/>
                <a:gd name="T49" fmla="*/ 2147483646 h 54"/>
                <a:gd name="T50" fmla="*/ 2147483646 w 53"/>
                <a:gd name="T51" fmla="*/ 2147483646 h 54"/>
                <a:gd name="T52" fmla="*/ 2147483646 w 53"/>
                <a:gd name="T53" fmla="*/ 2147483646 h 54"/>
                <a:gd name="T54" fmla="*/ 2147483646 w 53"/>
                <a:gd name="T55" fmla="*/ 2147483646 h 54"/>
                <a:gd name="T56" fmla="*/ 2147483646 w 53"/>
                <a:gd name="T57" fmla="*/ 2147483646 h 54"/>
                <a:gd name="T58" fmla="*/ 2147483646 w 53"/>
                <a:gd name="T59" fmla="*/ 2147483646 h 54"/>
                <a:gd name="T60" fmla="*/ 2147483646 w 53"/>
                <a:gd name="T61" fmla="*/ 2147483646 h 54"/>
                <a:gd name="T62" fmla="*/ 2147483646 w 53"/>
                <a:gd name="T63" fmla="*/ 2147483646 h 54"/>
                <a:gd name="T64" fmla="*/ 2147483646 w 53"/>
                <a:gd name="T65" fmla="*/ 2147483646 h 54"/>
                <a:gd name="T66" fmla="*/ 2147483646 w 53"/>
                <a:gd name="T67" fmla="*/ 2147483646 h 54"/>
                <a:gd name="T68" fmla="*/ 2147483646 w 53"/>
                <a:gd name="T69" fmla="*/ 2147483646 h 54"/>
                <a:gd name="T70" fmla="*/ 2147483646 w 53"/>
                <a:gd name="T71" fmla="*/ 2147483646 h 54"/>
                <a:gd name="T72" fmla="*/ 2147483646 w 53"/>
                <a:gd name="T73" fmla="*/ 2147483646 h 54"/>
                <a:gd name="T74" fmla="*/ 2147483646 w 53"/>
                <a:gd name="T75" fmla="*/ 2147483646 h 54"/>
                <a:gd name="T76" fmla="*/ 2147483646 w 53"/>
                <a:gd name="T77" fmla="*/ 2147483646 h 54"/>
                <a:gd name="T78" fmla="*/ 2147483646 w 53"/>
                <a:gd name="T79" fmla="*/ 2147483646 h 54"/>
                <a:gd name="T80" fmla="*/ 2147483646 w 53"/>
                <a:gd name="T81" fmla="*/ 2147483646 h 54"/>
                <a:gd name="T82" fmla="*/ 2147483646 w 53"/>
                <a:gd name="T83" fmla="*/ 2147483646 h 54"/>
                <a:gd name="T84" fmla="*/ 2147483646 w 53"/>
                <a:gd name="T85" fmla="*/ 2147483646 h 54"/>
                <a:gd name="T86" fmla="*/ 2147483646 w 53"/>
                <a:gd name="T87" fmla="*/ 2147483646 h 54"/>
                <a:gd name="T88" fmla="*/ 2147483646 w 53"/>
                <a:gd name="T89" fmla="*/ 2147483646 h 54"/>
                <a:gd name="T90" fmla="*/ 2147483646 w 53"/>
                <a:gd name="T91" fmla="*/ 2147483646 h 54"/>
                <a:gd name="T92" fmla="*/ 2147483646 w 53"/>
                <a:gd name="T93" fmla="*/ 2147483646 h 54"/>
                <a:gd name="T94" fmla="*/ 2147483646 w 53"/>
                <a:gd name="T95" fmla="*/ 2147483646 h 54"/>
                <a:gd name="T96" fmla="*/ 2147483646 w 53"/>
                <a:gd name="T97" fmla="*/ 2147483646 h 54"/>
                <a:gd name="T98" fmla="*/ 2147483646 w 53"/>
                <a:gd name="T99" fmla="*/ 2147483646 h 54"/>
                <a:gd name="T100" fmla="*/ 2147483646 w 53"/>
                <a:gd name="T101" fmla="*/ 2147483646 h 54"/>
                <a:gd name="T102" fmla="*/ 2147483646 w 53"/>
                <a:gd name="T103" fmla="*/ 2147483646 h 54"/>
                <a:gd name="T104" fmla="*/ 2147483646 w 53"/>
                <a:gd name="T105" fmla="*/ 2147483646 h 54"/>
                <a:gd name="T106" fmla="*/ 2147483646 w 53"/>
                <a:gd name="T107" fmla="*/ 2147483646 h 54"/>
                <a:gd name="T108" fmla="*/ 2147483646 w 53"/>
                <a:gd name="T109" fmla="*/ 2147483646 h 54"/>
                <a:gd name="T110" fmla="*/ 2147483646 w 53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4"/>
                <a:gd name="T170" fmla="*/ 53 w 53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4">
                  <a:moveTo>
                    <a:pt x="0" y="27"/>
                  </a:moveTo>
                  <a:lnTo>
                    <a:pt x="0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7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6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30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4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2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29" y="54"/>
                  </a:lnTo>
                  <a:lnTo>
                    <a:pt x="27" y="54"/>
                  </a:lnTo>
                  <a:lnTo>
                    <a:pt x="25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3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4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1" name="Freeform 40">
              <a:extLst>
                <a:ext uri="{FF2B5EF4-FFF2-40B4-BE49-F238E27FC236}">
                  <a16:creationId xmlns:a16="http://schemas.microsoft.com/office/drawing/2014/main" id="{44338100-75C8-DA48-AE50-EB9514671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2720975"/>
              <a:ext cx="41275" cy="42863"/>
            </a:xfrm>
            <a:custGeom>
              <a:avLst/>
              <a:gdLst>
                <a:gd name="T0" fmla="*/ 2147483646 w 54"/>
                <a:gd name="T1" fmla="*/ 2147483646 h 54"/>
                <a:gd name="T2" fmla="*/ 2147483646 w 54"/>
                <a:gd name="T3" fmla="*/ 2147483646 h 54"/>
                <a:gd name="T4" fmla="*/ 2147483646 w 54"/>
                <a:gd name="T5" fmla="*/ 2147483646 h 54"/>
                <a:gd name="T6" fmla="*/ 2147483646 w 54"/>
                <a:gd name="T7" fmla="*/ 2147483646 h 54"/>
                <a:gd name="T8" fmla="*/ 2147483646 w 54"/>
                <a:gd name="T9" fmla="*/ 2147483646 h 54"/>
                <a:gd name="T10" fmla="*/ 2147483646 w 54"/>
                <a:gd name="T11" fmla="*/ 2147483646 h 54"/>
                <a:gd name="T12" fmla="*/ 2147483646 w 54"/>
                <a:gd name="T13" fmla="*/ 2147483646 h 54"/>
                <a:gd name="T14" fmla="*/ 2147483646 w 54"/>
                <a:gd name="T15" fmla="*/ 2147483646 h 54"/>
                <a:gd name="T16" fmla="*/ 2147483646 w 54"/>
                <a:gd name="T17" fmla="*/ 2147483646 h 54"/>
                <a:gd name="T18" fmla="*/ 2147483646 w 54"/>
                <a:gd name="T19" fmla="*/ 0 h 54"/>
                <a:gd name="T20" fmla="*/ 2147483646 w 54"/>
                <a:gd name="T21" fmla="*/ 0 h 54"/>
                <a:gd name="T22" fmla="*/ 2147483646 w 54"/>
                <a:gd name="T23" fmla="*/ 0 h 54"/>
                <a:gd name="T24" fmla="*/ 2147483646 w 54"/>
                <a:gd name="T25" fmla="*/ 0 h 54"/>
                <a:gd name="T26" fmla="*/ 2147483646 w 54"/>
                <a:gd name="T27" fmla="*/ 2147483646 h 54"/>
                <a:gd name="T28" fmla="*/ 2147483646 w 54"/>
                <a:gd name="T29" fmla="*/ 2147483646 h 54"/>
                <a:gd name="T30" fmla="*/ 2147483646 w 54"/>
                <a:gd name="T31" fmla="*/ 2147483646 h 54"/>
                <a:gd name="T32" fmla="*/ 2147483646 w 54"/>
                <a:gd name="T33" fmla="*/ 2147483646 h 54"/>
                <a:gd name="T34" fmla="*/ 2147483646 w 54"/>
                <a:gd name="T35" fmla="*/ 2147483646 h 54"/>
                <a:gd name="T36" fmla="*/ 2147483646 w 54"/>
                <a:gd name="T37" fmla="*/ 2147483646 h 54"/>
                <a:gd name="T38" fmla="*/ 2147483646 w 54"/>
                <a:gd name="T39" fmla="*/ 2147483646 h 54"/>
                <a:gd name="T40" fmla="*/ 2147483646 w 54"/>
                <a:gd name="T41" fmla="*/ 2147483646 h 54"/>
                <a:gd name="T42" fmla="*/ 2147483646 w 54"/>
                <a:gd name="T43" fmla="*/ 2147483646 h 54"/>
                <a:gd name="T44" fmla="*/ 2147483646 w 54"/>
                <a:gd name="T45" fmla="*/ 2147483646 h 54"/>
                <a:gd name="T46" fmla="*/ 2147483646 w 54"/>
                <a:gd name="T47" fmla="*/ 2147483646 h 54"/>
                <a:gd name="T48" fmla="*/ 2147483646 w 54"/>
                <a:gd name="T49" fmla="*/ 2147483646 h 54"/>
                <a:gd name="T50" fmla="*/ 2147483646 w 54"/>
                <a:gd name="T51" fmla="*/ 2147483646 h 54"/>
                <a:gd name="T52" fmla="*/ 2147483646 w 54"/>
                <a:gd name="T53" fmla="*/ 2147483646 h 54"/>
                <a:gd name="T54" fmla="*/ 2147483646 w 54"/>
                <a:gd name="T55" fmla="*/ 2147483646 h 54"/>
                <a:gd name="T56" fmla="*/ 2147483646 w 54"/>
                <a:gd name="T57" fmla="*/ 2147483646 h 54"/>
                <a:gd name="T58" fmla="*/ 2147483646 w 54"/>
                <a:gd name="T59" fmla="*/ 2147483646 h 54"/>
                <a:gd name="T60" fmla="*/ 2147483646 w 54"/>
                <a:gd name="T61" fmla="*/ 2147483646 h 54"/>
                <a:gd name="T62" fmla="*/ 2147483646 w 54"/>
                <a:gd name="T63" fmla="*/ 2147483646 h 54"/>
                <a:gd name="T64" fmla="*/ 2147483646 w 54"/>
                <a:gd name="T65" fmla="*/ 2147483646 h 54"/>
                <a:gd name="T66" fmla="*/ 2147483646 w 54"/>
                <a:gd name="T67" fmla="*/ 2147483646 h 54"/>
                <a:gd name="T68" fmla="*/ 2147483646 w 54"/>
                <a:gd name="T69" fmla="*/ 2147483646 h 54"/>
                <a:gd name="T70" fmla="*/ 2147483646 w 54"/>
                <a:gd name="T71" fmla="*/ 2147483646 h 54"/>
                <a:gd name="T72" fmla="*/ 2147483646 w 54"/>
                <a:gd name="T73" fmla="*/ 2147483646 h 54"/>
                <a:gd name="T74" fmla="*/ 2147483646 w 54"/>
                <a:gd name="T75" fmla="*/ 2147483646 h 54"/>
                <a:gd name="T76" fmla="*/ 2147483646 w 54"/>
                <a:gd name="T77" fmla="*/ 2147483646 h 54"/>
                <a:gd name="T78" fmla="*/ 2147483646 w 54"/>
                <a:gd name="T79" fmla="*/ 2147483646 h 54"/>
                <a:gd name="T80" fmla="*/ 2147483646 w 54"/>
                <a:gd name="T81" fmla="*/ 2147483646 h 54"/>
                <a:gd name="T82" fmla="*/ 2147483646 w 54"/>
                <a:gd name="T83" fmla="*/ 2147483646 h 54"/>
                <a:gd name="T84" fmla="*/ 2147483646 w 54"/>
                <a:gd name="T85" fmla="*/ 2147483646 h 54"/>
                <a:gd name="T86" fmla="*/ 2147483646 w 54"/>
                <a:gd name="T87" fmla="*/ 2147483646 h 54"/>
                <a:gd name="T88" fmla="*/ 2147483646 w 54"/>
                <a:gd name="T89" fmla="*/ 2147483646 h 54"/>
                <a:gd name="T90" fmla="*/ 2147483646 w 54"/>
                <a:gd name="T91" fmla="*/ 2147483646 h 54"/>
                <a:gd name="T92" fmla="*/ 2147483646 w 54"/>
                <a:gd name="T93" fmla="*/ 2147483646 h 54"/>
                <a:gd name="T94" fmla="*/ 2147483646 w 54"/>
                <a:gd name="T95" fmla="*/ 2147483646 h 54"/>
                <a:gd name="T96" fmla="*/ 2147483646 w 54"/>
                <a:gd name="T97" fmla="*/ 2147483646 h 54"/>
                <a:gd name="T98" fmla="*/ 2147483646 w 54"/>
                <a:gd name="T99" fmla="*/ 2147483646 h 54"/>
                <a:gd name="T100" fmla="*/ 2147483646 w 54"/>
                <a:gd name="T101" fmla="*/ 2147483646 h 54"/>
                <a:gd name="T102" fmla="*/ 2147483646 w 54"/>
                <a:gd name="T103" fmla="*/ 2147483646 h 54"/>
                <a:gd name="T104" fmla="*/ 2147483646 w 54"/>
                <a:gd name="T105" fmla="*/ 2147483646 h 54"/>
                <a:gd name="T106" fmla="*/ 2147483646 w 54"/>
                <a:gd name="T107" fmla="*/ 2147483646 h 54"/>
                <a:gd name="T108" fmla="*/ 2147483646 w 54"/>
                <a:gd name="T109" fmla="*/ 2147483646 h 54"/>
                <a:gd name="T110" fmla="*/ 2147483646 w 54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4"/>
                <a:gd name="T170" fmla="*/ 54 w 54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4">
                  <a:moveTo>
                    <a:pt x="0" y="27"/>
                  </a:moveTo>
                  <a:lnTo>
                    <a:pt x="0" y="27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8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10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6"/>
                  </a:lnTo>
                  <a:lnTo>
                    <a:pt x="44" y="6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10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4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8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2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6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30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4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8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2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6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50"/>
                  </a:lnTo>
                  <a:lnTo>
                    <a:pt x="40" y="50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7" y="54"/>
                  </a:lnTo>
                  <a:lnTo>
                    <a:pt x="26" y="54"/>
                  </a:lnTo>
                  <a:lnTo>
                    <a:pt x="24" y="54"/>
                  </a:lnTo>
                  <a:lnTo>
                    <a:pt x="23" y="54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6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2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8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30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02" name="Rectangle 41">
              <a:extLst>
                <a:ext uri="{FF2B5EF4-FFF2-40B4-BE49-F238E27FC236}">
                  <a16:creationId xmlns:a16="http://schemas.microsoft.com/office/drawing/2014/main" id="{7A4AE90A-0A90-2944-A92A-5C9A485EE6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1682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3" name="Rectangle 42">
              <a:extLst>
                <a:ext uri="{FF2B5EF4-FFF2-40B4-BE49-F238E27FC236}">
                  <a16:creationId xmlns:a16="http://schemas.microsoft.com/office/drawing/2014/main" id="{93C93F0D-71CB-314E-9903-B48A0D61CF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1284288"/>
              <a:ext cx="865188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4" name="Rectangle 43">
              <a:extLst>
                <a:ext uri="{FF2B5EF4-FFF2-40B4-BE49-F238E27FC236}">
                  <a16:creationId xmlns:a16="http://schemas.microsoft.com/office/drawing/2014/main" id="{EF9A738B-08F1-A44A-ADBD-96E3395BB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2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5" name="Rectangle 44">
              <a:extLst>
                <a:ext uri="{FF2B5EF4-FFF2-40B4-BE49-F238E27FC236}">
                  <a16:creationId xmlns:a16="http://schemas.microsoft.com/office/drawing/2014/main" id="{B333975C-206D-0B4A-B702-55CA1CE20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5388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6" name="Rectangle 45">
              <a:extLst>
                <a:ext uri="{FF2B5EF4-FFF2-40B4-BE49-F238E27FC236}">
                  <a16:creationId xmlns:a16="http://schemas.microsoft.com/office/drawing/2014/main" id="{1C76444C-58D1-494D-B4FF-B46DD6B00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1284288"/>
              <a:ext cx="865187" cy="592137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7" name="Rectangle 46">
              <a:extLst>
                <a:ext uri="{FF2B5EF4-FFF2-40B4-BE49-F238E27FC236}">
                  <a16:creationId xmlns:a16="http://schemas.microsoft.com/office/drawing/2014/main" id="{B8486A35-9780-664F-B6FD-99C27516E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906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8" name="Rectangle 47">
              <a:extLst>
                <a:ext uri="{FF2B5EF4-FFF2-40B4-BE49-F238E27FC236}">
                  <a16:creationId xmlns:a16="http://schemas.microsoft.com/office/drawing/2014/main" id="{31933599-ADA8-A14C-80AB-A74F1DB6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8025" y="1382713"/>
              <a:ext cx="50654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Block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09" name="Rectangle 48">
              <a:extLst>
                <a:ext uri="{FF2B5EF4-FFF2-40B4-BE49-F238E27FC236}">
                  <a16:creationId xmlns:a16="http://schemas.microsoft.com/office/drawing/2014/main" id="{447DF7B1-BDAB-E24F-9242-3E6C2910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6988" y="4221163"/>
              <a:ext cx="219710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10" name="Freeform 49">
              <a:extLst>
                <a:ext uri="{FF2B5EF4-FFF2-40B4-BE49-F238E27FC236}">
                  <a16:creationId xmlns:a16="http://schemas.microsoft.com/office/drawing/2014/main" id="{5D8BC03A-9133-E34E-A707-23F92787A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03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1" name="Line 50">
              <a:extLst>
                <a:ext uri="{FF2B5EF4-FFF2-40B4-BE49-F238E27FC236}">
                  <a16:creationId xmlns:a16="http://schemas.microsoft.com/office/drawing/2014/main" id="{94A01285-AFA4-3842-8DE6-728681B6A19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73990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2" name="Line 51">
              <a:extLst>
                <a:ext uri="{FF2B5EF4-FFF2-40B4-BE49-F238E27FC236}">
                  <a16:creationId xmlns:a16="http://schemas.microsoft.com/office/drawing/2014/main" id="{C9D3B400-F4F9-A446-9F92-91B4D20E59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03517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3" name="Freeform 52">
              <a:extLst>
                <a:ext uri="{FF2B5EF4-FFF2-40B4-BE49-F238E27FC236}">
                  <a16:creationId xmlns:a16="http://schemas.microsoft.com/office/drawing/2014/main" id="{5911211F-CEA5-1A42-9571-5A544C53D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4051300"/>
              <a:ext cx="42863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4" name="Freeform 53">
              <a:extLst>
                <a:ext uri="{FF2B5EF4-FFF2-40B4-BE49-F238E27FC236}">
                  <a16:creationId xmlns:a16="http://schemas.microsoft.com/office/drawing/2014/main" id="{EE004631-1D3A-6149-9B45-BC1FF87725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4863" y="3629025"/>
              <a:ext cx="212725" cy="422275"/>
            </a:xfrm>
            <a:custGeom>
              <a:avLst/>
              <a:gdLst>
                <a:gd name="T0" fmla="*/ 2147483646 w 266"/>
                <a:gd name="T1" fmla="*/ 0 h 532"/>
                <a:gd name="T2" fmla="*/ 0 w 266"/>
                <a:gd name="T3" fmla="*/ 0 h 532"/>
                <a:gd name="T4" fmla="*/ 0 w 266"/>
                <a:gd name="T5" fmla="*/ 2147483646 h 532"/>
                <a:gd name="T6" fmla="*/ 0 60000 65536"/>
                <a:gd name="T7" fmla="*/ 0 60000 65536"/>
                <a:gd name="T8" fmla="*/ 0 60000 65536"/>
                <a:gd name="T9" fmla="*/ 0 w 266"/>
                <a:gd name="T10" fmla="*/ 0 h 532"/>
                <a:gd name="T11" fmla="*/ 266 w 266"/>
                <a:gd name="T12" fmla="*/ 532 h 53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532">
                  <a:moveTo>
                    <a:pt x="266" y="0"/>
                  </a:moveTo>
                  <a:lnTo>
                    <a:pt x="0" y="0"/>
                  </a:lnTo>
                  <a:lnTo>
                    <a:pt x="0" y="53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5" name="Freeform 54">
              <a:extLst>
                <a:ext uri="{FF2B5EF4-FFF2-40B4-BE49-F238E27FC236}">
                  <a16:creationId xmlns:a16="http://schemas.microsoft.com/office/drawing/2014/main" id="{902D1FAC-CA22-7744-9DAE-545E633EC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8950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6" name="Freeform 55">
              <a:extLst>
                <a:ext uri="{FF2B5EF4-FFF2-40B4-BE49-F238E27FC236}">
                  <a16:creationId xmlns:a16="http://schemas.microsoft.com/office/drawing/2014/main" id="{FB777F23-9AA7-4D4D-B340-9C5BF0BF9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588" y="3333750"/>
              <a:ext cx="508000" cy="717550"/>
            </a:xfrm>
            <a:custGeom>
              <a:avLst/>
              <a:gdLst>
                <a:gd name="T0" fmla="*/ 2147483646 w 639"/>
                <a:gd name="T1" fmla="*/ 0 h 905"/>
                <a:gd name="T2" fmla="*/ 0 w 639"/>
                <a:gd name="T3" fmla="*/ 0 h 905"/>
                <a:gd name="T4" fmla="*/ 0 w 639"/>
                <a:gd name="T5" fmla="*/ 2147483646 h 905"/>
                <a:gd name="T6" fmla="*/ 0 60000 65536"/>
                <a:gd name="T7" fmla="*/ 0 60000 65536"/>
                <a:gd name="T8" fmla="*/ 0 60000 65536"/>
                <a:gd name="T9" fmla="*/ 0 w 639"/>
                <a:gd name="T10" fmla="*/ 0 h 905"/>
                <a:gd name="T11" fmla="*/ 639 w 639"/>
                <a:gd name="T12" fmla="*/ 905 h 90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39" h="905">
                  <a:moveTo>
                    <a:pt x="639" y="0"/>
                  </a:moveTo>
                  <a:lnTo>
                    <a:pt x="0" y="0"/>
                  </a:lnTo>
                  <a:lnTo>
                    <a:pt x="0" y="905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7" name="Freeform 56">
              <a:extLst>
                <a:ext uri="{FF2B5EF4-FFF2-40B4-BE49-F238E27FC236}">
                  <a16:creationId xmlns:a16="http://schemas.microsoft.com/office/drawing/2014/main" id="{4583D7E5-952B-244D-A319-53424E4FA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675" y="4051300"/>
              <a:ext cx="61913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18" name="Freeform 57">
              <a:extLst>
                <a:ext uri="{FF2B5EF4-FFF2-40B4-BE49-F238E27FC236}">
                  <a16:creationId xmlns:a16="http://schemas.microsoft.com/office/drawing/2014/main" id="{87242635-B181-3F43-B5F9-13FCB94D9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4313" y="3038475"/>
              <a:ext cx="803275" cy="1012825"/>
            </a:xfrm>
            <a:custGeom>
              <a:avLst/>
              <a:gdLst>
                <a:gd name="T0" fmla="*/ 2147483646 w 1011"/>
                <a:gd name="T1" fmla="*/ 0 h 1277"/>
                <a:gd name="T2" fmla="*/ 0 w 1011"/>
                <a:gd name="T3" fmla="*/ 0 h 1277"/>
                <a:gd name="T4" fmla="*/ 0 w 1011"/>
                <a:gd name="T5" fmla="*/ 2147483646 h 1277"/>
                <a:gd name="T6" fmla="*/ 0 60000 65536"/>
                <a:gd name="T7" fmla="*/ 0 60000 65536"/>
                <a:gd name="T8" fmla="*/ 0 60000 65536"/>
                <a:gd name="T9" fmla="*/ 0 w 1011"/>
                <a:gd name="T10" fmla="*/ 0 h 1277"/>
                <a:gd name="T11" fmla="*/ 1011 w 1011"/>
                <a:gd name="T12" fmla="*/ 1277 h 127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11" h="1277">
                  <a:moveTo>
                    <a:pt x="1011" y="0"/>
                  </a:moveTo>
                  <a:lnTo>
                    <a:pt x="0" y="0"/>
                  </a:lnTo>
                  <a:lnTo>
                    <a:pt x="0" y="127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19" name="Freeform 58">
              <a:extLst>
                <a:ext uri="{FF2B5EF4-FFF2-40B4-BE49-F238E27FC236}">
                  <a16:creationId xmlns:a16="http://schemas.microsoft.com/office/drawing/2014/main" id="{97844CDF-143B-EE48-815F-F33129AC4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8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0" name="Freeform 59">
              <a:extLst>
                <a:ext uri="{FF2B5EF4-FFF2-40B4-BE49-F238E27FC236}">
                  <a16:creationId xmlns:a16="http://schemas.microsoft.com/office/drawing/2014/main" id="{5213E385-F6CB-BD46-A1C8-3A9DE074D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038" y="2743200"/>
              <a:ext cx="1098550" cy="1308100"/>
            </a:xfrm>
            <a:custGeom>
              <a:avLst/>
              <a:gdLst>
                <a:gd name="T0" fmla="*/ 2147483646 w 1384"/>
                <a:gd name="T1" fmla="*/ 0 h 1650"/>
                <a:gd name="T2" fmla="*/ 0 w 1384"/>
                <a:gd name="T3" fmla="*/ 0 h 1650"/>
                <a:gd name="T4" fmla="*/ 0 w 1384"/>
                <a:gd name="T5" fmla="*/ 2147483646 h 1650"/>
                <a:gd name="T6" fmla="*/ 0 60000 65536"/>
                <a:gd name="T7" fmla="*/ 0 60000 65536"/>
                <a:gd name="T8" fmla="*/ 0 60000 65536"/>
                <a:gd name="T9" fmla="*/ 0 w 1384"/>
                <a:gd name="T10" fmla="*/ 0 h 1650"/>
                <a:gd name="T11" fmla="*/ 1384 w 1384"/>
                <a:gd name="T12" fmla="*/ 1650 h 165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84" h="1650">
                  <a:moveTo>
                    <a:pt x="1384" y="0"/>
                  </a:moveTo>
                  <a:lnTo>
                    <a:pt x="0" y="0"/>
                  </a:lnTo>
                  <a:lnTo>
                    <a:pt x="0" y="165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1" name="Freeform 60">
              <a:extLst>
                <a:ext uri="{FF2B5EF4-FFF2-40B4-BE49-F238E27FC236}">
                  <a16:creationId xmlns:a16="http://schemas.microsoft.com/office/drawing/2014/main" id="{8BC0BF8C-82C2-354D-B9EA-D558B076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038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2" name="Line 61">
              <a:extLst>
                <a:ext uri="{FF2B5EF4-FFF2-40B4-BE49-F238E27FC236}">
                  <a16:creationId xmlns:a16="http://schemas.microsoft.com/office/drawing/2014/main" id="{95811785-A75E-9243-8FB1-475B657A9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32038" y="1581150"/>
              <a:ext cx="569912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3" name="Rectangle 62">
              <a:extLst>
                <a:ext uri="{FF2B5EF4-FFF2-40B4-BE49-F238E27FC236}">
                  <a16:creationId xmlns:a16="http://schemas.microsoft.com/office/drawing/2014/main" id="{075DE052-0F18-8E40-BA1E-C6F04A836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775" y="4221163"/>
              <a:ext cx="1162050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24" name="Freeform 63">
              <a:extLst>
                <a:ext uri="{FF2B5EF4-FFF2-40B4-BE49-F238E27FC236}">
                  <a16:creationId xmlns:a16="http://schemas.microsoft.com/office/drawing/2014/main" id="{3CD56059-5AAA-084C-B2F8-00FC6F38D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4051300"/>
              <a:ext cx="63500" cy="127000"/>
            </a:xfrm>
            <a:custGeom>
              <a:avLst/>
              <a:gdLst>
                <a:gd name="T0" fmla="*/ 0 w 79"/>
                <a:gd name="T1" fmla="*/ 0 h 160"/>
                <a:gd name="T2" fmla="*/ 2147483646 w 79"/>
                <a:gd name="T3" fmla="*/ 2147483646 h 160"/>
                <a:gd name="T4" fmla="*/ 2147483646 w 79"/>
                <a:gd name="T5" fmla="*/ 0 h 160"/>
                <a:gd name="T6" fmla="*/ 2147483646 w 79"/>
                <a:gd name="T7" fmla="*/ 0 h 160"/>
                <a:gd name="T8" fmla="*/ 0 w 79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160"/>
                <a:gd name="T17" fmla="*/ 79 w 79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160">
                  <a:moveTo>
                    <a:pt x="0" y="0"/>
                  </a:moveTo>
                  <a:lnTo>
                    <a:pt x="26" y="160"/>
                  </a:lnTo>
                  <a:lnTo>
                    <a:pt x="79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5" name="Line 64">
              <a:extLst>
                <a:ext uri="{FF2B5EF4-FFF2-40B4-BE49-F238E27FC236}">
                  <a16:creationId xmlns:a16="http://schemas.microsoft.com/office/drawing/2014/main" id="{55EECC17-A08B-3B4A-B36D-3CE6E255B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9307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6" name="Freeform 65">
              <a:extLst>
                <a:ext uri="{FF2B5EF4-FFF2-40B4-BE49-F238E27FC236}">
                  <a16:creationId xmlns:a16="http://schemas.microsoft.com/office/drawing/2014/main" id="{65819795-0AD4-9345-BDE8-8E091CB11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4051300"/>
              <a:ext cx="61912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7" y="160"/>
                  </a:lnTo>
                  <a:lnTo>
                    <a:pt x="80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7" name="Line 66">
              <a:extLst>
                <a:ext uri="{FF2B5EF4-FFF2-40B4-BE49-F238E27FC236}">
                  <a16:creationId xmlns:a16="http://schemas.microsoft.com/office/drawing/2014/main" id="{6F72461E-5724-0945-BC79-D95ECA069C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26050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28" name="Freeform 67">
              <a:extLst>
                <a:ext uri="{FF2B5EF4-FFF2-40B4-BE49-F238E27FC236}">
                  <a16:creationId xmlns:a16="http://schemas.microsoft.com/office/drawing/2014/main" id="{F3F09760-F760-7C4A-B9B5-8D0AFE678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4051300"/>
              <a:ext cx="41275" cy="127000"/>
            </a:xfrm>
            <a:custGeom>
              <a:avLst/>
              <a:gdLst>
                <a:gd name="T0" fmla="*/ 0 w 53"/>
                <a:gd name="T1" fmla="*/ 0 h 160"/>
                <a:gd name="T2" fmla="*/ 2147483646 w 53"/>
                <a:gd name="T3" fmla="*/ 2147483646 h 160"/>
                <a:gd name="T4" fmla="*/ 2147483646 w 53"/>
                <a:gd name="T5" fmla="*/ 0 h 160"/>
                <a:gd name="T6" fmla="*/ 2147483646 w 53"/>
                <a:gd name="T7" fmla="*/ 0 h 160"/>
                <a:gd name="T8" fmla="*/ 0 w 53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3"/>
                <a:gd name="T16" fmla="*/ 0 h 160"/>
                <a:gd name="T17" fmla="*/ 53 w 53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3" h="160">
                  <a:moveTo>
                    <a:pt x="0" y="0"/>
                  </a:moveTo>
                  <a:lnTo>
                    <a:pt x="26" y="160"/>
                  </a:lnTo>
                  <a:lnTo>
                    <a:pt x="53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29" name="Line 68">
              <a:extLst>
                <a:ext uri="{FF2B5EF4-FFF2-40B4-BE49-F238E27FC236}">
                  <a16:creationId xmlns:a16="http://schemas.microsoft.com/office/drawing/2014/main" id="{BAC1F8DE-0FBC-B44F-BE5F-87ADB11C15F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21325" y="3333750"/>
              <a:ext cx="1588" cy="7175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0" name="Freeform 69">
              <a:extLst>
                <a:ext uri="{FF2B5EF4-FFF2-40B4-BE49-F238E27FC236}">
                  <a16:creationId xmlns:a16="http://schemas.microsoft.com/office/drawing/2014/main" id="{7AF0E1E3-DF9D-C847-8044-E638FDD1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4051300"/>
              <a:ext cx="42862" cy="127000"/>
            </a:xfrm>
            <a:custGeom>
              <a:avLst/>
              <a:gdLst>
                <a:gd name="T0" fmla="*/ 0 w 54"/>
                <a:gd name="T1" fmla="*/ 0 h 160"/>
                <a:gd name="T2" fmla="*/ 2147483646 w 54"/>
                <a:gd name="T3" fmla="*/ 2147483646 h 160"/>
                <a:gd name="T4" fmla="*/ 2147483646 w 54"/>
                <a:gd name="T5" fmla="*/ 0 h 160"/>
                <a:gd name="T6" fmla="*/ 2147483646 w 54"/>
                <a:gd name="T7" fmla="*/ 0 h 160"/>
                <a:gd name="T8" fmla="*/ 0 w 54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160"/>
                <a:gd name="T17" fmla="*/ 54 w 54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160">
                  <a:moveTo>
                    <a:pt x="0" y="0"/>
                  </a:moveTo>
                  <a:lnTo>
                    <a:pt x="27" y="160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31" name="Line 70">
              <a:extLst>
                <a:ext uri="{FF2B5EF4-FFF2-40B4-BE49-F238E27FC236}">
                  <a16:creationId xmlns:a16="http://schemas.microsoft.com/office/drawing/2014/main" id="{B12AECEA-C41D-B04E-9ABD-FADAABF95A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816600" y="3629025"/>
              <a:ext cx="1588" cy="4222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2" name="Line 71">
              <a:extLst>
                <a:ext uri="{FF2B5EF4-FFF2-40B4-BE49-F238E27FC236}">
                  <a16:creationId xmlns:a16="http://schemas.microsoft.com/office/drawing/2014/main" id="{C458C6EA-6743-054A-893F-CD1076824F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2743200"/>
              <a:ext cx="5715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3" name="Line 72">
              <a:extLst>
                <a:ext uri="{FF2B5EF4-FFF2-40B4-BE49-F238E27FC236}">
                  <a16:creationId xmlns:a16="http://schemas.microsoft.com/office/drawing/2014/main" id="{CABDFFC2-C91C-4C43-8408-E88B6C5C4A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629025"/>
              <a:ext cx="29162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4" name="Line 73">
              <a:extLst>
                <a:ext uri="{FF2B5EF4-FFF2-40B4-BE49-F238E27FC236}">
                  <a16:creationId xmlns:a16="http://schemas.microsoft.com/office/drawing/2014/main" id="{9D6DA64F-F48A-0448-AB31-8127B9E68C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038475"/>
              <a:ext cx="8667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5" name="Line 74">
              <a:extLst>
                <a:ext uri="{FF2B5EF4-FFF2-40B4-BE49-F238E27FC236}">
                  <a16:creationId xmlns:a16="http://schemas.microsoft.com/office/drawing/2014/main" id="{465627CA-1DEA-F74D-AD3A-2F9FC88C6B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59275" y="3333750"/>
              <a:ext cx="2641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6" name="Rectangle 75">
              <a:extLst>
                <a:ext uri="{FF2B5EF4-FFF2-40B4-BE49-F238E27FC236}">
                  <a16:creationId xmlns:a16="http://schemas.microsoft.com/office/drawing/2014/main" id="{DA9A0EAA-AE26-D74C-9D78-2948EE6DB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3238" y="4221163"/>
              <a:ext cx="569912" cy="569912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37" name="Freeform 76">
              <a:extLst>
                <a:ext uri="{FF2B5EF4-FFF2-40B4-BE49-F238E27FC236}">
                  <a16:creationId xmlns:a16="http://schemas.microsoft.com/office/drawing/2014/main" id="{E5D00001-138B-E542-8489-F3DDB67DE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53" y="160"/>
                  </a:lnTo>
                  <a:lnTo>
                    <a:pt x="80" y="0"/>
                  </a:lnTo>
                  <a:lnTo>
                    <a:pt x="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38" name="Line 77">
              <a:extLst>
                <a:ext uri="{FF2B5EF4-FFF2-40B4-BE49-F238E27FC236}">
                  <a16:creationId xmlns:a16="http://schemas.microsoft.com/office/drawing/2014/main" id="{37C5BF76-7806-7046-9534-2A79664408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00875" y="1876425"/>
              <a:ext cx="1588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39" name="Freeform 78">
              <a:extLst>
                <a:ext uri="{FF2B5EF4-FFF2-40B4-BE49-F238E27FC236}">
                  <a16:creationId xmlns:a16="http://schemas.microsoft.com/office/drawing/2014/main" id="{D35BF05A-5CD1-F144-BF97-412E0D33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4051300"/>
              <a:ext cx="63500" cy="127000"/>
            </a:xfrm>
            <a:custGeom>
              <a:avLst/>
              <a:gdLst>
                <a:gd name="T0" fmla="*/ 0 w 80"/>
                <a:gd name="T1" fmla="*/ 0 h 160"/>
                <a:gd name="T2" fmla="*/ 2147483646 w 80"/>
                <a:gd name="T3" fmla="*/ 2147483646 h 160"/>
                <a:gd name="T4" fmla="*/ 2147483646 w 80"/>
                <a:gd name="T5" fmla="*/ 0 h 160"/>
                <a:gd name="T6" fmla="*/ 2147483646 w 80"/>
                <a:gd name="T7" fmla="*/ 0 h 160"/>
                <a:gd name="T8" fmla="*/ 0 w 80"/>
                <a:gd name="T9" fmla="*/ 0 h 16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0"/>
                <a:gd name="T16" fmla="*/ 0 h 160"/>
                <a:gd name="T17" fmla="*/ 80 w 80"/>
                <a:gd name="T18" fmla="*/ 160 h 16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0" h="160">
                  <a:moveTo>
                    <a:pt x="0" y="0"/>
                  </a:moveTo>
                  <a:lnTo>
                    <a:pt x="26" y="160"/>
                  </a:lnTo>
                  <a:lnTo>
                    <a:pt x="80" y="0"/>
                  </a:lnTo>
                  <a:lnTo>
                    <a:pt x="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0" name="Line 79">
              <a:extLst>
                <a:ext uri="{FF2B5EF4-FFF2-40B4-BE49-F238E27FC236}">
                  <a16:creationId xmlns:a16="http://schemas.microsoft.com/office/drawing/2014/main" id="{19F86FB8-0320-F343-AF50-CB27CDA94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275513" y="1876425"/>
              <a:ext cx="1587" cy="21748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1" name="Line 80">
              <a:extLst>
                <a:ext uri="{FF2B5EF4-FFF2-40B4-BE49-F238E27FC236}">
                  <a16:creationId xmlns:a16="http://schemas.microsoft.com/office/drawing/2014/main" id="{81E79974-D4AF-B640-B81D-C9A1015EE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21325" y="1876425"/>
              <a:ext cx="1588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2" name="Line 81">
              <a:extLst>
                <a:ext uri="{FF2B5EF4-FFF2-40B4-BE49-F238E27FC236}">
                  <a16:creationId xmlns:a16="http://schemas.microsoft.com/office/drawing/2014/main" id="{B0171D0E-9F7C-444A-AEA7-4F276952A8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570788" y="1876425"/>
              <a:ext cx="1587" cy="5699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3" name="Freeform 82">
              <a:extLst>
                <a:ext uri="{FF2B5EF4-FFF2-40B4-BE49-F238E27FC236}">
                  <a16:creationId xmlns:a16="http://schemas.microsoft.com/office/drawing/2014/main" id="{61351AF0-3C05-F64F-81F0-77F55FD23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7413" y="1581150"/>
              <a:ext cx="3422650" cy="3802063"/>
            </a:xfrm>
            <a:custGeom>
              <a:avLst/>
              <a:gdLst>
                <a:gd name="T0" fmla="*/ 0 w 4312"/>
                <a:gd name="T1" fmla="*/ 2147483646 h 4790"/>
                <a:gd name="T2" fmla="*/ 2147483646 w 4312"/>
                <a:gd name="T3" fmla="*/ 2147483646 h 4790"/>
                <a:gd name="T4" fmla="*/ 2147483646 w 4312"/>
                <a:gd name="T5" fmla="*/ 0 h 4790"/>
                <a:gd name="T6" fmla="*/ 0 60000 65536"/>
                <a:gd name="T7" fmla="*/ 0 60000 65536"/>
                <a:gd name="T8" fmla="*/ 0 60000 65536"/>
                <a:gd name="T9" fmla="*/ 0 w 4312"/>
                <a:gd name="T10" fmla="*/ 0 h 4790"/>
                <a:gd name="T11" fmla="*/ 4312 w 4312"/>
                <a:gd name="T12" fmla="*/ 4790 h 479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312" h="4790">
                  <a:moveTo>
                    <a:pt x="0" y="4790"/>
                  </a:moveTo>
                  <a:lnTo>
                    <a:pt x="4312" y="4790"/>
                  </a:lnTo>
                  <a:lnTo>
                    <a:pt x="4312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4" name="Freeform 83">
              <a:extLst>
                <a:ext uri="{FF2B5EF4-FFF2-40B4-BE49-F238E27FC236}">
                  <a16:creationId xmlns:a16="http://schemas.microsoft.com/office/drawing/2014/main" id="{654D7EB5-FBFC-EA44-89E9-B9073AF3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6463" y="4475163"/>
              <a:ext cx="147637" cy="63500"/>
            </a:xfrm>
            <a:custGeom>
              <a:avLst/>
              <a:gdLst>
                <a:gd name="T0" fmla="*/ 2147483646 w 186"/>
                <a:gd name="T1" fmla="*/ 0 h 80"/>
                <a:gd name="T2" fmla="*/ 0 w 186"/>
                <a:gd name="T3" fmla="*/ 2147483646 h 80"/>
                <a:gd name="T4" fmla="*/ 2147483646 w 186"/>
                <a:gd name="T5" fmla="*/ 2147483646 h 80"/>
                <a:gd name="T6" fmla="*/ 2147483646 w 186"/>
                <a:gd name="T7" fmla="*/ 2147483646 h 80"/>
                <a:gd name="T8" fmla="*/ 2147483646 w 186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6"/>
                <a:gd name="T16" fmla="*/ 0 h 80"/>
                <a:gd name="T17" fmla="*/ 186 w 186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6" h="80">
                  <a:moveTo>
                    <a:pt x="186" y="0"/>
                  </a:moveTo>
                  <a:lnTo>
                    <a:pt x="0" y="27"/>
                  </a:lnTo>
                  <a:lnTo>
                    <a:pt x="186" y="80"/>
                  </a:lnTo>
                  <a:lnTo>
                    <a:pt x="186" y="27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5" name="Freeform 84">
              <a:extLst>
                <a:ext uri="{FF2B5EF4-FFF2-40B4-BE49-F238E27FC236}">
                  <a16:creationId xmlns:a16="http://schemas.microsoft.com/office/drawing/2014/main" id="{1D79D1E7-CE8D-274A-8BB5-B57E61AF7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4100" y="4495800"/>
              <a:ext cx="127000" cy="887413"/>
            </a:xfrm>
            <a:custGeom>
              <a:avLst/>
              <a:gdLst>
                <a:gd name="T0" fmla="*/ 2147483646 w 160"/>
                <a:gd name="T1" fmla="*/ 2147483646 h 1117"/>
                <a:gd name="T2" fmla="*/ 2147483646 w 160"/>
                <a:gd name="T3" fmla="*/ 0 h 1117"/>
                <a:gd name="T4" fmla="*/ 0 w 160"/>
                <a:gd name="T5" fmla="*/ 0 h 1117"/>
                <a:gd name="T6" fmla="*/ 0 60000 65536"/>
                <a:gd name="T7" fmla="*/ 0 60000 65536"/>
                <a:gd name="T8" fmla="*/ 0 60000 65536"/>
                <a:gd name="T9" fmla="*/ 0 w 160"/>
                <a:gd name="T10" fmla="*/ 0 h 1117"/>
                <a:gd name="T11" fmla="*/ 160 w 160"/>
                <a:gd name="T12" fmla="*/ 1117 h 11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0" h="1117">
                  <a:moveTo>
                    <a:pt x="160" y="1117"/>
                  </a:move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6" name="Freeform 85">
              <a:extLst>
                <a:ext uri="{FF2B5EF4-FFF2-40B4-BE49-F238E27FC236}">
                  <a16:creationId xmlns:a16="http://schemas.microsoft.com/office/drawing/2014/main" id="{BB93D3C0-9437-D743-8A63-69E3BFDF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1825" y="1558925"/>
              <a:ext cx="127000" cy="42863"/>
            </a:xfrm>
            <a:custGeom>
              <a:avLst/>
              <a:gdLst>
                <a:gd name="T0" fmla="*/ 2147483646 w 160"/>
                <a:gd name="T1" fmla="*/ 0 h 53"/>
                <a:gd name="T2" fmla="*/ 0 w 160"/>
                <a:gd name="T3" fmla="*/ 2147483646 h 53"/>
                <a:gd name="T4" fmla="*/ 2147483646 w 160"/>
                <a:gd name="T5" fmla="*/ 2147483646 h 53"/>
                <a:gd name="T6" fmla="*/ 2147483646 w 160"/>
                <a:gd name="T7" fmla="*/ 2147483646 h 53"/>
                <a:gd name="T8" fmla="*/ 2147483646 w 160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53"/>
                <a:gd name="T17" fmla="*/ 160 w 160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53">
                  <a:moveTo>
                    <a:pt x="160" y="0"/>
                  </a:moveTo>
                  <a:lnTo>
                    <a:pt x="0" y="26"/>
                  </a:lnTo>
                  <a:lnTo>
                    <a:pt x="160" y="53"/>
                  </a:lnTo>
                  <a:lnTo>
                    <a:pt x="160" y="2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7" name="Freeform 86">
              <a:extLst>
                <a:ext uri="{FF2B5EF4-FFF2-40B4-BE49-F238E27FC236}">
                  <a16:creationId xmlns:a16="http://schemas.microsoft.com/office/drawing/2014/main" id="{2513A85F-FD3E-EE46-A346-96F27B6ED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8825" y="1581150"/>
              <a:ext cx="1014413" cy="2914650"/>
            </a:xfrm>
            <a:custGeom>
              <a:avLst/>
              <a:gdLst>
                <a:gd name="T0" fmla="*/ 0 w 1277"/>
                <a:gd name="T1" fmla="*/ 0 h 3673"/>
                <a:gd name="T2" fmla="*/ 2147483646 w 1277"/>
                <a:gd name="T3" fmla="*/ 0 h 3673"/>
                <a:gd name="T4" fmla="*/ 2147483646 w 1277"/>
                <a:gd name="T5" fmla="*/ 2147483646 h 3673"/>
                <a:gd name="T6" fmla="*/ 2147483646 w 1277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77"/>
                <a:gd name="T13" fmla="*/ 0 h 3673"/>
                <a:gd name="T14" fmla="*/ 1277 w 1277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77" h="3673">
                  <a:moveTo>
                    <a:pt x="0" y="0"/>
                  </a:moveTo>
                  <a:lnTo>
                    <a:pt x="905" y="0"/>
                  </a:lnTo>
                  <a:lnTo>
                    <a:pt x="905" y="3673"/>
                  </a:lnTo>
                  <a:lnTo>
                    <a:pt x="1277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48" name="Freeform 87">
              <a:extLst>
                <a:ext uri="{FF2B5EF4-FFF2-40B4-BE49-F238E27FC236}">
                  <a16:creationId xmlns:a16="http://schemas.microsoft.com/office/drawing/2014/main" id="{A8F568AC-3E15-3E4E-8D94-A4734AED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1558925"/>
              <a:ext cx="127000" cy="42863"/>
            </a:xfrm>
            <a:custGeom>
              <a:avLst/>
              <a:gdLst>
                <a:gd name="T0" fmla="*/ 2147483646 w 159"/>
                <a:gd name="T1" fmla="*/ 0 h 53"/>
                <a:gd name="T2" fmla="*/ 0 w 159"/>
                <a:gd name="T3" fmla="*/ 2147483646 h 53"/>
                <a:gd name="T4" fmla="*/ 2147483646 w 159"/>
                <a:gd name="T5" fmla="*/ 2147483646 h 53"/>
                <a:gd name="T6" fmla="*/ 2147483646 w 159"/>
                <a:gd name="T7" fmla="*/ 2147483646 h 53"/>
                <a:gd name="T8" fmla="*/ 2147483646 w 159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9"/>
                <a:gd name="T16" fmla="*/ 0 h 53"/>
                <a:gd name="T17" fmla="*/ 159 w 159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9" h="53">
                  <a:moveTo>
                    <a:pt x="159" y="0"/>
                  </a:moveTo>
                  <a:lnTo>
                    <a:pt x="0" y="26"/>
                  </a:lnTo>
                  <a:lnTo>
                    <a:pt x="159" y="53"/>
                  </a:lnTo>
                  <a:lnTo>
                    <a:pt x="159" y="26"/>
                  </a:lnTo>
                  <a:lnTo>
                    <a:pt x="159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49" name="Freeform 88">
              <a:extLst>
                <a:ext uri="{FF2B5EF4-FFF2-40B4-BE49-F238E27FC236}">
                  <a16:creationId xmlns:a16="http://schemas.microsoft.com/office/drawing/2014/main" id="{9809BDE5-98E5-C64C-965F-EF73FAB38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500" y="1581150"/>
              <a:ext cx="930275" cy="2914650"/>
            </a:xfrm>
            <a:custGeom>
              <a:avLst/>
              <a:gdLst>
                <a:gd name="T0" fmla="*/ 0 w 1171"/>
                <a:gd name="T1" fmla="*/ 0 h 3673"/>
                <a:gd name="T2" fmla="*/ 2147483646 w 1171"/>
                <a:gd name="T3" fmla="*/ 0 h 3673"/>
                <a:gd name="T4" fmla="*/ 2147483646 w 1171"/>
                <a:gd name="T5" fmla="*/ 2147483646 h 3673"/>
                <a:gd name="T6" fmla="*/ 2147483646 w 1171"/>
                <a:gd name="T7" fmla="*/ 2147483646 h 367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71"/>
                <a:gd name="T13" fmla="*/ 0 h 3673"/>
                <a:gd name="T14" fmla="*/ 1171 w 1171"/>
                <a:gd name="T15" fmla="*/ 3673 h 367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71" h="3673">
                  <a:moveTo>
                    <a:pt x="0" y="0"/>
                  </a:moveTo>
                  <a:lnTo>
                    <a:pt x="799" y="0"/>
                  </a:lnTo>
                  <a:lnTo>
                    <a:pt x="799" y="3673"/>
                  </a:lnTo>
                  <a:lnTo>
                    <a:pt x="1171" y="367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350" name="Freeform 89">
              <a:extLst>
                <a:ext uri="{FF2B5EF4-FFF2-40B4-BE49-F238E27FC236}">
                  <a16:creationId xmlns:a16="http://schemas.microsoft.com/office/drawing/2014/main" id="{D412FD58-17AD-624E-BB0E-7FBF25F7C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017838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1" name="Freeform 90">
              <a:extLst>
                <a:ext uri="{FF2B5EF4-FFF2-40B4-BE49-F238E27FC236}">
                  <a16:creationId xmlns:a16="http://schemas.microsoft.com/office/drawing/2014/main" id="{D2EB4F03-3CB7-0243-AA32-D320715C3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017838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2" name="Freeform 91">
              <a:extLst>
                <a:ext uri="{FF2B5EF4-FFF2-40B4-BE49-F238E27FC236}">
                  <a16:creationId xmlns:a16="http://schemas.microsoft.com/office/drawing/2014/main" id="{4E977804-ABA0-F648-A588-43EC618A3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017838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3" name="Freeform 92">
              <a:extLst>
                <a:ext uri="{FF2B5EF4-FFF2-40B4-BE49-F238E27FC236}">
                  <a16:creationId xmlns:a16="http://schemas.microsoft.com/office/drawing/2014/main" id="{FB447A03-45B9-B745-A7F6-AE3B9CC6F8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4" name="Freeform 93">
              <a:extLst>
                <a:ext uri="{FF2B5EF4-FFF2-40B4-BE49-F238E27FC236}">
                  <a16:creationId xmlns:a16="http://schemas.microsoft.com/office/drawing/2014/main" id="{D0E55513-75FC-DF4E-BF9E-7D2C0BED9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5" name="Freeform 94">
              <a:extLst>
                <a:ext uri="{FF2B5EF4-FFF2-40B4-BE49-F238E27FC236}">
                  <a16:creationId xmlns:a16="http://schemas.microsoft.com/office/drawing/2014/main" id="{6FC520C9-9ACD-9946-933C-591B1CDE7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313113"/>
              <a:ext cx="41275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6" name="Freeform 95">
              <a:extLst>
                <a:ext uri="{FF2B5EF4-FFF2-40B4-BE49-F238E27FC236}">
                  <a16:creationId xmlns:a16="http://schemas.microsoft.com/office/drawing/2014/main" id="{C4D65CEE-D4D0-7140-B816-33037A651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500" y="3608388"/>
              <a:ext cx="42863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0" y="39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2" y="39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7" name="Freeform 96">
              <a:extLst>
                <a:ext uri="{FF2B5EF4-FFF2-40B4-BE49-F238E27FC236}">
                  <a16:creationId xmlns:a16="http://schemas.microsoft.com/office/drawing/2014/main" id="{F8398000-31AE-E947-B9DD-4F52BE47E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138" y="36083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7"/>
                  </a:moveTo>
                  <a:lnTo>
                    <a:pt x="0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9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3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7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1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7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9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3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5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8" name="Freeform 97">
              <a:extLst>
                <a:ext uri="{FF2B5EF4-FFF2-40B4-BE49-F238E27FC236}">
                  <a16:creationId xmlns:a16="http://schemas.microsoft.com/office/drawing/2014/main" id="{EC438AA8-BED4-5945-B460-E79DF194B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363" y="36083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7"/>
                  </a:moveTo>
                  <a:lnTo>
                    <a:pt x="0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9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5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9"/>
                  </a:lnTo>
                  <a:lnTo>
                    <a:pt x="51" y="39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3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7"/>
                  </a:lnTo>
                  <a:lnTo>
                    <a:pt x="44" y="47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1"/>
                  </a:lnTo>
                  <a:lnTo>
                    <a:pt x="38" y="51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1"/>
                  </a:lnTo>
                  <a:lnTo>
                    <a:pt x="16" y="51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7"/>
                  </a:lnTo>
                  <a:lnTo>
                    <a:pt x="10" y="47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3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9"/>
                  </a:lnTo>
                  <a:lnTo>
                    <a:pt x="3" y="39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5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59" name="Freeform 98">
              <a:extLst>
                <a:ext uri="{FF2B5EF4-FFF2-40B4-BE49-F238E27FC236}">
                  <a16:creationId xmlns:a16="http://schemas.microsoft.com/office/drawing/2014/main" id="{42FA73FF-6CFA-D345-AF0A-83F7DFFE8C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3113"/>
              <a:ext cx="42862" cy="41275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0" name="Freeform 99">
              <a:extLst>
                <a:ext uri="{FF2B5EF4-FFF2-40B4-BE49-F238E27FC236}">
                  <a16:creationId xmlns:a16="http://schemas.microsoft.com/office/drawing/2014/main" id="{7F2BFF5A-E3E2-024D-8524-1AB6A7D53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675" y="3313113"/>
              <a:ext cx="42863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6" y="43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4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6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1" name="Freeform 100">
              <a:extLst>
                <a:ext uri="{FF2B5EF4-FFF2-40B4-BE49-F238E27FC236}">
                  <a16:creationId xmlns:a16="http://schemas.microsoft.com/office/drawing/2014/main" id="{D6EA8942-47D5-8147-8B2E-FCA7143848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6313" y="3313113"/>
              <a:ext cx="42862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39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3"/>
                  </a:lnTo>
                  <a:lnTo>
                    <a:pt x="47" y="43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7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3" y="51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7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3"/>
                  </a:lnTo>
                  <a:lnTo>
                    <a:pt x="7" y="43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39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2" name="Freeform 101">
              <a:extLst>
                <a:ext uri="{FF2B5EF4-FFF2-40B4-BE49-F238E27FC236}">
                  <a16:creationId xmlns:a16="http://schemas.microsoft.com/office/drawing/2014/main" id="{A93AA88F-3BE0-CE4B-BFC4-FB414851D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500" y="5360988"/>
              <a:ext cx="41275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3" name="Freeform 102">
              <a:extLst>
                <a:ext uri="{FF2B5EF4-FFF2-40B4-BE49-F238E27FC236}">
                  <a16:creationId xmlns:a16="http://schemas.microsoft.com/office/drawing/2014/main" id="{F6585C61-A33B-BF46-A6D7-3F68D0999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138" y="5360988"/>
              <a:ext cx="42862" cy="42862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0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4" name="Freeform 103">
              <a:extLst>
                <a:ext uri="{FF2B5EF4-FFF2-40B4-BE49-F238E27FC236}">
                  <a16:creationId xmlns:a16="http://schemas.microsoft.com/office/drawing/2014/main" id="{5B9111B8-7130-0F4B-815E-4F53BEF1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2775" y="5360988"/>
              <a:ext cx="42863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6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0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4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5" name="Freeform 104">
              <a:extLst>
                <a:ext uri="{FF2B5EF4-FFF2-40B4-BE49-F238E27FC236}">
                  <a16:creationId xmlns:a16="http://schemas.microsoft.com/office/drawing/2014/main" id="{666A6748-C793-6544-8A94-A041CC2F1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6588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6" name="Freeform 105">
              <a:extLst>
                <a:ext uri="{FF2B5EF4-FFF2-40B4-BE49-F238E27FC236}">
                  <a16:creationId xmlns:a16="http://schemas.microsoft.com/office/drawing/2014/main" id="{4896FB9B-F70F-2840-97DB-50E10189B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225" y="1558925"/>
              <a:ext cx="42863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6"/>
                  </a:moveTo>
                  <a:lnTo>
                    <a:pt x="0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7" y="9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1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5" y="3"/>
                  </a:lnTo>
                  <a:lnTo>
                    <a:pt x="16" y="3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4" y="0"/>
                  </a:lnTo>
                  <a:lnTo>
                    <a:pt x="35" y="1"/>
                  </a:lnTo>
                  <a:lnTo>
                    <a:pt x="36" y="1"/>
                  </a:lnTo>
                  <a:lnTo>
                    <a:pt x="38" y="1"/>
                  </a:lnTo>
                  <a:lnTo>
                    <a:pt x="39" y="3"/>
                  </a:lnTo>
                  <a:lnTo>
                    <a:pt x="40" y="3"/>
                  </a:lnTo>
                  <a:lnTo>
                    <a:pt x="42" y="4"/>
                  </a:lnTo>
                  <a:lnTo>
                    <a:pt x="43" y="4"/>
                  </a:lnTo>
                  <a:lnTo>
                    <a:pt x="43" y="5"/>
                  </a:lnTo>
                  <a:lnTo>
                    <a:pt x="44" y="5"/>
                  </a:lnTo>
                  <a:lnTo>
                    <a:pt x="46" y="7"/>
                  </a:lnTo>
                  <a:lnTo>
                    <a:pt x="47" y="8"/>
                  </a:lnTo>
                  <a:lnTo>
                    <a:pt x="48" y="9"/>
                  </a:lnTo>
                  <a:lnTo>
                    <a:pt x="50" y="11"/>
                  </a:lnTo>
                  <a:lnTo>
                    <a:pt x="50" y="12"/>
                  </a:lnTo>
                  <a:lnTo>
                    <a:pt x="51" y="12"/>
                  </a:lnTo>
                  <a:lnTo>
                    <a:pt x="51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4" y="18"/>
                  </a:lnTo>
                  <a:lnTo>
                    <a:pt x="54" y="2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32"/>
                  </a:lnTo>
                  <a:lnTo>
                    <a:pt x="54" y="33"/>
                  </a:lnTo>
                  <a:lnTo>
                    <a:pt x="54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1" y="40"/>
                  </a:lnTo>
                  <a:lnTo>
                    <a:pt x="50" y="41"/>
                  </a:lnTo>
                  <a:lnTo>
                    <a:pt x="50" y="42"/>
                  </a:lnTo>
                  <a:lnTo>
                    <a:pt x="48" y="44"/>
                  </a:lnTo>
                  <a:lnTo>
                    <a:pt x="47" y="44"/>
                  </a:lnTo>
                  <a:lnTo>
                    <a:pt x="47" y="45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3" y="48"/>
                  </a:lnTo>
                  <a:lnTo>
                    <a:pt x="42" y="49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0"/>
                  </a:lnTo>
                  <a:lnTo>
                    <a:pt x="36" y="52"/>
                  </a:lnTo>
                  <a:lnTo>
                    <a:pt x="35" y="52"/>
                  </a:lnTo>
                  <a:lnTo>
                    <a:pt x="34" y="52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22" y="52"/>
                  </a:lnTo>
                  <a:lnTo>
                    <a:pt x="20" y="52"/>
                  </a:lnTo>
                  <a:lnTo>
                    <a:pt x="19" y="52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5" y="49"/>
                  </a:lnTo>
                  <a:lnTo>
                    <a:pt x="14" y="49"/>
                  </a:lnTo>
                  <a:lnTo>
                    <a:pt x="12" y="48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7" y="44"/>
                  </a:lnTo>
                  <a:lnTo>
                    <a:pt x="6" y="42"/>
                  </a:lnTo>
                  <a:lnTo>
                    <a:pt x="6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7"/>
                  </a:lnTo>
                  <a:lnTo>
                    <a:pt x="3" y="36"/>
                  </a:lnTo>
                  <a:lnTo>
                    <a:pt x="2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7" name="Freeform 106">
              <a:extLst>
                <a:ext uri="{FF2B5EF4-FFF2-40B4-BE49-F238E27FC236}">
                  <a16:creationId xmlns:a16="http://schemas.microsoft.com/office/drawing/2014/main" id="{4C15C5CA-7762-6448-A15E-734A2AED4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863" y="1558925"/>
              <a:ext cx="42862" cy="42863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6"/>
                  </a:moveTo>
                  <a:lnTo>
                    <a:pt x="0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2"/>
                  </a:lnTo>
                  <a:lnTo>
                    <a:pt x="1" y="21"/>
                  </a:lnTo>
                  <a:lnTo>
                    <a:pt x="1" y="20"/>
                  </a:lnTo>
                  <a:lnTo>
                    <a:pt x="1" y="18"/>
                  </a:lnTo>
                  <a:lnTo>
                    <a:pt x="2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5" y="11"/>
                  </a:lnTo>
                  <a:lnTo>
                    <a:pt x="6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12" y="4"/>
                  </a:lnTo>
                  <a:lnTo>
                    <a:pt x="13" y="4"/>
                  </a:lnTo>
                  <a:lnTo>
                    <a:pt x="14" y="3"/>
                  </a:lnTo>
                  <a:lnTo>
                    <a:pt x="16" y="3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3" y="0"/>
                  </a:lnTo>
                  <a:lnTo>
                    <a:pt x="34" y="1"/>
                  </a:lnTo>
                  <a:lnTo>
                    <a:pt x="36" y="1"/>
                  </a:lnTo>
                  <a:lnTo>
                    <a:pt x="37" y="1"/>
                  </a:lnTo>
                  <a:lnTo>
                    <a:pt x="38" y="3"/>
                  </a:lnTo>
                  <a:lnTo>
                    <a:pt x="40" y="3"/>
                  </a:lnTo>
                  <a:lnTo>
                    <a:pt x="41" y="4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4" y="5"/>
                  </a:lnTo>
                  <a:lnTo>
                    <a:pt x="45" y="7"/>
                  </a:lnTo>
                  <a:lnTo>
                    <a:pt x="46" y="8"/>
                  </a:lnTo>
                  <a:lnTo>
                    <a:pt x="48" y="9"/>
                  </a:lnTo>
                  <a:lnTo>
                    <a:pt x="49" y="11"/>
                  </a:lnTo>
                  <a:lnTo>
                    <a:pt x="49" y="12"/>
                  </a:lnTo>
                  <a:lnTo>
                    <a:pt x="50" y="12"/>
                  </a:lnTo>
                  <a:lnTo>
                    <a:pt x="50" y="13"/>
                  </a:lnTo>
                  <a:lnTo>
                    <a:pt x="52" y="15"/>
                  </a:lnTo>
                  <a:lnTo>
                    <a:pt x="52" y="16"/>
                  </a:lnTo>
                  <a:lnTo>
                    <a:pt x="52" y="17"/>
                  </a:lnTo>
                  <a:lnTo>
                    <a:pt x="53" y="18"/>
                  </a:lnTo>
                  <a:lnTo>
                    <a:pt x="53" y="2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32"/>
                  </a:lnTo>
                  <a:lnTo>
                    <a:pt x="53" y="33"/>
                  </a:lnTo>
                  <a:lnTo>
                    <a:pt x="53" y="34"/>
                  </a:lnTo>
                  <a:lnTo>
                    <a:pt x="52" y="36"/>
                  </a:lnTo>
                  <a:lnTo>
                    <a:pt x="52" y="37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50" y="40"/>
                  </a:lnTo>
                  <a:lnTo>
                    <a:pt x="49" y="41"/>
                  </a:lnTo>
                  <a:lnTo>
                    <a:pt x="49" y="42"/>
                  </a:lnTo>
                  <a:lnTo>
                    <a:pt x="48" y="44"/>
                  </a:lnTo>
                  <a:lnTo>
                    <a:pt x="46" y="44"/>
                  </a:lnTo>
                  <a:lnTo>
                    <a:pt x="46" y="45"/>
                  </a:lnTo>
                  <a:lnTo>
                    <a:pt x="45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41" y="49"/>
                  </a:lnTo>
                  <a:lnTo>
                    <a:pt x="40" y="49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6" y="52"/>
                  </a:lnTo>
                  <a:lnTo>
                    <a:pt x="34" y="52"/>
                  </a:lnTo>
                  <a:lnTo>
                    <a:pt x="33" y="52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21" y="52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7" y="50"/>
                  </a:lnTo>
                  <a:lnTo>
                    <a:pt x="16" y="50"/>
                  </a:lnTo>
                  <a:lnTo>
                    <a:pt x="14" y="49"/>
                  </a:lnTo>
                  <a:lnTo>
                    <a:pt x="13" y="49"/>
                  </a:lnTo>
                  <a:lnTo>
                    <a:pt x="12" y="48"/>
                  </a:lnTo>
                  <a:lnTo>
                    <a:pt x="10" y="46"/>
                  </a:lnTo>
                  <a:lnTo>
                    <a:pt x="9" y="46"/>
                  </a:lnTo>
                  <a:lnTo>
                    <a:pt x="8" y="45"/>
                  </a:lnTo>
                  <a:lnTo>
                    <a:pt x="8" y="44"/>
                  </a:lnTo>
                  <a:lnTo>
                    <a:pt x="6" y="44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4" y="40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2" y="37"/>
                  </a:lnTo>
                  <a:lnTo>
                    <a:pt x="2" y="36"/>
                  </a:lnTo>
                  <a:lnTo>
                    <a:pt x="1" y="34"/>
                  </a:lnTo>
                  <a:lnTo>
                    <a:pt x="1" y="33"/>
                  </a:lnTo>
                  <a:lnTo>
                    <a:pt x="1" y="32"/>
                  </a:lnTo>
                  <a:lnTo>
                    <a:pt x="1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8" name="Freeform 107">
              <a:extLst>
                <a:ext uri="{FF2B5EF4-FFF2-40B4-BE49-F238E27FC236}">
                  <a16:creationId xmlns:a16="http://schemas.microsoft.com/office/drawing/2014/main" id="{048FE496-33FD-1E40-A7C5-0B705D2ED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8013" y="3313113"/>
              <a:ext cx="63500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2"/>
                  </a:lnTo>
                  <a:lnTo>
                    <a:pt x="63" y="2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6"/>
                  </a:lnTo>
                  <a:lnTo>
                    <a:pt x="69" y="6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0"/>
                  </a:lnTo>
                  <a:lnTo>
                    <a:pt x="73" y="10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4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8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0"/>
                  </a:lnTo>
                  <a:lnTo>
                    <a:pt x="80" y="21"/>
                  </a:lnTo>
                  <a:lnTo>
                    <a:pt x="80" y="22"/>
                  </a:lnTo>
                  <a:lnTo>
                    <a:pt x="80" y="25"/>
                  </a:lnTo>
                  <a:lnTo>
                    <a:pt x="80" y="26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0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4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8"/>
                  </a:lnTo>
                  <a:lnTo>
                    <a:pt x="75" y="39"/>
                  </a:lnTo>
                  <a:lnTo>
                    <a:pt x="73" y="41"/>
                  </a:lnTo>
                  <a:lnTo>
                    <a:pt x="72" y="42"/>
                  </a:lnTo>
                  <a:lnTo>
                    <a:pt x="72" y="43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6"/>
                  </a:lnTo>
                  <a:lnTo>
                    <a:pt x="67" y="47"/>
                  </a:lnTo>
                  <a:lnTo>
                    <a:pt x="65" y="47"/>
                  </a:lnTo>
                  <a:lnTo>
                    <a:pt x="64" y="49"/>
                  </a:lnTo>
                  <a:lnTo>
                    <a:pt x="63" y="50"/>
                  </a:lnTo>
                  <a:lnTo>
                    <a:pt x="61" y="50"/>
                  </a:lnTo>
                  <a:lnTo>
                    <a:pt x="60" y="50"/>
                  </a:lnTo>
                  <a:lnTo>
                    <a:pt x="59" y="51"/>
                  </a:lnTo>
                  <a:lnTo>
                    <a:pt x="57" y="51"/>
                  </a:lnTo>
                  <a:lnTo>
                    <a:pt x="56" y="51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1"/>
                  </a:lnTo>
                  <a:lnTo>
                    <a:pt x="24" y="51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7"/>
                  </a:lnTo>
                  <a:lnTo>
                    <a:pt x="15" y="47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3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39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69" name="Freeform 108">
              <a:extLst>
                <a:ext uri="{FF2B5EF4-FFF2-40B4-BE49-F238E27FC236}">
                  <a16:creationId xmlns:a16="http://schemas.microsoft.com/office/drawing/2014/main" id="{6CB7B6A7-9158-9347-B401-037C018DE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53288" y="3608388"/>
              <a:ext cx="63500" cy="42862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8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6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0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0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8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0" name="Freeform 109">
              <a:extLst>
                <a:ext uri="{FF2B5EF4-FFF2-40B4-BE49-F238E27FC236}">
                  <a16:creationId xmlns:a16="http://schemas.microsoft.com/office/drawing/2014/main" id="{EF29CD08-E51A-654B-8893-9D79B7AF0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5963" y="3608388"/>
              <a:ext cx="42862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21"/>
                  </a:lnTo>
                  <a:lnTo>
                    <a:pt x="54" y="23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1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5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9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3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7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1"/>
                  </a:lnTo>
                  <a:lnTo>
                    <a:pt x="35" y="51"/>
                  </a:lnTo>
                  <a:lnTo>
                    <a:pt x="34" y="51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1" name="Freeform 110">
              <a:extLst>
                <a:ext uri="{FF2B5EF4-FFF2-40B4-BE49-F238E27FC236}">
                  <a16:creationId xmlns:a16="http://schemas.microsoft.com/office/drawing/2014/main" id="{81EDB279-A93B-AC48-8052-D0C58DCD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0688" y="3313113"/>
              <a:ext cx="41275" cy="41275"/>
            </a:xfrm>
            <a:custGeom>
              <a:avLst/>
              <a:gdLst>
                <a:gd name="T0" fmla="*/ 2147483646 w 53"/>
                <a:gd name="T1" fmla="*/ 2147483646 h 53"/>
                <a:gd name="T2" fmla="*/ 2147483646 w 53"/>
                <a:gd name="T3" fmla="*/ 2147483646 h 53"/>
                <a:gd name="T4" fmla="*/ 2147483646 w 53"/>
                <a:gd name="T5" fmla="*/ 2147483646 h 53"/>
                <a:gd name="T6" fmla="*/ 2147483646 w 53"/>
                <a:gd name="T7" fmla="*/ 2147483646 h 53"/>
                <a:gd name="T8" fmla="*/ 2147483646 w 53"/>
                <a:gd name="T9" fmla="*/ 2147483646 h 53"/>
                <a:gd name="T10" fmla="*/ 2147483646 w 53"/>
                <a:gd name="T11" fmla="*/ 2147483646 h 53"/>
                <a:gd name="T12" fmla="*/ 2147483646 w 53"/>
                <a:gd name="T13" fmla="*/ 2147483646 h 53"/>
                <a:gd name="T14" fmla="*/ 2147483646 w 53"/>
                <a:gd name="T15" fmla="*/ 2147483646 h 53"/>
                <a:gd name="T16" fmla="*/ 2147483646 w 53"/>
                <a:gd name="T17" fmla="*/ 2147483646 h 53"/>
                <a:gd name="T18" fmla="*/ 2147483646 w 53"/>
                <a:gd name="T19" fmla="*/ 0 h 53"/>
                <a:gd name="T20" fmla="*/ 2147483646 w 53"/>
                <a:gd name="T21" fmla="*/ 0 h 53"/>
                <a:gd name="T22" fmla="*/ 2147483646 w 53"/>
                <a:gd name="T23" fmla="*/ 0 h 53"/>
                <a:gd name="T24" fmla="*/ 2147483646 w 53"/>
                <a:gd name="T25" fmla="*/ 0 h 53"/>
                <a:gd name="T26" fmla="*/ 2147483646 w 53"/>
                <a:gd name="T27" fmla="*/ 2147483646 h 53"/>
                <a:gd name="T28" fmla="*/ 2147483646 w 53"/>
                <a:gd name="T29" fmla="*/ 2147483646 h 53"/>
                <a:gd name="T30" fmla="*/ 2147483646 w 53"/>
                <a:gd name="T31" fmla="*/ 2147483646 h 53"/>
                <a:gd name="T32" fmla="*/ 2147483646 w 53"/>
                <a:gd name="T33" fmla="*/ 2147483646 h 53"/>
                <a:gd name="T34" fmla="*/ 2147483646 w 53"/>
                <a:gd name="T35" fmla="*/ 2147483646 h 53"/>
                <a:gd name="T36" fmla="*/ 2147483646 w 53"/>
                <a:gd name="T37" fmla="*/ 2147483646 h 53"/>
                <a:gd name="T38" fmla="*/ 2147483646 w 53"/>
                <a:gd name="T39" fmla="*/ 2147483646 h 53"/>
                <a:gd name="T40" fmla="*/ 2147483646 w 53"/>
                <a:gd name="T41" fmla="*/ 2147483646 h 53"/>
                <a:gd name="T42" fmla="*/ 2147483646 w 53"/>
                <a:gd name="T43" fmla="*/ 2147483646 h 53"/>
                <a:gd name="T44" fmla="*/ 2147483646 w 53"/>
                <a:gd name="T45" fmla="*/ 2147483646 h 53"/>
                <a:gd name="T46" fmla="*/ 2147483646 w 53"/>
                <a:gd name="T47" fmla="*/ 2147483646 h 53"/>
                <a:gd name="T48" fmla="*/ 2147483646 w 53"/>
                <a:gd name="T49" fmla="*/ 2147483646 h 53"/>
                <a:gd name="T50" fmla="*/ 2147483646 w 53"/>
                <a:gd name="T51" fmla="*/ 2147483646 h 53"/>
                <a:gd name="T52" fmla="*/ 2147483646 w 53"/>
                <a:gd name="T53" fmla="*/ 2147483646 h 53"/>
                <a:gd name="T54" fmla="*/ 2147483646 w 53"/>
                <a:gd name="T55" fmla="*/ 2147483646 h 53"/>
                <a:gd name="T56" fmla="*/ 2147483646 w 53"/>
                <a:gd name="T57" fmla="*/ 2147483646 h 53"/>
                <a:gd name="T58" fmla="*/ 2147483646 w 53"/>
                <a:gd name="T59" fmla="*/ 2147483646 h 53"/>
                <a:gd name="T60" fmla="*/ 2147483646 w 53"/>
                <a:gd name="T61" fmla="*/ 2147483646 h 53"/>
                <a:gd name="T62" fmla="*/ 2147483646 w 53"/>
                <a:gd name="T63" fmla="*/ 2147483646 h 53"/>
                <a:gd name="T64" fmla="*/ 2147483646 w 53"/>
                <a:gd name="T65" fmla="*/ 2147483646 h 53"/>
                <a:gd name="T66" fmla="*/ 2147483646 w 53"/>
                <a:gd name="T67" fmla="*/ 2147483646 h 53"/>
                <a:gd name="T68" fmla="*/ 2147483646 w 53"/>
                <a:gd name="T69" fmla="*/ 2147483646 h 53"/>
                <a:gd name="T70" fmla="*/ 2147483646 w 53"/>
                <a:gd name="T71" fmla="*/ 2147483646 h 53"/>
                <a:gd name="T72" fmla="*/ 2147483646 w 53"/>
                <a:gd name="T73" fmla="*/ 2147483646 h 53"/>
                <a:gd name="T74" fmla="*/ 2147483646 w 53"/>
                <a:gd name="T75" fmla="*/ 2147483646 h 53"/>
                <a:gd name="T76" fmla="*/ 2147483646 w 53"/>
                <a:gd name="T77" fmla="*/ 2147483646 h 53"/>
                <a:gd name="T78" fmla="*/ 2147483646 w 53"/>
                <a:gd name="T79" fmla="*/ 2147483646 h 53"/>
                <a:gd name="T80" fmla="*/ 2147483646 w 53"/>
                <a:gd name="T81" fmla="*/ 2147483646 h 53"/>
                <a:gd name="T82" fmla="*/ 2147483646 w 53"/>
                <a:gd name="T83" fmla="*/ 2147483646 h 53"/>
                <a:gd name="T84" fmla="*/ 2147483646 w 53"/>
                <a:gd name="T85" fmla="*/ 2147483646 h 53"/>
                <a:gd name="T86" fmla="*/ 2147483646 w 53"/>
                <a:gd name="T87" fmla="*/ 2147483646 h 53"/>
                <a:gd name="T88" fmla="*/ 2147483646 w 53"/>
                <a:gd name="T89" fmla="*/ 2147483646 h 53"/>
                <a:gd name="T90" fmla="*/ 2147483646 w 53"/>
                <a:gd name="T91" fmla="*/ 2147483646 h 53"/>
                <a:gd name="T92" fmla="*/ 2147483646 w 53"/>
                <a:gd name="T93" fmla="*/ 2147483646 h 53"/>
                <a:gd name="T94" fmla="*/ 2147483646 w 53"/>
                <a:gd name="T95" fmla="*/ 2147483646 h 53"/>
                <a:gd name="T96" fmla="*/ 2147483646 w 53"/>
                <a:gd name="T97" fmla="*/ 2147483646 h 53"/>
                <a:gd name="T98" fmla="*/ 2147483646 w 53"/>
                <a:gd name="T99" fmla="*/ 2147483646 h 53"/>
                <a:gd name="T100" fmla="*/ 2147483646 w 53"/>
                <a:gd name="T101" fmla="*/ 2147483646 h 53"/>
                <a:gd name="T102" fmla="*/ 2147483646 w 53"/>
                <a:gd name="T103" fmla="*/ 2147483646 h 53"/>
                <a:gd name="T104" fmla="*/ 2147483646 w 53"/>
                <a:gd name="T105" fmla="*/ 2147483646 h 53"/>
                <a:gd name="T106" fmla="*/ 2147483646 w 53"/>
                <a:gd name="T107" fmla="*/ 2147483646 h 53"/>
                <a:gd name="T108" fmla="*/ 2147483646 w 53"/>
                <a:gd name="T109" fmla="*/ 2147483646 h 53"/>
                <a:gd name="T110" fmla="*/ 2147483646 w 53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53"/>
                <a:gd name="T170" fmla="*/ 53 w 53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53">
                  <a:moveTo>
                    <a:pt x="0" y="21"/>
                  </a:moveTo>
                  <a:lnTo>
                    <a:pt x="0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2" y="21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4"/>
                  </a:lnTo>
                  <a:lnTo>
                    <a:pt x="6" y="13"/>
                  </a:lnTo>
                  <a:lnTo>
                    <a:pt x="6" y="12"/>
                  </a:lnTo>
                  <a:lnTo>
                    <a:pt x="8" y="10"/>
                  </a:lnTo>
                  <a:lnTo>
                    <a:pt x="9" y="10"/>
                  </a:lnTo>
                  <a:lnTo>
                    <a:pt x="9" y="9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1" y="1"/>
                  </a:lnTo>
                  <a:lnTo>
                    <a:pt x="22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1"/>
                  </a:lnTo>
                  <a:lnTo>
                    <a:pt x="33" y="1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7" y="4"/>
                  </a:lnTo>
                  <a:lnTo>
                    <a:pt x="38" y="4"/>
                  </a:lnTo>
                  <a:lnTo>
                    <a:pt x="40" y="5"/>
                  </a:lnTo>
                  <a:lnTo>
                    <a:pt x="41" y="6"/>
                  </a:lnTo>
                  <a:lnTo>
                    <a:pt x="42" y="6"/>
                  </a:lnTo>
                  <a:lnTo>
                    <a:pt x="44" y="8"/>
                  </a:lnTo>
                  <a:lnTo>
                    <a:pt x="45" y="9"/>
                  </a:lnTo>
                  <a:lnTo>
                    <a:pt x="45" y="10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9" y="14"/>
                  </a:lnTo>
                  <a:lnTo>
                    <a:pt x="50" y="16"/>
                  </a:lnTo>
                  <a:lnTo>
                    <a:pt x="50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3" y="24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3" y="30"/>
                  </a:lnTo>
                  <a:lnTo>
                    <a:pt x="53" y="21"/>
                  </a:lnTo>
                  <a:lnTo>
                    <a:pt x="53" y="22"/>
                  </a:lnTo>
                  <a:lnTo>
                    <a:pt x="53" y="25"/>
                  </a:lnTo>
                  <a:lnTo>
                    <a:pt x="53" y="26"/>
                  </a:lnTo>
                  <a:lnTo>
                    <a:pt x="53" y="28"/>
                  </a:lnTo>
                  <a:lnTo>
                    <a:pt x="53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0" y="34"/>
                  </a:lnTo>
                  <a:lnTo>
                    <a:pt x="50" y="36"/>
                  </a:lnTo>
                  <a:lnTo>
                    <a:pt x="49" y="37"/>
                  </a:lnTo>
                  <a:lnTo>
                    <a:pt x="48" y="38"/>
                  </a:lnTo>
                  <a:lnTo>
                    <a:pt x="48" y="39"/>
                  </a:lnTo>
                  <a:lnTo>
                    <a:pt x="46" y="41"/>
                  </a:lnTo>
                  <a:lnTo>
                    <a:pt x="45" y="42"/>
                  </a:lnTo>
                  <a:lnTo>
                    <a:pt x="45" y="43"/>
                  </a:lnTo>
                  <a:lnTo>
                    <a:pt x="44" y="45"/>
                  </a:lnTo>
                  <a:lnTo>
                    <a:pt x="42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38" y="47"/>
                  </a:lnTo>
                  <a:lnTo>
                    <a:pt x="37" y="49"/>
                  </a:lnTo>
                  <a:lnTo>
                    <a:pt x="36" y="50"/>
                  </a:lnTo>
                  <a:lnTo>
                    <a:pt x="34" y="50"/>
                  </a:lnTo>
                  <a:lnTo>
                    <a:pt x="33" y="50"/>
                  </a:lnTo>
                  <a:lnTo>
                    <a:pt x="32" y="51"/>
                  </a:lnTo>
                  <a:lnTo>
                    <a:pt x="30" y="51"/>
                  </a:lnTo>
                  <a:lnTo>
                    <a:pt x="29" y="51"/>
                  </a:lnTo>
                  <a:lnTo>
                    <a:pt x="26" y="53"/>
                  </a:lnTo>
                  <a:lnTo>
                    <a:pt x="25" y="53"/>
                  </a:lnTo>
                  <a:lnTo>
                    <a:pt x="24" y="53"/>
                  </a:lnTo>
                  <a:lnTo>
                    <a:pt x="22" y="53"/>
                  </a:lnTo>
                  <a:lnTo>
                    <a:pt x="32" y="53"/>
                  </a:lnTo>
                  <a:lnTo>
                    <a:pt x="30" y="53"/>
                  </a:lnTo>
                  <a:lnTo>
                    <a:pt x="29" y="53"/>
                  </a:lnTo>
                  <a:lnTo>
                    <a:pt x="26" y="53"/>
                  </a:lnTo>
                  <a:lnTo>
                    <a:pt x="25" y="51"/>
                  </a:lnTo>
                  <a:lnTo>
                    <a:pt x="24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7" y="49"/>
                  </a:lnTo>
                  <a:lnTo>
                    <a:pt x="16" y="47"/>
                  </a:lnTo>
                  <a:lnTo>
                    <a:pt x="14" y="47"/>
                  </a:lnTo>
                  <a:lnTo>
                    <a:pt x="13" y="46"/>
                  </a:lnTo>
                  <a:lnTo>
                    <a:pt x="12" y="45"/>
                  </a:lnTo>
                  <a:lnTo>
                    <a:pt x="10" y="45"/>
                  </a:lnTo>
                  <a:lnTo>
                    <a:pt x="9" y="43"/>
                  </a:lnTo>
                  <a:lnTo>
                    <a:pt x="9" y="42"/>
                  </a:lnTo>
                  <a:lnTo>
                    <a:pt x="8" y="41"/>
                  </a:lnTo>
                  <a:lnTo>
                    <a:pt x="6" y="39"/>
                  </a:lnTo>
                  <a:lnTo>
                    <a:pt x="6" y="38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3"/>
                  </a:lnTo>
                  <a:lnTo>
                    <a:pt x="2" y="32"/>
                  </a:lnTo>
                  <a:lnTo>
                    <a:pt x="2" y="30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2" name="Freeform 111">
              <a:extLst>
                <a:ext uri="{FF2B5EF4-FFF2-40B4-BE49-F238E27FC236}">
                  <a16:creationId xmlns:a16="http://schemas.microsoft.com/office/drawing/2014/main" id="{96DB07F7-01D6-B845-BDEC-E00015BFA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5413" y="3017838"/>
              <a:ext cx="61912" cy="41275"/>
            </a:xfrm>
            <a:custGeom>
              <a:avLst/>
              <a:gdLst>
                <a:gd name="T0" fmla="*/ 2147483646 w 80"/>
                <a:gd name="T1" fmla="*/ 2147483646 h 53"/>
                <a:gd name="T2" fmla="*/ 2147483646 w 80"/>
                <a:gd name="T3" fmla="*/ 2147483646 h 53"/>
                <a:gd name="T4" fmla="*/ 2147483646 w 80"/>
                <a:gd name="T5" fmla="*/ 2147483646 h 53"/>
                <a:gd name="T6" fmla="*/ 2147483646 w 80"/>
                <a:gd name="T7" fmla="*/ 2147483646 h 53"/>
                <a:gd name="T8" fmla="*/ 2147483646 w 80"/>
                <a:gd name="T9" fmla="*/ 2147483646 h 53"/>
                <a:gd name="T10" fmla="*/ 2147483646 w 80"/>
                <a:gd name="T11" fmla="*/ 2147483646 h 53"/>
                <a:gd name="T12" fmla="*/ 2147483646 w 80"/>
                <a:gd name="T13" fmla="*/ 2147483646 h 53"/>
                <a:gd name="T14" fmla="*/ 2147483646 w 80"/>
                <a:gd name="T15" fmla="*/ 2147483646 h 53"/>
                <a:gd name="T16" fmla="*/ 2147483646 w 80"/>
                <a:gd name="T17" fmla="*/ 2147483646 h 53"/>
                <a:gd name="T18" fmla="*/ 2147483646 w 80"/>
                <a:gd name="T19" fmla="*/ 0 h 53"/>
                <a:gd name="T20" fmla="*/ 2147483646 w 80"/>
                <a:gd name="T21" fmla="*/ 0 h 53"/>
                <a:gd name="T22" fmla="*/ 2147483646 w 80"/>
                <a:gd name="T23" fmla="*/ 0 h 53"/>
                <a:gd name="T24" fmla="*/ 2147483646 w 80"/>
                <a:gd name="T25" fmla="*/ 0 h 53"/>
                <a:gd name="T26" fmla="*/ 2147483646 w 80"/>
                <a:gd name="T27" fmla="*/ 2147483646 h 53"/>
                <a:gd name="T28" fmla="*/ 2147483646 w 80"/>
                <a:gd name="T29" fmla="*/ 2147483646 h 53"/>
                <a:gd name="T30" fmla="*/ 2147483646 w 80"/>
                <a:gd name="T31" fmla="*/ 2147483646 h 53"/>
                <a:gd name="T32" fmla="*/ 2147483646 w 80"/>
                <a:gd name="T33" fmla="*/ 2147483646 h 53"/>
                <a:gd name="T34" fmla="*/ 2147483646 w 80"/>
                <a:gd name="T35" fmla="*/ 2147483646 h 53"/>
                <a:gd name="T36" fmla="*/ 2147483646 w 80"/>
                <a:gd name="T37" fmla="*/ 2147483646 h 53"/>
                <a:gd name="T38" fmla="*/ 2147483646 w 80"/>
                <a:gd name="T39" fmla="*/ 2147483646 h 53"/>
                <a:gd name="T40" fmla="*/ 2147483646 w 80"/>
                <a:gd name="T41" fmla="*/ 2147483646 h 53"/>
                <a:gd name="T42" fmla="*/ 2147483646 w 80"/>
                <a:gd name="T43" fmla="*/ 2147483646 h 53"/>
                <a:gd name="T44" fmla="*/ 2147483646 w 80"/>
                <a:gd name="T45" fmla="*/ 2147483646 h 53"/>
                <a:gd name="T46" fmla="*/ 2147483646 w 80"/>
                <a:gd name="T47" fmla="*/ 2147483646 h 53"/>
                <a:gd name="T48" fmla="*/ 2147483646 w 80"/>
                <a:gd name="T49" fmla="*/ 2147483646 h 53"/>
                <a:gd name="T50" fmla="*/ 2147483646 w 80"/>
                <a:gd name="T51" fmla="*/ 2147483646 h 53"/>
                <a:gd name="T52" fmla="*/ 2147483646 w 80"/>
                <a:gd name="T53" fmla="*/ 2147483646 h 53"/>
                <a:gd name="T54" fmla="*/ 2147483646 w 80"/>
                <a:gd name="T55" fmla="*/ 2147483646 h 53"/>
                <a:gd name="T56" fmla="*/ 2147483646 w 80"/>
                <a:gd name="T57" fmla="*/ 2147483646 h 53"/>
                <a:gd name="T58" fmla="*/ 2147483646 w 80"/>
                <a:gd name="T59" fmla="*/ 2147483646 h 53"/>
                <a:gd name="T60" fmla="*/ 2147483646 w 80"/>
                <a:gd name="T61" fmla="*/ 2147483646 h 53"/>
                <a:gd name="T62" fmla="*/ 2147483646 w 80"/>
                <a:gd name="T63" fmla="*/ 2147483646 h 53"/>
                <a:gd name="T64" fmla="*/ 2147483646 w 80"/>
                <a:gd name="T65" fmla="*/ 2147483646 h 53"/>
                <a:gd name="T66" fmla="*/ 2147483646 w 80"/>
                <a:gd name="T67" fmla="*/ 2147483646 h 53"/>
                <a:gd name="T68" fmla="*/ 2147483646 w 80"/>
                <a:gd name="T69" fmla="*/ 2147483646 h 53"/>
                <a:gd name="T70" fmla="*/ 2147483646 w 80"/>
                <a:gd name="T71" fmla="*/ 2147483646 h 53"/>
                <a:gd name="T72" fmla="*/ 2147483646 w 80"/>
                <a:gd name="T73" fmla="*/ 2147483646 h 53"/>
                <a:gd name="T74" fmla="*/ 2147483646 w 80"/>
                <a:gd name="T75" fmla="*/ 2147483646 h 53"/>
                <a:gd name="T76" fmla="*/ 2147483646 w 80"/>
                <a:gd name="T77" fmla="*/ 2147483646 h 53"/>
                <a:gd name="T78" fmla="*/ 2147483646 w 80"/>
                <a:gd name="T79" fmla="*/ 2147483646 h 53"/>
                <a:gd name="T80" fmla="*/ 2147483646 w 80"/>
                <a:gd name="T81" fmla="*/ 2147483646 h 53"/>
                <a:gd name="T82" fmla="*/ 2147483646 w 80"/>
                <a:gd name="T83" fmla="*/ 2147483646 h 53"/>
                <a:gd name="T84" fmla="*/ 2147483646 w 80"/>
                <a:gd name="T85" fmla="*/ 2147483646 h 53"/>
                <a:gd name="T86" fmla="*/ 2147483646 w 80"/>
                <a:gd name="T87" fmla="*/ 2147483646 h 53"/>
                <a:gd name="T88" fmla="*/ 2147483646 w 80"/>
                <a:gd name="T89" fmla="*/ 2147483646 h 53"/>
                <a:gd name="T90" fmla="*/ 2147483646 w 80"/>
                <a:gd name="T91" fmla="*/ 2147483646 h 53"/>
                <a:gd name="T92" fmla="*/ 2147483646 w 80"/>
                <a:gd name="T93" fmla="*/ 2147483646 h 53"/>
                <a:gd name="T94" fmla="*/ 2147483646 w 80"/>
                <a:gd name="T95" fmla="*/ 2147483646 h 53"/>
                <a:gd name="T96" fmla="*/ 2147483646 w 80"/>
                <a:gd name="T97" fmla="*/ 2147483646 h 53"/>
                <a:gd name="T98" fmla="*/ 2147483646 w 80"/>
                <a:gd name="T99" fmla="*/ 2147483646 h 53"/>
                <a:gd name="T100" fmla="*/ 2147483646 w 80"/>
                <a:gd name="T101" fmla="*/ 2147483646 h 53"/>
                <a:gd name="T102" fmla="*/ 2147483646 w 80"/>
                <a:gd name="T103" fmla="*/ 2147483646 h 53"/>
                <a:gd name="T104" fmla="*/ 2147483646 w 80"/>
                <a:gd name="T105" fmla="*/ 2147483646 h 53"/>
                <a:gd name="T106" fmla="*/ 2147483646 w 80"/>
                <a:gd name="T107" fmla="*/ 2147483646 h 53"/>
                <a:gd name="T108" fmla="*/ 2147483646 w 80"/>
                <a:gd name="T109" fmla="*/ 2147483646 h 53"/>
                <a:gd name="T110" fmla="*/ 2147483646 w 80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0"/>
                <a:gd name="T169" fmla="*/ 0 h 53"/>
                <a:gd name="T170" fmla="*/ 80 w 80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0" h="53">
                  <a:moveTo>
                    <a:pt x="0" y="21"/>
                  </a:moveTo>
                  <a:lnTo>
                    <a:pt x="0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7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1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2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7" y="1"/>
                  </a:lnTo>
                  <a:lnTo>
                    <a:pt x="59" y="1"/>
                  </a:lnTo>
                  <a:lnTo>
                    <a:pt x="60" y="1"/>
                  </a:lnTo>
                  <a:lnTo>
                    <a:pt x="61" y="3"/>
                  </a:lnTo>
                  <a:lnTo>
                    <a:pt x="63" y="3"/>
                  </a:lnTo>
                  <a:lnTo>
                    <a:pt x="64" y="4"/>
                  </a:lnTo>
                  <a:lnTo>
                    <a:pt x="65" y="4"/>
                  </a:lnTo>
                  <a:lnTo>
                    <a:pt x="67" y="5"/>
                  </a:lnTo>
                  <a:lnTo>
                    <a:pt x="68" y="7"/>
                  </a:lnTo>
                  <a:lnTo>
                    <a:pt x="69" y="7"/>
                  </a:lnTo>
                  <a:lnTo>
                    <a:pt x="71" y="8"/>
                  </a:lnTo>
                  <a:lnTo>
                    <a:pt x="72" y="9"/>
                  </a:lnTo>
                  <a:lnTo>
                    <a:pt x="72" y="11"/>
                  </a:lnTo>
                  <a:lnTo>
                    <a:pt x="73" y="11"/>
                  </a:lnTo>
                  <a:lnTo>
                    <a:pt x="75" y="12"/>
                  </a:lnTo>
                  <a:lnTo>
                    <a:pt x="75" y="13"/>
                  </a:lnTo>
                  <a:lnTo>
                    <a:pt x="76" y="15"/>
                  </a:lnTo>
                  <a:lnTo>
                    <a:pt x="77" y="16"/>
                  </a:lnTo>
                  <a:lnTo>
                    <a:pt x="77" y="17"/>
                  </a:lnTo>
                  <a:lnTo>
                    <a:pt x="79" y="19"/>
                  </a:lnTo>
                  <a:lnTo>
                    <a:pt x="79" y="20"/>
                  </a:lnTo>
                  <a:lnTo>
                    <a:pt x="79" y="21"/>
                  </a:lnTo>
                  <a:lnTo>
                    <a:pt x="80" y="24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80" y="31"/>
                  </a:lnTo>
                  <a:lnTo>
                    <a:pt x="80" y="21"/>
                  </a:lnTo>
                  <a:lnTo>
                    <a:pt x="80" y="23"/>
                  </a:lnTo>
                  <a:lnTo>
                    <a:pt x="80" y="25"/>
                  </a:lnTo>
                  <a:lnTo>
                    <a:pt x="80" y="27"/>
                  </a:lnTo>
                  <a:lnTo>
                    <a:pt x="80" y="28"/>
                  </a:lnTo>
                  <a:lnTo>
                    <a:pt x="80" y="29"/>
                  </a:lnTo>
                  <a:lnTo>
                    <a:pt x="79" y="31"/>
                  </a:lnTo>
                  <a:lnTo>
                    <a:pt x="79" y="32"/>
                  </a:lnTo>
                  <a:lnTo>
                    <a:pt x="79" y="33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6" y="37"/>
                  </a:lnTo>
                  <a:lnTo>
                    <a:pt x="75" y="39"/>
                  </a:lnTo>
                  <a:lnTo>
                    <a:pt x="75" y="40"/>
                  </a:lnTo>
                  <a:lnTo>
                    <a:pt x="73" y="41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1" y="45"/>
                  </a:lnTo>
                  <a:lnTo>
                    <a:pt x="69" y="45"/>
                  </a:lnTo>
                  <a:lnTo>
                    <a:pt x="68" y="47"/>
                  </a:lnTo>
                  <a:lnTo>
                    <a:pt x="67" y="48"/>
                  </a:lnTo>
                  <a:lnTo>
                    <a:pt x="65" y="48"/>
                  </a:lnTo>
                  <a:lnTo>
                    <a:pt x="64" y="49"/>
                  </a:lnTo>
                  <a:lnTo>
                    <a:pt x="63" y="51"/>
                  </a:lnTo>
                  <a:lnTo>
                    <a:pt x="61" y="51"/>
                  </a:lnTo>
                  <a:lnTo>
                    <a:pt x="60" y="51"/>
                  </a:lnTo>
                  <a:lnTo>
                    <a:pt x="59" y="52"/>
                  </a:lnTo>
                  <a:lnTo>
                    <a:pt x="57" y="52"/>
                  </a:lnTo>
                  <a:lnTo>
                    <a:pt x="56" y="52"/>
                  </a:lnTo>
                  <a:lnTo>
                    <a:pt x="53" y="53"/>
                  </a:lnTo>
                  <a:lnTo>
                    <a:pt x="52" y="53"/>
                  </a:lnTo>
                  <a:lnTo>
                    <a:pt x="51" y="53"/>
                  </a:lnTo>
                  <a:lnTo>
                    <a:pt x="49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29" y="53"/>
                  </a:lnTo>
                  <a:lnTo>
                    <a:pt x="27" y="53"/>
                  </a:lnTo>
                  <a:lnTo>
                    <a:pt x="25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1" y="51"/>
                  </a:lnTo>
                  <a:lnTo>
                    <a:pt x="20" y="51"/>
                  </a:lnTo>
                  <a:lnTo>
                    <a:pt x="19" y="51"/>
                  </a:lnTo>
                  <a:lnTo>
                    <a:pt x="17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3" y="47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9"/>
                  </a:lnTo>
                  <a:lnTo>
                    <a:pt x="5" y="37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1"/>
                  </a:lnTo>
                  <a:lnTo>
                    <a:pt x="1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5"/>
                  </a:lnTo>
                  <a:lnTo>
                    <a:pt x="1" y="23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3" name="Freeform 112">
              <a:extLst>
                <a:ext uri="{FF2B5EF4-FFF2-40B4-BE49-F238E27FC236}">
                  <a16:creationId xmlns:a16="http://schemas.microsoft.com/office/drawing/2014/main" id="{378FBC87-FBEC-DE42-A6CF-BCB466BB1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8550" y="2720975"/>
              <a:ext cx="63500" cy="42863"/>
            </a:xfrm>
            <a:custGeom>
              <a:avLst/>
              <a:gdLst>
                <a:gd name="T0" fmla="*/ 2147483646 w 79"/>
                <a:gd name="T1" fmla="*/ 2147483646 h 54"/>
                <a:gd name="T2" fmla="*/ 2147483646 w 79"/>
                <a:gd name="T3" fmla="*/ 2147483646 h 54"/>
                <a:gd name="T4" fmla="*/ 2147483646 w 79"/>
                <a:gd name="T5" fmla="*/ 2147483646 h 54"/>
                <a:gd name="T6" fmla="*/ 2147483646 w 79"/>
                <a:gd name="T7" fmla="*/ 2147483646 h 54"/>
                <a:gd name="T8" fmla="*/ 2147483646 w 79"/>
                <a:gd name="T9" fmla="*/ 2147483646 h 54"/>
                <a:gd name="T10" fmla="*/ 2147483646 w 79"/>
                <a:gd name="T11" fmla="*/ 2147483646 h 54"/>
                <a:gd name="T12" fmla="*/ 2147483646 w 79"/>
                <a:gd name="T13" fmla="*/ 2147483646 h 54"/>
                <a:gd name="T14" fmla="*/ 2147483646 w 79"/>
                <a:gd name="T15" fmla="*/ 2147483646 h 54"/>
                <a:gd name="T16" fmla="*/ 2147483646 w 79"/>
                <a:gd name="T17" fmla="*/ 2147483646 h 54"/>
                <a:gd name="T18" fmla="*/ 2147483646 w 79"/>
                <a:gd name="T19" fmla="*/ 0 h 54"/>
                <a:gd name="T20" fmla="*/ 2147483646 w 79"/>
                <a:gd name="T21" fmla="*/ 0 h 54"/>
                <a:gd name="T22" fmla="*/ 2147483646 w 79"/>
                <a:gd name="T23" fmla="*/ 0 h 54"/>
                <a:gd name="T24" fmla="*/ 2147483646 w 79"/>
                <a:gd name="T25" fmla="*/ 0 h 54"/>
                <a:gd name="T26" fmla="*/ 2147483646 w 79"/>
                <a:gd name="T27" fmla="*/ 2147483646 h 54"/>
                <a:gd name="T28" fmla="*/ 2147483646 w 79"/>
                <a:gd name="T29" fmla="*/ 2147483646 h 54"/>
                <a:gd name="T30" fmla="*/ 2147483646 w 79"/>
                <a:gd name="T31" fmla="*/ 2147483646 h 54"/>
                <a:gd name="T32" fmla="*/ 2147483646 w 79"/>
                <a:gd name="T33" fmla="*/ 2147483646 h 54"/>
                <a:gd name="T34" fmla="*/ 2147483646 w 79"/>
                <a:gd name="T35" fmla="*/ 2147483646 h 54"/>
                <a:gd name="T36" fmla="*/ 2147483646 w 79"/>
                <a:gd name="T37" fmla="*/ 2147483646 h 54"/>
                <a:gd name="T38" fmla="*/ 2147483646 w 79"/>
                <a:gd name="T39" fmla="*/ 2147483646 h 54"/>
                <a:gd name="T40" fmla="*/ 2147483646 w 79"/>
                <a:gd name="T41" fmla="*/ 2147483646 h 54"/>
                <a:gd name="T42" fmla="*/ 2147483646 w 79"/>
                <a:gd name="T43" fmla="*/ 2147483646 h 54"/>
                <a:gd name="T44" fmla="*/ 2147483646 w 79"/>
                <a:gd name="T45" fmla="*/ 2147483646 h 54"/>
                <a:gd name="T46" fmla="*/ 2147483646 w 79"/>
                <a:gd name="T47" fmla="*/ 2147483646 h 54"/>
                <a:gd name="T48" fmla="*/ 2147483646 w 79"/>
                <a:gd name="T49" fmla="*/ 2147483646 h 54"/>
                <a:gd name="T50" fmla="*/ 2147483646 w 79"/>
                <a:gd name="T51" fmla="*/ 2147483646 h 54"/>
                <a:gd name="T52" fmla="*/ 2147483646 w 79"/>
                <a:gd name="T53" fmla="*/ 2147483646 h 54"/>
                <a:gd name="T54" fmla="*/ 2147483646 w 79"/>
                <a:gd name="T55" fmla="*/ 2147483646 h 54"/>
                <a:gd name="T56" fmla="*/ 2147483646 w 79"/>
                <a:gd name="T57" fmla="*/ 2147483646 h 54"/>
                <a:gd name="T58" fmla="*/ 2147483646 w 79"/>
                <a:gd name="T59" fmla="*/ 2147483646 h 54"/>
                <a:gd name="T60" fmla="*/ 2147483646 w 79"/>
                <a:gd name="T61" fmla="*/ 2147483646 h 54"/>
                <a:gd name="T62" fmla="*/ 2147483646 w 79"/>
                <a:gd name="T63" fmla="*/ 2147483646 h 54"/>
                <a:gd name="T64" fmla="*/ 2147483646 w 79"/>
                <a:gd name="T65" fmla="*/ 2147483646 h 54"/>
                <a:gd name="T66" fmla="*/ 2147483646 w 79"/>
                <a:gd name="T67" fmla="*/ 2147483646 h 54"/>
                <a:gd name="T68" fmla="*/ 2147483646 w 79"/>
                <a:gd name="T69" fmla="*/ 2147483646 h 54"/>
                <a:gd name="T70" fmla="*/ 2147483646 w 79"/>
                <a:gd name="T71" fmla="*/ 2147483646 h 54"/>
                <a:gd name="T72" fmla="*/ 2147483646 w 79"/>
                <a:gd name="T73" fmla="*/ 2147483646 h 54"/>
                <a:gd name="T74" fmla="*/ 2147483646 w 79"/>
                <a:gd name="T75" fmla="*/ 2147483646 h 54"/>
                <a:gd name="T76" fmla="*/ 2147483646 w 79"/>
                <a:gd name="T77" fmla="*/ 2147483646 h 54"/>
                <a:gd name="T78" fmla="*/ 2147483646 w 79"/>
                <a:gd name="T79" fmla="*/ 2147483646 h 54"/>
                <a:gd name="T80" fmla="*/ 2147483646 w 79"/>
                <a:gd name="T81" fmla="*/ 2147483646 h 54"/>
                <a:gd name="T82" fmla="*/ 2147483646 w 79"/>
                <a:gd name="T83" fmla="*/ 2147483646 h 54"/>
                <a:gd name="T84" fmla="*/ 2147483646 w 79"/>
                <a:gd name="T85" fmla="*/ 2147483646 h 54"/>
                <a:gd name="T86" fmla="*/ 2147483646 w 79"/>
                <a:gd name="T87" fmla="*/ 2147483646 h 54"/>
                <a:gd name="T88" fmla="*/ 2147483646 w 79"/>
                <a:gd name="T89" fmla="*/ 2147483646 h 54"/>
                <a:gd name="T90" fmla="*/ 2147483646 w 79"/>
                <a:gd name="T91" fmla="*/ 2147483646 h 54"/>
                <a:gd name="T92" fmla="*/ 2147483646 w 79"/>
                <a:gd name="T93" fmla="*/ 2147483646 h 54"/>
                <a:gd name="T94" fmla="*/ 2147483646 w 79"/>
                <a:gd name="T95" fmla="*/ 2147483646 h 54"/>
                <a:gd name="T96" fmla="*/ 2147483646 w 79"/>
                <a:gd name="T97" fmla="*/ 2147483646 h 54"/>
                <a:gd name="T98" fmla="*/ 2147483646 w 79"/>
                <a:gd name="T99" fmla="*/ 2147483646 h 54"/>
                <a:gd name="T100" fmla="*/ 2147483646 w 79"/>
                <a:gd name="T101" fmla="*/ 2147483646 h 54"/>
                <a:gd name="T102" fmla="*/ 2147483646 w 79"/>
                <a:gd name="T103" fmla="*/ 2147483646 h 54"/>
                <a:gd name="T104" fmla="*/ 2147483646 w 79"/>
                <a:gd name="T105" fmla="*/ 2147483646 h 54"/>
                <a:gd name="T106" fmla="*/ 2147483646 w 79"/>
                <a:gd name="T107" fmla="*/ 2147483646 h 54"/>
                <a:gd name="T108" fmla="*/ 2147483646 w 79"/>
                <a:gd name="T109" fmla="*/ 2147483646 h 54"/>
                <a:gd name="T110" fmla="*/ 2147483646 w 79"/>
                <a:gd name="T111" fmla="*/ 2147483646 h 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9"/>
                <a:gd name="T169" fmla="*/ 0 h 54"/>
                <a:gd name="T170" fmla="*/ 79 w 79"/>
                <a:gd name="T171" fmla="*/ 54 h 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9" h="54">
                  <a:moveTo>
                    <a:pt x="0" y="22"/>
                  </a:moveTo>
                  <a:lnTo>
                    <a:pt x="0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4"/>
                  </a:lnTo>
                  <a:lnTo>
                    <a:pt x="2" y="22"/>
                  </a:lnTo>
                  <a:lnTo>
                    <a:pt x="2" y="20"/>
                  </a:lnTo>
                  <a:lnTo>
                    <a:pt x="2" y="19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5" y="15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8" y="11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10" y="8"/>
                  </a:lnTo>
                  <a:lnTo>
                    <a:pt x="11" y="7"/>
                  </a:lnTo>
                  <a:lnTo>
                    <a:pt x="13" y="7"/>
                  </a:lnTo>
                  <a:lnTo>
                    <a:pt x="14" y="6"/>
                  </a:lnTo>
                  <a:lnTo>
                    <a:pt x="15" y="4"/>
                  </a:lnTo>
                  <a:lnTo>
                    <a:pt x="17" y="4"/>
                  </a:lnTo>
                  <a:lnTo>
                    <a:pt x="18" y="3"/>
                  </a:lnTo>
                  <a:lnTo>
                    <a:pt x="19" y="3"/>
                  </a:lnTo>
                  <a:lnTo>
                    <a:pt x="21" y="2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9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57" y="2"/>
                  </a:lnTo>
                  <a:lnTo>
                    <a:pt x="58" y="2"/>
                  </a:lnTo>
                  <a:lnTo>
                    <a:pt x="59" y="2"/>
                  </a:lnTo>
                  <a:lnTo>
                    <a:pt x="61" y="3"/>
                  </a:lnTo>
                  <a:lnTo>
                    <a:pt x="62" y="3"/>
                  </a:lnTo>
                  <a:lnTo>
                    <a:pt x="63" y="4"/>
                  </a:lnTo>
                  <a:lnTo>
                    <a:pt x="65" y="4"/>
                  </a:lnTo>
                  <a:lnTo>
                    <a:pt x="66" y="6"/>
                  </a:lnTo>
                  <a:lnTo>
                    <a:pt x="67" y="7"/>
                  </a:lnTo>
                  <a:lnTo>
                    <a:pt x="69" y="7"/>
                  </a:lnTo>
                  <a:lnTo>
                    <a:pt x="70" y="8"/>
                  </a:lnTo>
                  <a:lnTo>
                    <a:pt x="71" y="10"/>
                  </a:lnTo>
                  <a:lnTo>
                    <a:pt x="71" y="11"/>
                  </a:lnTo>
                  <a:lnTo>
                    <a:pt x="73" y="11"/>
                  </a:lnTo>
                  <a:lnTo>
                    <a:pt x="74" y="12"/>
                  </a:lnTo>
                  <a:lnTo>
                    <a:pt x="74" y="14"/>
                  </a:lnTo>
                  <a:lnTo>
                    <a:pt x="75" y="15"/>
                  </a:lnTo>
                  <a:lnTo>
                    <a:pt x="77" y="16"/>
                  </a:lnTo>
                  <a:lnTo>
                    <a:pt x="77" y="18"/>
                  </a:lnTo>
                  <a:lnTo>
                    <a:pt x="78" y="19"/>
                  </a:lnTo>
                  <a:lnTo>
                    <a:pt x="78" y="20"/>
                  </a:lnTo>
                  <a:lnTo>
                    <a:pt x="78" y="22"/>
                  </a:lnTo>
                  <a:lnTo>
                    <a:pt x="79" y="24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9" y="31"/>
                  </a:lnTo>
                  <a:lnTo>
                    <a:pt x="79" y="22"/>
                  </a:lnTo>
                  <a:lnTo>
                    <a:pt x="79" y="23"/>
                  </a:lnTo>
                  <a:lnTo>
                    <a:pt x="79" y="26"/>
                  </a:lnTo>
                  <a:lnTo>
                    <a:pt x="79" y="27"/>
                  </a:lnTo>
                  <a:lnTo>
                    <a:pt x="79" y="28"/>
                  </a:lnTo>
                  <a:lnTo>
                    <a:pt x="79" y="30"/>
                  </a:lnTo>
                  <a:lnTo>
                    <a:pt x="78" y="31"/>
                  </a:lnTo>
                  <a:lnTo>
                    <a:pt x="78" y="32"/>
                  </a:lnTo>
                  <a:lnTo>
                    <a:pt x="78" y="34"/>
                  </a:lnTo>
                  <a:lnTo>
                    <a:pt x="77" y="35"/>
                  </a:lnTo>
                  <a:lnTo>
                    <a:pt x="77" y="36"/>
                  </a:lnTo>
                  <a:lnTo>
                    <a:pt x="75" y="38"/>
                  </a:lnTo>
                  <a:lnTo>
                    <a:pt x="74" y="39"/>
                  </a:lnTo>
                  <a:lnTo>
                    <a:pt x="74" y="40"/>
                  </a:lnTo>
                  <a:lnTo>
                    <a:pt x="73" y="42"/>
                  </a:lnTo>
                  <a:lnTo>
                    <a:pt x="71" y="43"/>
                  </a:lnTo>
                  <a:lnTo>
                    <a:pt x="71" y="44"/>
                  </a:lnTo>
                  <a:lnTo>
                    <a:pt x="70" y="46"/>
                  </a:lnTo>
                  <a:lnTo>
                    <a:pt x="69" y="46"/>
                  </a:lnTo>
                  <a:lnTo>
                    <a:pt x="67" y="47"/>
                  </a:lnTo>
                  <a:lnTo>
                    <a:pt x="66" y="48"/>
                  </a:lnTo>
                  <a:lnTo>
                    <a:pt x="65" y="48"/>
                  </a:lnTo>
                  <a:lnTo>
                    <a:pt x="63" y="50"/>
                  </a:lnTo>
                  <a:lnTo>
                    <a:pt x="62" y="51"/>
                  </a:lnTo>
                  <a:lnTo>
                    <a:pt x="61" y="51"/>
                  </a:lnTo>
                  <a:lnTo>
                    <a:pt x="59" y="51"/>
                  </a:lnTo>
                  <a:lnTo>
                    <a:pt x="58" y="52"/>
                  </a:lnTo>
                  <a:lnTo>
                    <a:pt x="57" y="52"/>
                  </a:lnTo>
                  <a:lnTo>
                    <a:pt x="55" y="52"/>
                  </a:lnTo>
                  <a:lnTo>
                    <a:pt x="53" y="54"/>
                  </a:lnTo>
                  <a:lnTo>
                    <a:pt x="51" y="54"/>
                  </a:lnTo>
                  <a:lnTo>
                    <a:pt x="50" y="54"/>
                  </a:lnTo>
                  <a:lnTo>
                    <a:pt x="49" y="54"/>
                  </a:lnTo>
                  <a:lnTo>
                    <a:pt x="31" y="54"/>
                  </a:lnTo>
                  <a:lnTo>
                    <a:pt x="30" y="54"/>
                  </a:lnTo>
                  <a:lnTo>
                    <a:pt x="29" y="54"/>
                  </a:lnTo>
                  <a:lnTo>
                    <a:pt x="26" y="54"/>
                  </a:lnTo>
                  <a:lnTo>
                    <a:pt x="25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1" y="51"/>
                  </a:lnTo>
                  <a:lnTo>
                    <a:pt x="19" y="51"/>
                  </a:lnTo>
                  <a:lnTo>
                    <a:pt x="18" y="51"/>
                  </a:lnTo>
                  <a:lnTo>
                    <a:pt x="17" y="50"/>
                  </a:lnTo>
                  <a:lnTo>
                    <a:pt x="15" y="48"/>
                  </a:lnTo>
                  <a:lnTo>
                    <a:pt x="14" y="48"/>
                  </a:lnTo>
                  <a:lnTo>
                    <a:pt x="13" y="47"/>
                  </a:lnTo>
                  <a:lnTo>
                    <a:pt x="11" y="46"/>
                  </a:lnTo>
                  <a:lnTo>
                    <a:pt x="10" y="46"/>
                  </a:lnTo>
                  <a:lnTo>
                    <a:pt x="9" y="44"/>
                  </a:lnTo>
                  <a:lnTo>
                    <a:pt x="9" y="43"/>
                  </a:lnTo>
                  <a:lnTo>
                    <a:pt x="8" y="42"/>
                  </a:lnTo>
                  <a:lnTo>
                    <a:pt x="6" y="40"/>
                  </a:lnTo>
                  <a:lnTo>
                    <a:pt x="6" y="39"/>
                  </a:lnTo>
                  <a:lnTo>
                    <a:pt x="5" y="38"/>
                  </a:lnTo>
                  <a:lnTo>
                    <a:pt x="4" y="36"/>
                  </a:lnTo>
                  <a:lnTo>
                    <a:pt x="4" y="35"/>
                  </a:lnTo>
                  <a:lnTo>
                    <a:pt x="2" y="34"/>
                  </a:lnTo>
                  <a:lnTo>
                    <a:pt x="2" y="32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1" y="26"/>
                  </a:lnTo>
                  <a:lnTo>
                    <a:pt x="1" y="23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4" name="Rectangle 113">
              <a:extLst>
                <a:ext uri="{FF2B5EF4-FFF2-40B4-BE49-F238E27FC236}">
                  <a16:creationId xmlns:a16="http://schemas.microsoft.com/office/drawing/2014/main" id="{E791BE73-4140-6C45-8439-2A1C33906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50113" y="1563688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5" name="Freeform 116">
              <a:extLst>
                <a:ext uri="{FF2B5EF4-FFF2-40B4-BE49-F238E27FC236}">
                  <a16:creationId xmlns:a16="http://schemas.microsoft.com/office/drawing/2014/main" id="{26EC7338-0CA1-0747-BD35-2EA04A95A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1558925"/>
              <a:ext cx="41275" cy="42863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376" name="Rectangle 117">
              <a:extLst>
                <a:ext uri="{FF2B5EF4-FFF2-40B4-BE49-F238E27FC236}">
                  <a16:creationId xmlns:a16="http://schemas.microsoft.com/office/drawing/2014/main" id="{BA384EC7-752D-E945-A0FA-D7E5FC4EB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4100" y="5302250"/>
              <a:ext cx="1838645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Second-level lookahead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7" name="Rectangle 118">
              <a:extLst>
                <a:ext uri="{FF2B5EF4-FFF2-40B4-BE49-F238E27FC236}">
                  <a16:creationId xmlns:a16="http://schemas.microsoft.com/office/drawing/2014/main" id="{56FD66B5-A837-EF4E-AE68-15B2BFBEE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24875" y="14319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8" name="Rectangle 119">
              <a:extLst>
                <a:ext uri="{FF2B5EF4-FFF2-40B4-BE49-F238E27FC236}">
                  <a16:creationId xmlns:a16="http://schemas.microsoft.com/office/drawing/2014/main" id="{6922F98C-E097-814D-AF61-238C588037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6950" y="15287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79" name="Rectangle 120">
              <a:extLst>
                <a:ext uri="{FF2B5EF4-FFF2-40B4-BE49-F238E27FC236}">
                  <a16:creationId xmlns:a16="http://schemas.microsoft.com/office/drawing/2014/main" id="{9FE302D9-F429-2D46-B7C6-824619F96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59663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0" name="Rectangle 121">
              <a:extLst>
                <a:ext uri="{FF2B5EF4-FFF2-40B4-BE49-F238E27FC236}">
                  <a16:creationId xmlns:a16="http://schemas.microsoft.com/office/drawing/2014/main" id="{A9707DEC-0B30-B542-AF79-EA65AD166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40625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1" name="Rectangle 122">
              <a:extLst>
                <a:ext uri="{FF2B5EF4-FFF2-40B4-BE49-F238E27FC236}">
                  <a16:creationId xmlns:a16="http://schemas.microsoft.com/office/drawing/2014/main" id="{1193B103-1A03-A747-B455-5E8998260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1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2" name="Rectangle 123">
              <a:extLst>
                <a:ext uri="{FF2B5EF4-FFF2-40B4-BE49-F238E27FC236}">
                  <a16:creationId xmlns:a16="http://schemas.microsoft.com/office/drawing/2014/main" id="{089C8D24-E49F-3D45-A628-E282D4356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51750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3" name="Rectangle 124">
              <a:extLst>
                <a:ext uri="{FF2B5EF4-FFF2-40B4-BE49-F238E27FC236}">
                  <a16:creationId xmlns:a16="http://schemas.microsoft.com/office/drawing/2014/main" id="{4C1E05CD-4EFE-4045-BFAA-188676421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4850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4" name="Rectangle 125">
              <a:extLst>
                <a:ext uri="{FF2B5EF4-FFF2-40B4-BE49-F238E27FC236}">
                  <a16:creationId xmlns:a16="http://schemas.microsoft.com/office/drawing/2014/main" id="{2E2DBCC5-EE00-A74A-9FD9-722B90FEE0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86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5" name="Rectangle 126">
              <a:extLst>
                <a:ext uri="{FF2B5EF4-FFF2-40B4-BE49-F238E27FC236}">
                  <a16:creationId xmlns:a16="http://schemas.microsoft.com/office/drawing/2014/main" id="{9A3834C2-08A4-3D40-920F-8869358ED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4175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6" name="Rectangle 127">
              <a:extLst>
                <a:ext uri="{FF2B5EF4-FFF2-40B4-BE49-F238E27FC236}">
                  <a16:creationId xmlns:a16="http://schemas.microsoft.com/office/drawing/2014/main" id="{9701CEF5-DFF1-2145-B2DC-B6BCE13B3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7863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7" name="Rectangle 128">
              <a:extLst>
                <a:ext uri="{FF2B5EF4-FFF2-40B4-BE49-F238E27FC236}">
                  <a16:creationId xmlns:a16="http://schemas.microsoft.com/office/drawing/2014/main" id="{11DAC393-1B96-5248-AF05-1AF64E0905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958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8" name="Rectangle 129">
              <a:extLst>
                <a:ext uri="{FF2B5EF4-FFF2-40B4-BE49-F238E27FC236}">
                  <a16:creationId xmlns:a16="http://schemas.microsoft.com/office/drawing/2014/main" id="{11AB3A9B-61DB-B643-A2FF-971ED4324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96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89" name="Rectangle 130">
              <a:extLst>
                <a:ext uri="{FF2B5EF4-FFF2-40B4-BE49-F238E27FC236}">
                  <a16:creationId xmlns:a16="http://schemas.microsoft.com/office/drawing/2014/main" id="{895E9A50-4C48-7648-9E17-9B38A2E7C5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9741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0" name="Rectangle 131">
              <a:extLst>
                <a:ext uri="{FF2B5EF4-FFF2-40B4-BE49-F238E27FC236}">
                  <a16:creationId xmlns:a16="http://schemas.microsoft.com/office/drawing/2014/main" id="{5A2B48D1-FFF0-D54E-8CDC-966DCACE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7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1" name="Rectangle 132">
              <a:extLst>
                <a:ext uri="{FF2B5EF4-FFF2-40B4-BE49-F238E27FC236}">
                  <a16:creationId xmlns:a16="http://schemas.microsoft.com/office/drawing/2014/main" id="{D476CCFC-CE57-CD40-951B-92CB821CE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03363" y="1960563"/>
              <a:ext cx="14843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2" name="Rectangle 133">
              <a:extLst>
                <a:ext uri="{FF2B5EF4-FFF2-40B4-BE49-F238E27FC236}">
                  <a16:creationId xmlns:a16="http://schemas.microsoft.com/office/drawing/2014/main" id="{90E78E3F-6881-4A44-9954-D02185DA24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27188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3" name="Rectangle 134">
              <a:extLst>
                <a:ext uri="{FF2B5EF4-FFF2-40B4-BE49-F238E27FC236}">
                  <a16:creationId xmlns:a16="http://schemas.microsoft.com/office/drawing/2014/main" id="{D73DEEB5-54FB-ED46-9651-3E8BD380A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8563" y="1960563"/>
              <a:ext cx="1875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4" name="Rectangle 135">
              <a:extLst>
                <a:ext uri="{FF2B5EF4-FFF2-40B4-BE49-F238E27FC236}">
                  <a16:creationId xmlns:a16="http://schemas.microsoft.com/office/drawing/2014/main" id="{CCB05C05-867C-9A42-BF59-BB6D49570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3025" y="20574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5" name="Rectangle 136">
              <a:extLst>
                <a:ext uri="{FF2B5EF4-FFF2-40B4-BE49-F238E27FC236}">
                  <a16:creationId xmlns:a16="http://schemas.microsoft.com/office/drawing/2014/main" id="{1209B69B-79B9-4547-92CC-CE27D2997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00675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6" name="Rectangle 137">
              <a:extLst>
                <a:ext uri="{FF2B5EF4-FFF2-40B4-BE49-F238E27FC236}">
                  <a16:creationId xmlns:a16="http://schemas.microsoft.com/office/drawing/2014/main" id="{9D54E025-6D78-5C47-AC13-641A70B46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1638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7" name="Rectangle 138">
              <a:extLst>
                <a:ext uri="{FF2B5EF4-FFF2-40B4-BE49-F238E27FC236}">
                  <a16:creationId xmlns:a16="http://schemas.microsoft.com/office/drawing/2014/main" id="{772FEE65-9EC2-E64C-974F-79E4BE6CD9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6913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8" name="Rectangle 139">
              <a:extLst>
                <a:ext uri="{FF2B5EF4-FFF2-40B4-BE49-F238E27FC236}">
                  <a16:creationId xmlns:a16="http://schemas.microsoft.com/office/drawing/2014/main" id="{85B1D112-5D99-064F-807D-8872958CA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657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399" name="Rectangle 140">
              <a:extLst>
                <a:ext uri="{FF2B5EF4-FFF2-40B4-BE49-F238E27FC236}">
                  <a16:creationId xmlns:a16="http://schemas.microsoft.com/office/drawing/2014/main" id="{53B61E5F-2BF2-F54A-8728-ED0383526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6588" y="2435225"/>
              <a:ext cx="12343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0" name="Rectangle 141">
              <a:extLst>
                <a:ext uri="{FF2B5EF4-FFF2-40B4-BE49-F238E27FC236}">
                  <a16:creationId xmlns:a16="http://schemas.microsoft.com/office/drawing/2014/main" id="{E819E2DC-C71F-AD44-B521-3338EE4C5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7550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1" name="Rectangle 142">
              <a:extLst>
                <a:ext uri="{FF2B5EF4-FFF2-40B4-BE49-F238E27FC236}">
                  <a16:creationId xmlns:a16="http://schemas.microsoft.com/office/drawing/2014/main" id="{2705DD32-687C-D54C-A9DC-75B78AF1E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413" y="25320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2" name="Rectangle 143">
              <a:extLst>
                <a:ext uri="{FF2B5EF4-FFF2-40B4-BE49-F238E27FC236}">
                  <a16:creationId xmlns:a16="http://schemas.microsoft.com/office/drawing/2014/main" id="{5167EE16-BE3C-5C4B-A74B-B657756A2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3288" y="25320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3" name="Rectangle 144">
              <a:extLst>
                <a:ext uri="{FF2B5EF4-FFF2-40B4-BE49-F238E27FC236}">
                  <a16:creationId xmlns:a16="http://schemas.microsoft.com/office/drawing/2014/main" id="{1B2F5813-B199-7340-8731-A96FF7B97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6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4" name="Rectangle 145">
              <a:extLst>
                <a:ext uri="{FF2B5EF4-FFF2-40B4-BE49-F238E27FC236}">
                  <a16:creationId xmlns:a16="http://schemas.microsoft.com/office/drawing/2014/main" id="{C8F8AE91-1C6A-FB4D-A01F-F38DB93D4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3675" y="4551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5" name="Rectangle 146">
              <a:extLst>
                <a:ext uri="{FF2B5EF4-FFF2-40B4-BE49-F238E27FC236}">
                  <a16:creationId xmlns:a16="http://schemas.microsoft.com/office/drawing/2014/main" id="{78F9376F-2543-5F4B-912C-9EE72E6AE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2925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6" name="Rectangle 147">
              <a:extLst>
                <a:ext uri="{FF2B5EF4-FFF2-40B4-BE49-F238E27FC236}">
                  <a16:creationId xmlns:a16="http://schemas.microsoft.com/office/drawing/2014/main" id="{74F4C477-BE43-364A-998F-A8506B854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3413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16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7" name="Rectangle 148">
              <a:extLst>
                <a:ext uri="{FF2B5EF4-FFF2-40B4-BE49-F238E27FC236}">
                  <a16:creationId xmlns:a16="http://schemas.microsoft.com/office/drawing/2014/main" id="{ADEE3978-2FA5-5F44-B91A-6F0164E6C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8200" y="4454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08" name="Freeform 149">
              <a:extLst>
                <a:ext uri="{FF2B5EF4-FFF2-40B4-BE49-F238E27FC236}">
                  <a16:creationId xmlns:a16="http://schemas.microsoft.com/office/drawing/2014/main" id="{8A26CE6B-DE65-954F-A13A-87D8E628E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4725" y="4475163"/>
              <a:ext cx="127000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09" name="Freeform 150">
              <a:extLst>
                <a:ext uri="{FF2B5EF4-FFF2-40B4-BE49-F238E27FC236}">
                  <a16:creationId xmlns:a16="http://schemas.microsoft.com/office/drawing/2014/main" id="{06116547-EADF-0945-A4D9-B1D066EA0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2363" y="4495800"/>
              <a:ext cx="274637" cy="887413"/>
            </a:xfrm>
            <a:custGeom>
              <a:avLst/>
              <a:gdLst>
                <a:gd name="T0" fmla="*/ 2147483646 w 346"/>
                <a:gd name="T1" fmla="*/ 2147483646 h 1117"/>
                <a:gd name="T2" fmla="*/ 2147483646 w 346"/>
                <a:gd name="T3" fmla="*/ 2147483646 h 1117"/>
                <a:gd name="T4" fmla="*/ 2147483646 w 346"/>
                <a:gd name="T5" fmla="*/ 2147483646 h 1117"/>
                <a:gd name="T6" fmla="*/ 2147483646 w 346"/>
                <a:gd name="T7" fmla="*/ 0 h 1117"/>
                <a:gd name="T8" fmla="*/ 0 w 346"/>
                <a:gd name="T9" fmla="*/ 0 h 11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6"/>
                <a:gd name="T16" fmla="*/ 0 h 1117"/>
                <a:gd name="T17" fmla="*/ 346 w 346"/>
                <a:gd name="T18" fmla="*/ 1117 h 11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6" h="1117">
                  <a:moveTo>
                    <a:pt x="346" y="1117"/>
                  </a:moveTo>
                  <a:lnTo>
                    <a:pt x="346" y="1117"/>
                  </a:lnTo>
                  <a:lnTo>
                    <a:pt x="160" y="1117"/>
                  </a:lnTo>
                  <a:lnTo>
                    <a:pt x="160" y="0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10" name="Rectangle 151">
              <a:extLst>
                <a:ext uri="{FF2B5EF4-FFF2-40B4-BE49-F238E27FC236}">
                  <a16:creationId xmlns:a16="http://schemas.microsoft.com/office/drawing/2014/main" id="{6DBF3D9E-AABE-A940-A989-AD5306F97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30275" y="4551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1" name="Rectangle 152">
              <a:extLst>
                <a:ext uri="{FF2B5EF4-FFF2-40B4-BE49-F238E27FC236}">
                  <a16:creationId xmlns:a16="http://schemas.microsoft.com/office/drawing/2014/main" id="{2461EBD0-45EB-634D-BF5C-BB069B63C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12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2" name="Rectangle 153">
              <a:extLst>
                <a:ext uri="{FF2B5EF4-FFF2-40B4-BE49-F238E27FC236}">
                  <a16:creationId xmlns:a16="http://schemas.microsoft.com/office/drawing/2014/main" id="{432FAE3C-D436-E945-A612-5728A7471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33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3" name="Rectangle 154">
              <a:extLst>
                <a:ext uri="{FF2B5EF4-FFF2-40B4-BE49-F238E27FC236}">
                  <a16:creationId xmlns:a16="http://schemas.microsoft.com/office/drawing/2014/main" id="{64E0308C-FC59-1347-BEE4-8E7E88E9D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86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4" name="Rectangle 155">
              <a:extLst>
                <a:ext uri="{FF2B5EF4-FFF2-40B4-BE49-F238E27FC236}">
                  <a16:creationId xmlns:a16="http://schemas.microsoft.com/office/drawing/2014/main" id="{9009DFCB-0C5C-AD47-918E-A5562182E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9063" y="487363"/>
              <a:ext cx="7694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5" name="Rectangle 156">
              <a:extLst>
                <a:ext uri="{FF2B5EF4-FFF2-40B4-BE49-F238E27FC236}">
                  <a16:creationId xmlns:a16="http://schemas.microsoft.com/office/drawing/2014/main" id="{01695362-FAB9-6441-872D-4D2426205E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47850" y="39052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6" name="Rectangle 157">
              <a:extLst>
                <a:ext uri="{FF2B5EF4-FFF2-40B4-BE49-F238E27FC236}">
                  <a16:creationId xmlns:a16="http://schemas.microsoft.com/office/drawing/2014/main" id="{C0C74912-3427-CD44-B117-F4E5DEF85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925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31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7" name="Rectangle 158">
              <a:extLst>
                <a:ext uri="{FF2B5EF4-FFF2-40B4-BE49-F238E27FC236}">
                  <a16:creationId xmlns:a16="http://schemas.microsoft.com/office/drawing/2014/main" id="{EF9C76DE-59F5-8B4F-BC88-996307F44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200" y="487363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18" name="Freeform 159">
              <a:extLst>
                <a:ext uri="{FF2B5EF4-FFF2-40B4-BE49-F238E27FC236}">
                  <a16:creationId xmlns:a16="http://schemas.microsoft.com/office/drawing/2014/main" id="{F36D32BA-971B-1448-88FD-55B8862E0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466013" y="4475163"/>
              <a:ext cx="125412" cy="63500"/>
            </a:xfrm>
            <a:custGeom>
              <a:avLst/>
              <a:gdLst>
                <a:gd name="T0" fmla="*/ 2147483646 w 160"/>
                <a:gd name="T1" fmla="*/ 0 h 80"/>
                <a:gd name="T2" fmla="*/ 0 w 160"/>
                <a:gd name="T3" fmla="*/ 2147483646 h 80"/>
                <a:gd name="T4" fmla="*/ 2147483646 w 160"/>
                <a:gd name="T5" fmla="*/ 2147483646 h 80"/>
                <a:gd name="T6" fmla="*/ 2147483646 w 160"/>
                <a:gd name="T7" fmla="*/ 2147483646 h 80"/>
                <a:gd name="T8" fmla="*/ 2147483646 w 160"/>
                <a:gd name="T9" fmla="*/ 0 h 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60"/>
                <a:gd name="T16" fmla="*/ 0 h 80"/>
                <a:gd name="T17" fmla="*/ 160 w 160"/>
                <a:gd name="T18" fmla="*/ 80 h 8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60" h="80">
                  <a:moveTo>
                    <a:pt x="160" y="0"/>
                  </a:moveTo>
                  <a:lnTo>
                    <a:pt x="0" y="27"/>
                  </a:lnTo>
                  <a:lnTo>
                    <a:pt x="160" y="80"/>
                  </a:lnTo>
                  <a:lnTo>
                    <a:pt x="160" y="27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19" name="Line 160">
              <a:extLst>
                <a:ext uri="{FF2B5EF4-FFF2-40B4-BE49-F238E27FC236}">
                  <a16:creationId xmlns:a16="http://schemas.microsoft.com/office/drawing/2014/main" id="{EC234A35-74EA-CB4F-8DD2-88720EC14C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591425" y="4495800"/>
              <a:ext cx="52863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4420" name="Freeform 161">
              <a:extLst>
                <a:ext uri="{FF2B5EF4-FFF2-40B4-BE49-F238E27FC236}">
                  <a16:creationId xmlns:a16="http://schemas.microsoft.com/office/drawing/2014/main" id="{9792DFF5-5749-3A46-A452-5D9A3863B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9425" y="4475163"/>
              <a:ext cx="41275" cy="63500"/>
            </a:xfrm>
            <a:custGeom>
              <a:avLst/>
              <a:gdLst>
                <a:gd name="T0" fmla="*/ 2147483646 w 54"/>
                <a:gd name="T1" fmla="*/ 2147483646 h 80"/>
                <a:gd name="T2" fmla="*/ 2147483646 w 54"/>
                <a:gd name="T3" fmla="*/ 2147483646 h 80"/>
                <a:gd name="T4" fmla="*/ 2147483646 w 54"/>
                <a:gd name="T5" fmla="*/ 2147483646 h 80"/>
                <a:gd name="T6" fmla="*/ 2147483646 w 54"/>
                <a:gd name="T7" fmla="*/ 2147483646 h 80"/>
                <a:gd name="T8" fmla="*/ 2147483646 w 54"/>
                <a:gd name="T9" fmla="*/ 2147483646 h 80"/>
                <a:gd name="T10" fmla="*/ 2147483646 w 54"/>
                <a:gd name="T11" fmla="*/ 2147483646 h 80"/>
                <a:gd name="T12" fmla="*/ 2147483646 w 54"/>
                <a:gd name="T13" fmla="*/ 2147483646 h 80"/>
                <a:gd name="T14" fmla="*/ 2147483646 w 54"/>
                <a:gd name="T15" fmla="*/ 2147483646 h 80"/>
                <a:gd name="T16" fmla="*/ 2147483646 w 54"/>
                <a:gd name="T17" fmla="*/ 2147483646 h 80"/>
                <a:gd name="T18" fmla="*/ 2147483646 w 54"/>
                <a:gd name="T19" fmla="*/ 0 h 80"/>
                <a:gd name="T20" fmla="*/ 2147483646 w 54"/>
                <a:gd name="T21" fmla="*/ 0 h 80"/>
                <a:gd name="T22" fmla="*/ 2147483646 w 54"/>
                <a:gd name="T23" fmla="*/ 0 h 80"/>
                <a:gd name="T24" fmla="*/ 2147483646 w 54"/>
                <a:gd name="T25" fmla="*/ 0 h 80"/>
                <a:gd name="T26" fmla="*/ 2147483646 w 54"/>
                <a:gd name="T27" fmla="*/ 2147483646 h 80"/>
                <a:gd name="T28" fmla="*/ 2147483646 w 54"/>
                <a:gd name="T29" fmla="*/ 2147483646 h 80"/>
                <a:gd name="T30" fmla="*/ 2147483646 w 54"/>
                <a:gd name="T31" fmla="*/ 2147483646 h 80"/>
                <a:gd name="T32" fmla="*/ 2147483646 w 54"/>
                <a:gd name="T33" fmla="*/ 2147483646 h 80"/>
                <a:gd name="T34" fmla="*/ 2147483646 w 54"/>
                <a:gd name="T35" fmla="*/ 2147483646 h 80"/>
                <a:gd name="T36" fmla="*/ 2147483646 w 54"/>
                <a:gd name="T37" fmla="*/ 2147483646 h 80"/>
                <a:gd name="T38" fmla="*/ 2147483646 w 54"/>
                <a:gd name="T39" fmla="*/ 2147483646 h 80"/>
                <a:gd name="T40" fmla="*/ 2147483646 w 54"/>
                <a:gd name="T41" fmla="*/ 2147483646 h 80"/>
                <a:gd name="T42" fmla="*/ 2147483646 w 54"/>
                <a:gd name="T43" fmla="*/ 2147483646 h 80"/>
                <a:gd name="T44" fmla="*/ 2147483646 w 54"/>
                <a:gd name="T45" fmla="*/ 2147483646 h 80"/>
                <a:gd name="T46" fmla="*/ 2147483646 w 54"/>
                <a:gd name="T47" fmla="*/ 2147483646 h 80"/>
                <a:gd name="T48" fmla="*/ 2147483646 w 54"/>
                <a:gd name="T49" fmla="*/ 2147483646 h 80"/>
                <a:gd name="T50" fmla="*/ 2147483646 w 54"/>
                <a:gd name="T51" fmla="*/ 2147483646 h 80"/>
                <a:gd name="T52" fmla="*/ 2147483646 w 54"/>
                <a:gd name="T53" fmla="*/ 2147483646 h 80"/>
                <a:gd name="T54" fmla="*/ 2147483646 w 54"/>
                <a:gd name="T55" fmla="*/ 2147483646 h 80"/>
                <a:gd name="T56" fmla="*/ 2147483646 w 54"/>
                <a:gd name="T57" fmla="*/ 2147483646 h 80"/>
                <a:gd name="T58" fmla="*/ 2147483646 w 54"/>
                <a:gd name="T59" fmla="*/ 2147483646 h 80"/>
                <a:gd name="T60" fmla="*/ 2147483646 w 54"/>
                <a:gd name="T61" fmla="*/ 2147483646 h 80"/>
                <a:gd name="T62" fmla="*/ 2147483646 w 54"/>
                <a:gd name="T63" fmla="*/ 2147483646 h 80"/>
                <a:gd name="T64" fmla="*/ 2147483646 w 54"/>
                <a:gd name="T65" fmla="*/ 2147483646 h 80"/>
                <a:gd name="T66" fmla="*/ 2147483646 w 54"/>
                <a:gd name="T67" fmla="*/ 2147483646 h 80"/>
                <a:gd name="T68" fmla="*/ 2147483646 w 54"/>
                <a:gd name="T69" fmla="*/ 2147483646 h 80"/>
                <a:gd name="T70" fmla="*/ 2147483646 w 54"/>
                <a:gd name="T71" fmla="*/ 2147483646 h 80"/>
                <a:gd name="T72" fmla="*/ 2147483646 w 54"/>
                <a:gd name="T73" fmla="*/ 2147483646 h 80"/>
                <a:gd name="T74" fmla="*/ 2147483646 w 54"/>
                <a:gd name="T75" fmla="*/ 2147483646 h 80"/>
                <a:gd name="T76" fmla="*/ 2147483646 w 54"/>
                <a:gd name="T77" fmla="*/ 2147483646 h 80"/>
                <a:gd name="T78" fmla="*/ 2147483646 w 54"/>
                <a:gd name="T79" fmla="*/ 2147483646 h 80"/>
                <a:gd name="T80" fmla="*/ 2147483646 w 54"/>
                <a:gd name="T81" fmla="*/ 2147483646 h 80"/>
                <a:gd name="T82" fmla="*/ 2147483646 w 54"/>
                <a:gd name="T83" fmla="*/ 2147483646 h 80"/>
                <a:gd name="T84" fmla="*/ 2147483646 w 54"/>
                <a:gd name="T85" fmla="*/ 2147483646 h 80"/>
                <a:gd name="T86" fmla="*/ 2147483646 w 54"/>
                <a:gd name="T87" fmla="*/ 2147483646 h 80"/>
                <a:gd name="T88" fmla="*/ 2147483646 w 54"/>
                <a:gd name="T89" fmla="*/ 2147483646 h 80"/>
                <a:gd name="T90" fmla="*/ 2147483646 w 54"/>
                <a:gd name="T91" fmla="*/ 2147483646 h 80"/>
                <a:gd name="T92" fmla="*/ 2147483646 w 54"/>
                <a:gd name="T93" fmla="*/ 2147483646 h 80"/>
                <a:gd name="T94" fmla="*/ 2147483646 w 54"/>
                <a:gd name="T95" fmla="*/ 2147483646 h 80"/>
                <a:gd name="T96" fmla="*/ 2147483646 w 54"/>
                <a:gd name="T97" fmla="*/ 2147483646 h 80"/>
                <a:gd name="T98" fmla="*/ 2147483646 w 54"/>
                <a:gd name="T99" fmla="*/ 2147483646 h 80"/>
                <a:gd name="T100" fmla="*/ 2147483646 w 54"/>
                <a:gd name="T101" fmla="*/ 2147483646 h 80"/>
                <a:gd name="T102" fmla="*/ 2147483646 w 54"/>
                <a:gd name="T103" fmla="*/ 2147483646 h 80"/>
                <a:gd name="T104" fmla="*/ 2147483646 w 54"/>
                <a:gd name="T105" fmla="*/ 2147483646 h 80"/>
                <a:gd name="T106" fmla="*/ 2147483646 w 54"/>
                <a:gd name="T107" fmla="*/ 2147483646 h 80"/>
                <a:gd name="T108" fmla="*/ 2147483646 w 54"/>
                <a:gd name="T109" fmla="*/ 2147483646 h 80"/>
                <a:gd name="T110" fmla="*/ 2147483646 w 54"/>
                <a:gd name="T111" fmla="*/ 2147483646 h 8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80"/>
                <a:gd name="T170" fmla="*/ 54 w 54"/>
                <a:gd name="T171" fmla="*/ 80 h 8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80">
                  <a:moveTo>
                    <a:pt x="0" y="48"/>
                  </a:moveTo>
                  <a:lnTo>
                    <a:pt x="0" y="31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9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5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1"/>
                  </a:lnTo>
                  <a:lnTo>
                    <a:pt x="10" y="11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7"/>
                  </a:lnTo>
                  <a:lnTo>
                    <a:pt x="14" y="7"/>
                  </a:lnTo>
                  <a:lnTo>
                    <a:pt x="15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3"/>
                  </a:lnTo>
                  <a:lnTo>
                    <a:pt x="20" y="3"/>
                  </a:lnTo>
                  <a:lnTo>
                    <a:pt x="22" y="2"/>
                  </a:lnTo>
                  <a:lnTo>
                    <a:pt x="23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5" y="3"/>
                  </a:lnTo>
                  <a:lnTo>
                    <a:pt x="36" y="3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6"/>
                  </a:lnTo>
                  <a:lnTo>
                    <a:pt x="42" y="7"/>
                  </a:lnTo>
                  <a:lnTo>
                    <a:pt x="43" y="7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1"/>
                  </a:lnTo>
                  <a:lnTo>
                    <a:pt x="47" y="11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5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9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7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1"/>
                  </a:lnTo>
                  <a:lnTo>
                    <a:pt x="54" y="48"/>
                  </a:lnTo>
                  <a:lnTo>
                    <a:pt x="54" y="49"/>
                  </a:lnTo>
                  <a:lnTo>
                    <a:pt x="54" y="52"/>
                  </a:lnTo>
                  <a:lnTo>
                    <a:pt x="54" y="53"/>
                  </a:lnTo>
                  <a:lnTo>
                    <a:pt x="54" y="55"/>
                  </a:lnTo>
                  <a:lnTo>
                    <a:pt x="54" y="56"/>
                  </a:lnTo>
                  <a:lnTo>
                    <a:pt x="52" y="57"/>
                  </a:lnTo>
                  <a:lnTo>
                    <a:pt x="52" y="59"/>
                  </a:lnTo>
                  <a:lnTo>
                    <a:pt x="52" y="60"/>
                  </a:lnTo>
                  <a:lnTo>
                    <a:pt x="51" y="61"/>
                  </a:lnTo>
                  <a:lnTo>
                    <a:pt x="51" y="63"/>
                  </a:lnTo>
                  <a:lnTo>
                    <a:pt x="50" y="64"/>
                  </a:lnTo>
                  <a:lnTo>
                    <a:pt x="48" y="65"/>
                  </a:lnTo>
                  <a:lnTo>
                    <a:pt x="48" y="67"/>
                  </a:lnTo>
                  <a:lnTo>
                    <a:pt x="47" y="68"/>
                  </a:lnTo>
                  <a:lnTo>
                    <a:pt x="46" y="69"/>
                  </a:lnTo>
                  <a:lnTo>
                    <a:pt x="46" y="71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42" y="73"/>
                  </a:lnTo>
                  <a:lnTo>
                    <a:pt x="40" y="75"/>
                  </a:lnTo>
                  <a:lnTo>
                    <a:pt x="39" y="75"/>
                  </a:lnTo>
                  <a:lnTo>
                    <a:pt x="38" y="76"/>
                  </a:lnTo>
                  <a:lnTo>
                    <a:pt x="36" y="77"/>
                  </a:lnTo>
                  <a:lnTo>
                    <a:pt x="35" y="77"/>
                  </a:lnTo>
                  <a:lnTo>
                    <a:pt x="34" y="77"/>
                  </a:lnTo>
                  <a:lnTo>
                    <a:pt x="32" y="79"/>
                  </a:lnTo>
                  <a:lnTo>
                    <a:pt x="31" y="79"/>
                  </a:lnTo>
                  <a:lnTo>
                    <a:pt x="30" y="79"/>
                  </a:lnTo>
                  <a:lnTo>
                    <a:pt x="27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3" y="80"/>
                  </a:lnTo>
                  <a:lnTo>
                    <a:pt x="32" y="80"/>
                  </a:lnTo>
                  <a:lnTo>
                    <a:pt x="31" y="80"/>
                  </a:lnTo>
                  <a:lnTo>
                    <a:pt x="30" y="80"/>
                  </a:lnTo>
                  <a:lnTo>
                    <a:pt x="27" y="80"/>
                  </a:lnTo>
                  <a:lnTo>
                    <a:pt x="26" y="79"/>
                  </a:lnTo>
                  <a:lnTo>
                    <a:pt x="24" y="79"/>
                  </a:lnTo>
                  <a:lnTo>
                    <a:pt x="23" y="79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9" y="77"/>
                  </a:lnTo>
                  <a:lnTo>
                    <a:pt x="18" y="76"/>
                  </a:lnTo>
                  <a:lnTo>
                    <a:pt x="16" y="75"/>
                  </a:lnTo>
                  <a:lnTo>
                    <a:pt x="15" y="75"/>
                  </a:lnTo>
                  <a:lnTo>
                    <a:pt x="14" y="73"/>
                  </a:lnTo>
                  <a:lnTo>
                    <a:pt x="12" y="72"/>
                  </a:lnTo>
                  <a:lnTo>
                    <a:pt x="11" y="72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8" y="68"/>
                  </a:lnTo>
                  <a:lnTo>
                    <a:pt x="7" y="67"/>
                  </a:lnTo>
                  <a:lnTo>
                    <a:pt x="7" y="65"/>
                  </a:lnTo>
                  <a:lnTo>
                    <a:pt x="6" y="64"/>
                  </a:lnTo>
                  <a:lnTo>
                    <a:pt x="4" y="63"/>
                  </a:lnTo>
                  <a:lnTo>
                    <a:pt x="4" y="61"/>
                  </a:lnTo>
                  <a:lnTo>
                    <a:pt x="3" y="60"/>
                  </a:lnTo>
                  <a:lnTo>
                    <a:pt x="3" y="59"/>
                  </a:lnTo>
                  <a:lnTo>
                    <a:pt x="3" y="57"/>
                  </a:lnTo>
                  <a:lnTo>
                    <a:pt x="2" y="56"/>
                  </a:lnTo>
                  <a:lnTo>
                    <a:pt x="2" y="55"/>
                  </a:lnTo>
                  <a:lnTo>
                    <a:pt x="2" y="53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21" name="Freeform 162">
              <a:extLst>
                <a:ext uri="{FF2B5EF4-FFF2-40B4-BE49-F238E27FC236}">
                  <a16:creationId xmlns:a16="http://schemas.microsoft.com/office/drawing/2014/main" id="{AB14C83C-A081-424F-917F-1B6080F2D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0463" y="5360988"/>
              <a:ext cx="41275" cy="42862"/>
            </a:xfrm>
            <a:custGeom>
              <a:avLst/>
              <a:gdLst>
                <a:gd name="T0" fmla="*/ 2147483646 w 54"/>
                <a:gd name="T1" fmla="*/ 2147483646 h 53"/>
                <a:gd name="T2" fmla="*/ 2147483646 w 54"/>
                <a:gd name="T3" fmla="*/ 2147483646 h 53"/>
                <a:gd name="T4" fmla="*/ 2147483646 w 54"/>
                <a:gd name="T5" fmla="*/ 2147483646 h 53"/>
                <a:gd name="T6" fmla="*/ 2147483646 w 54"/>
                <a:gd name="T7" fmla="*/ 2147483646 h 53"/>
                <a:gd name="T8" fmla="*/ 2147483646 w 54"/>
                <a:gd name="T9" fmla="*/ 2147483646 h 53"/>
                <a:gd name="T10" fmla="*/ 2147483646 w 54"/>
                <a:gd name="T11" fmla="*/ 2147483646 h 53"/>
                <a:gd name="T12" fmla="*/ 2147483646 w 54"/>
                <a:gd name="T13" fmla="*/ 2147483646 h 53"/>
                <a:gd name="T14" fmla="*/ 2147483646 w 54"/>
                <a:gd name="T15" fmla="*/ 2147483646 h 53"/>
                <a:gd name="T16" fmla="*/ 2147483646 w 54"/>
                <a:gd name="T17" fmla="*/ 2147483646 h 53"/>
                <a:gd name="T18" fmla="*/ 2147483646 w 54"/>
                <a:gd name="T19" fmla="*/ 0 h 53"/>
                <a:gd name="T20" fmla="*/ 2147483646 w 54"/>
                <a:gd name="T21" fmla="*/ 0 h 53"/>
                <a:gd name="T22" fmla="*/ 2147483646 w 54"/>
                <a:gd name="T23" fmla="*/ 0 h 53"/>
                <a:gd name="T24" fmla="*/ 2147483646 w 54"/>
                <a:gd name="T25" fmla="*/ 0 h 53"/>
                <a:gd name="T26" fmla="*/ 2147483646 w 54"/>
                <a:gd name="T27" fmla="*/ 2147483646 h 53"/>
                <a:gd name="T28" fmla="*/ 2147483646 w 54"/>
                <a:gd name="T29" fmla="*/ 2147483646 h 53"/>
                <a:gd name="T30" fmla="*/ 2147483646 w 54"/>
                <a:gd name="T31" fmla="*/ 2147483646 h 53"/>
                <a:gd name="T32" fmla="*/ 2147483646 w 54"/>
                <a:gd name="T33" fmla="*/ 2147483646 h 53"/>
                <a:gd name="T34" fmla="*/ 2147483646 w 54"/>
                <a:gd name="T35" fmla="*/ 2147483646 h 53"/>
                <a:gd name="T36" fmla="*/ 2147483646 w 54"/>
                <a:gd name="T37" fmla="*/ 2147483646 h 53"/>
                <a:gd name="T38" fmla="*/ 2147483646 w 54"/>
                <a:gd name="T39" fmla="*/ 2147483646 h 53"/>
                <a:gd name="T40" fmla="*/ 2147483646 w 54"/>
                <a:gd name="T41" fmla="*/ 2147483646 h 53"/>
                <a:gd name="T42" fmla="*/ 2147483646 w 54"/>
                <a:gd name="T43" fmla="*/ 2147483646 h 53"/>
                <a:gd name="T44" fmla="*/ 2147483646 w 54"/>
                <a:gd name="T45" fmla="*/ 2147483646 h 53"/>
                <a:gd name="T46" fmla="*/ 2147483646 w 54"/>
                <a:gd name="T47" fmla="*/ 2147483646 h 53"/>
                <a:gd name="T48" fmla="*/ 2147483646 w 54"/>
                <a:gd name="T49" fmla="*/ 2147483646 h 53"/>
                <a:gd name="T50" fmla="*/ 2147483646 w 54"/>
                <a:gd name="T51" fmla="*/ 2147483646 h 53"/>
                <a:gd name="T52" fmla="*/ 2147483646 w 54"/>
                <a:gd name="T53" fmla="*/ 2147483646 h 53"/>
                <a:gd name="T54" fmla="*/ 2147483646 w 54"/>
                <a:gd name="T55" fmla="*/ 2147483646 h 53"/>
                <a:gd name="T56" fmla="*/ 2147483646 w 54"/>
                <a:gd name="T57" fmla="*/ 2147483646 h 53"/>
                <a:gd name="T58" fmla="*/ 2147483646 w 54"/>
                <a:gd name="T59" fmla="*/ 2147483646 h 53"/>
                <a:gd name="T60" fmla="*/ 2147483646 w 54"/>
                <a:gd name="T61" fmla="*/ 2147483646 h 53"/>
                <a:gd name="T62" fmla="*/ 2147483646 w 54"/>
                <a:gd name="T63" fmla="*/ 2147483646 h 53"/>
                <a:gd name="T64" fmla="*/ 2147483646 w 54"/>
                <a:gd name="T65" fmla="*/ 2147483646 h 53"/>
                <a:gd name="T66" fmla="*/ 2147483646 w 54"/>
                <a:gd name="T67" fmla="*/ 2147483646 h 53"/>
                <a:gd name="T68" fmla="*/ 2147483646 w 54"/>
                <a:gd name="T69" fmla="*/ 2147483646 h 53"/>
                <a:gd name="T70" fmla="*/ 2147483646 w 54"/>
                <a:gd name="T71" fmla="*/ 2147483646 h 53"/>
                <a:gd name="T72" fmla="*/ 2147483646 w 54"/>
                <a:gd name="T73" fmla="*/ 2147483646 h 53"/>
                <a:gd name="T74" fmla="*/ 2147483646 w 54"/>
                <a:gd name="T75" fmla="*/ 2147483646 h 53"/>
                <a:gd name="T76" fmla="*/ 2147483646 w 54"/>
                <a:gd name="T77" fmla="*/ 2147483646 h 53"/>
                <a:gd name="T78" fmla="*/ 2147483646 w 54"/>
                <a:gd name="T79" fmla="*/ 2147483646 h 53"/>
                <a:gd name="T80" fmla="*/ 2147483646 w 54"/>
                <a:gd name="T81" fmla="*/ 2147483646 h 53"/>
                <a:gd name="T82" fmla="*/ 2147483646 w 54"/>
                <a:gd name="T83" fmla="*/ 2147483646 h 53"/>
                <a:gd name="T84" fmla="*/ 2147483646 w 54"/>
                <a:gd name="T85" fmla="*/ 2147483646 h 53"/>
                <a:gd name="T86" fmla="*/ 2147483646 w 54"/>
                <a:gd name="T87" fmla="*/ 2147483646 h 53"/>
                <a:gd name="T88" fmla="*/ 2147483646 w 54"/>
                <a:gd name="T89" fmla="*/ 2147483646 h 53"/>
                <a:gd name="T90" fmla="*/ 2147483646 w 54"/>
                <a:gd name="T91" fmla="*/ 2147483646 h 53"/>
                <a:gd name="T92" fmla="*/ 2147483646 w 54"/>
                <a:gd name="T93" fmla="*/ 2147483646 h 53"/>
                <a:gd name="T94" fmla="*/ 2147483646 w 54"/>
                <a:gd name="T95" fmla="*/ 2147483646 h 53"/>
                <a:gd name="T96" fmla="*/ 2147483646 w 54"/>
                <a:gd name="T97" fmla="*/ 2147483646 h 53"/>
                <a:gd name="T98" fmla="*/ 2147483646 w 54"/>
                <a:gd name="T99" fmla="*/ 2147483646 h 53"/>
                <a:gd name="T100" fmla="*/ 2147483646 w 54"/>
                <a:gd name="T101" fmla="*/ 2147483646 h 53"/>
                <a:gd name="T102" fmla="*/ 2147483646 w 54"/>
                <a:gd name="T103" fmla="*/ 2147483646 h 53"/>
                <a:gd name="T104" fmla="*/ 2147483646 w 54"/>
                <a:gd name="T105" fmla="*/ 2147483646 h 53"/>
                <a:gd name="T106" fmla="*/ 2147483646 w 54"/>
                <a:gd name="T107" fmla="*/ 2147483646 h 53"/>
                <a:gd name="T108" fmla="*/ 2147483646 w 54"/>
                <a:gd name="T109" fmla="*/ 2147483646 h 53"/>
                <a:gd name="T110" fmla="*/ 2147483646 w 54"/>
                <a:gd name="T111" fmla="*/ 2147483646 h 5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4"/>
                <a:gd name="T169" fmla="*/ 0 h 53"/>
                <a:gd name="T170" fmla="*/ 54 w 54"/>
                <a:gd name="T171" fmla="*/ 53 h 5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4" h="53">
                  <a:moveTo>
                    <a:pt x="0" y="21"/>
                  </a:moveTo>
                  <a:lnTo>
                    <a:pt x="0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3" y="21"/>
                  </a:lnTo>
                  <a:lnTo>
                    <a:pt x="3" y="20"/>
                  </a:lnTo>
                  <a:lnTo>
                    <a:pt x="3" y="18"/>
                  </a:lnTo>
                  <a:lnTo>
                    <a:pt x="4" y="17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7" y="13"/>
                  </a:lnTo>
                  <a:lnTo>
                    <a:pt x="7" y="12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9"/>
                  </a:lnTo>
                  <a:lnTo>
                    <a:pt x="11" y="8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5" y="5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20" y="2"/>
                  </a:lnTo>
                  <a:lnTo>
                    <a:pt x="22" y="1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30" y="0"/>
                  </a:lnTo>
                  <a:lnTo>
                    <a:pt x="31" y="1"/>
                  </a:lnTo>
                  <a:lnTo>
                    <a:pt x="32" y="1"/>
                  </a:lnTo>
                  <a:lnTo>
                    <a:pt x="34" y="1"/>
                  </a:lnTo>
                  <a:lnTo>
                    <a:pt x="35" y="2"/>
                  </a:lnTo>
                  <a:lnTo>
                    <a:pt x="36" y="2"/>
                  </a:lnTo>
                  <a:lnTo>
                    <a:pt x="38" y="4"/>
                  </a:lnTo>
                  <a:lnTo>
                    <a:pt x="39" y="4"/>
                  </a:lnTo>
                  <a:lnTo>
                    <a:pt x="40" y="5"/>
                  </a:lnTo>
                  <a:lnTo>
                    <a:pt x="42" y="6"/>
                  </a:lnTo>
                  <a:lnTo>
                    <a:pt x="43" y="6"/>
                  </a:lnTo>
                  <a:lnTo>
                    <a:pt x="44" y="8"/>
                  </a:lnTo>
                  <a:lnTo>
                    <a:pt x="46" y="9"/>
                  </a:lnTo>
                  <a:lnTo>
                    <a:pt x="46" y="10"/>
                  </a:lnTo>
                  <a:lnTo>
                    <a:pt x="47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50" y="14"/>
                  </a:lnTo>
                  <a:lnTo>
                    <a:pt x="51" y="16"/>
                  </a:lnTo>
                  <a:lnTo>
                    <a:pt x="51" y="17"/>
                  </a:lnTo>
                  <a:lnTo>
                    <a:pt x="52" y="18"/>
                  </a:lnTo>
                  <a:lnTo>
                    <a:pt x="52" y="20"/>
                  </a:lnTo>
                  <a:lnTo>
                    <a:pt x="52" y="21"/>
                  </a:lnTo>
                  <a:lnTo>
                    <a:pt x="54" y="24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4" y="30"/>
                  </a:lnTo>
                  <a:lnTo>
                    <a:pt x="54" y="21"/>
                  </a:lnTo>
                  <a:lnTo>
                    <a:pt x="54" y="22"/>
                  </a:lnTo>
                  <a:lnTo>
                    <a:pt x="54" y="25"/>
                  </a:lnTo>
                  <a:lnTo>
                    <a:pt x="54" y="26"/>
                  </a:lnTo>
                  <a:lnTo>
                    <a:pt x="54" y="28"/>
                  </a:lnTo>
                  <a:lnTo>
                    <a:pt x="54" y="29"/>
                  </a:lnTo>
                  <a:lnTo>
                    <a:pt x="52" y="30"/>
                  </a:lnTo>
                  <a:lnTo>
                    <a:pt x="52" y="32"/>
                  </a:lnTo>
                  <a:lnTo>
                    <a:pt x="52" y="33"/>
                  </a:lnTo>
                  <a:lnTo>
                    <a:pt x="51" y="34"/>
                  </a:lnTo>
                  <a:lnTo>
                    <a:pt x="51" y="36"/>
                  </a:lnTo>
                  <a:lnTo>
                    <a:pt x="50" y="37"/>
                  </a:lnTo>
                  <a:lnTo>
                    <a:pt x="48" y="38"/>
                  </a:lnTo>
                  <a:lnTo>
                    <a:pt x="48" y="40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6" y="44"/>
                  </a:lnTo>
                  <a:lnTo>
                    <a:pt x="44" y="45"/>
                  </a:lnTo>
                  <a:lnTo>
                    <a:pt x="43" y="45"/>
                  </a:lnTo>
                  <a:lnTo>
                    <a:pt x="42" y="46"/>
                  </a:lnTo>
                  <a:lnTo>
                    <a:pt x="40" y="48"/>
                  </a:lnTo>
                  <a:lnTo>
                    <a:pt x="39" y="48"/>
                  </a:lnTo>
                  <a:lnTo>
                    <a:pt x="38" y="49"/>
                  </a:lnTo>
                  <a:lnTo>
                    <a:pt x="36" y="50"/>
                  </a:lnTo>
                  <a:lnTo>
                    <a:pt x="35" y="50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1" y="52"/>
                  </a:lnTo>
                  <a:lnTo>
                    <a:pt x="30" y="52"/>
                  </a:lnTo>
                  <a:lnTo>
                    <a:pt x="27" y="53"/>
                  </a:lnTo>
                  <a:lnTo>
                    <a:pt x="26" y="53"/>
                  </a:lnTo>
                  <a:lnTo>
                    <a:pt x="24" y="53"/>
                  </a:lnTo>
                  <a:lnTo>
                    <a:pt x="23" y="53"/>
                  </a:lnTo>
                  <a:lnTo>
                    <a:pt x="32" y="53"/>
                  </a:lnTo>
                  <a:lnTo>
                    <a:pt x="31" y="53"/>
                  </a:lnTo>
                  <a:lnTo>
                    <a:pt x="30" y="53"/>
                  </a:lnTo>
                  <a:lnTo>
                    <a:pt x="27" y="53"/>
                  </a:lnTo>
                  <a:lnTo>
                    <a:pt x="26" y="52"/>
                  </a:lnTo>
                  <a:lnTo>
                    <a:pt x="24" y="52"/>
                  </a:lnTo>
                  <a:lnTo>
                    <a:pt x="23" y="52"/>
                  </a:lnTo>
                  <a:lnTo>
                    <a:pt x="22" y="50"/>
                  </a:lnTo>
                  <a:lnTo>
                    <a:pt x="20" y="50"/>
                  </a:lnTo>
                  <a:lnTo>
                    <a:pt x="19" y="50"/>
                  </a:lnTo>
                  <a:lnTo>
                    <a:pt x="18" y="49"/>
                  </a:lnTo>
                  <a:lnTo>
                    <a:pt x="16" y="48"/>
                  </a:lnTo>
                  <a:lnTo>
                    <a:pt x="15" y="48"/>
                  </a:lnTo>
                  <a:lnTo>
                    <a:pt x="14" y="46"/>
                  </a:lnTo>
                  <a:lnTo>
                    <a:pt x="12" y="45"/>
                  </a:lnTo>
                  <a:lnTo>
                    <a:pt x="11" y="45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8" y="41"/>
                  </a:lnTo>
                  <a:lnTo>
                    <a:pt x="7" y="40"/>
                  </a:lnTo>
                  <a:lnTo>
                    <a:pt x="7" y="38"/>
                  </a:lnTo>
                  <a:lnTo>
                    <a:pt x="6" y="37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3" y="33"/>
                  </a:lnTo>
                  <a:lnTo>
                    <a:pt x="3" y="32"/>
                  </a:lnTo>
                  <a:lnTo>
                    <a:pt x="3" y="30"/>
                  </a:lnTo>
                  <a:lnTo>
                    <a:pt x="2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000000"/>
            </a:solidFill>
            <a:ln w="20638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4422" name="Rectangle 163">
              <a:extLst>
                <a:ext uri="{FF2B5EF4-FFF2-40B4-BE49-F238E27FC236}">
                  <a16:creationId xmlns:a16="http://schemas.microsoft.com/office/drawing/2014/main" id="{B88B7CA3-F835-8E46-9A7C-1F3461EA0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4075" y="4873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–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23" name="Rectangle 164">
              <a:extLst>
                <a:ext uri="{FF2B5EF4-FFF2-40B4-BE49-F238E27FC236}">
                  <a16:creationId xmlns:a16="http://schemas.microsoft.com/office/drawing/2014/main" id="{876098A6-C838-3241-BC35-FF2600B5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5725" y="1576388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4424" name="Rectangle 165">
              <a:extLst>
                <a:ext uri="{FF2B5EF4-FFF2-40B4-BE49-F238E27FC236}">
                  <a16:creationId xmlns:a16="http://schemas.microsoft.com/office/drawing/2014/main" id="{96F88603-DA58-6649-9A7D-CBA816383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7800" y="1671638"/>
              <a:ext cx="15388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24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224258" name="TextBox 125">
            <a:extLst>
              <a:ext uri="{FF2B5EF4-FFF2-40B4-BE49-F238E27FC236}">
                <a16:creationId xmlns:a16="http://schemas.microsoft.com/office/drawing/2014/main" id="{30324CE1-2D1E-E041-93B5-B546B8598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3.17 from the textbook ]</a:t>
            </a:r>
          </a:p>
        </p:txBody>
      </p:sp>
      <p:sp>
        <p:nvSpPr>
          <p:cNvPr id="224259" name="Rectangle 2">
            <a:extLst>
              <a:ext uri="{FF2B5EF4-FFF2-40B4-BE49-F238E27FC236}">
                <a16:creationId xmlns:a16="http://schemas.microsoft.com/office/drawing/2014/main" id="{47DAD8D3-017A-2F4F-B62C-D5B706EA28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1225" y="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A hierarchical carry-lookahead adder</a:t>
            </a:r>
          </a:p>
        </p:txBody>
      </p:sp>
      <p:sp>
        <p:nvSpPr>
          <p:cNvPr id="224260" name="Freeform 114">
            <a:extLst>
              <a:ext uri="{FF2B5EF4-FFF2-40B4-BE49-F238E27FC236}">
                <a16:creationId xmlns:a16="http://schemas.microsoft.com/office/drawing/2014/main" id="{CD2DABDA-DBB6-C44D-85AB-B8D738458076}"/>
              </a:ext>
            </a:extLst>
          </p:cNvPr>
          <p:cNvSpPr>
            <a:spLocks/>
          </p:cNvSpPr>
          <p:nvPr/>
        </p:nvSpPr>
        <p:spPr bwMode="auto">
          <a:xfrm>
            <a:off x="1016000" y="3257551"/>
            <a:ext cx="127000" cy="42863"/>
          </a:xfrm>
          <a:custGeom>
            <a:avLst/>
            <a:gdLst>
              <a:gd name="T0" fmla="*/ 2147483646 w 160"/>
              <a:gd name="T1" fmla="*/ 0 h 53"/>
              <a:gd name="T2" fmla="*/ 0 w 160"/>
              <a:gd name="T3" fmla="*/ 2147483646 h 53"/>
              <a:gd name="T4" fmla="*/ 2147483646 w 160"/>
              <a:gd name="T5" fmla="*/ 2147483646 h 53"/>
              <a:gd name="T6" fmla="*/ 2147483646 w 160"/>
              <a:gd name="T7" fmla="*/ 2147483646 h 53"/>
              <a:gd name="T8" fmla="*/ 2147483646 w 160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60"/>
              <a:gd name="T16" fmla="*/ 0 h 53"/>
              <a:gd name="T17" fmla="*/ 160 w 160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60" h="53">
                <a:moveTo>
                  <a:pt x="160" y="0"/>
                </a:moveTo>
                <a:lnTo>
                  <a:pt x="0" y="26"/>
                </a:lnTo>
                <a:lnTo>
                  <a:pt x="160" y="53"/>
                </a:lnTo>
                <a:lnTo>
                  <a:pt x="160" y="26"/>
                </a:lnTo>
                <a:lnTo>
                  <a:pt x="16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4261" name="Freeform 115">
            <a:extLst>
              <a:ext uri="{FF2B5EF4-FFF2-40B4-BE49-F238E27FC236}">
                <a16:creationId xmlns:a16="http://schemas.microsoft.com/office/drawing/2014/main" id="{9D34609F-8493-144F-8CD7-290212E2D785}"/>
              </a:ext>
            </a:extLst>
          </p:cNvPr>
          <p:cNvSpPr>
            <a:spLocks/>
          </p:cNvSpPr>
          <p:nvPr/>
        </p:nvSpPr>
        <p:spPr bwMode="auto">
          <a:xfrm>
            <a:off x="1143000" y="3276601"/>
            <a:ext cx="1068388" cy="1941513"/>
          </a:xfrm>
          <a:custGeom>
            <a:avLst/>
            <a:gdLst>
              <a:gd name="T0" fmla="*/ 0 w 931"/>
              <a:gd name="T1" fmla="*/ 0 h 3673"/>
              <a:gd name="T2" fmla="*/ 2147483646 w 931"/>
              <a:gd name="T3" fmla="*/ 0 h 3673"/>
              <a:gd name="T4" fmla="*/ 2147483646 w 931"/>
              <a:gd name="T5" fmla="*/ 2147483646 h 3673"/>
              <a:gd name="T6" fmla="*/ 2147483646 w 931"/>
              <a:gd name="T7" fmla="*/ 2147483646 h 3673"/>
              <a:gd name="T8" fmla="*/ 0 60000 65536"/>
              <a:gd name="T9" fmla="*/ 0 60000 65536"/>
              <a:gd name="T10" fmla="*/ 0 60000 65536"/>
              <a:gd name="T11" fmla="*/ 0 60000 65536"/>
              <a:gd name="T12" fmla="*/ 0 w 931"/>
              <a:gd name="T13" fmla="*/ 0 h 3673"/>
              <a:gd name="T14" fmla="*/ 931 w 931"/>
              <a:gd name="T15" fmla="*/ 3673 h 3673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931" h="3673">
                <a:moveTo>
                  <a:pt x="0" y="0"/>
                </a:moveTo>
                <a:lnTo>
                  <a:pt x="559" y="0"/>
                </a:lnTo>
                <a:lnTo>
                  <a:pt x="559" y="3673"/>
                </a:lnTo>
                <a:lnTo>
                  <a:pt x="931" y="3673"/>
                </a:lnTo>
              </a:path>
            </a:pathLst>
          </a:custGeom>
          <a:noFill/>
          <a:ln w="1905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4262" name="TextBox 12">
            <a:extLst>
              <a:ext uri="{FF2B5EF4-FFF2-40B4-BE49-F238E27FC236}">
                <a16:creationId xmlns:a16="http://schemas.microsoft.com/office/drawing/2014/main" id="{8E16D31B-912E-534B-9BD8-AEFAB84A7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58064" y="5554664"/>
            <a:ext cx="1595437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8 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=  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4263" name="TextBox 12">
            <a:extLst>
              <a:ext uri="{FF2B5EF4-FFF2-40B4-BE49-F238E27FC236}">
                <a16:creationId xmlns:a16="http://schemas.microsoft.com/office/drawing/2014/main" id="{34EE46AA-AA17-3A49-AFAC-C5D9F54C99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5988" y="5545139"/>
            <a:ext cx="2508250" cy="338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16 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= 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+ 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6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6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4264" name="TextBox 12">
            <a:extLst>
              <a:ext uri="{FF2B5EF4-FFF2-40B4-BE49-F238E27FC236}">
                <a16:creationId xmlns:a16="http://schemas.microsoft.com/office/drawing/2014/main" id="{8B05218A-ECCB-D045-A891-DA1BE7F4A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4876" y="5600701"/>
            <a:ext cx="38893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=G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G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+P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3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2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1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P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sz="1400" b="0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sz="1400" b="0" i="1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509FDB08-AF2D-E642-B69F-6BFAD32071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Fast Adders</a:t>
            </a:r>
          </a:p>
        </p:txBody>
      </p:sp>
      <p:sp>
        <p:nvSpPr>
          <p:cNvPr id="5122" name="Text Box 5">
            <a:extLst>
              <a:ext uri="{FF2B5EF4-FFF2-40B4-BE49-F238E27FC236}">
                <a16:creationId xmlns:a16="http://schemas.microsoft.com/office/drawing/2014/main" id="{41E6A24C-5C6C-8A43-9AFD-BE34B6200D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CprE 281: Digital Logic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Iowa State University, Ames, IA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Freeform 15">
            <a:extLst>
              <a:ext uri="{FF2B5EF4-FFF2-40B4-BE49-F238E27FC236}">
                <a16:creationId xmlns:a16="http://schemas.microsoft.com/office/drawing/2014/main" id="{64371253-306A-114B-95DB-146EDC2B52F0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9938" name="Title 1">
            <a:extLst>
              <a:ext uri="{FF2B5EF4-FFF2-40B4-BE49-F238E27FC236}">
                <a16:creationId xmlns:a16="http://schemas.microsoft.com/office/drawing/2014/main" id="{0BF51882-0E1A-B541-922A-72AF9E765F0B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#1 for negating a number stored in 2’s complement representation</a:t>
            </a:r>
            <a:endParaRPr lang="en-US" altLang="en-US" sz="3600"/>
          </a:p>
        </p:txBody>
      </p:sp>
      <p:grpSp>
        <p:nvGrpSpPr>
          <p:cNvPr id="39939" name="Group 111">
            <a:extLst>
              <a:ext uri="{FF2B5EF4-FFF2-40B4-BE49-F238E27FC236}">
                <a16:creationId xmlns:a16="http://schemas.microsoft.com/office/drawing/2014/main" id="{BAB9F32E-991C-5640-B15D-EC1E891AB746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9033"/>
          </a:xfrm>
        </p:grpSpPr>
        <p:cxnSp>
          <p:nvCxnSpPr>
            <p:cNvPr id="39992" name="Straight Connector 112">
              <a:extLst>
                <a:ext uri="{FF2B5EF4-FFF2-40B4-BE49-F238E27FC236}">
                  <a16:creationId xmlns:a16="http://schemas.microsoft.com/office/drawing/2014/main" id="{8AFE6BD5-E564-FD47-8326-39B71DDD62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93" name="Freeform 18">
              <a:extLst>
                <a:ext uri="{FF2B5EF4-FFF2-40B4-BE49-F238E27FC236}">
                  <a16:creationId xmlns:a16="http://schemas.microsoft.com/office/drawing/2014/main" id="{2AC28DBB-B91C-2148-A094-7DE6F79965C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4" name="Freeform 19">
              <a:extLst>
                <a:ext uri="{FF2B5EF4-FFF2-40B4-BE49-F238E27FC236}">
                  <a16:creationId xmlns:a16="http://schemas.microsoft.com/office/drawing/2014/main" id="{4A8EBE84-DF98-3840-A4A6-95B97DBC743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5" name="TextBox 115">
              <a:extLst>
                <a:ext uri="{FF2B5EF4-FFF2-40B4-BE49-F238E27FC236}">
                  <a16:creationId xmlns:a16="http://schemas.microsoft.com/office/drawing/2014/main" id="{9B54EF88-6E29-6F44-9E5E-5FD62BEB0D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96" name="TextBox 116">
              <a:extLst>
                <a:ext uri="{FF2B5EF4-FFF2-40B4-BE49-F238E27FC236}">
                  <a16:creationId xmlns:a16="http://schemas.microsoft.com/office/drawing/2014/main" id="{A8701D06-A721-E545-81AD-076ED5FCB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0" name="Group 117">
            <a:extLst>
              <a:ext uri="{FF2B5EF4-FFF2-40B4-BE49-F238E27FC236}">
                <a16:creationId xmlns:a16="http://schemas.microsoft.com/office/drawing/2014/main" id="{BFD81913-A6DD-8340-B2F9-3233442801B5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39987" name="Straight Connector 118">
              <a:extLst>
                <a:ext uri="{FF2B5EF4-FFF2-40B4-BE49-F238E27FC236}">
                  <a16:creationId xmlns:a16="http://schemas.microsoft.com/office/drawing/2014/main" id="{AA201729-C5DA-8042-BD1D-24BD863551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88" name="Freeform 18">
              <a:extLst>
                <a:ext uri="{FF2B5EF4-FFF2-40B4-BE49-F238E27FC236}">
                  <a16:creationId xmlns:a16="http://schemas.microsoft.com/office/drawing/2014/main" id="{CA257DA8-40EE-D049-B072-84E03F90DA79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9" name="Freeform 19">
              <a:extLst>
                <a:ext uri="{FF2B5EF4-FFF2-40B4-BE49-F238E27FC236}">
                  <a16:creationId xmlns:a16="http://schemas.microsoft.com/office/drawing/2014/main" id="{C445154C-A5EB-2341-88D2-C3B0A27542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90" name="TextBox 121">
              <a:extLst>
                <a:ext uri="{FF2B5EF4-FFF2-40B4-BE49-F238E27FC236}">
                  <a16:creationId xmlns:a16="http://schemas.microsoft.com/office/drawing/2014/main" id="{58D851EC-0798-9748-9A45-35A8F5768F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91" name="TextBox 122">
              <a:extLst>
                <a:ext uri="{FF2B5EF4-FFF2-40B4-BE49-F238E27FC236}">
                  <a16:creationId xmlns:a16="http://schemas.microsoft.com/office/drawing/2014/main" id="{38912CCD-6A23-AD4C-B761-0C7EC53F2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1" name="Group 123">
            <a:extLst>
              <a:ext uri="{FF2B5EF4-FFF2-40B4-BE49-F238E27FC236}">
                <a16:creationId xmlns:a16="http://schemas.microsoft.com/office/drawing/2014/main" id="{95435944-A25E-3440-B52A-749F31D84FC1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39982" name="Straight Connector 124">
              <a:extLst>
                <a:ext uri="{FF2B5EF4-FFF2-40B4-BE49-F238E27FC236}">
                  <a16:creationId xmlns:a16="http://schemas.microsoft.com/office/drawing/2014/main" id="{E61BB796-6606-4C4B-AF8C-0EA46C12C6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83" name="Freeform 18">
              <a:extLst>
                <a:ext uri="{FF2B5EF4-FFF2-40B4-BE49-F238E27FC236}">
                  <a16:creationId xmlns:a16="http://schemas.microsoft.com/office/drawing/2014/main" id="{AA15E84B-0F97-9F44-8966-D2024B3C07E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4" name="Freeform 19">
              <a:extLst>
                <a:ext uri="{FF2B5EF4-FFF2-40B4-BE49-F238E27FC236}">
                  <a16:creationId xmlns:a16="http://schemas.microsoft.com/office/drawing/2014/main" id="{B99F186B-A4E4-4941-B5E1-1E0EC4287E56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5" name="TextBox 127">
              <a:extLst>
                <a:ext uri="{FF2B5EF4-FFF2-40B4-BE49-F238E27FC236}">
                  <a16:creationId xmlns:a16="http://schemas.microsoft.com/office/drawing/2014/main" id="{77F7D6BA-200A-3E43-A96D-2E1CC78D47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86" name="TextBox 128">
              <a:extLst>
                <a:ext uri="{FF2B5EF4-FFF2-40B4-BE49-F238E27FC236}">
                  <a16:creationId xmlns:a16="http://schemas.microsoft.com/office/drawing/2014/main" id="{B5BC84F1-C080-AC47-9007-8939E78D02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2" name="Group 129">
            <a:extLst>
              <a:ext uri="{FF2B5EF4-FFF2-40B4-BE49-F238E27FC236}">
                <a16:creationId xmlns:a16="http://schemas.microsoft.com/office/drawing/2014/main" id="{418070FC-C832-D640-9A9C-8F5E4C21EC43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83"/>
          </a:xfrm>
        </p:grpSpPr>
        <p:cxnSp>
          <p:nvCxnSpPr>
            <p:cNvPr id="39977" name="Straight Connector 130">
              <a:extLst>
                <a:ext uri="{FF2B5EF4-FFF2-40B4-BE49-F238E27FC236}">
                  <a16:creationId xmlns:a16="http://schemas.microsoft.com/office/drawing/2014/main" id="{0273A89E-C42C-9849-81C0-578B2CF43A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78" name="Freeform 18">
              <a:extLst>
                <a:ext uri="{FF2B5EF4-FFF2-40B4-BE49-F238E27FC236}">
                  <a16:creationId xmlns:a16="http://schemas.microsoft.com/office/drawing/2014/main" id="{A24413E1-8670-594B-A689-A5A8A938FA8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9" name="Freeform 19">
              <a:extLst>
                <a:ext uri="{FF2B5EF4-FFF2-40B4-BE49-F238E27FC236}">
                  <a16:creationId xmlns:a16="http://schemas.microsoft.com/office/drawing/2014/main" id="{FE8F158B-A608-2043-9E98-76453155C9F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80" name="TextBox 133">
              <a:extLst>
                <a:ext uri="{FF2B5EF4-FFF2-40B4-BE49-F238E27FC236}">
                  <a16:creationId xmlns:a16="http://schemas.microsoft.com/office/drawing/2014/main" id="{1AAFBF0C-446A-8444-A421-E41B30D9D5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81" name="TextBox 134">
              <a:extLst>
                <a:ext uri="{FF2B5EF4-FFF2-40B4-BE49-F238E27FC236}">
                  <a16:creationId xmlns:a16="http://schemas.microsoft.com/office/drawing/2014/main" id="{9EA13620-42A8-BF45-B5DE-A07F346FF4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43" name="Group 146">
            <a:extLst>
              <a:ext uri="{FF2B5EF4-FFF2-40B4-BE49-F238E27FC236}">
                <a16:creationId xmlns:a16="http://schemas.microsoft.com/office/drawing/2014/main" id="{04E8BE06-27F4-0A44-A791-8364B947F8D0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39974" name="Straight Connector 147">
              <a:extLst>
                <a:ext uri="{FF2B5EF4-FFF2-40B4-BE49-F238E27FC236}">
                  <a16:creationId xmlns:a16="http://schemas.microsoft.com/office/drawing/2014/main" id="{03C72D1C-CA20-A949-8C94-73205FE8D9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75" name="TextBox 150">
              <a:extLst>
                <a:ext uri="{FF2B5EF4-FFF2-40B4-BE49-F238E27FC236}">
                  <a16:creationId xmlns:a16="http://schemas.microsoft.com/office/drawing/2014/main" id="{E8F8B07F-8323-9E42-8E43-0987A7054B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76" name="TextBox 151">
              <a:extLst>
                <a:ext uri="{FF2B5EF4-FFF2-40B4-BE49-F238E27FC236}">
                  <a16:creationId xmlns:a16="http://schemas.microsoft.com/office/drawing/2014/main" id="{9A057007-59F7-C246-917E-4C599EC930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4" name="Group 152">
            <a:extLst>
              <a:ext uri="{FF2B5EF4-FFF2-40B4-BE49-F238E27FC236}">
                <a16:creationId xmlns:a16="http://schemas.microsoft.com/office/drawing/2014/main" id="{5D253187-FE87-0A49-9CE9-3830771286A3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39971" name="Straight Connector 153">
              <a:extLst>
                <a:ext uri="{FF2B5EF4-FFF2-40B4-BE49-F238E27FC236}">
                  <a16:creationId xmlns:a16="http://schemas.microsoft.com/office/drawing/2014/main" id="{333133A3-FF14-094C-82D0-B7BDD5EC0C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72" name="TextBox 156">
              <a:extLst>
                <a:ext uri="{FF2B5EF4-FFF2-40B4-BE49-F238E27FC236}">
                  <a16:creationId xmlns:a16="http://schemas.microsoft.com/office/drawing/2014/main" id="{E5407DCA-6E34-434D-9571-2E8915989D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73" name="TextBox 157">
              <a:extLst>
                <a:ext uri="{FF2B5EF4-FFF2-40B4-BE49-F238E27FC236}">
                  <a16:creationId xmlns:a16="http://schemas.microsoft.com/office/drawing/2014/main" id="{07947A69-1CD5-A144-86CE-472769F60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5" name="Group 158">
            <a:extLst>
              <a:ext uri="{FF2B5EF4-FFF2-40B4-BE49-F238E27FC236}">
                <a16:creationId xmlns:a16="http://schemas.microsoft.com/office/drawing/2014/main" id="{10522954-3FB1-424E-90BF-A19A25AAD3AA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39968" name="Straight Connector 159">
              <a:extLst>
                <a:ext uri="{FF2B5EF4-FFF2-40B4-BE49-F238E27FC236}">
                  <a16:creationId xmlns:a16="http://schemas.microsoft.com/office/drawing/2014/main" id="{D7B70E01-3498-584F-81CF-E17129B272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69" name="TextBox 162">
              <a:extLst>
                <a:ext uri="{FF2B5EF4-FFF2-40B4-BE49-F238E27FC236}">
                  <a16:creationId xmlns:a16="http://schemas.microsoft.com/office/drawing/2014/main" id="{E769A47B-AE83-9947-98EF-EF5549165E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70" name="TextBox 163">
              <a:extLst>
                <a:ext uri="{FF2B5EF4-FFF2-40B4-BE49-F238E27FC236}">
                  <a16:creationId xmlns:a16="http://schemas.microsoft.com/office/drawing/2014/main" id="{C98C4522-A8C6-8242-B143-E6DAA18A17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6" name="Group 164">
            <a:extLst>
              <a:ext uri="{FF2B5EF4-FFF2-40B4-BE49-F238E27FC236}">
                <a16:creationId xmlns:a16="http://schemas.microsoft.com/office/drawing/2014/main" id="{24EE548E-93AB-0546-9E67-5E48E9672986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4175" cy="3171825"/>
            <a:chOff x="1663075" y="2115532"/>
            <a:chExt cx="383554" cy="3171776"/>
          </a:xfrm>
        </p:grpSpPr>
        <p:cxnSp>
          <p:nvCxnSpPr>
            <p:cNvPr id="39965" name="Straight Connector 165">
              <a:extLst>
                <a:ext uri="{FF2B5EF4-FFF2-40B4-BE49-F238E27FC236}">
                  <a16:creationId xmlns:a16="http://schemas.microsoft.com/office/drawing/2014/main" id="{D7C12493-94CA-ED49-A8B5-4E75B55079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66" name="TextBox 168">
              <a:extLst>
                <a:ext uri="{FF2B5EF4-FFF2-40B4-BE49-F238E27FC236}">
                  <a16:creationId xmlns:a16="http://schemas.microsoft.com/office/drawing/2014/main" id="{0134E302-4E8E-8F45-9FE4-FDEE4DC85C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3130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39967" name="TextBox 169">
              <a:extLst>
                <a:ext uri="{FF2B5EF4-FFF2-40B4-BE49-F238E27FC236}">
                  <a16:creationId xmlns:a16="http://schemas.microsoft.com/office/drawing/2014/main" id="{591860E9-BA51-9B42-9DF3-75C2E8067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3129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47" name="Group 170">
            <a:extLst>
              <a:ext uri="{FF2B5EF4-FFF2-40B4-BE49-F238E27FC236}">
                <a16:creationId xmlns:a16="http://schemas.microsoft.com/office/drawing/2014/main" id="{E5C92B12-2917-1844-A5FE-F32AF6B0984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3663" y="4200526"/>
            <a:ext cx="523875" cy="1168400"/>
            <a:chOff x="1603054" y="4036359"/>
            <a:chExt cx="524155" cy="1168554"/>
          </a:xfrm>
        </p:grpSpPr>
        <p:cxnSp>
          <p:nvCxnSpPr>
            <p:cNvPr id="39963" name="Straight Connector 171">
              <a:extLst>
                <a:ext uri="{FF2B5EF4-FFF2-40B4-BE49-F238E27FC236}">
                  <a16:creationId xmlns:a16="http://schemas.microsoft.com/office/drawing/2014/main" id="{2F1CAB2B-4FD6-C847-8369-32CC5830E728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64" name="TextBox 173">
              <a:extLst>
                <a:ext uri="{FF2B5EF4-FFF2-40B4-BE49-F238E27FC236}">
                  <a16:creationId xmlns:a16="http://schemas.microsoft.com/office/drawing/2014/main" id="{A1DC9F3D-6EAA-0E49-AA2D-4E3FC1D16E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013" y="4760716"/>
              <a:ext cx="364238" cy="524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39948" name="Group 187">
            <a:extLst>
              <a:ext uri="{FF2B5EF4-FFF2-40B4-BE49-F238E27FC236}">
                <a16:creationId xmlns:a16="http://schemas.microsoft.com/office/drawing/2014/main" id="{FC4BF8D2-2A64-FE41-B55F-85151D30765E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5125" cy="1196975"/>
            <a:chOff x="1683500" y="2699922"/>
            <a:chExt cx="364202" cy="3667131"/>
          </a:xfrm>
        </p:grpSpPr>
        <p:cxnSp>
          <p:nvCxnSpPr>
            <p:cNvPr id="39961" name="Straight Connector 188">
              <a:extLst>
                <a:ext uri="{FF2B5EF4-FFF2-40B4-BE49-F238E27FC236}">
                  <a16:creationId xmlns:a16="http://schemas.microsoft.com/office/drawing/2014/main" id="{0CA2B99F-C0DD-484B-9CD7-67999D33A4A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62" name="TextBox 190">
              <a:extLst>
                <a:ext uri="{FF2B5EF4-FFF2-40B4-BE49-F238E27FC236}">
                  <a16:creationId xmlns:a16="http://schemas.microsoft.com/office/drawing/2014/main" id="{1B3F173E-6550-2C44-9FA1-4EFDD78E6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49" name="Group 191">
            <a:extLst>
              <a:ext uri="{FF2B5EF4-FFF2-40B4-BE49-F238E27FC236}">
                <a16:creationId xmlns:a16="http://schemas.microsoft.com/office/drawing/2014/main" id="{D9C21B33-2EA8-334E-9826-E82921A92D57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8"/>
            <a:ext cx="364202" cy="1196986"/>
            <a:chOff x="1683500" y="2699922"/>
            <a:chExt cx="364868" cy="3667128"/>
          </a:xfrm>
        </p:grpSpPr>
        <p:cxnSp>
          <p:nvCxnSpPr>
            <p:cNvPr id="39959" name="Straight Connector 192">
              <a:extLst>
                <a:ext uri="{FF2B5EF4-FFF2-40B4-BE49-F238E27FC236}">
                  <a16:creationId xmlns:a16="http://schemas.microsoft.com/office/drawing/2014/main" id="{66274C2E-3A4F-B84E-BA2C-61BB3A9287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60" name="TextBox 193">
              <a:extLst>
                <a:ext uri="{FF2B5EF4-FFF2-40B4-BE49-F238E27FC236}">
                  <a16:creationId xmlns:a16="http://schemas.microsoft.com/office/drawing/2014/main" id="{EA1B7048-ED65-094C-BDF4-530FCA66EC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50" name="Group 194">
            <a:extLst>
              <a:ext uri="{FF2B5EF4-FFF2-40B4-BE49-F238E27FC236}">
                <a16:creationId xmlns:a16="http://schemas.microsoft.com/office/drawing/2014/main" id="{A1C01B0C-56BA-5E48-AD65-5BC5F7B5A6C0}"/>
              </a:ext>
            </a:extLst>
          </p:cNvPr>
          <p:cNvGrpSpPr>
            <a:grpSpLocks/>
          </p:cNvGrpSpPr>
          <p:nvPr/>
        </p:nvGrpSpPr>
        <p:grpSpPr bwMode="auto">
          <a:xfrm>
            <a:off x="7045326" y="5437189"/>
            <a:ext cx="365125" cy="1196975"/>
            <a:chOff x="1683500" y="2699922"/>
            <a:chExt cx="364202" cy="3667131"/>
          </a:xfrm>
        </p:grpSpPr>
        <p:cxnSp>
          <p:nvCxnSpPr>
            <p:cNvPr id="39957" name="Straight Connector 195">
              <a:extLst>
                <a:ext uri="{FF2B5EF4-FFF2-40B4-BE49-F238E27FC236}">
                  <a16:creationId xmlns:a16="http://schemas.microsoft.com/office/drawing/2014/main" id="{D29224BE-A887-7047-8BE7-42974D22327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58" name="TextBox 196">
              <a:extLst>
                <a:ext uri="{FF2B5EF4-FFF2-40B4-BE49-F238E27FC236}">
                  <a16:creationId xmlns:a16="http://schemas.microsoft.com/office/drawing/2014/main" id="{DADFA8BC-3DD2-004B-BF74-E547AC7F5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51" name="Group 197">
            <a:extLst>
              <a:ext uri="{FF2B5EF4-FFF2-40B4-BE49-F238E27FC236}">
                <a16:creationId xmlns:a16="http://schemas.microsoft.com/office/drawing/2014/main" id="{66F57F04-1A7C-8043-852C-94A40FCC73D1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5125" cy="1196975"/>
            <a:chOff x="1683500" y="2699922"/>
            <a:chExt cx="364202" cy="3667131"/>
          </a:xfrm>
        </p:grpSpPr>
        <p:cxnSp>
          <p:nvCxnSpPr>
            <p:cNvPr id="39955" name="Straight Connector 198">
              <a:extLst>
                <a:ext uri="{FF2B5EF4-FFF2-40B4-BE49-F238E27FC236}">
                  <a16:creationId xmlns:a16="http://schemas.microsoft.com/office/drawing/2014/main" id="{6832AEC0-4CB7-8043-9ABC-5513244B761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56" name="TextBox 199">
              <a:extLst>
                <a:ext uri="{FF2B5EF4-FFF2-40B4-BE49-F238E27FC236}">
                  <a16:creationId xmlns:a16="http://schemas.microsoft.com/office/drawing/2014/main" id="{FC128F5C-0221-9249-BC60-6994580320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4202" cy="1602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39952" name="Group 200">
            <a:extLst>
              <a:ext uri="{FF2B5EF4-FFF2-40B4-BE49-F238E27FC236}">
                <a16:creationId xmlns:a16="http://schemas.microsoft.com/office/drawing/2014/main" id="{A50E09F5-D149-754C-8495-FEF54AEC3234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39953" name="Straight Connector 201">
              <a:extLst>
                <a:ext uri="{FF2B5EF4-FFF2-40B4-BE49-F238E27FC236}">
                  <a16:creationId xmlns:a16="http://schemas.microsoft.com/office/drawing/2014/main" id="{D12D7ECF-5FE2-9940-A3C1-774C71958C7B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9954" name="TextBox 202">
              <a:extLst>
                <a:ext uri="{FF2B5EF4-FFF2-40B4-BE49-F238E27FC236}">
                  <a16:creationId xmlns:a16="http://schemas.microsoft.com/office/drawing/2014/main" id="{287F3558-969E-A546-87D1-46D0588FFF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25282" name="Rectangle 3">
            <a:extLst>
              <a:ext uri="{FF2B5EF4-FFF2-40B4-BE49-F238E27FC236}">
                <a16:creationId xmlns:a16="http://schemas.microsoft.com/office/drawing/2014/main" id="{8535F456-90BF-E04D-B804-D53D0FAF4F2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8 gates: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26306" name="Rectangle 3">
            <a:extLst>
              <a:ext uri="{FF2B5EF4-FFF2-40B4-BE49-F238E27FC236}">
                <a16:creationId xmlns:a16="http://schemas.microsoft.com/office/drawing/2014/main" id="{F3A45119-262A-924D-A218-ADB541EF141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8 gates: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>
                <a:solidFill>
                  <a:srgbClr val="FF0000"/>
                </a:solidFill>
              </a:rPr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329" name="Group 1">
            <a:extLst>
              <a:ext uri="{FF2B5EF4-FFF2-40B4-BE49-F238E27FC236}">
                <a16:creationId xmlns:a16="http://schemas.microsoft.com/office/drawing/2014/main" id="{199D6B57-CBCA-4E46-83CF-FB36726A82C9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227337" name="Rectangle 4">
              <a:extLst>
                <a:ext uri="{FF2B5EF4-FFF2-40B4-BE49-F238E27FC236}">
                  <a16:creationId xmlns:a16="http://schemas.microsoft.com/office/drawing/2014/main" id="{48298F67-8282-5F4B-A566-C8FDCC756A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38" name="Line 6">
              <a:extLst>
                <a:ext uri="{FF2B5EF4-FFF2-40B4-BE49-F238E27FC236}">
                  <a16:creationId xmlns:a16="http://schemas.microsoft.com/office/drawing/2014/main" id="{721B3F21-6C73-2D44-B6D2-BEAF4AF24F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39" name="Line 8">
              <a:extLst>
                <a:ext uri="{FF2B5EF4-FFF2-40B4-BE49-F238E27FC236}">
                  <a16:creationId xmlns:a16="http://schemas.microsoft.com/office/drawing/2014/main" id="{4254C822-5CB0-2A47-8A25-EA398AA60C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0" name="Freeform 9">
              <a:extLst>
                <a:ext uri="{FF2B5EF4-FFF2-40B4-BE49-F238E27FC236}">
                  <a16:creationId xmlns:a16="http://schemas.microsoft.com/office/drawing/2014/main" id="{91E74DF5-D753-0643-9B8B-FA4D01DBAA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41" name="Freeform 10">
              <a:extLst>
                <a:ext uri="{FF2B5EF4-FFF2-40B4-BE49-F238E27FC236}">
                  <a16:creationId xmlns:a16="http://schemas.microsoft.com/office/drawing/2014/main" id="{BA7AA643-4305-8A4D-9161-AAA83BC5F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42" name="Line 12">
              <a:extLst>
                <a:ext uri="{FF2B5EF4-FFF2-40B4-BE49-F238E27FC236}">
                  <a16:creationId xmlns:a16="http://schemas.microsoft.com/office/drawing/2014/main" id="{E4CA5A2E-13B1-BA42-B1B2-4756018EDC8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3" name="Line 13">
              <a:extLst>
                <a:ext uri="{FF2B5EF4-FFF2-40B4-BE49-F238E27FC236}">
                  <a16:creationId xmlns:a16="http://schemas.microsoft.com/office/drawing/2014/main" id="{5F7BD12E-0BE3-6C4C-8AB7-7F844A1AB38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4" name="Line 14">
              <a:extLst>
                <a:ext uri="{FF2B5EF4-FFF2-40B4-BE49-F238E27FC236}">
                  <a16:creationId xmlns:a16="http://schemas.microsoft.com/office/drawing/2014/main" id="{2113679E-6155-3B4A-AE6F-EC1C7D570A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45" name="Rectangle 19">
              <a:extLst>
                <a:ext uri="{FF2B5EF4-FFF2-40B4-BE49-F238E27FC236}">
                  <a16:creationId xmlns:a16="http://schemas.microsoft.com/office/drawing/2014/main" id="{1DDA8516-75B7-2441-B236-1E80B51EF7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6" name="Rectangle 20">
              <a:extLst>
                <a:ext uri="{FF2B5EF4-FFF2-40B4-BE49-F238E27FC236}">
                  <a16:creationId xmlns:a16="http://schemas.microsoft.com/office/drawing/2014/main" id="{63E5324F-C33F-544B-9222-169B15D7F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7" name="Rectangle 21">
              <a:extLst>
                <a:ext uri="{FF2B5EF4-FFF2-40B4-BE49-F238E27FC236}">
                  <a16:creationId xmlns:a16="http://schemas.microsoft.com/office/drawing/2014/main" id="{67991342-8F52-6047-A01B-57F53CD2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8" name="Rectangle 22">
              <a:extLst>
                <a:ext uri="{FF2B5EF4-FFF2-40B4-BE49-F238E27FC236}">
                  <a16:creationId xmlns:a16="http://schemas.microsoft.com/office/drawing/2014/main" id="{F7B4A1B4-1879-2D44-A2F2-95137D1E7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49" name="Rectangle 23">
              <a:extLst>
                <a:ext uri="{FF2B5EF4-FFF2-40B4-BE49-F238E27FC236}">
                  <a16:creationId xmlns:a16="http://schemas.microsoft.com/office/drawing/2014/main" id="{4AADF0DE-1090-5D48-90B6-D5D18AD03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0" name="Rectangle 24">
              <a:extLst>
                <a:ext uri="{FF2B5EF4-FFF2-40B4-BE49-F238E27FC236}">
                  <a16:creationId xmlns:a16="http://schemas.microsoft.com/office/drawing/2014/main" id="{1B4B5403-5D0F-FA4F-87EC-C60794884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1" name="Rectangle 25">
              <a:extLst>
                <a:ext uri="{FF2B5EF4-FFF2-40B4-BE49-F238E27FC236}">
                  <a16:creationId xmlns:a16="http://schemas.microsoft.com/office/drawing/2014/main" id="{8BE3B136-4105-E74A-A298-2A45C5E56A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2" name="Rectangle 26">
              <a:extLst>
                <a:ext uri="{FF2B5EF4-FFF2-40B4-BE49-F238E27FC236}">
                  <a16:creationId xmlns:a16="http://schemas.microsoft.com/office/drawing/2014/main" id="{C0A99171-D2A3-C04F-9D4F-8C3CCD121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3" name="Rectangle 27">
              <a:extLst>
                <a:ext uri="{FF2B5EF4-FFF2-40B4-BE49-F238E27FC236}">
                  <a16:creationId xmlns:a16="http://schemas.microsoft.com/office/drawing/2014/main" id="{1C5C788D-E367-A943-A2BB-5E301791A6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4" name="Line 28">
              <a:extLst>
                <a:ext uri="{FF2B5EF4-FFF2-40B4-BE49-F238E27FC236}">
                  <a16:creationId xmlns:a16="http://schemas.microsoft.com/office/drawing/2014/main" id="{6F08B58D-92B1-A249-97B4-1287951A88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5" name="Rectangle 29">
              <a:extLst>
                <a:ext uri="{FF2B5EF4-FFF2-40B4-BE49-F238E27FC236}">
                  <a16:creationId xmlns:a16="http://schemas.microsoft.com/office/drawing/2014/main" id="{7319A73F-58E6-114A-9BE5-C62E14AFD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6" name="Rectangle 30">
              <a:extLst>
                <a:ext uri="{FF2B5EF4-FFF2-40B4-BE49-F238E27FC236}">
                  <a16:creationId xmlns:a16="http://schemas.microsoft.com/office/drawing/2014/main" id="{CD390CB9-BFAD-E44F-A2C4-CD8103A992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7" name="Rectangle 31">
              <a:extLst>
                <a:ext uri="{FF2B5EF4-FFF2-40B4-BE49-F238E27FC236}">
                  <a16:creationId xmlns:a16="http://schemas.microsoft.com/office/drawing/2014/main" id="{7AB0E9A9-B824-2848-87B8-C688E2186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8" name="Rectangle 32">
              <a:extLst>
                <a:ext uri="{FF2B5EF4-FFF2-40B4-BE49-F238E27FC236}">
                  <a16:creationId xmlns:a16="http://schemas.microsoft.com/office/drawing/2014/main" id="{E826DBC6-5CF6-C84D-832F-CCA22DA96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59" name="Rectangle 33">
              <a:extLst>
                <a:ext uri="{FF2B5EF4-FFF2-40B4-BE49-F238E27FC236}">
                  <a16:creationId xmlns:a16="http://schemas.microsoft.com/office/drawing/2014/main" id="{678A1232-79B8-2E44-8097-2D8DD073D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0" name="Rectangle 34">
              <a:extLst>
                <a:ext uri="{FF2B5EF4-FFF2-40B4-BE49-F238E27FC236}">
                  <a16:creationId xmlns:a16="http://schemas.microsoft.com/office/drawing/2014/main" id="{16E32B02-EBE3-3B47-9686-EF67DC2488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1" name="Rectangle 35">
              <a:extLst>
                <a:ext uri="{FF2B5EF4-FFF2-40B4-BE49-F238E27FC236}">
                  <a16:creationId xmlns:a16="http://schemas.microsoft.com/office/drawing/2014/main" id="{37D89B15-FDF6-4B48-956A-9D061D3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2" name="Rectangle 36">
              <a:extLst>
                <a:ext uri="{FF2B5EF4-FFF2-40B4-BE49-F238E27FC236}">
                  <a16:creationId xmlns:a16="http://schemas.microsoft.com/office/drawing/2014/main" id="{9A1F46EA-C993-E54F-9ABD-519FB067C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63" name="Line 37">
              <a:extLst>
                <a:ext uri="{FF2B5EF4-FFF2-40B4-BE49-F238E27FC236}">
                  <a16:creationId xmlns:a16="http://schemas.microsoft.com/office/drawing/2014/main" id="{436446B1-0C97-1941-A5CC-75F3C938CB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4" name="Line 39">
              <a:extLst>
                <a:ext uri="{FF2B5EF4-FFF2-40B4-BE49-F238E27FC236}">
                  <a16:creationId xmlns:a16="http://schemas.microsoft.com/office/drawing/2014/main" id="{ABF43D6D-C0A1-FC42-8273-43503D557C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5" name="Line 40">
              <a:extLst>
                <a:ext uri="{FF2B5EF4-FFF2-40B4-BE49-F238E27FC236}">
                  <a16:creationId xmlns:a16="http://schemas.microsoft.com/office/drawing/2014/main" id="{B4C0C9CA-54CD-6E4C-8071-8BC289BE9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6" name="Line 41">
              <a:extLst>
                <a:ext uri="{FF2B5EF4-FFF2-40B4-BE49-F238E27FC236}">
                  <a16:creationId xmlns:a16="http://schemas.microsoft.com/office/drawing/2014/main" id="{1CB88ED7-5F10-884E-8A2A-76F1E83EE8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7" name="Line 48">
              <a:extLst>
                <a:ext uri="{FF2B5EF4-FFF2-40B4-BE49-F238E27FC236}">
                  <a16:creationId xmlns:a16="http://schemas.microsoft.com/office/drawing/2014/main" id="{A322728E-FA2E-A543-AF83-DB60CA96F9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8" name="Line 50">
              <a:extLst>
                <a:ext uri="{FF2B5EF4-FFF2-40B4-BE49-F238E27FC236}">
                  <a16:creationId xmlns:a16="http://schemas.microsoft.com/office/drawing/2014/main" id="{949C152C-36BB-FE4E-88D2-B4E389BDF1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9" name="Line 51">
              <a:extLst>
                <a:ext uri="{FF2B5EF4-FFF2-40B4-BE49-F238E27FC236}">
                  <a16:creationId xmlns:a16="http://schemas.microsoft.com/office/drawing/2014/main" id="{43204F3D-AD46-EC4F-B1BF-F325EA2F22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0" name="Line 52">
              <a:extLst>
                <a:ext uri="{FF2B5EF4-FFF2-40B4-BE49-F238E27FC236}">
                  <a16:creationId xmlns:a16="http://schemas.microsoft.com/office/drawing/2014/main" id="{F098150A-802B-3345-B10A-676B6B6571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1" name="Line 61">
              <a:extLst>
                <a:ext uri="{FF2B5EF4-FFF2-40B4-BE49-F238E27FC236}">
                  <a16:creationId xmlns:a16="http://schemas.microsoft.com/office/drawing/2014/main" id="{A90BEEBC-7A94-D344-B3CC-59287EF0D0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2" name="Line 62">
              <a:extLst>
                <a:ext uri="{FF2B5EF4-FFF2-40B4-BE49-F238E27FC236}">
                  <a16:creationId xmlns:a16="http://schemas.microsoft.com/office/drawing/2014/main" id="{2E330C32-D617-8449-BF1C-4CE2024133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3" name="Line 63">
              <a:extLst>
                <a:ext uri="{FF2B5EF4-FFF2-40B4-BE49-F238E27FC236}">
                  <a16:creationId xmlns:a16="http://schemas.microsoft.com/office/drawing/2014/main" id="{2870AF5D-8681-5440-8AAD-1C1EA02706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4" name="Line 68">
              <a:extLst>
                <a:ext uri="{FF2B5EF4-FFF2-40B4-BE49-F238E27FC236}">
                  <a16:creationId xmlns:a16="http://schemas.microsoft.com/office/drawing/2014/main" id="{0E7AE719-A858-014D-A7A5-7FDAB755A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5" name="Line 69">
              <a:extLst>
                <a:ext uri="{FF2B5EF4-FFF2-40B4-BE49-F238E27FC236}">
                  <a16:creationId xmlns:a16="http://schemas.microsoft.com/office/drawing/2014/main" id="{A2D8F596-97A0-C241-860E-4A514FF64D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6" name="Line 73">
              <a:extLst>
                <a:ext uri="{FF2B5EF4-FFF2-40B4-BE49-F238E27FC236}">
                  <a16:creationId xmlns:a16="http://schemas.microsoft.com/office/drawing/2014/main" id="{D8D38FAE-C05C-3743-A440-0551EAF1D1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7" name="Line 74">
              <a:extLst>
                <a:ext uri="{FF2B5EF4-FFF2-40B4-BE49-F238E27FC236}">
                  <a16:creationId xmlns:a16="http://schemas.microsoft.com/office/drawing/2014/main" id="{E65CD82F-4484-D243-A903-7CAF680FA4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8" name="Line 76">
              <a:extLst>
                <a:ext uri="{FF2B5EF4-FFF2-40B4-BE49-F238E27FC236}">
                  <a16:creationId xmlns:a16="http://schemas.microsoft.com/office/drawing/2014/main" id="{07C61F17-C955-4E42-B225-E994DFAFDC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79" name="Freeform 77">
              <a:extLst>
                <a:ext uri="{FF2B5EF4-FFF2-40B4-BE49-F238E27FC236}">
                  <a16:creationId xmlns:a16="http://schemas.microsoft.com/office/drawing/2014/main" id="{A3E0EBF5-7075-4C48-88AD-33938B133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0" name="Freeform 78">
              <a:extLst>
                <a:ext uri="{FF2B5EF4-FFF2-40B4-BE49-F238E27FC236}">
                  <a16:creationId xmlns:a16="http://schemas.microsoft.com/office/drawing/2014/main" id="{2C7F8924-E27B-F641-A355-9E40AAD65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1" name="Freeform 79">
              <a:extLst>
                <a:ext uri="{FF2B5EF4-FFF2-40B4-BE49-F238E27FC236}">
                  <a16:creationId xmlns:a16="http://schemas.microsoft.com/office/drawing/2014/main" id="{4D7975AE-53EA-D84C-BD41-CC2C2CA70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2" name="Line 80">
              <a:extLst>
                <a:ext uri="{FF2B5EF4-FFF2-40B4-BE49-F238E27FC236}">
                  <a16:creationId xmlns:a16="http://schemas.microsoft.com/office/drawing/2014/main" id="{F74F90EB-71E9-4343-82D2-073D3DE9F76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3" name="Line 81">
              <a:extLst>
                <a:ext uri="{FF2B5EF4-FFF2-40B4-BE49-F238E27FC236}">
                  <a16:creationId xmlns:a16="http://schemas.microsoft.com/office/drawing/2014/main" id="{3CB00BB8-8298-564C-A1E2-5C0F26DFDF6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4" name="Line 82">
              <a:extLst>
                <a:ext uri="{FF2B5EF4-FFF2-40B4-BE49-F238E27FC236}">
                  <a16:creationId xmlns:a16="http://schemas.microsoft.com/office/drawing/2014/main" id="{A6B4E655-9462-D54F-9759-25517B8E68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5" name="Line 83">
              <a:extLst>
                <a:ext uri="{FF2B5EF4-FFF2-40B4-BE49-F238E27FC236}">
                  <a16:creationId xmlns:a16="http://schemas.microsoft.com/office/drawing/2014/main" id="{79EBA1C6-282B-A841-BFB1-F3B6426D2A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86" name="Freeform 84">
              <a:extLst>
                <a:ext uri="{FF2B5EF4-FFF2-40B4-BE49-F238E27FC236}">
                  <a16:creationId xmlns:a16="http://schemas.microsoft.com/office/drawing/2014/main" id="{F525486A-E9EC-CB49-ADA8-3B9813743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7" name="Freeform 85">
              <a:extLst>
                <a:ext uri="{FF2B5EF4-FFF2-40B4-BE49-F238E27FC236}">
                  <a16:creationId xmlns:a16="http://schemas.microsoft.com/office/drawing/2014/main" id="{ABB21268-BBF8-8B4B-8BE8-0A3581F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8" name="Freeform 86">
              <a:extLst>
                <a:ext uri="{FF2B5EF4-FFF2-40B4-BE49-F238E27FC236}">
                  <a16:creationId xmlns:a16="http://schemas.microsoft.com/office/drawing/2014/main" id="{243C18EA-5934-6948-AD82-07BAEAA8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89" name="Freeform 87">
              <a:extLst>
                <a:ext uri="{FF2B5EF4-FFF2-40B4-BE49-F238E27FC236}">
                  <a16:creationId xmlns:a16="http://schemas.microsoft.com/office/drawing/2014/main" id="{B8302747-6981-CE4D-9D15-719566D112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90" name="Line 89">
              <a:extLst>
                <a:ext uri="{FF2B5EF4-FFF2-40B4-BE49-F238E27FC236}">
                  <a16:creationId xmlns:a16="http://schemas.microsoft.com/office/drawing/2014/main" id="{4A7496D2-66EE-1447-B0E1-CACE508F34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1" name="Freeform 90">
              <a:extLst>
                <a:ext uri="{FF2B5EF4-FFF2-40B4-BE49-F238E27FC236}">
                  <a16:creationId xmlns:a16="http://schemas.microsoft.com/office/drawing/2014/main" id="{B7B5CB35-03E7-4845-9CE7-EF5FF2192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392" name="Freeform 91">
              <a:extLst>
                <a:ext uri="{FF2B5EF4-FFF2-40B4-BE49-F238E27FC236}">
                  <a16:creationId xmlns:a16="http://schemas.microsoft.com/office/drawing/2014/main" id="{A569DCF4-46E8-9D46-95D3-65744C540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3" name="Rectangle 92">
              <a:extLst>
                <a:ext uri="{FF2B5EF4-FFF2-40B4-BE49-F238E27FC236}">
                  <a16:creationId xmlns:a16="http://schemas.microsoft.com/office/drawing/2014/main" id="{6529A520-13DF-7E43-859D-D5F5D156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394" name="Line 93">
              <a:extLst>
                <a:ext uri="{FF2B5EF4-FFF2-40B4-BE49-F238E27FC236}">
                  <a16:creationId xmlns:a16="http://schemas.microsoft.com/office/drawing/2014/main" id="{7B657080-78B9-8649-B54A-5FAC6B642E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5" name="Freeform 94">
              <a:extLst>
                <a:ext uri="{FF2B5EF4-FFF2-40B4-BE49-F238E27FC236}">
                  <a16:creationId xmlns:a16="http://schemas.microsoft.com/office/drawing/2014/main" id="{C7B75AE5-5A6C-1F40-837B-4233C62B5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6" name="Freeform 95">
              <a:extLst>
                <a:ext uri="{FF2B5EF4-FFF2-40B4-BE49-F238E27FC236}">
                  <a16:creationId xmlns:a16="http://schemas.microsoft.com/office/drawing/2014/main" id="{5D4D2A9E-D35E-BB4E-B3CC-C3248E4E5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7" name="Line 96">
              <a:extLst>
                <a:ext uri="{FF2B5EF4-FFF2-40B4-BE49-F238E27FC236}">
                  <a16:creationId xmlns:a16="http://schemas.microsoft.com/office/drawing/2014/main" id="{6F49A084-210D-C549-9EEE-7FDB35E695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8" name="Line 97">
              <a:extLst>
                <a:ext uri="{FF2B5EF4-FFF2-40B4-BE49-F238E27FC236}">
                  <a16:creationId xmlns:a16="http://schemas.microsoft.com/office/drawing/2014/main" id="{0B648E3E-1CF3-9D49-82F2-E01D7A370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99" name="Line 98">
              <a:extLst>
                <a:ext uri="{FF2B5EF4-FFF2-40B4-BE49-F238E27FC236}">
                  <a16:creationId xmlns:a16="http://schemas.microsoft.com/office/drawing/2014/main" id="{F6C759B0-5C24-4149-AE07-D770E76E9B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0" name="Rectangle 99">
              <a:extLst>
                <a:ext uri="{FF2B5EF4-FFF2-40B4-BE49-F238E27FC236}">
                  <a16:creationId xmlns:a16="http://schemas.microsoft.com/office/drawing/2014/main" id="{2FC2FC38-344A-104D-89DB-97800CF94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1" name="Rectangle 100">
              <a:extLst>
                <a:ext uri="{FF2B5EF4-FFF2-40B4-BE49-F238E27FC236}">
                  <a16:creationId xmlns:a16="http://schemas.microsoft.com/office/drawing/2014/main" id="{217299B4-81F0-4846-958C-1D273D6E7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2" name="Rectangle 101">
              <a:extLst>
                <a:ext uri="{FF2B5EF4-FFF2-40B4-BE49-F238E27FC236}">
                  <a16:creationId xmlns:a16="http://schemas.microsoft.com/office/drawing/2014/main" id="{EB05BB4B-DD1F-5E4F-B92F-05DCC2E8A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3" name="Rectangle 102">
              <a:extLst>
                <a:ext uri="{FF2B5EF4-FFF2-40B4-BE49-F238E27FC236}">
                  <a16:creationId xmlns:a16="http://schemas.microsoft.com/office/drawing/2014/main" id="{DACE7F77-114A-2D4B-A584-F9AD3543E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4" name="Line 103">
              <a:extLst>
                <a:ext uri="{FF2B5EF4-FFF2-40B4-BE49-F238E27FC236}">
                  <a16:creationId xmlns:a16="http://schemas.microsoft.com/office/drawing/2014/main" id="{132F1A43-1E06-F14C-BF8F-DCB7741078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05" name="Rectangle 104">
              <a:extLst>
                <a:ext uri="{FF2B5EF4-FFF2-40B4-BE49-F238E27FC236}">
                  <a16:creationId xmlns:a16="http://schemas.microsoft.com/office/drawing/2014/main" id="{9EB13D73-4938-6B4D-AFA7-2B0CE7763F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6" name="Rectangle 105">
              <a:extLst>
                <a:ext uri="{FF2B5EF4-FFF2-40B4-BE49-F238E27FC236}">
                  <a16:creationId xmlns:a16="http://schemas.microsoft.com/office/drawing/2014/main" id="{7DF85AE1-F49B-084C-801A-658039EBF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7" name="Rectangle 106">
              <a:extLst>
                <a:ext uri="{FF2B5EF4-FFF2-40B4-BE49-F238E27FC236}">
                  <a16:creationId xmlns:a16="http://schemas.microsoft.com/office/drawing/2014/main" id="{44FE8798-78D2-034A-B08A-BA2527F7B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8" name="Rectangle 107">
              <a:extLst>
                <a:ext uri="{FF2B5EF4-FFF2-40B4-BE49-F238E27FC236}">
                  <a16:creationId xmlns:a16="http://schemas.microsoft.com/office/drawing/2014/main" id="{BAD3B61B-FC03-C34B-B45C-A8B129900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09" name="Line 110">
              <a:extLst>
                <a:ext uri="{FF2B5EF4-FFF2-40B4-BE49-F238E27FC236}">
                  <a16:creationId xmlns:a16="http://schemas.microsoft.com/office/drawing/2014/main" id="{9A042353-CFB2-E84A-AEB8-7EA0F81BC0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0" name="Line 111">
              <a:extLst>
                <a:ext uri="{FF2B5EF4-FFF2-40B4-BE49-F238E27FC236}">
                  <a16:creationId xmlns:a16="http://schemas.microsoft.com/office/drawing/2014/main" id="{043C4642-334E-7247-850E-17674E39FDC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1" name="Line 112">
              <a:extLst>
                <a:ext uri="{FF2B5EF4-FFF2-40B4-BE49-F238E27FC236}">
                  <a16:creationId xmlns:a16="http://schemas.microsoft.com/office/drawing/2014/main" id="{33910C8C-39C0-C94D-A148-6F14CC3E9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2" name="Line 117">
              <a:extLst>
                <a:ext uri="{FF2B5EF4-FFF2-40B4-BE49-F238E27FC236}">
                  <a16:creationId xmlns:a16="http://schemas.microsoft.com/office/drawing/2014/main" id="{63C59ECD-65F0-B749-B6FB-9C2073AC31B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3" name="Line 118">
              <a:extLst>
                <a:ext uri="{FF2B5EF4-FFF2-40B4-BE49-F238E27FC236}">
                  <a16:creationId xmlns:a16="http://schemas.microsoft.com/office/drawing/2014/main" id="{A19039BF-29D1-D446-9F67-B5C47A4C09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4" name="Line 119">
              <a:extLst>
                <a:ext uri="{FF2B5EF4-FFF2-40B4-BE49-F238E27FC236}">
                  <a16:creationId xmlns:a16="http://schemas.microsoft.com/office/drawing/2014/main" id="{B02BC0F9-16A2-904B-A6B0-66CDFEF250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5" name="Line 126">
              <a:extLst>
                <a:ext uri="{FF2B5EF4-FFF2-40B4-BE49-F238E27FC236}">
                  <a16:creationId xmlns:a16="http://schemas.microsoft.com/office/drawing/2014/main" id="{FE9C075C-3FB9-EA49-A8F6-53B41DE9B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6" name="Line 128">
              <a:extLst>
                <a:ext uri="{FF2B5EF4-FFF2-40B4-BE49-F238E27FC236}">
                  <a16:creationId xmlns:a16="http://schemas.microsoft.com/office/drawing/2014/main" id="{3022927D-053D-B849-B976-1BC8F8F602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7" name="Line 129">
              <a:extLst>
                <a:ext uri="{FF2B5EF4-FFF2-40B4-BE49-F238E27FC236}">
                  <a16:creationId xmlns:a16="http://schemas.microsoft.com/office/drawing/2014/main" id="{21CD8483-A352-2742-A516-E39B5D497BB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8" name="Line 130">
              <a:extLst>
                <a:ext uri="{FF2B5EF4-FFF2-40B4-BE49-F238E27FC236}">
                  <a16:creationId xmlns:a16="http://schemas.microsoft.com/office/drawing/2014/main" id="{43C50A19-7D68-A743-AE0D-C25C7ADF2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19" name="Line 139">
              <a:extLst>
                <a:ext uri="{FF2B5EF4-FFF2-40B4-BE49-F238E27FC236}">
                  <a16:creationId xmlns:a16="http://schemas.microsoft.com/office/drawing/2014/main" id="{B0164840-B88A-2A40-9035-4427F673B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0" name="Line 141">
              <a:extLst>
                <a:ext uri="{FF2B5EF4-FFF2-40B4-BE49-F238E27FC236}">
                  <a16:creationId xmlns:a16="http://schemas.microsoft.com/office/drawing/2014/main" id="{513F17A5-DB9E-1541-A281-13539212F6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1" name="Line 142">
              <a:extLst>
                <a:ext uri="{FF2B5EF4-FFF2-40B4-BE49-F238E27FC236}">
                  <a16:creationId xmlns:a16="http://schemas.microsoft.com/office/drawing/2014/main" id="{E071AF41-BF92-8E41-AB6E-6F3BF4FF16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2" name="Line 143">
              <a:extLst>
                <a:ext uri="{FF2B5EF4-FFF2-40B4-BE49-F238E27FC236}">
                  <a16:creationId xmlns:a16="http://schemas.microsoft.com/office/drawing/2014/main" id="{F4886704-7676-C24B-BEA9-2B098FBAE4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3" name="Freeform 148">
              <a:extLst>
                <a:ext uri="{FF2B5EF4-FFF2-40B4-BE49-F238E27FC236}">
                  <a16:creationId xmlns:a16="http://schemas.microsoft.com/office/drawing/2014/main" id="{21DBB66B-1CD4-F84F-96BF-77553153F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24" name="Freeform 149">
              <a:extLst>
                <a:ext uri="{FF2B5EF4-FFF2-40B4-BE49-F238E27FC236}">
                  <a16:creationId xmlns:a16="http://schemas.microsoft.com/office/drawing/2014/main" id="{F5E65024-9946-6144-8F11-6B4788BE8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5" name="Line 152">
              <a:extLst>
                <a:ext uri="{FF2B5EF4-FFF2-40B4-BE49-F238E27FC236}">
                  <a16:creationId xmlns:a16="http://schemas.microsoft.com/office/drawing/2014/main" id="{E693DEC8-F06F-E243-8474-68CDFD793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6" name="Line 153">
              <a:extLst>
                <a:ext uri="{FF2B5EF4-FFF2-40B4-BE49-F238E27FC236}">
                  <a16:creationId xmlns:a16="http://schemas.microsoft.com/office/drawing/2014/main" id="{722C90CA-BFF6-9F46-AF07-C1B4272AF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7" name="Line 154">
              <a:extLst>
                <a:ext uri="{FF2B5EF4-FFF2-40B4-BE49-F238E27FC236}">
                  <a16:creationId xmlns:a16="http://schemas.microsoft.com/office/drawing/2014/main" id="{A1CD6597-5EAC-514B-A99D-5BC105BD9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8" name="Line 155">
              <a:extLst>
                <a:ext uri="{FF2B5EF4-FFF2-40B4-BE49-F238E27FC236}">
                  <a16:creationId xmlns:a16="http://schemas.microsoft.com/office/drawing/2014/main" id="{A56D1671-479F-DC4F-9E2F-C832518547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29" name="Freeform 156">
              <a:extLst>
                <a:ext uri="{FF2B5EF4-FFF2-40B4-BE49-F238E27FC236}">
                  <a16:creationId xmlns:a16="http://schemas.microsoft.com/office/drawing/2014/main" id="{5B3FE8B1-6546-8E42-B2CC-3563D15DD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0" name="Line 157">
              <a:extLst>
                <a:ext uri="{FF2B5EF4-FFF2-40B4-BE49-F238E27FC236}">
                  <a16:creationId xmlns:a16="http://schemas.microsoft.com/office/drawing/2014/main" id="{FBCDF5C8-91AD-5C4B-B9BE-6DDB94122B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1" name="Freeform 158">
              <a:extLst>
                <a:ext uri="{FF2B5EF4-FFF2-40B4-BE49-F238E27FC236}">
                  <a16:creationId xmlns:a16="http://schemas.microsoft.com/office/drawing/2014/main" id="{0639F02C-70C7-F746-B2D4-40DF3EE0A7D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2" name="Line 159">
              <a:extLst>
                <a:ext uri="{FF2B5EF4-FFF2-40B4-BE49-F238E27FC236}">
                  <a16:creationId xmlns:a16="http://schemas.microsoft.com/office/drawing/2014/main" id="{75D89E72-1570-2249-A931-D9873BD0BA8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33" name="Freeform 160">
              <a:extLst>
                <a:ext uri="{FF2B5EF4-FFF2-40B4-BE49-F238E27FC236}">
                  <a16:creationId xmlns:a16="http://schemas.microsoft.com/office/drawing/2014/main" id="{D90DF480-564F-F549-9663-AB4467D08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4" name="Rectangle 161">
              <a:extLst>
                <a:ext uri="{FF2B5EF4-FFF2-40B4-BE49-F238E27FC236}">
                  <a16:creationId xmlns:a16="http://schemas.microsoft.com/office/drawing/2014/main" id="{7A91ACB6-3F0D-C34A-94F6-890A2C507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5" name="Rectangle 162">
              <a:extLst>
                <a:ext uri="{FF2B5EF4-FFF2-40B4-BE49-F238E27FC236}">
                  <a16:creationId xmlns:a16="http://schemas.microsoft.com/office/drawing/2014/main" id="{355A1D01-87C6-9A49-B3F3-6DCCDEF69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6" name="Rectangle 163">
              <a:extLst>
                <a:ext uri="{FF2B5EF4-FFF2-40B4-BE49-F238E27FC236}">
                  <a16:creationId xmlns:a16="http://schemas.microsoft.com/office/drawing/2014/main" id="{5A90EBA6-902B-614F-9C81-CDF2E629B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7" name="Rectangle 164">
              <a:extLst>
                <a:ext uri="{FF2B5EF4-FFF2-40B4-BE49-F238E27FC236}">
                  <a16:creationId xmlns:a16="http://schemas.microsoft.com/office/drawing/2014/main" id="{5C98531B-296D-5043-AF59-22551B298D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38" name="Freeform 165">
              <a:extLst>
                <a:ext uri="{FF2B5EF4-FFF2-40B4-BE49-F238E27FC236}">
                  <a16:creationId xmlns:a16="http://schemas.microsoft.com/office/drawing/2014/main" id="{8B001301-4501-9E47-8E28-99BC8E905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7439" name="Line 169">
              <a:extLst>
                <a:ext uri="{FF2B5EF4-FFF2-40B4-BE49-F238E27FC236}">
                  <a16:creationId xmlns:a16="http://schemas.microsoft.com/office/drawing/2014/main" id="{0D30DC63-FB60-974C-ADB0-9466A3614C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0" name="Line 170">
              <a:extLst>
                <a:ext uri="{FF2B5EF4-FFF2-40B4-BE49-F238E27FC236}">
                  <a16:creationId xmlns:a16="http://schemas.microsoft.com/office/drawing/2014/main" id="{CD67FACA-19BF-F247-8F8A-F3CD3207EF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1" name="Freeform 171">
              <a:extLst>
                <a:ext uri="{FF2B5EF4-FFF2-40B4-BE49-F238E27FC236}">
                  <a16:creationId xmlns:a16="http://schemas.microsoft.com/office/drawing/2014/main" id="{BC86FC28-D3C6-1646-88BE-0BB402C54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2" name="Freeform 172">
              <a:extLst>
                <a:ext uri="{FF2B5EF4-FFF2-40B4-BE49-F238E27FC236}">
                  <a16:creationId xmlns:a16="http://schemas.microsoft.com/office/drawing/2014/main" id="{2BBB9D7F-A433-0843-8D9F-96CFD721F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3" name="Freeform 173">
              <a:extLst>
                <a:ext uri="{FF2B5EF4-FFF2-40B4-BE49-F238E27FC236}">
                  <a16:creationId xmlns:a16="http://schemas.microsoft.com/office/drawing/2014/main" id="{6D89F0EB-BF83-9840-93BA-FCDA57E13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4" name="Freeform 174">
              <a:extLst>
                <a:ext uri="{FF2B5EF4-FFF2-40B4-BE49-F238E27FC236}">
                  <a16:creationId xmlns:a16="http://schemas.microsoft.com/office/drawing/2014/main" id="{2164A6A3-E4D6-2845-99BA-C09E3F59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445" name="Rectangle 175">
              <a:extLst>
                <a:ext uri="{FF2B5EF4-FFF2-40B4-BE49-F238E27FC236}">
                  <a16:creationId xmlns:a16="http://schemas.microsoft.com/office/drawing/2014/main" id="{DC5282D3-2F5D-BE47-8627-3F34D6B68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6" name="AutoShape 177">
              <a:extLst>
                <a:ext uri="{FF2B5EF4-FFF2-40B4-BE49-F238E27FC236}">
                  <a16:creationId xmlns:a16="http://schemas.microsoft.com/office/drawing/2014/main" id="{99406666-71A6-6D41-A654-9FC6B8D19D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7" name="AutoShape 179">
              <a:extLst>
                <a:ext uri="{FF2B5EF4-FFF2-40B4-BE49-F238E27FC236}">
                  <a16:creationId xmlns:a16="http://schemas.microsoft.com/office/drawing/2014/main" id="{BDE04AB2-E904-FB43-9479-244657FC84C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8" name="AutoShape 181">
              <a:extLst>
                <a:ext uri="{FF2B5EF4-FFF2-40B4-BE49-F238E27FC236}">
                  <a16:creationId xmlns:a16="http://schemas.microsoft.com/office/drawing/2014/main" id="{BB75C11B-7492-124A-BD2A-4112425487B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49" name="AutoShape 183">
              <a:extLst>
                <a:ext uri="{FF2B5EF4-FFF2-40B4-BE49-F238E27FC236}">
                  <a16:creationId xmlns:a16="http://schemas.microsoft.com/office/drawing/2014/main" id="{D429467B-BAAF-2145-BEEC-5256F23769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7450" name="AutoShape 185">
              <a:extLst>
                <a:ext uri="{FF2B5EF4-FFF2-40B4-BE49-F238E27FC236}">
                  <a16:creationId xmlns:a16="http://schemas.microsoft.com/office/drawing/2014/main" id="{12FDEAD1-7246-304B-B68B-54F292B1898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227451" name="Group 202">
              <a:extLst>
                <a:ext uri="{FF2B5EF4-FFF2-40B4-BE49-F238E27FC236}">
                  <a16:creationId xmlns:a16="http://schemas.microsoft.com/office/drawing/2014/main" id="{68868A23-2040-1242-A2AB-0583530AD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227485" name="Freeform 203">
                <a:extLst>
                  <a:ext uri="{FF2B5EF4-FFF2-40B4-BE49-F238E27FC236}">
                    <a16:creationId xmlns:a16="http://schemas.microsoft.com/office/drawing/2014/main" id="{E272CA77-AEDA-C449-BF29-9F016F2133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6" name="Freeform 204">
                <a:extLst>
                  <a:ext uri="{FF2B5EF4-FFF2-40B4-BE49-F238E27FC236}">
                    <a16:creationId xmlns:a16="http://schemas.microsoft.com/office/drawing/2014/main" id="{EC7BCD59-F84B-9C4C-BDDC-15DCE0F3F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87" name="Group 205">
                <a:extLst>
                  <a:ext uri="{FF2B5EF4-FFF2-40B4-BE49-F238E27FC236}">
                    <a16:creationId xmlns:a16="http://schemas.microsoft.com/office/drawing/2014/main" id="{CF99319F-2620-6749-BD90-06A9C4C53A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7488" name="Freeform 206">
                  <a:extLst>
                    <a:ext uri="{FF2B5EF4-FFF2-40B4-BE49-F238E27FC236}">
                      <a16:creationId xmlns:a16="http://schemas.microsoft.com/office/drawing/2014/main" id="{3F12ACB8-762C-904F-876D-265D892E20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9" name="Freeform 207">
                  <a:extLst>
                    <a:ext uri="{FF2B5EF4-FFF2-40B4-BE49-F238E27FC236}">
                      <a16:creationId xmlns:a16="http://schemas.microsoft.com/office/drawing/2014/main" id="{33D7163E-D4E6-D448-AEDD-4D6DC2BADF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0" name="Freeform 208">
                  <a:extLst>
                    <a:ext uri="{FF2B5EF4-FFF2-40B4-BE49-F238E27FC236}">
                      <a16:creationId xmlns:a16="http://schemas.microsoft.com/office/drawing/2014/main" id="{C8F6D6BB-97FC-D946-A123-C0BA15107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1" name="Freeform 209">
                  <a:extLst>
                    <a:ext uri="{FF2B5EF4-FFF2-40B4-BE49-F238E27FC236}">
                      <a16:creationId xmlns:a16="http://schemas.microsoft.com/office/drawing/2014/main" id="{8FCE6235-578A-F441-8B59-8A4677976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2" name="Freeform 210">
                  <a:extLst>
                    <a:ext uri="{FF2B5EF4-FFF2-40B4-BE49-F238E27FC236}">
                      <a16:creationId xmlns:a16="http://schemas.microsoft.com/office/drawing/2014/main" id="{0ACCC50F-BFBB-BC4F-9507-71221637E8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452" name="Group 229">
              <a:extLst>
                <a:ext uri="{FF2B5EF4-FFF2-40B4-BE49-F238E27FC236}">
                  <a16:creationId xmlns:a16="http://schemas.microsoft.com/office/drawing/2014/main" id="{91D5CFD4-F7B9-1D46-88D7-13FEE108C9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227477" name="Freeform 230">
                <a:extLst>
                  <a:ext uri="{FF2B5EF4-FFF2-40B4-BE49-F238E27FC236}">
                    <a16:creationId xmlns:a16="http://schemas.microsoft.com/office/drawing/2014/main" id="{67437966-DEA0-CB4B-934B-710A2D26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8" name="Freeform 231">
                <a:extLst>
                  <a:ext uri="{FF2B5EF4-FFF2-40B4-BE49-F238E27FC236}">
                    <a16:creationId xmlns:a16="http://schemas.microsoft.com/office/drawing/2014/main" id="{0685332E-7F3B-2541-B0C7-2FA82F34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79" name="Group 232">
                <a:extLst>
                  <a:ext uri="{FF2B5EF4-FFF2-40B4-BE49-F238E27FC236}">
                    <a16:creationId xmlns:a16="http://schemas.microsoft.com/office/drawing/2014/main" id="{CF6E7EB6-32E1-B344-B1F8-A6B210AE86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7480" name="Freeform 233">
                  <a:extLst>
                    <a:ext uri="{FF2B5EF4-FFF2-40B4-BE49-F238E27FC236}">
                      <a16:creationId xmlns:a16="http://schemas.microsoft.com/office/drawing/2014/main" id="{F7525623-BD18-1E4D-935E-6587200078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1" name="Freeform 234">
                  <a:extLst>
                    <a:ext uri="{FF2B5EF4-FFF2-40B4-BE49-F238E27FC236}">
                      <a16:creationId xmlns:a16="http://schemas.microsoft.com/office/drawing/2014/main" id="{BD7B2712-FCEC-E34F-8BC8-44C2ED663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2" name="Freeform 235">
                  <a:extLst>
                    <a:ext uri="{FF2B5EF4-FFF2-40B4-BE49-F238E27FC236}">
                      <a16:creationId xmlns:a16="http://schemas.microsoft.com/office/drawing/2014/main" id="{88EBA2B5-081C-A241-9231-3593D89DA4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3" name="Freeform 236">
                  <a:extLst>
                    <a:ext uri="{FF2B5EF4-FFF2-40B4-BE49-F238E27FC236}">
                      <a16:creationId xmlns:a16="http://schemas.microsoft.com/office/drawing/2014/main" id="{BB2407D0-3867-3740-B1CB-39AC245774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84" name="Freeform 237">
                  <a:extLst>
                    <a:ext uri="{FF2B5EF4-FFF2-40B4-BE49-F238E27FC236}">
                      <a16:creationId xmlns:a16="http://schemas.microsoft.com/office/drawing/2014/main" id="{F4845E48-6D0A-C44D-A7CD-20B126F20E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453" name="Group 244">
              <a:extLst>
                <a:ext uri="{FF2B5EF4-FFF2-40B4-BE49-F238E27FC236}">
                  <a16:creationId xmlns:a16="http://schemas.microsoft.com/office/drawing/2014/main" id="{027C6A25-13B3-1B4F-90BF-57C932D80D05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227472" name="Freeform 245">
                <a:extLst>
                  <a:ext uri="{FF2B5EF4-FFF2-40B4-BE49-F238E27FC236}">
                    <a16:creationId xmlns:a16="http://schemas.microsoft.com/office/drawing/2014/main" id="{8C58FC2B-3A1A-9341-8C96-DB30169FA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3" name="Freeform 246">
                <a:extLst>
                  <a:ext uri="{FF2B5EF4-FFF2-40B4-BE49-F238E27FC236}">
                    <a16:creationId xmlns:a16="http://schemas.microsoft.com/office/drawing/2014/main" id="{3B1664EB-FCEA-0747-9FE7-DFD68B7A6E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4" name="Freeform 247">
                <a:extLst>
                  <a:ext uri="{FF2B5EF4-FFF2-40B4-BE49-F238E27FC236}">
                    <a16:creationId xmlns:a16="http://schemas.microsoft.com/office/drawing/2014/main" id="{BE68B072-FA3C-BB49-A3A8-4B0B343E8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5" name="Freeform 248">
                <a:extLst>
                  <a:ext uri="{FF2B5EF4-FFF2-40B4-BE49-F238E27FC236}">
                    <a16:creationId xmlns:a16="http://schemas.microsoft.com/office/drawing/2014/main" id="{B6BB3CC0-60CF-B64F-974C-01AF55BA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6" name="Freeform 249">
                <a:extLst>
                  <a:ext uri="{FF2B5EF4-FFF2-40B4-BE49-F238E27FC236}">
                    <a16:creationId xmlns:a16="http://schemas.microsoft.com/office/drawing/2014/main" id="{394F317D-8085-D949-9B10-B33910AFD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4" name="Group 256">
              <a:extLst>
                <a:ext uri="{FF2B5EF4-FFF2-40B4-BE49-F238E27FC236}">
                  <a16:creationId xmlns:a16="http://schemas.microsoft.com/office/drawing/2014/main" id="{A7E54B87-CF0C-CA42-9F66-4FE219ECD2B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227467" name="Freeform 257">
                <a:extLst>
                  <a:ext uri="{FF2B5EF4-FFF2-40B4-BE49-F238E27FC236}">
                    <a16:creationId xmlns:a16="http://schemas.microsoft.com/office/drawing/2014/main" id="{85DCB95E-1E82-5E4E-A6C6-3B049D6B6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8" name="Freeform 258">
                <a:extLst>
                  <a:ext uri="{FF2B5EF4-FFF2-40B4-BE49-F238E27FC236}">
                    <a16:creationId xmlns:a16="http://schemas.microsoft.com/office/drawing/2014/main" id="{5BD9A8A0-1237-6443-BFD1-2CA11B5DFF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9" name="Freeform 259">
                <a:extLst>
                  <a:ext uri="{FF2B5EF4-FFF2-40B4-BE49-F238E27FC236}">
                    <a16:creationId xmlns:a16="http://schemas.microsoft.com/office/drawing/2014/main" id="{479E216D-EA42-5743-B337-552DC990B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0" name="Freeform 260">
                <a:extLst>
                  <a:ext uri="{FF2B5EF4-FFF2-40B4-BE49-F238E27FC236}">
                    <a16:creationId xmlns:a16="http://schemas.microsoft.com/office/drawing/2014/main" id="{F8268EA9-B48A-A640-9230-13449EA0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71" name="Freeform 261">
                <a:extLst>
                  <a:ext uri="{FF2B5EF4-FFF2-40B4-BE49-F238E27FC236}">
                    <a16:creationId xmlns:a16="http://schemas.microsoft.com/office/drawing/2014/main" id="{9255DB8E-D23D-C44F-A7DA-E5C879C91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5" name="Group 274">
              <a:extLst>
                <a:ext uri="{FF2B5EF4-FFF2-40B4-BE49-F238E27FC236}">
                  <a16:creationId xmlns:a16="http://schemas.microsoft.com/office/drawing/2014/main" id="{24570B9A-930B-7C45-BDAB-9657251BEE69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227462" name="Freeform 275">
                <a:extLst>
                  <a:ext uri="{FF2B5EF4-FFF2-40B4-BE49-F238E27FC236}">
                    <a16:creationId xmlns:a16="http://schemas.microsoft.com/office/drawing/2014/main" id="{40C2805D-9129-2843-A9F4-499F35125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3" name="Freeform 276">
                <a:extLst>
                  <a:ext uri="{FF2B5EF4-FFF2-40B4-BE49-F238E27FC236}">
                    <a16:creationId xmlns:a16="http://schemas.microsoft.com/office/drawing/2014/main" id="{F18278BC-54E8-D14A-B242-F079B95DA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4" name="Freeform 277">
                <a:extLst>
                  <a:ext uri="{FF2B5EF4-FFF2-40B4-BE49-F238E27FC236}">
                    <a16:creationId xmlns:a16="http://schemas.microsoft.com/office/drawing/2014/main" id="{CCC45A43-DE32-184C-861A-F86CBF7D1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5" name="Freeform 278">
                <a:extLst>
                  <a:ext uri="{FF2B5EF4-FFF2-40B4-BE49-F238E27FC236}">
                    <a16:creationId xmlns:a16="http://schemas.microsoft.com/office/drawing/2014/main" id="{746ABAA3-A476-8840-B847-475877696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6" name="Freeform 279">
                <a:extLst>
                  <a:ext uri="{FF2B5EF4-FFF2-40B4-BE49-F238E27FC236}">
                    <a16:creationId xmlns:a16="http://schemas.microsoft.com/office/drawing/2014/main" id="{82CD042E-8C64-1B40-B65D-23DCE0033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7456" name="Group 286">
              <a:extLst>
                <a:ext uri="{FF2B5EF4-FFF2-40B4-BE49-F238E27FC236}">
                  <a16:creationId xmlns:a16="http://schemas.microsoft.com/office/drawing/2014/main" id="{24676CC8-ED34-1646-9CC4-81382736924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227457" name="Freeform 287">
                <a:extLst>
                  <a:ext uri="{FF2B5EF4-FFF2-40B4-BE49-F238E27FC236}">
                    <a16:creationId xmlns:a16="http://schemas.microsoft.com/office/drawing/2014/main" id="{BBD13A5B-4A13-7747-8F36-64CF5A0CC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8" name="Freeform 288">
                <a:extLst>
                  <a:ext uri="{FF2B5EF4-FFF2-40B4-BE49-F238E27FC236}">
                    <a16:creationId xmlns:a16="http://schemas.microsoft.com/office/drawing/2014/main" id="{5F741FE5-2172-B242-9ECD-97D80D2E1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9" name="Freeform 289">
                <a:extLst>
                  <a:ext uri="{FF2B5EF4-FFF2-40B4-BE49-F238E27FC236}">
                    <a16:creationId xmlns:a16="http://schemas.microsoft.com/office/drawing/2014/main" id="{022D338B-5879-594D-BE36-C843A8C52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0" name="Freeform 290">
                <a:extLst>
                  <a:ext uri="{FF2B5EF4-FFF2-40B4-BE49-F238E27FC236}">
                    <a16:creationId xmlns:a16="http://schemas.microsoft.com/office/drawing/2014/main" id="{817AC472-01D9-7744-8E75-06F8E59AD5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1" name="Freeform 291">
                <a:extLst>
                  <a:ext uri="{FF2B5EF4-FFF2-40B4-BE49-F238E27FC236}">
                    <a16:creationId xmlns:a16="http://schemas.microsoft.com/office/drawing/2014/main" id="{AD9945E0-57FE-DD49-9CB4-2B2B0E36E1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27330" name="TextBox 12">
            <a:extLst>
              <a:ext uri="{FF2B5EF4-FFF2-40B4-BE49-F238E27FC236}">
                <a16:creationId xmlns:a16="http://schemas.microsoft.com/office/drawing/2014/main" id="{EF27C41A-5A2F-6543-BDF5-E09FA72FF5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1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0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0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227331" name="Line 174">
            <a:extLst>
              <a:ext uri="{FF2B5EF4-FFF2-40B4-BE49-F238E27FC236}">
                <a16:creationId xmlns:a16="http://schemas.microsoft.com/office/drawing/2014/main" id="{4F9A1452-CF3D-D04F-842D-D4347187EE5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2" name="Freeform 148">
            <a:extLst>
              <a:ext uri="{FF2B5EF4-FFF2-40B4-BE49-F238E27FC236}">
                <a16:creationId xmlns:a16="http://schemas.microsoft.com/office/drawing/2014/main" id="{E171CEC5-BFDC-C144-9774-7F5CE5ACC1F7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7333" name="Freeform 148">
            <a:extLst>
              <a:ext uri="{FF2B5EF4-FFF2-40B4-BE49-F238E27FC236}">
                <a16:creationId xmlns:a16="http://schemas.microsoft.com/office/drawing/2014/main" id="{25739C40-141D-3F4C-A5FC-2D6D4D493685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7334" name="Line 96">
            <a:extLst>
              <a:ext uri="{FF2B5EF4-FFF2-40B4-BE49-F238E27FC236}">
                <a16:creationId xmlns:a16="http://schemas.microsoft.com/office/drawing/2014/main" id="{E7448204-8C36-5744-BC0E-6765B99DCF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7335" name="Line 96">
            <a:extLst>
              <a:ext uri="{FF2B5EF4-FFF2-40B4-BE49-F238E27FC236}">
                <a16:creationId xmlns:a16="http://schemas.microsoft.com/office/drawing/2014/main" id="{444A0920-E01D-0F45-9084-E9B8BAA7108E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25414"/>
            <a:ext cx="9144000" cy="5937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2400" dirty="0">
                <a:ea typeface="+mj-ea"/>
                <a:cs typeface="+mj-cs"/>
              </a:rPr>
              <a:t>2 more gate delays for the internal carries within a block</a:t>
            </a:r>
          </a:p>
        </p:txBody>
      </p:sp>
    </p:spTree>
  </p:cSld>
  <p:clrMapOvr>
    <a:masterClrMapping/>
  </p:clrMapOvr>
  <p:transition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353" name="Group 1">
            <a:extLst>
              <a:ext uri="{FF2B5EF4-FFF2-40B4-BE49-F238E27FC236}">
                <a16:creationId xmlns:a16="http://schemas.microsoft.com/office/drawing/2014/main" id="{87AE9EDB-4145-5940-AE5B-75D4F093E694}"/>
              </a:ext>
            </a:extLst>
          </p:cNvPr>
          <p:cNvGrpSpPr>
            <a:grpSpLocks/>
          </p:cNvGrpSpPr>
          <p:nvPr/>
        </p:nvGrpSpPr>
        <p:grpSpPr bwMode="auto">
          <a:xfrm>
            <a:off x="2405064" y="769939"/>
            <a:ext cx="6373155" cy="5762525"/>
            <a:chOff x="1490663" y="334963"/>
            <a:chExt cx="6373155" cy="5762525"/>
          </a:xfrm>
        </p:grpSpPr>
        <p:sp>
          <p:nvSpPr>
            <p:cNvPr id="228361" name="Rectangle 4">
              <a:extLst>
                <a:ext uri="{FF2B5EF4-FFF2-40B4-BE49-F238E27FC236}">
                  <a16:creationId xmlns:a16="http://schemas.microsoft.com/office/drawing/2014/main" id="{C8EB1653-9FA5-BD48-B0BB-6F71E0E9A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2788" y="820738"/>
              <a:ext cx="2822575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62" name="Line 6">
              <a:extLst>
                <a:ext uri="{FF2B5EF4-FFF2-40B4-BE49-F238E27FC236}">
                  <a16:creationId xmlns:a16="http://schemas.microsoft.com/office/drawing/2014/main" id="{DE567A19-0C77-EF4E-99C6-92BEB4F777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982913"/>
              <a:ext cx="1927225" cy="158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3" name="Line 8">
              <a:extLst>
                <a:ext uri="{FF2B5EF4-FFF2-40B4-BE49-F238E27FC236}">
                  <a16:creationId xmlns:a16="http://schemas.microsoft.com/office/drawing/2014/main" id="{7DB15AEB-F015-B944-B8A9-2FF6AB47CA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1901825"/>
              <a:ext cx="1587" cy="155416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4" name="Freeform 9">
              <a:extLst>
                <a:ext uri="{FF2B5EF4-FFF2-40B4-BE49-F238E27FC236}">
                  <a16:creationId xmlns:a16="http://schemas.microsoft.com/office/drawing/2014/main" id="{51761C4D-B197-9B4E-934A-F0BABD73D1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463" y="2730500"/>
              <a:ext cx="33337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40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40"/>
                  </a:lnTo>
                  <a:lnTo>
                    <a:pt x="28" y="40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65" name="Freeform 10">
              <a:extLst>
                <a:ext uri="{FF2B5EF4-FFF2-40B4-BE49-F238E27FC236}">
                  <a16:creationId xmlns:a16="http://schemas.microsoft.com/office/drawing/2014/main" id="{1030FB60-7A07-234C-848D-CC92C661E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7063" y="1293813"/>
              <a:ext cx="49212" cy="33337"/>
            </a:xfrm>
            <a:custGeom>
              <a:avLst/>
              <a:gdLst>
                <a:gd name="T0" fmla="*/ 0 w 64"/>
                <a:gd name="T1" fmla="*/ 2147483646 h 42"/>
                <a:gd name="T2" fmla="*/ 0 w 64"/>
                <a:gd name="T3" fmla="*/ 2147483646 h 42"/>
                <a:gd name="T4" fmla="*/ 2147483646 w 64"/>
                <a:gd name="T5" fmla="*/ 2147483646 h 42"/>
                <a:gd name="T6" fmla="*/ 2147483646 w 64"/>
                <a:gd name="T7" fmla="*/ 2147483646 h 42"/>
                <a:gd name="T8" fmla="*/ 2147483646 w 64"/>
                <a:gd name="T9" fmla="*/ 2147483646 h 42"/>
                <a:gd name="T10" fmla="*/ 2147483646 w 64"/>
                <a:gd name="T11" fmla="*/ 2147483646 h 42"/>
                <a:gd name="T12" fmla="*/ 2147483646 w 64"/>
                <a:gd name="T13" fmla="*/ 2147483646 h 42"/>
                <a:gd name="T14" fmla="*/ 2147483646 w 64"/>
                <a:gd name="T15" fmla="*/ 2147483646 h 42"/>
                <a:gd name="T16" fmla="*/ 2147483646 w 64"/>
                <a:gd name="T17" fmla="*/ 2147483646 h 42"/>
                <a:gd name="T18" fmla="*/ 2147483646 w 64"/>
                <a:gd name="T19" fmla="*/ 0 h 42"/>
                <a:gd name="T20" fmla="*/ 2147483646 w 64"/>
                <a:gd name="T21" fmla="*/ 0 h 42"/>
                <a:gd name="T22" fmla="*/ 2147483646 w 64"/>
                <a:gd name="T23" fmla="*/ 0 h 42"/>
                <a:gd name="T24" fmla="*/ 2147483646 w 64"/>
                <a:gd name="T25" fmla="*/ 0 h 42"/>
                <a:gd name="T26" fmla="*/ 2147483646 w 64"/>
                <a:gd name="T27" fmla="*/ 2147483646 h 42"/>
                <a:gd name="T28" fmla="*/ 2147483646 w 64"/>
                <a:gd name="T29" fmla="*/ 2147483646 h 42"/>
                <a:gd name="T30" fmla="*/ 2147483646 w 64"/>
                <a:gd name="T31" fmla="*/ 2147483646 h 42"/>
                <a:gd name="T32" fmla="*/ 2147483646 w 64"/>
                <a:gd name="T33" fmla="*/ 2147483646 h 42"/>
                <a:gd name="T34" fmla="*/ 2147483646 w 64"/>
                <a:gd name="T35" fmla="*/ 2147483646 h 42"/>
                <a:gd name="T36" fmla="*/ 2147483646 w 64"/>
                <a:gd name="T37" fmla="*/ 2147483646 h 42"/>
                <a:gd name="T38" fmla="*/ 2147483646 w 64"/>
                <a:gd name="T39" fmla="*/ 2147483646 h 42"/>
                <a:gd name="T40" fmla="*/ 2147483646 w 64"/>
                <a:gd name="T41" fmla="*/ 2147483646 h 42"/>
                <a:gd name="T42" fmla="*/ 2147483646 w 64"/>
                <a:gd name="T43" fmla="*/ 2147483646 h 42"/>
                <a:gd name="T44" fmla="*/ 2147483646 w 64"/>
                <a:gd name="T45" fmla="*/ 2147483646 h 42"/>
                <a:gd name="T46" fmla="*/ 2147483646 w 64"/>
                <a:gd name="T47" fmla="*/ 2147483646 h 42"/>
                <a:gd name="T48" fmla="*/ 2147483646 w 64"/>
                <a:gd name="T49" fmla="*/ 2147483646 h 42"/>
                <a:gd name="T50" fmla="*/ 2147483646 w 64"/>
                <a:gd name="T51" fmla="*/ 2147483646 h 42"/>
                <a:gd name="T52" fmla="*/ 2147483646 w 64"/>
                <a:gd name="T53" fmla="*/ 2147483646 h 42"/>
                <a:gd name="T54" fmla="*/ 2147483646 w 64"/>
                <a:gd name="T55" fmla="*/ 2147483646 h 42"/>
                <a:gd name="T56" fmla="*/ 2147483646 w 64"/>
                <a:gd name="T57" fmla="*/ 2147483646 h 42"/>
                <a:gd name="T58" fmla="*/ 2147483646 w 64"/>
                <a:gd name="T59" fmla="*/ 2147483646 h 42"/>
                <a:gd name="T60" fmla="*/ 2147483646 w 64"/>
                <a:gd name="T61" fmla="*/ 2147483646 h 42"/>
                <a:gd name="T62" fmla="*/ 2147483646 w 64"/>
                <a:gd name="T63" fmla="*/ 2147483646 h 42"/>
                <a:gd name="T64" fmla="*/ 2147483646 w 64"/>
                <a:gd name="T65" fmla="*/ 2147483646 h 42"/>
                <a:gd name="T66" fmla="*/ 2147483646 w 64"/>
                <a:gd name="T67" fmla="*/ 2147483646 h 42"/>
                <a:gd name="T68" fmla="*/ 2147483646 w 64"/>
                <a:gd name="T69" fmla="*/ 2147483646 h 42"/>
                <a:gd name="T70" fmla="*/ 2147483646 w 64"/>
                <a:gd name="T71" fmla="*/ 2147483646 h 42"/>
                <a:gd name="T72" fmla="*/ 2147483646 w 64"/>
                <a:gd name="T73" fmla="*/ 2147483646 h 42"/>
                <a:gd name="T74" fmla="*/ 2147483646 w 64"/>
                <a:gd name="T75" fmla="*/ 2147483646 h 42"/>
                <a:gd name="T76" fmla="*/ 2147483646 w 64"/>
                <a:gd name="T77" fmla="*/ 2147483646 h 42"/>
                <a:gd name="T78" fmla="*/ 2147483646 w 64"/>
                <a:gd name="T79" fmla="*/ 2147483646 h 42"/>
                <a:gd name="T80" fmla="*/ 2147483646 w 64"/>
                <a:gd name="T81" fmla="*/ 2147483646 h 42"/>
                <a:gd name="T82" fmla="*/ 2147483646 w 64"/>
                <a:gd name="T83" fmla="*/ 2147483646 h 42"/>
                <a:gd name="T84" fmla="*/ 2147483646 w 64"/>
                <a:gd name="T85" fmla="*/ 2147483646 h 42"/>
                <a:gd name="T86" fmla="*/ 2147483646 w 64"/>
                <a:gd name="T87" fmla="*/ 2147483646 h 42"/>
                <a:gd name="T88" fmla="*/ 2147483646 w 64"/>
                <a:gd name="T89" fmla="*/ 2147483646 h 42"/>
                <a:gd name="T90" fmla="*/ 2147483646 w 64"/>
                <a:gd name="T91" fmla="*/ 2147483646 h 42"/>
                <a:gd name="T92" fmla="*/ 2147483646 w 64"/>
                <a:gd name="T93" fmla="*/ 2147483646 h 42"/>
                <a:gd name="T94" fmla="*/ 2147483646 w 64"/>
                <a:gd name="T95" fmla="*/ 2147483646 h 42"/>
                <a:gd name="T96" fmla="*/ 2147483646 w 64"/>
                <a:gd name="T97" fmla="*/ 2147483646 h 42"/>
                <a:gd name="T98" fmla="*/ 2147483646 w 64"/>
                <a:gd name="T99" fmla="*/ 2147483646 h 42"/>
                <a:gd name="T100" fmla="*/ 2147483646 w 64"/>
                <a:gd name="T101" fmla="*/ 2147483646 h 42"/>
                <a:gd name="T102" fmla="*/ 2147483646 w 64"/>
                <a:gd name="T103" fmla="*/ 2147483646 h 42"/>
                <a:gd name="T104" fmla="*/ 2147483646 w 64"/>
                <a:gd name="T105" fmla="*/ 2147483646 h 42"/>
                <a:gd name="T106" fmla="*/ 2147483646 w 64"/>
                <a:gd name="T107" fmla="*/ 2147483646 h 42"/>
                <a:gd name="T108" fmla="*/ 0 w 64"/>
                <a:gd name="T109" fmla="*/ 2147483646 h 42"/>
                <a:gd name="T110" fmla="*/ 0 w 64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2"/>
                <a:gd name="T170" fmla="*/ 64 w 64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7" y="9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2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3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3"/>
                  </a:lnTo>
                  <a:lnTo>
                    <a:pt x="63" y="24"/>
                  </a:lnTo>
                  <a:lnTo>
                    <a:pt x="62" y="25"/>
                  </a:lnTo>
                  <a:lnTo>
                    <a:pt x="62" y="26"/>
                  </a:lnTo>
                  <a:lnTo>
                    <a:pt x="62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0"/>
                  </a:lnTo>
                  <a:lnTo>
                    <a:pt x="47" y="40"/>
                  </a:lnTo>
                  <a:lnTo>
                    <a:pt x="46" y="41"/>
                  </a:lnTo>
                  <a:lnTo>
                    <a:pt x="45" y="41"/>
                  </a:lnTo>
                  <a:lnTo>
                    <a:pt x="44" y="41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9" y="42"/>
                  </a:lnTo>
                  <a:lnTo>
                    <a:pt x="38" y="42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2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8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366" name="Line 12">
              <a:extLst>
                <a:ext uri="{FF2B5EF4-FFF2-40B4-BE49-F238E27FC236}">
                  <a16:creationId xmlns:a16="http://schemas.microsoft.com/office/drawing/2014/main" id="{25B260F3-530D-704E-99D0-C9AEA36AB4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65463" y="4419600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7" name="Line 13">
              <a:extLst>
                <a:ext uri="{FF2B5EF4-FFF2-40B4-BE49-F238E27FC236}">
                  <a16:creationId xmlns:a16="http://schemas.microsoft.com/office/drawing/2014/main" id="{FC2D48DE-4F51-3D46-A30B-505DD4185F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7338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8" name="Line 14">
              <a:extLst>
                <a:ext uri="{FF2B5EF4-FFF2-40B4-BE49-F238E27FC236}">
                  <a16:creationId xmlns:a16="http://schemas.microsoft.com/office/drawing/2014/main" id="{91F1158B-B5E9-1C48-9A3B-50ADEBC0C5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946400" y="5129213"/>
              <a:ext cx="1588" cy="13493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69" name="Rectangle 19">
              <a:extLst>
                <a:ext uri="{FF2B5EF4-FFF2-40B4-BE49-F238E27FC236}">
                  <a16:creationId xmlns:a16="http://schemas.microsoft.com/office/drawing/2014/main" id="{F0E40A31-4935-AE49-8EAE-A4DA8DE1A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33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0" name="Rectangle 20">
              <a:extLst>
                <a:ext uri="{FF2B5EF4-FFF2-40B4-BE49-F238E27FC236}">
                  <a16:creationId xmlns:a16="http://schemas.microsoft.com/office/drawing/2014/main" id="{B65ED9A9-5131-5047-802C-5FAF4133C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79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1" name="Rectangle 21">
              <a:extLst>
                <a:ext uri="{FF2B5EF4-FFF2-40B4-BE49-F238E27FC236}">
                  <a16:creationId xmlns:a16="http://schemas.microsoft.com/office/drawing/2014/main" id="{A095669C-AEFB-7340-B0E9-7A393A3A7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2" name="Rectangle 22">
              <a:extLst>
                <a:ext uri="{FF2B5EF4-FFF2-40B4-BE49-F238E27FC236}">
                  <a16:creationId xmlns:a16="http://schemas.microsoft.com/office/drawing/2014/main" id="{8BF64DFA-3FFE-4148-94C2-DF98A7B203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95788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3" name="Rectangle 23">
              <a:extLst>
                <a:ext uri="{FF2B5EF4-FFF2-40B4-BE49-F238E27FC236}">
                  <a16:creationId xmlns:a16="http://schemas.microsoft.com/office/drawing/2014/main" id="{65063A5A-71D1-1B4E-BABC-67AE353AD1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22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4" name="Rectangle 24">
              <a:extLst>
                <a:ext uri="{FF2B5EF4-FFF2-40B4-BE49-F238E27FC236}">
                  <a16:creationId xmlns:a16="http://schemas.microsoft.com/office/drawing/2014/main" id="{D17238DC-B232-2648-AE08-AC5731669D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1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5" name="Rectangle 25">
              <a:extLst>
                <a:ext uri="{FF2B5EF4-FFF2-40B4-BE49-F238E27FC236}">
                  <a16:creationId xmlns:a16="http://schemas.microsoft.com/office/drawing/2014/main" id="{94D3DF55-16BA-634A-9586-CBAC63A2FD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4525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6" name="Rectangle 26">
              <a:extLst>
                <a:ext uri="{FF2B5EF4-FFF2-40B4-BE49-F238E27FC236}">
                  <a16:creationId xmlns:a16="http://schemas.microsoft.com/office/drawing/2014/main" id="{FBD72F4E-6B99-FD45-9C34-1261DC1EA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70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7" name="Rectangle 27">
              <a:extLst>
                <a:ext uri="{FF2B5EF4-FFF2-40B4-BE49-F238E27FC236}">
                  <a16:creationId xmlns:a16="http://schemas.microsoft.com/office/drawing/2014/main" id="{F81F0720-E554-564C-BDD0-38A29DFA90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2763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78" name="Line 28">
              <a:extLst>
                <a:ext uri="{FF2B5EF4-FFF2-40B4-BE49-F238E27FC236}">
                  <a16:creationId xmlns:a16="http://schemas.microsoft.com/office/drawing/2014/main" id="{7FFBD5DD-3659-9A4B-948F-C437B2181E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300538"/>
              <a:ext cx="1587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9" name="Rectangle 29">
              <a:extLst>
                <a:ext uri="{FF2B5EF4-FFF2-40B4-BE49-F238E27FC236}">
                  <a16:creationId xmlns:a16="http://schemas.microsoft.com/office/drawing/2014/main" id="{366F14BB-E83C-A747-816D-070F171B3C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7850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0" name="Rectangle 30">
              <a:extLst>
                <a:ext uri="{FF2B5EF4-FFF2-40B4-BE49-F238E27FC236}">
                  <a16:creationId xmlns:a16="http://schemas.microsoft.com/office/drawing/2014/main" id="{B99F5A25-28E5-264D-B8F6-51AF7B19F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38003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1" name="Rectangle 31">
              <a:extLst>
                <a:ext uri="{FF2B5EF4-FFF2-40B4-BE49-F238E27FC236}">
                  <a16:creationId xmlns:a16="http://schemas.microsoft.com/office/drawing/2014/main" id="{63BD300B-3288-8546-AE38-94A2887C0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54650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2" name="Rectangle 32">
              <a:extLst>
                <a:ext uri="{FF2B5EF4-FFF2-40B4-BE49-F238E27FC236}">
                  <a16:creationId xmlns:a16="http://schemas.microsoft.com/office/drawing/2014/main" id="{FE0B166E-4A87-A741-BE6B-F97A9776A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8888" y="935038"/>
              <a:ext cx="115416" cy="184666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3" name="Rectangle 33">
              <a:extLst>
                <a:ext uri="{FF2B5EF4-FFF2-40B4-BE49-F238E27FC236}">
                  <a16:creationId xmlns:a16="http://schemas.microsoft.com/office/drawing/2014/main" id="{358F32B6-6D92-EB44-A9F0-34537B7F1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1913" y="1012825"/>
              <a:ext cx="96180" cy="15388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4" name="Rectangle 34">
              <a:extLst>
                <a:ext uri="{FF2B5EF4-FFF2-40B4-BE49-F238E27FC236}">
                  <a16:creationId xmlns:a16="http://schemas.microsoft.com/office/drawing/2014/main" id="{6D2B53D5-CD42-CF4B-82EE-62479BCB27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04025" y="5865813"/>
              <a:ext cx="97784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5" name="Rectangle 35">
              <a:extLst>
                <a:ext uri="{FF2B5EF4-FFF2-40B4-BE49-F238E27FC236}">
                  <a16:creationId xmlns:a16="http://schemas.microsoft.com/office/drawing/2014/main" id="{A11091E0-9D8A-264B-AF86-A7A2FE5C5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69113" y="594360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6" name="Rectangle 36">
              <a:extLst>
                <a:ext uri="{FF2B5EF4-FFF2-40B4-BE49-F238E27FC236}">
                  <a16:creationId xmlns:a16="http://schemas.microsoft.com/office/drawing/2014/main" id="{BABE53EE-B518-3840-9C5B-7088941CDE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0663" y="335121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387" name="Line 37">
              <a:extLst>
                <a:ext uri="{FF2B5EF4-FFF2-40B4-BE49-F238E27FC236}">
                  <a16:creationId xmlns:a16="http://schemas.microsoft.com/office/drawing/2014/main" id="{85F9601B-C3DD-2D48-8859-18983B340A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7988" y="4175125"/>
              <a:ext cx="0" cy="514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8" name="Line 39">
              <a:extLst>
                <a:ext uri="{FF2B5EF4-FFF2-40B4-BE49-F238E27FC236}">
                  <a16:creationId xmlns:a16="http://schemas.microsoft.com/office/drawing/2014/main" id="{77E892C9-9EA5-4642-8B8A-8091365614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00563" y="3455988"/>
              <a:ext cx="1587" cy="1857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9" name="Line 40">
              <a:extLst>
                <a:ext uri="{FF2B5EF4-FFF2-40B4-BE49-F238E27FC236}">
                  <a16:creationId xmlns:a16="http://schemas.microsoft.com/office/drawing/2014/main" id="{793747F5-2C34-F54E-ACD1-3FA7654DF99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640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0" name="Line 41">
              <a:extLst>
                <a:ext uri="{FF2B5EF4-FFF2-40B4-BE49-F238E27FC236}">
                  <a16:creationId xmlns:a16="http://schemas.microsoft.com/office/drawing/2014/main" id="{EDED115E-C97D-B44F-B79D-FD5E3267C3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4183063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1" name="Line 48">
              <a:extLst>
                <a:ext uri="{FF2B5EF4-FFF2-40B4-BE49-F238E27FC236}">
                  <a16:creationId xmlns:a16="http://schemas.microsoft.com/office/drawing/2014/main" id="{9DEC3F5E-BC69-0C4E-A746-777FF2E03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383088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2" name="Line 50">
              <a:extLst>
                <a:ext uri="{FF2B5EF4-FFF2-40B4-BE49-F238E27FC236}">
                  <a16:creationId xmlns:a16="http://schemas.microsoft.com/office/drawing/2014/main" id="{90735165-335F-4840-AB80-28C9C86743D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45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3" name="Line 51">
              <a:extLst>
                <a:ext uri="{FF2B5EF4-FFF2-40B4-BE49-F238E27FC236}">
                  <a16:creationId xmlns:a16="http://schemas.microsoft.com/office/drawing/2014/main" id="{10B0A30C-D464-1F42-B4C6-24D7A6D488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947988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4" name="Line 52">
              <a:extLst>
                <a:ext uri="{FF2B5EF4-FFF2-40B4-BE49-F238E27FC236}">
                  <a16:creationId xmlns:a16="http://schemas.microsoft.com/office/drawing/2014/main" id="{BA18D0AE-1815-F94A-AEB9-EF7B9CC6F8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2020888"/>
              <a:ext cx="1587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5" name="Line 61">
              <a:extLst>
                <a:ext uri="{FF2B5EF4-FFF2-40B4-BE49-F238E27FC236}">
                  <a16:creationId xmlns:a16="http://schemas.microsoft.com/office/drawing/2014/main" id="{8A260C70-765A-2447-9CD9-3DCD49DD120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473325" y="1311275"/>
              <a:ext cx="0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6" name="Line 62">
              <a:extLst>
                <a:ext uri="{FF2B5EF4-FFF2-40B4-BE49-F238E27FC236}">
                  <a16:creationId xmlns:a16="http://schemas.microsoft.com/office/drawing/2014/main" id="{F07EB8A6-63B2-DB43-AD41-DE492C8A0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236788" y="1311275"/>
              <a:ext cx="1587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7" name="Line 63">
              <a:extLst>
                <a:ext uri="{FF2B5EF4-FFF2-40B4-BE49-F238E27FC236}">
                  <a16:creationId xmlns:a16="http://schemas.microsoft.com/office/drawing/2014/main" id="{C89DEE9C-966A-0B40-8D7C-5D94A0D2B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355850" y="1998663"/>
              <a:ext cx="0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8" name="Line 68">
              <a:extLst>
                <a:ext uri="{FF2B5EF4-FFF2-40B4-BE49-F238E27FC236}">
                  <a16:creationId xmlns:a16="http://schemas.microsoft.com/office/drawing/2014/main" id="{5954DEF5-A3F5-DA40-8497-2F005801A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6546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99" name="Line 69">
              <a:extLst>
                <a:ext uri="{FF2B5EF4-FFF2-40B4-BE49-F238E27FC236}">
                  <a16:creationId xmlns:a16="http://schemas.microsoft.com/office/drawing/2014/main" id="{EE0CB105-7AAA-3C49-8592-0C060A4D7F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2828925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0" name="Line 73">
              <a:extLst>
                <a:ext uri="{FF2B5EF4-FFF2-40B4-BE49-F238E27FC236}">
                  <a16:creationId xmlns:a16="http://schemas.microsoft.com/office/drawing/2014/main" id="{EB49CEB0-54CA-BE41-8B8B-FF61D01DF1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7909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1" name="Line 74">
              <a:extLst>
                <a:ext uri="{FF2B5EF4-FFF2-40B4-BE49-F238E27FC236}">
                  <a16:creationId xmlns:a16="http://schemas.microsoft.com/office/drawing/2014/main" id="{467889ED-FB19-D14A-AB94-987FF0D707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4413" y="3455988"/>
              <a:ext cx="1587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2" name="Line 76">
              <a:extLst>
                <a:ext uri="{FF2B5EF4-FFF2-40B4-BE49-F238E27FC236}">
                  <a16:creationId xmlns:a16="http://schemas.microsoft.com/office/drawing/2014/main" id="{59FE87D3-6798-0D42-BB94-94C5746F2A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673475" y="2982913"/>
              <a:ext cx="1588" cy="727075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3" name="Freeform 77">
              <a:extLst>
                <a:ext uri="{FF2B5EF4-FFF2-40B4-BE49-F238E27FC236}">
                  <a16:creationId xmlns:a16="http://schemas.microsoft.com/office/drawing/2014/main" id="{51D464C0-EAFD-0F43-8635-CA75C1742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5850" y="2138363"/>
              <a:ext cx="473075" cy="2281237"/>
            </a:xfrm>
            <a:custGeom>
              <a:avLst/>
              <a:gdLst>
                <a:gd name="T0" fmla="*/ 2147483646 w 596"/>
                <a:gd name="T1" fmla="*/ 2147483646 h 2874"/>
                <a:gd name="T2" fmla="*/ 0 w 596"/>
                <a:gd name="T3" fmla="*/ 2147483646 h 2874"/>
                <a:gd name="T4" fmla="*/ 0 w 596"/>
                <a:gd name="T5" fmla="*/ 0 h 2874"/>
                <a:gd name="T6" fmla="*/ 0 60000 65536"/>
                <a:gd name="T7" fmla="*/ 0 60000 65536"/>
                <a:gd name="T8" fmla="*/ 0 60000 65536"/>
                <a:gd name="T9" fmla="*/ 0 w 596"/>
                <a:gd name="T10" fmla="*/ 0 h 2874"/>
                <a:gd name="T11" fmla="*/ 596 w 596"/>
                <a:gd name="T12" fmla="*/ 2874 h 28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2874">
                  <a:moveTo>
                    <a:pt x="596" y="2874"/>
                  </a:moveTo>
                  <a:lnTo>
                    <a:pt x="0" y="2874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4" name="Freeform 78">
              <a:extLst>
                <a:ext uri="{FF2B5EF4-FFF2-40B4-BE49-F238E27FC236}">
                  <a16:creationId xmlns:a16="http://schemas.microsoft.com/office/drawing/2014/main" id="{8A93315E-9DFC-DD45-A0E3-162E7A99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463" y="4183063"/>
              <a:ext cx="609600" cy="236537"/>
            </a:xfrm>
            <a:custGeom>
              <a:avLst/>
              <a:gdLst>
                <a:gd name="T0" fmla="*/ 0 w 767"/>
                <a:gd name="T1" fmla="*/ 2147483646 h 149"/>
                <a:gd name="T2" fmla="*/ 2147483646 w 767"/>
                <a:gd name="T3" fmla="*/ 2147483646 h 149"/>
                <a:gd name="T4" fmla="*/ 2147483646 w 767"/>
                <a:gd name="T5" fmla="*/ 0 h 149"/>
                <a:gd name="T6" fmla="*/ 0 60000 65536"/>
                <a:gd name="T7" fmla="*/ 0 60000 65536"/>
                <a:gd name="T8" fmla="*/ 0 60000 65536"/>
                <a:gd name="T9" fmla="*/ 0 w 767"/>
                <a:gd name="T10" fmla="*/ 0 h 149"/>
                <a:gd name="T11" fmla="*/ 767 w 76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7" h="149">
                  <a:moveTo>
                    <a:pt x="0" y="149"/>
                  </a:moveTo>
                  <a:lnTo>
                    <a:pt x="767" y="149"/>
                  </a:lnTo>
                  <a:lnTo>
                    <a:pt x="767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5" name="Freeform 79">
              <a:extLst>
                <a:ext uri="{FF2B5EF4-FFF2-40B4-BE49-F238E27FC236}">
                  <a16:creationId xmlns:a16="http://schemas.microsoft.com/office/drawing/2014/main" id="{C2AADD8C-1ED7-9F4B-B1AF-8E572C87F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2509838"/>
              <a:ext cx="1808163" cy="946150"/>
            </a:xfrm>
            <a:custGeom>
              <a:avLst/>
              <a:gdLst>
                <a:gd name="T0" fmla="*/ 0 w 2278"/>
                <a:gd name="T1" fmla="*/ 0 h 1192"/>
                <a:gd name="T2" fmla="*/ 2147483646 w 2278"/>
                <a:gd name="T3" fmla="*/ 0 h 1192"/>
                <a:gd name="T4" fmla="*/ 2147483646 w 2278"/>
                <a:gd name="T5" fmla="*/ 2147483646 h 1192"/>
                <a:gd name="T6" fmla="*/ 0 60000 65536"/>
                <a:gd name="T7" fmla="*/ 0 60000 65536"/>
                <a:gd name="T8" fmla="*/ 0 60000 65536"/>
                <a:gd name="T9" fmla="*/ 0 w 2278"/>
                <a:gd name="T10" fmla="*/ 0 h 1192"/>
                <a:gd name="T11" fmla="*/ 2278 w 2278"/>
                <a:gd name="T12" fmla="*/ 1192 h 119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278" h="1192">
                  <a:moveTo>
                    <a:pt x="0" y="0"/>
                  </a:moveTo>
                  <a:lnTo>
                    <a:pt x="2278" y="0"/>
                  </a:lnTo>
                  <a:lnTo>
                    <a:pt x="2278" y="1192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6" name="Line 80">
              <a:extLst>
                <a:ext uri="{FF2B5EF4-FFF2-40B4-BE49-F238E27FC236}">
                  <a16:creationId xmlns:a16="http://schemas.microsoft.com/office/drawing/2014/main" id="{811A07F2-3F4C-B442-A714-571A03724F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28925" y="2746375"/>
              <a:ext cx="1588" cy="7096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7" name="Line 81">
              <a:extLst>
                <a:ext uri="{FF2B5EF4-FFF2-40B4-BE49-F238E27FC236}">
                  <a16:creationId xmlns:a16="http://schemas.microsoft.com/office/drawing/2014/main" id="{6999831C-1EF1-6046-BAAB-E7B0447A9A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746250" y="2273300"/>
              <a:ext cx="6096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8" name="Line 82">
              <a:extLst>
                <a:ext uri="{FF2B5EF4-FFF2-40B4-BE49-F238E27FC236}">
                  <a16:creationId xmlns:a16="http://schemas.microsoft.com/office/drawing/2014/main" id="{649A40FE-9544-0B49-97A5-399CC75636F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909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09" name="Line 83">
              <a:extLst>
                <a:ext uri="{FF2B5EF4-FFF2-40B4-BE49-F238E27FC236}">
                  <a16:creationId xmlns:a16="http://schemas.microsoft.com/office/drawing/2014/main" id="{B858A1B9-91F4-2441-B2FB-28932EE1F69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400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0" name="Freeform 84">
              <a:extLst>
                <a:ext uri="{FF2B5EF4-FFF2-40B4-BE49-F238E27FC236}">
                  <a16:creationId xmlns:a16="http://schemas.microsoft.com/office/drawing/2014/main" id="{1E1C4DA3-2015-7B4F-8B06-5379916DA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8938" y="1039813"/>
              <a:ext cx="34925" cy="50800"/>
            </a:xfrm>
            <a:custGeom>
              <a:avLst/>
              <a:gdLst>
                <a:gd name="T0" fmla="*/ 0 w 43"/>
                <a:gd name="T1" fmla="*/ 2147483646 h 63"/>
                <a:gd name="T2" fmla="*/ 0 w 43"/>
                <a:gd name="T3" fmla="*/ 2147483646 h 63"/>
                <a:gd name="T4" fmla="*/ 2147483646 w 43"/>
                <a:gd name="T5" fmla="*/ 2147483646 h 63"/>
                <a:gd name="T6" fmla="*/ 2147483646 w 43"/>
                <a:gd name="T7" fmla="*/ 2147483646 h 63"/>
                <a:gd name="T8" fmla="*/ 2147483646 w 43"/>
                <a:gd name="T9" fmla="*/ 2147483646 h 63"/>
                <a:gd name="T10" fmla="*/ 2147483646 w 43"/>
                <a:gd name="T11" fmla="*/ 2147483646 h 63"/>
                <a:gd name="T12" fmla="*/ 2147483646 w 43"/>
                <a:gd name="T13" fmla="*/ 2147483646 h 63"/>
                <a:gd name="T14" fmla="*/ 2147483646 w 43"/>
                <a:gd name="T15" fmla="*/ 2147483646 h 63"/>
                <a:gd name="T16" fmla="*/ 2147483646 w 43"/>
                <a:gd name="T17" fmla="*/ 2147483646 h 63"/>
                <a:gd name="T18" fmla="*/ 2147483646 w 43"/>
                <a:gd name="T19" fmla="*/ 0 h 63"/>
                <a:gd name="T20" fmla="*/ 2147483646 w 43"/>
                <a:gd name="T21" fmla="*/ 0 h 63"/>
                <a:gd name="T22" fmla="*/ 2147483646 w 43"/>
                <a:gd name="T23" fmla="*/ 0 h 63"/>
                <a:gd name="T24" fmla="*/ 2147483646 w 43"/>
                <a:gd name="T25" fmla="*/ 0 h 63"/>
                <a:gd name="T26" fmla="*/ 2147483646 w 43"/>
                <a:gd name="T27" fmla="*/ 2147483646 h 63"/>
                <a:gd name="T28" fmla="*/ 2147483646 w 43"/>
                <a:gd name="T29" fmla="*/ 2147483646 h 63"/>
                <a:gd name="T30" fmla="*/ 2147483646 w 43"/>
                <a:gd name="T31" fmla="*/ 2147483646 h 63"/>
                <a:gd name="T32" fmla="*/ 2147483646 w 43"/>
                <a:gd name="T33" fmla="*/ 2147483646 h 63"/>
                <a:gd name="T34" fmla="*/ 2147483646 w 43"/>
                <a:gd name="T35" fmla="*/ 2147483646 h 63"/>
                <a:gd name="T36" fmla="*/ 2147483646 w 43"/>
                <a:gd name="T37" fmla="*/ 2147483646 h 63"/>
                <a:gd name="T38" fmla="*/ 2147483646 w 43"/>
                <a:gd name="T39" fmla="*/ 2147483646 h 63"/>
                <a:gd name="T40" fmla="*/ 2147483646 w 43"/>
                <a:gd name="T41" fmla="*/ 2147483646 h 63"/>
                <a:gd name="T42" fmla="*/ 2147483646 w 43"/>
                <a:gd name="T43" fmla="*/ 2147483646 h 63"/>
                <a:gd name="T44" fmla="*/ 2147483646 w 43"/>
                <a:gd name="T45" fmla="*/ 2147483646 h 63"/>
                <a:gd name="T46" fmla="*/ 2147483646 w 43"/>
                <a:gd name="T47" fmla="*/ 2147483646 h 63"/>
                <a:gd name="T48" fmla="*/ 2147483646 w 43"/>
                <a:gd name="T49" fmla="*/ 2147483646 h 63"/>
                <a:gd name="T50" fmla="*/ 2147483646 w 43"/>
                <a:gd name="T51" fmla="*/ 2147483646 h 63"/>
                <a:gd name="T52" fmla="*/ 2147483646 w 43"/>
                <a:gd name="T53" fmla="*/ 2147483646 h 63"/>
                <a:gd name="T54" fmla="*/ 2147483646 w 43"/>
                <a:gd name="T55" fmla="*/ 2147483646 h 63"/>
                <a:gd name="T56" fmla="*/ 2147483646 w 43"/>
                <a:gd name="T57" fmla="*/ 2147483646 h 63"/>
                <a:gd name="T58" fmla="*/ 2147483646 w 43"/>
                <a:gd name="T59" fmla="*/ 2147483646 h 63"/>
                <a:gd name="T60" fmla="*/ 2147483646 w 43"/>
                <a:gd name="T61" fmla="*/ 2147483646 h 63"/>
                <a:gd name="T62" fmla="*/ 2147483646 w 43"/>
                <a:gd name="T63" fmla="*/ 2147483646 h 63"/>
                <a:gd name="T64" fmla="*/ 2147483646 w 43"/>
                <a:gd name="T65" fmla="*/ 2147483646 h 63"/>
                <a:gd name="T66" fmla="*/ 2147483646 w 43"/>
                <a:gd name="T67" fmla="*/ 2147483646 h 63"/>
                <a:gd name="T68" fmla="*/ 2147483646 w 43"/>
                <a:gd name="T69" fmla="*/ 2147483646 h 63"/>
                <a:gd name="T70" fmla="*/ 2147483646 w 43"/>
                <a:gd name="T71" fmla="*/ 2147483646 h 63"/>
                <a:gd name="T72" fmla="*/ 2147483646 w 43"/>
                <a:gd name="T73" fmla="*/ 2147483646 h 63"/>
                <a:gd name="T74" fmla="*/ 2147483646 w 43"/>
                <a:gd name="T75" fmla="*/ 2147483646 h 63"/>
                <a:gd name="T76" fmla="*/ 2147483646 w 43"/>
                <a:gd name="T77" fmla="*/ 2147483646 h 63"/>
                <a:gd name="T78" fmla="*/ 2147483646 w 43"/>
                <a:gd name="T79" fmla="*/ 2147483646 h 63"/>
                <a:gd name="T80" fmla="*/ 2147483646 w 43"/>
                <a:gd name="T81" fmla="*/ 2147483646 h 63"/>
                <a:gd name="T82" fmla="*/ 2147483646 w 43"/>
                <a:gd name="T83" fmla="*/ 2147483646 h 63"/>
                <a:gd name="T84" fmla="*/ 2147483646 w 43"/>
                <a:gd name="T85" fmla="*/ 2147483646 h 63"/>
                <a:gd name="T86" fmla="*/ 2147483646 w 43"/>
                <a:gd name="T87" fmla="*/ 2147483646 h 63"/>
                <a:gd name="T88" fmla="*/ 2147483646 w 43"/>
                <a:gd name="T89" fmla="*/ 2147483646 h 63"/>
                <a:gd name="T90" fmla="*/ 2147483646 w 43"/>
                <a:gd name="T91" fmla="*/ 2147483646 h 63"/>
                <a:gd name="T92" fmla="*/ 2147483646 w 43"/>
                <a:gd name="T93" fmla="*/ 2147483646 h 63"/>
                <a:gd name="T94" fmla="*/ 2147483646 w 43"/>
                <a:gd name="T95" fmla="*/ 2147483646 h 63"/>
                <a:gd name="T96" fmla="*/ 2147483646 w 43"/>
                <a:gd name="T97" fmla="*/ 2147483646 h 63"/>
                <a:gd name="T98" fmla="*/ 2147483646 w 43"/>
                <a:gd name="T99" fmla="*/ 2147483646 h 63"/>
                <a:gd name="T100" fmla="*/ 2147483646 w 43"/>
                <a:gd name="T101" fmla="*/ 2147483646 h 63"/>
                <a:gd name="T102" fmla="*/ 2147483646 w 43"/>
                <a:gd name="T103" fmla="*/ 2147483646 h 63"/>
                <a:gd name="T104" fmla="*/ 2147483646 w 43"/>
                <a:gd name="T105" fmla="*/ 2147483646 h 63"/>
                <a:gd name="T106" fmla="*/ 2147483646 w 43"/>
                <a:gd name="T107" fmla="*/ 2147483646 h 63"/>
                <a:gd name="T108" fmla="*/ 0 w 43"/>
                <a:gd name="T109" fmla="*/ 2147483646 h 63"/>
                <a:gd name="T110" fmla="*/ 0 w 43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3"/>
                <a:gd name="T170" fmla="*/ 43 w 43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0"/>
                  </a:lnTo>
                  <a:lnTo>
                    <a:pt x="28" y="60"/>
                  </a:lnTo>
                  <a:lnTo>
                    <a:pt x="27" y="61"/>
                  </a:lnTo>
                  <a:lnTo>
                    <a:pt x="26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6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1" name="Freeform 85">
              <a:extLst>
                <a:ext uri="{FF2B5EF4-FFF2-40B4-BE49-F238E27FC236}">
                  <a16:creationId xmlns:a16="http://schemas.microsoft.com/office/drawing/2014/main" id="{2B66AC38-4BAC-1F4A-8C24-2911B71C9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8000" y="2476500"/>
              <a:ext cx="33338" cy="50800"/>
            </a:xfrm>
            <a:custGeom>
              <a:avLst/>
              <a:gdLst>
                <a:gd name="T0" fmla="*/ 0 w 43"/>
                <a:gd name="T1" fmla="*/ 2147483646 h 64"/>
                <a:gd name="T2" fmla="*/ 0 w 43"/>
                <a:gd name="T3" fmla="*/ 2147483646 h 64"/>
                <a:gd name="T4" fmla="*/ 2147483646 w 43"/>
                <a:gd name="T5" fmla="*/ 2147483646 h 64"/>
                <a:gd name="T6" fmla="*/ 2147483646 w 43"/>
                <a:gd name="T7" fmla="*/ 2147483646 h 64"/>
                <a:gd name="T8" fmla="*/ 2147483646 w 43"/>
                <a:gd name="T9" fmla="*/ 2147483646 h 64"/>
                <a:gd name="T10" fmla="*/ 2147483646 w 43"/>
                <a:gd name="T11" fmla="*/ 2147483646 h 64"/>
                <a:gd name="T12" fmla="*/ 2147483646 w 43"/>
                <a:gd name="T13" fmla="*/ 2147483646 h 64"/>
                <a:gd name="T14" fmla="*/ 2147483646 w 43"/>
                <a:gd name="T15" fmla="*/ 2147483646 h 64"/>
                <a:gd name="T16" fmla="*/ 2147483646 w 43"/>
                <a:gd name="T17" fmla="*/ 2147483646 h 64"/>
                <a:gd name="T18" fmla="*/ 2147483646 w 43"/>
                <a:gd name="T19" fmla="*/ 0 h 64"/>
                <a:gd name="T20" fmla="*/ 2147483646 w 43"/>
                <a:gd name="T21" fmla="*/ 0 h 64"/>
                <a:gd name="T22" fmla="*/ 2147483646 w 43"/>
                <a:gd name="T23" fmla="*/ 0 h 64"/>
                <a:gd name="T24" fmla="*/ 2147483646 w 43"/>
                <a:gd name="T25" fmla="*/ 0 h 64"/>
                <a:gd name="T26" fmla="*/ 2147483646 w 43"/>
                <a:gd name="T27" fmla="*/ 2147483646 h 64"/>
                <a:gd name="T28" fmla="*/ 2147483646 w 43"/>
                <a:gd name="T29" fmla="*/ 2147483646 h 64"/>
                <a:gd name="T30" fmla="*/ 2147483646 w 43"/>
                <a:gd name="T31" fmla="*/ 2147483646 h 64"/>
                <a:gd name="T32" fmla="*/ 2147483646 w 43"/>
                <a:gd name="T33" fmla="*/ 2147483646 h 64"/>
                <a:gd name="T34" fmla="*/ 2147483646 w 43"/>
                <a:gd name="T35" fmla="*/ 2147483646 h 64"/>
                <a:gd name="T36" fmla="*/ 2147483646 w 43"/>
                <a:gd name="T37" fmla="*/ 2147483646 h 64"/>
                <a:gd name="T38" fmla="*/ 2147483646 w 43"/>
                <a:gd name="T39" fmla="*/ 2147483646 h 64"/>
                <a:gd name="T40" fmla="*/ 2147483646 w 43"/>
                <a:gd name="T41" fmla="*/ 2147483646 h 64"/>
                <a:gd name="T42" fmla="*/ 2147483646 w 43"/>
                <a:gd name="T43" fmla="*/ 2147483646 h 64"/>
                <a:gd name="T44" fmla="*/ 2147483646 w 43"/>
                <a:gd name="T45" fmla="*/ 2147483646 h 64"/>
                <a:gd name="T46" fmla="*/ 2147483646 w 43"/>
                <a:gd name="T47" fmla="*/ 2147483646 h 64"/>
                <a:gd name="T48" fmla="*/ 2147483646 w 43"/>
                <a:gd name="T49" fmla="*/ 2147483646 h 64"/>
                <a:gd name="T50" fmla="*/ 2147483646 w 43"/>
                <a:gd name="T51" fmla="*/ 2147483646 h 64"/>
                <a:gd name="T52" fmla="*/ 2147483646 w 43"/>
                <a:gd name="T53" fmla="*/ 2147483646 h 64"/>
                <a:gd name="T54" fmla="*/ 2147483646 w 43"/>
                <a:gd name="T55" fmla="*/ 2147483646 h 64"/>
                <a:gd name="T56" fmla="*/ 2147483646 w 43"/>
                <a:gd name="T57" fmla="*/ 2147483646 h 64"/>
                <a:gd name="T58" fmla="*/ 2147483646 w 43"/>
                <a:gd name="T59" fmla="*/ 2147483646 h 64"/>
                <a:gd name="T60" fmla="*/ 2147483646 w 43"/>
                <a:gd name="T61" fmla="*/ 2147483646 h 64"/>
                <a:gd name="T62" fmla="*/ 2147483646 w 43"/>
                <a:gd name="T63" fmla="*/ 2147483646 h 64"/>
                <a:gd name="T64" fmla="*/ 2147483646 w 43"/>
                <a:gd name="T65" fmla="*/ 2147483646 h 64"/>
                <a:gd name="T66" fmla="*/ 2147483646 w 43"/>
                <a:gd name="T67" fmla="*/ 2147483646 h 64"/>
                <a:gd name="T68" fmla="*/ 2147483646 w 43"/>
                <a:gd name="T69" fmla="*/ 2147483646 h 64"/>
                <a:gd name="T70" fmla="*/ 2147483646 w 43"/>
                <a:gd name="T71" fmla="*/ 2147483646 h 64"/>
                <a:gd name="T72" fmla="*/ 2147483646 w 43"/>
                <a:gd name="T73" fmla="*/ 2147483646 h 64"/>
                <a:gd name="T74" fmla="*/ 2147483646 w 43"/>
                <a:gd name="T75" fmla="*/ 2147483646 h 64"/>
                <a:gd name="T76" fmla="*/ 2147483646 w 43"/>
                <a:gd name="T77" fmla="*/ 2147483646 h 64"/>
                <a:gd name="T78" fmla="*/ 2147483646 w 43"/>
                <a:gd name="T79" fmla="*/ 2147483646 h 64"/>
                <a:gd name="T80" fmla="*/ 2147483646 w 43"/>
                <a:gd name="T81" fmla="*/ 2147483646 h 64"/>
                <a:gd name="T82" fmla="*/ 2147483646 w 43"/>
                <a:gd name="T83" fmla="*/ 2147483646 h 64"/>
                <a:gd name="T84" fmla="*/ 2147483646 w 43"/>
                <a:gd name="T85" fmla="*/ 2147483646 h 64"/>
                <a:gd name="T86" fmla="*/ 2147483646 w 43"/>
                <a:gd name="T87" fmla="*/ 2147483646 h 64"/>
                <a:gd name="T88" fmla="*/ 2147483646 w 43"/>
                <a:gd name="T89" fmla="*/ 2147483646 h 64"/>
                <a:gd name="T90" fmla="*/ 2147483646 w 43"/>
                <a:gd name="T91" fmla="*/ 2147483646 h 64"/>
                <a:gd name="T92" fmla="*/ 2147483646 w 43"/>
                <a:gd name="T93" fmla="*/ 2147483646 h 64"/>
                <a:gd name="T94" fmla="*/ 2147483646 w 43"/>
                <a:gd name="T95" fmla="*/ 2147483646 h 64"/>
                <a:gd name="T96" fmla="*/ 2147483646 w 43"/>
                <a:gd name="T97" fmla="*/ 2147483646 h 64"/>
                <a:gd name="T98" fmla="*/ 2147483646 w 43"/>
                <a:gd name="T99" fmla="*/ 2147483646 h 64"/>
                <a:gd name="T100" fmla="*/ 2147483646 w 43"/>
                <a:gd name="T101" fmla="*/ 2147483646 h 64"/>
                <a:gd name="T102" fmla="*/ 2147483646 w 43"/>
                <a:gd name="T103" fmla="*/ 2147483646 h 64"/>
                <a:gd name="T104" fmla="*/ 2147483646 w 43"/>
                <a:gd name="T105" fmla="*/ 2147483646 h 64"/>
                <a:gd name="T106" fmla="*/ 2147483646 w 43"/>
                <a:gd name="T107" fmla="*/ 2147483646 h 64"/>
                <a:gd name="T108" fmla="*/ 0 w 43"/>
                <a:gd name="T109" fmla="*/ 2147483646 h 64"/>
                <a:gd name="T110" fmla="*/ 0 w 43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64"/>
                <a:gd name="T170" fmla="*/ 43 w 43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38"/>
                  </a:lnTo>
                  <a:lnTo>
                    <a:pt x="43" y="39"/>
                  </a:lnTo>
                  <a:lnTo>
                    <a:pt x="43" y="40"/>
                  </a:lnTo>
                  <a:lnTo>
                    <a:pt x="43" y="41"/>
                  </a:lnTo>
                  <a:lnTo>
                    <a:pt x="42" y="43"/>
                  </a:lnTo>
                  <a:lnTo>
                    <a:pt x="42" y="45"/>
                  </a:lnTo>
                  <a:lnTo>
                    <a:pt x="42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6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6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10" y="57"/>
                  </a:lnTo>
                  <a:lnTo>
                    <a:pt x="9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2" name="Freeform 86">
              <a:extLst>
                <a:ext uri="{FF2B5EF4-FFF2-40B4-BE49-F238E27FC236}">
                  <a16:creationId xmlns:a16="http://schemas.microsoft.com/office/drawing/2014/main" id="{1720C0DE-7A4C-9B46-984C-1C8875E7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8388" y="2239963"/>
              <a:ext cx="33337" cy="50800"/>
            </a:xfrm>
            <a:custGeom>
              <a:avLst/>
              <a:gdLst>
                <a:gd name="T0" fmla="*/ 0 w 42"/>
                <a:gd name="T1" fmla="*/ 2147483646 h 64"/>
                <a:gd name="T2" fmla="*/ 0 w 42"/>
                <a:gd name="T3" fmla="*/ 2147483646 h 64"/>
                <a:gd name="T4" fmla="*/ 2147483646 w 42"/>
                <a:gd name="T5" fmla="*/ 2147483646 h 64"/>
                <a:gd name="T6" fmla="*/ 2147483646 w 42"/>
                <a:gd name="T7" fmla="*/ 2147483646 h 64"/>
                <a:gd name="T8" fmla="*/ 2147483646 w 42"/>
                <a:gd name="T9" fmla="*/ 2147483646 h 64"/>
                <a:gd name="T10" fmla="*/ 2147483646 w 42"/>
                <a:gd name="T11" fmla="*/ 2147483646 h 64"/>
                <a:gd name="T12" fmla="*/ 2147483646 w 42"/>
                <a:gd name="T13" fmla="*/ 2147483646 h 64"/>
                <a:gd name="T14" fmla="*/ 2147483646 w 42"/>
                <a:gd name="T15" fmla="*/ 2147483646 h 64"/>
                <a:gd name="T16" fmla="*/ 2147483646 w 42"/>
                <a:gd name="T17" fmla="*/ 2147483646 h 64"/>
                <a:gd name="T18" fmla="*/ 2147483646 w 42"/>
                <a:gd name="T19" fmla="*/ 0 h 64"/>
                <a:gd name="T20" fmla="*/ 2147483646 w 42"/>
                <a:gd name="T21" fmla="*/ 0 h 64"/>
                <a:gd name="T22" fmla="*/ 2147483646 w 42"/>
                <a:gd name="T23" fmla="*/ 0 h 64"/>
                <a:gd name="T24" fmla="*/ 2147483646 w 42"/>
                <a:gd name="T25" fmla="*/ 0 h 64"/>
                <a:gd name="T26" fmla="*/ 2147483646 w 42"/>
                <a:gd name="T27" fmla="*/ 2147483646 h 64"/>
                <a:gd name="T28" fmla="*/ 2147483646 w 42"/>
                <a:gd name="T29" fmla="*/ 2147483646 h 64"/>
                <a:gd name="T30" fmla="*/ 2147483646 w 42"/>
                <a:gd name="T31" fmla="*/ 2147483646 h 64"/>
                <a:gd name="T32" fmla="*/ 2147483646 w 42"/>
                <a:gd name="T33" fmla="*/ 2147483646 h 64"/>
                <a:gd name="T34" fmla="*/ 2147483646 w 42"/>
                <a:gd name="T35" fmla="*/ 2147483646 h 64"/>
                <a:gd name="T36" fmla="*/ 2147483646 w 42"/>
                <a:gd name="T37" fmla="*/ 2147483646 h 64"/>
                <a:gd name="T38" fmla="*/ 2147483646 w 42"/>
                <a:gd name="T39" fmla="*/ 2147483646 h 64"/>
                <a:gd name="T40" fmla="*/ 2147483646 w 42"/>
                <a:gd name="T41" fmla="*/ 2147483646 h 64"/>
                <a:gd name="T42" fmla="*/ 2147483646 w 42"/>
                <a:gd name="T43" fmla="*/ 2147483646 h 64"/>
                <a:gd name="T44" fmla="*/ 2147483646 w 42"/>
                <a:gd name="T45" fmla="*/ 2147483646 h 64"/>
                <a:gd name="T46" fmla="*/ 2147483646 w 42"/>
                <a:gd name="T47" fmla="*/ 2147483646 h 64"/>
                <a:gd name="T48" fmla="*/ 2147483646 w 42"/>
                <a:gd name="T49" fmla="*/ 2147483646 h 64"/>
                <a:gd name="T50" fmla="*/ 2147483646 w 42"/>
                <a:gd name="T51" fmla="*/ 2147483646 h 64"/>
                <a:gd name="T52" fmla="*/ 2147483646 w 42"/>
                <a:gd name="T53" fmla="*/ 2147483646 h 64"/>
                <a:gd name="T54" fmla="*/ 2147483646 w 42"/>
                <a:gd name="T55" fmla="*/ 2147483646 h 64"/>
                <a:gd name="T56" fmla="*/ 2147483646 w 42"/>
                <a:gd name="T57" fmla="*/ 2147483646 h 64"/>
                <a:gd name="T58" fmla="*/ 2147483646 w 42"/>
                <a:gd name="T59" fmla="*/ 2147483646 h 64"/>
                <a:gd name="T60" fmla="*/ 2147483646 w 42"/>
                <a:gd name="T61" fmla="*/ 2147483646 h 64"/>
                <a:gd name="T62" fmla="*/ 2147483646 w 42"/>
                <a:gd name="T63" fmla="*/ 2147483646 h 64"/>
                <a:gd name="T64" fmla="*/ 2147483646 w 42"/>
                <a:gd name="T65" fmla="*/ 2147483646 h 64"/>
                <a:gd name="T66" fmla="*/ 2147483646 w 42"/>
                <a:gd name="T67" fmla="*/ 2147483646 h 64"/>
                <a:gd name="T68" fmla="*/ 2147483646 w 42"/>
                <a:gd name="T69" fmla="*/ 2147483646 h 64"/>
                <a:gd name="T70" fmla="*/ 2147483646 w 42"/>
                <a:gd name="T71" fmla="*/ 2147483646 h 64"/>
                <a:gd name="T72" fmla="*/ 2147483646 w 42"/>
                <a:gd name="T73" fmla="*/ 2147483646 h 64"/>
                <a:gd name="T74" fmla="*/ 2147483646 w 42"/>
                <a:gd name="T75" fmla="*/ 2147483646 h 64"/>
                <a:gd name="T76" fmla="*/ 2147483646 w 42"/>
                <a:gd name="T77" fmla="*/ 2147483646 h 64"/>
                <a:gd name="T78" fmla="*/ 2147483646 w 42"/>
                <a:gd name="T79" fmla="*/ 2147483646 h 64"/>
                <a:gd name="T80" fmla="*/ 2147483646 w 42"/>
                <a:gd name="T81" fmla="*/ 2147483646 h 64"/>
                <a:gd name="T82" fmla="*/ 2147483646 w 42"/>
                <a:gd name="T83" fmla="*/ 2147483646 h 64"/>
                <a:gd name="T84" fmla="*/ 2147483646 w 42"/>
                <a:gd name="T85" fmla="*/ 2147483646 h 64"/>
                <a:gd name="T86" fmla="*/ 2147483646 w 42"/>
                <a:gd name="T87" fmla="*/ 2147483646 h 64"/>
                <a:gd name="T88" fmla="*/ 2147483646 w 42"/>
                <a:gd name="T89" fmla="*/ 2147483646 h 64"/>
                <a:gd name="T90" fmla="*/ 2147483646 w 42"/>
                <a:gd name="T91" fmla="*/ 2147483646 h 64"/>
                <a:gd name="T92" fmla="*/ 2147483646 w 42"/>
                <a:gd name="T93" fmla="*/ 2147483646 h 64"/>
                <a:gd name="T94" fmla="*/ 2147483646 w 42"/>
                <a:gd name="T95" fmla="*/ 2147483646 h 64"/>
                <a:gd name="T96" fmla="*/ 2147483646 w 42"/>
                <a:gd name="T97" fmla="*/ 2147483646 h 64"/>
                <a:gd name="T98" fmla="*/ 2147483646 w 42"/>
                <a:gd name="T99" fmla="*/ 2147483646 h 64"/>
                <a:gd name="T100" fmla="*/ 2147483646 w 42"/>
                <a:gd name="T101" fmla="*/ 2147483646 h 64"/>
                <a:gd name="T102" fmla="*/ 2147483646 w 42"/>
                <a:gd name="T103" fmla="*/ 2147483646 h 64"/>
                <a:gd name="T104" fmla="*/ 2147483646 w 42"/>
                <a:gd name="T105" fmla="*/ 2147483646 h 64"/>
                <a:gd name="T106" fmla="*/ 2147483646 w 42"/>
                <a:gd name="T107" fmla="*/ 2147483646 h 64"/>
                <a:gd name="T108" fmla="*/ 0 w 42"/>
                <a:gd name="T109" fmla="*/ 2147483646 h 64"/>
                <a:gd name="T110" fmla="*/ 0 w 42"/>
                <a:gd name="T111" fmla="*/ 2147483646 h 6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4"/>
                <a:gd name="T170" fmla="*/ 42 w 42"/>
                <a:gd name="T171" fmla="*/ 64 h 6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4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40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5"/>
                  </a:lnTo>
                  <a:lnTo>
                    <a:pt x="41" y="46"/>
                  </a:lnTo>
                  <a:lnTo>
                    <a:pt x="40" y="47"/>
                  </a:lnTo>
                  <a:lnTo>
                    <a:pt x="40" y="48"/>
                  </a:lnTo>
                  <a:lnTo>
                    <a:pt x="40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30" y="59"/>
                  </a:lnTo>
                  <a:lnTo>
                    <a:pt x="29" y="61"/>
                  </a:lnTo>
                  <a:lnTo>
                    <a:pt x="28" y="61"/>
                  </a:lnTo>
                  <a:lnTo>
                    <a:pt x="27" y="62"/>
                  </a:lnTo>
                  <a:lnTo>
                    <a:pt x="25" y="62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2" y="63"/>
                  </a:lnTo>
                  <a:lnTo>
                    <a:pt x="20" y="64"/>
                  </a:lnTo>
                  <a:lnTo>
                    <a:pt x="19" y="64"/>
                  </a:lnTo>
                  <a:lnTo>
                    <a:pt x="18" y="64"/>
                  </a:lnTo>
                  <a:lnTo>
                    <a:pt x="17" y="64"/>
                  </a:lnTo>
                  <a:lnTo>
                    <a:pt x="25" y="64"/>
                  </a:lnTo>
                  <a:lnTo>
                    <a:pt x="24" y="64"/>
                  </a:lnTo>
                  <a:lnTo>
                    <a:pt x="23" y="64"/>
                  </a:lnTo>
                  <a:lnTo>
                    <a:pt x="21" y="64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2"/>
                  </a:lnTo>
                  <a:lnTo>
                    <a:pt x="16" y="62"/>
                  </a:lnTo>
                  <a:lnTo>
                    <a:pt x="15" y="61"/>
                  </a:lnTo>
                  <a:lnTo>
                    <a:pt x="14" y="61"/>
                  </a:lnTo>
                  <a:lnTo>
                    <a:pt x="13" y="59"/>
                  </a:lnTo>
                  <a:lnTo>
                    <a:pt x="12" y="59"/>
                  </a:lnTo>
                  <a:lnTo>
                    <a:pt x="11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7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3" name="Freeform 87">
              <a:extLst>
                <a:ext uri="{FF2B5EF4-FFF2-40B4-BE49-F238E27FC236}">
                  <a16:creationId xmlns:a16="http://schemas.microsoft.com/office/drawing/2014/main" id="{11C24169-02F2-A747-A648-02AB38406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075" y="3203575"/>
              <a:ext cx="33338" cy="33338"/>
            </a:xfrm>
            <a:custGeom>
              <a:avLst/>
              <a:gdLst>
                <a:gd name="T0" fmla="*/ 0 w 43"/>
                <a:gd name="T1" fmla="*/ 2147483646 h 43"/>
                <a:gd name="T2" fmla="*/ 0 w 43"/>
                <a:gd name="T3" fmla="*/ 2147483646 h 43"/>
                <a:gd name="T4" fmla="*/ 2147483646 w 43"/>
                <a:gd name="T5" fmla="*/ 2147483646 h 43"/>
                <a:gd name="T6" fmla="*/ 2147483646 w 43"/>
                <a:gd name="T7" fmla="*/ 2147483646 h 43"/>
                <a:gd name="T8" fmla="*/ 2147483646 w 43"/>
                <a:gd name="T9" fmla="*/ 2147483646 h 43"/>
                <a:gd name="T10" fmla="*/ 2147483646 w 43"/>
                <a:gd name="T11" fmla="*/ 2147483646 h 43"/>
                <a:gd name="T12" fmla="*/ 2147483646 w 43"/>
                <a:gd name="T13" fmla="*/ 2147483646 h 43"/>
                <a:gd name="T14" fmla="*/ 2147483646 w 43"/>
                <a:gd name="T15" fmla="*/ 2147483646 h 43"/>
                <a:gd name="T16" fmla="*/ 2147483646 w 43"/>
                <a:gd name="T17" fmla="*/ 2147483646 h 43"/>
                <a:gd name="T18" fmla="*/ 2147483646 w 43"/>
                <a:gd name="T19" fmla="*/ 0 h 43"/>
                <a:gd name="T20" fmla="*/ 2147483646 w 43"/>
                <a:gd name="T21" fmla="*/ 0 h 43"/>
                <a:gd name="T22" fmla="*/ 2147483646 w 43"/>
                <a:gd name="T23" fmla="*/ 0 h 43"/>
                <a:gd name="T24" fmla="*/ 2147483646 w 43"/>
                <a:gd name="T25" fmla="*/ 0 h 43"/>
                <a:gd name="T26" fmla="*/ 2147483646 w 43"/>
                <a:gd name="T27" fmla="*/ 2147483646 h 43"/>
                <a:gd name="T28" fmla="*/ 2147483646 w 43"/>
                <a:gd name="T29" fmla="*/ 2147483646 h 43"/>
                <a:gd name="T30" fmla="*/ 2147483646 w 43"/>
                <a:gd name="T31" fmla="*/ 2147483646 h 43"/>
                <a:gd name="T32" fmla="*/ 2147483646 w 43"/>
                <a:gd name="T33" fmla="*/ 2147483646 h 43"/>
                <a:gd name="T34" fmla="*/ 2147483646 w 43"/>
                <a:gd name="T35" fmla="*/ 2147483646 h 43"/>
                <a:gd name="T36" fmla="*/ 2147483646 w 43"/>
                <a:gd name="T37" fmla="*/ 2147483646 h 43"/>
                <a:gd name="T38" fmla="*/ 2147483646 w 43"/>
                <a:gd name="T39" fmla="*/ 2147483646 h 43"/>
                <a:gd name="T40" fmla="*/ 2147483646 w 43"/>
                <a:gd name="T41" fmla="*/ 2147483646 h 43"/>
                <a:gd name="T42" fmla="*/ 2147483646 w 43"/>
                <a:gd name="T43" fmla="*/ 2147483646 h 43"/>
                <a:gd name="T44" fmla="*/ 2147483646 w 43"/>
                <a:gd name="T45" fmla="*/ 2147483646 h 43"/>
                <a:gd name="T46" fmla="*/ 2147483646 w 43"/>
                <a:gd name="T47" fmla="*/ 2147483646 h 43"/>
                <a:gd name="T48" fmla="*/ 2147483646 w 43"/>
                <a:gd name="T49" fmla="*/ 2147483646 h 43"/>
                <a:gd name="T50" fmla="*/ 2147483646 w 43"/>
                <a:gd name="T51" fmla="*/ 2147483646 h 43"/>
                <a:gd name="T52" fmla="*/ 2147483646 w 43"/>
                <a:gd name="T53" fmla="*/ 2147483646 h 43"/>
                <a:gd name="T54" fmla="*/ 2147483646 w 43"/>
                <a:gd name="T55" fmla="*/ 2147483646 h 43"/>
                <a:gd name="T56" fmla="*/ 2147483646 w 43"/>
                <a:gd name="T57" fmla="*/ 2147483646 h 43"/>
                <a:gd name="T58" fmla="*/ 2147483646 w 43"/>
                <a:gd name="T59" fmla="*/ 2147483646 h 43"/>
                <a:gd name="T60" fmla="*/ 2147483646 w 43"/>
                <a:gd name="T61" fmla="*/ 2147483646 h 43"/>
                <a:gd name="T62" fmla="*/ 2147483646 w 43"/>
                <a:gd name="T63" fmla="*/ 2147483646 h 43"/>
                <a:gd name="T64" fmla="*/ 2147483646 w 43"/>
                <a:gd name="T65" fmla="*/ 2147483646 h 43"/>
                <a:gd name="T66" fmla="*/ 2147483646 w 43"/>
                <a:gd name="T67" fmla="*/ 2147483646 h 43"/>
                <a:gd name="T68" fmla="*/ 2147483646 w 43"/>
                <a:gd name="T69" fmla="*/ 2147483646 h 43"/>
                <a:gd name="T70" fmla="*/ 2147483646 w 43"/>
                <a:gd name="T71" fmla="*/ 2147483646 h 43"/>
                <a:gd name="T72" fmla="*/ 2147483646 w 43"/>
                <a:gd name="T73" fmla="*/ 2147483646 h 43"/>
                <a:gd name="T74" fmla="*/ 2147483646 w 43"/>
                <a:gd name="T75" fmla="*/ 2147483646 h 43"/>
                <a:gd name="T76" fmla="*/ 2147483646 w 43"/>
                <a:gd name="T77" fmla="*/ 2147483646 h 43"/>
                <a:gd name="T78" fmla="*/ 2147483646 w 43"/>
                <a:gd name="T79" fmla="*/ 2147483646 h 43"/>
                <a:gd name="T80" fmla="*/ 2147483646 w 43"/>
                <a:gd name="T81" fmla="*/ 2147483646 h 43"/>
                <a:gd name="T82" fmla="*/ 2147483646 w 43"/>
                <a:gd name="T83" fmla="*/ 2147483646 h 43"/>
                <a:gd name="T84" fmla="*/ 2147483646 w 43"/>
                <a:gd name="T85" fmla="*/ 2147483646 h 43"/>
                <a:gd name="T86" fmla="*/ 2147483646 w 43"/>
                <a:gd name="T87" fmla="*/ 2147483646 h 43"/>
                <a:gd name="T88" fmla="*/ 2147483646 w 43"/>
                <a:gd name="T89" fmla="*/ 2147483646 h 43"/>
                <a:gd name="T90" fmla="*/ 2147483646 w 43"/>
                <a:gd name="T91" fmla="*/ 2147483646 h 43"/>
                <a:gd name="T92" fmla="*/ 2147483646 w 43"/>
                <a:gd name="T93" fmla="*/ 2147483646 h 43"/>
                <a:gd name="T94" fmla="*/ 2147483646 w 43"/>
                <a:gd name="T95" fmla="*/ 2147483646 h 43"/>
                <a:gd name="T96" fmla="*/ 2147483646 w 43"/>
                <a:gd name="T97" fmla="*/ 2147483646 h 43"/>
                <a:gd name="T98" fmla="*/ 2147483646 w 43"/>
                <a:gd name="T99" fmla="*/ 2147483646 h 43"/>
                <a:gd name="T100" fmla="*/ 2147483646 w 43"/>
                <a:gd name="T101" fmla="*/ 2147483646 h 43"/>
                <a:gd name="T102" fmla="*/ 2147483646 w 43"/>
                <a:gd name="T103" fmla="*/ 2147483646 h 43"/>
                <a:gd name="T104" fmla="*/ 2147483646 w 43"/>
                <a:gd name="T105" fmla="*/ 2147483646 h 43"/>
                <a:gd name="T106" fmla="*/ 2147483646 w 43"/>
                <a:gd name="T107" fmla="*/ 2147483646 h 43"/>
                <a:gd name="T108" fmla="*/ 0 w 43"/>
                <a:gd name="T109" fmla="*/ 2147483646 h 43"/>
                <a:gd name="T110" fmla="*/ 0 w 43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3"/>
                <a:gd name="T170" fmla="*/ 43 w 43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7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1" y="26"/>
                  </a:lnTo>
                  <a:lnTo>
                    <a:pt x="41" y="27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1"/>
                  </a:lnTo>
                  <a:lnTo>
                    <a:pt x="26" y="41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1" y="43"/>
                  </a:lnTo>
                  <a:lnTo>
                    <a:pt x="20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4" name="Line 89">
              <a:extLst>
                <a:ext uri="{FF2B5EF4-FFF2-40B4-BE49-F238E27FC236}">
                  <a16:creationId xmlns:a16="http://schemas.microsoft.com/office/drawing/2014/main" id="{9ECD5575-9266-F843-BD53-8233C520F3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83088" y="584200"/>
              <a:ext cx="1587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5" name="Freeform 90">
              <a:extLst>
                <a:ext uri="{FF2B5EF4-FFF2-40B4-BE49-F238E27FC236}">
                  <a16:creationId xmlns:a16="http://schemas.microsoft.com/office/drawing/2014/main" id="{2D81ABE5-4825-7745-8473-DD2CFDA4B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5625" y="1293813"/>
              <a:ext cx="34925" cy="33337"/>
            </a:xfrm>
            <a:custGeom>
              <a:avLst/>
              <a:gdLst>
                <a:gd name="T0" fmla="*/ 0 w 43"/>
                <a:gd name="T1" fmla="*/ 2147483646 h 42"/>
                <a:gd name="T2" fmla="*/ 0 w 43"/>
                <a:gd name="T3" fmla="*/ 2147483646 h 42"/>
                <a:gd name="T4" fmla="*/ 2147483646 w 43"/>
                <a:gd name="T5" fmla="*/ 2147483646 h 42"/>
                <a:gd name="T6" fmla="*/ 2147483646 w 43"/>
                <a:gd name="T7" fmla="*/ 2147483646 h 42"/>
                <a:gd name="T8" fmla="*/ 2147483646 w 43"/>
                <a:gd name="T9" fmla="*/ 2147483646 h 42"/>
                <a:gd name="T10" fmla="*/ 2147483646 w 43"/>
                <a:gd name="T11" fmla="*/ 2147483646 h 42"/>
                <a:gd name="T12" fmla="*/ 2147483646 w 43"/>
                <a:gd name="T13" fmla="*/ 2147483646 h 42"/>
                <a:gd name="T14" fmla="*/ 2147483646 w 43"/>
                <a:gd name="T15" fmla="*/ 2147483646 h 42"/>
                <a:gd name="T16" fmla="*/ 2147483646 w 43"/>
                <a:gd name="T17" fmla="*/ 2147483646 h 42"/>
                <a:gd name="T18" fmla="*/ 2147483646 w 43"/>
                <a:gd name="T19" fmla="*/ 0 h 42"/>
                <a:gd name="T20" fmla="*/ 2147483646 w 43"/>
                <a:gd name="T21" fmla="*/ 0 h 42"/>
                <a:gd name="T22" fmla="*/ 2147483646 w 43"/>
                <a:gd name="T23" fmla="*/ 0 h 42"/>
                <a:gd name="T24" fmla="*/ 2147483646 w 43"/>
                <a:gd name="T25" fmla="*/ 0 h 42"/>
                <a:gd name="T26" fmla="*/ 2147483646 w 43"/>
                <a:gd name="T27" fmla="*/ 2147483646 h 42"/>
                <a:gd name="T28" fmla="*/ 2147483646 w 43"/>
                <a:gd name="T29" fmla="*/ 2147483646 h 42"/>
                <a:gd name="T30" fmla="*/ 2147483646 w 43"/>
                <a:gd name="T31" fmla="*/ 2147483646 h 42"/>
                <a:gd name="T32" fmla="*/ 2147483646 w 43"/>
                <a:gd name="T33" fmla="*/ 2147483646 h 42"/>
                <a:gd name="T34" fmla="*/ 2147483646 w 43"/>
                <a:gd name="T35" fmla="*/ 2147483646 h 42"/>
                <a:gd name="T36" fmla="*/ 2147483646 w 43"/>
                <a:gd name="T37" fmla="*/ 2147483646 h 42"/>
                <a:gd name="T38" fmla="*/ 2147483646 w 43"/>
                <a:gd name="T39" fmla="*/ 2147483646 h 42"/>
                <a:gd name="T40" fmla="*/ 2147483646 w 43"/>
                <a:gd name="T41" fmla="*/ 2147483646 h 42"/>
                <a:gd name="T42" fmla="*/ 2147483646 w 43"/>
                <a:gd name="T43" fmla="*/ 2147483646 h 42"/>
                <a:gd name="T44" fmla="*/ 2147483646 w 43"/>
                <a:gd name="T45" fmla="*/ 2147483646 h 42"/>
                <a:gd name="T46" fmla="*/ 2147483646 w 43"/>
                <a:gd name="T47" fmla="*/ 2147483646 h 42"/>
                <a:gd name="T48" fmla="*/ 2147483646 w 43"/>
                <a:gd name="T49" fmla="*/ 2147483646 h 42"/>
                <a:gd name="T50" fmla="*/ 2147483646 w 43"/>
                <a:gd name="T51" fmla="*/ 2147483646 h 42"/>
                <a:gd name="T52" fmla="*/ 2147483646 w 43"/>
                <a:gd name="T53" fmla="*/ 2147483646 h 42"/>
                <a:gd name="T54" fmla="*/ 2147483646 w 43"/>
                <a:gd name="T55" fmla="*/ 2147483646 h 42"/>
                <a:gd name="T56" fmla="*/ 2147483646 w 43"/>
                <a:gd name="T57" fmla="*/ 2147483646 h 42"/>
                <a:gd name="T58" fmla="*/ 2147483646 w 43"/>
                <a:gd name="T59" fmla="*/ 2147483646 h 42"/>
                <a:gd name="T60" fmla="*/ 2147483646 w 43"/>
                <a:gd name="T61" fmla="*/ 2147483646 h 42"/>
                <a:gd name="T62" fmla="*/ 2147483646 w 43"/>
                <a:gd name="T63" fmla="*/ 2147483646 h 42"/>
                <a:gd name="T64" fmla="*/ 2147483646 w 43"/>
                <a:gd name="T65" fmla="*/ 2147483646 h 42"/>
                <a:gd name="T66" fmla="*/ 2147483646 w 43"/>
                <a:gd name="T67" fmla="*/ 2147483646 h 42"/>
                <a:gd name="T68" fmla="*/ 2147483646 w 43"/>
                <a:gd name="T69" fmla="*/ 2147483646 h 42"/>
                <a:gd name="T70" fmla="*/ 2147483646 w 43"/>
                <a:gd name="T71" fmla="*/ 2147483646 h 42"/>
                <a:gd name="T72" fmla="*/ 2147483646 w 43"/>
                <a:gd name="T73" fmla="*/ 2147483646 h 42"/>
                <a:gd name="T74" fmla="*/ 2147483646 w 43"/>
                <a:gd name="T75" fmla="*/ 2147483646 h 42"/>
                <a:gd name="T76" fmla="*/ 2147483646 w 43"/>
                <a:gd name="T77" fmla="*/ 2147483646 h 42"/>
                <a:gd name="T78" fmla="*/ 2147483646 w 43"/>
                <a:gd name="T79" fmla="*/ 2147483646 h 42"/>
                <a:gd name="T80" fmla="*/ 2147483646 w 43"/>
                <a:gd name="T81" fmla="*/ 2147483646 h 42"/>
                <a:gd name="T82" fmla="*/ 2147483646 w 43"/>
                <a:gd name="T83" fmla="*/ 2147483646 h 42"/>
                <a:gd name="T84" fmla="*/ 2147483646 w 43"/>
                <a:gd name="T85" fmla="*/ 2147483646 h 42"/>
                <a:gd name="T86" fmla="*/ 2147483646 w 43"/>
                <a:gd name="T87" fmla="*/ 2147483646 h 42"/>
                <a:gd name="T88" fmla="*/ 2147483646 w 43"/>
                <a:gd name="T89" fmla="*/ 2147483646 h 42"/>
                <a:gd name="T90" fmla="*/ 2147483646 w 43"/>
                <a:gd name="T91" fmla="*/ 2147483646 h 42"/>
                <a:gd name="T92" fmla="*/ 2147483646 w 43"/>
                <a:gd name="T93" fmla="*/ 2147483646 h 42"/>
                <a:gd name="T94" fmla="*/ 2147483646 w 43"/>
                <a:gd name="T95" fmla="*/ 2147483646 h 42"/>
                <a:gd name="T96" fmla="*/ 2147483646 w 43"/>
                <a:gd name="T97" fmla="*/ 2147483646 h 42"/>
                <a:gd name="T98" fmla="*/ 2147483646 w 43"/>
                <a:gd name="T99" fmla="*/ 2147483646 h 42"/>
                <a:gd name="T100" fmla="*/ 2147483646 w 43"/>
                <a:gd name="T101" fmla="*/ 2147483646 h 42"/>
                <a:gd name="T102" fmla="*/ 2147483646 w 43"/>
                <a:gd name="T103" fmla="*/ 2147483646 h 42"/>
                <a:gd name="T104" fmla="*/ 2147483646 w 43"/>
                <a:gd name="T105" fmla="*/ 2147483646 h 42"/>
                <a:gd name="T106" fmla="*/ 2147483646 w 43"/>
                <a:gd name="T107" fmla="*/ 2147483646 h 42"/>
                <a:gd name="T108" fmla="*/ 0 w 43"/>
                <a:gd name="T109" fmla="*/ 2147483646 h 42"/>
                <a:gd name="T110" fmla="*/ 0 w 43"/>
                <a:gd name="T111" fmla="*/ 2147483646 h 4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3"/>
                <a:gd name="T169" fmla="*/ 0 h 42"/>
                <a:gd name="T170" fmla="*/ 43 w 43"/>
                <a:gd name="T171" fmla="*/ 42 h 4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3" h="42">
                  <a:moveTo>
                    <a:pt x="0" y="17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2" y="17"/>
                  </a:lnTo>
                  <a:lnTo>
                    <a:pt x="3" y="16"/>
                  </a:lnTo>
                  <a:lnTo>
                    <a:pt x="3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1"/>
                  </a:lnTo>
                  <a:lnTo>
                    <a:pt x="27" y="2"/>
                  </a:lnTo>
                  <a:lnTo>
                    <a:pt x="28" y="2"/>
                  </a:lnTo>
                  <a:lnTo>
                    <a:pt x="29" y="3"/>
                  </a:lnTo>
                  <a:lnTo>
                    <a:pt x="30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5" y="6"/>
                  </a:lnTo>
                  <a:lnTo>
                    <a:pt x="36" y="7"/>
                  </a:lnTo>
                  <a:lnTo>
                    <a:pt x="37" y="8"/>
                  </a:lnTo>
                  <a:lnTo>
                    <a:pt x="37" y="9"/>
                  </a:lnTo>
                  <a:lnTo>
                    <a:pt x="38" y="11"/>
                  </a:lnTo>
                  <a:lnTo>
                    <a:pt x="39" y="12"/>
                  </a:lnTo>
                  <a:lnTo>
                    <a:pt x="40" y="14"/>
                  </a:lnTo>
                  <a:lnTo>
                    <a:pt x="41" y="15"/>
                  </a:lnTo>
                  <a:lnTo>
                    <a:pt x="41" y="16"/>
                  </a:lnTo>
                  <a:lnTo>
                    <a:pt x="41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3" y="21"/>
                  </a:lnTo>
                  <a:lnTo>
                    <a:pt x="43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1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3" y="20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1" y="25"/>
                  </a:lnTo>
                  <a:lnTo>
                    <a:pt x="41" y="26"/>
                  </a:lnTo>
                  <a:lnTo>
                    <a:pt x="41" y="28"/>
                  </a:lnTo>
                  <a:lnTo>
                    <a:pt x="40" y="29"/>
                  </a:lnTo>
                  <a:lnTo>
                    <a:pt x="39" y="30"/>
                  </a:lnTo>
                  <a:lnTo>
                    <a:pt x="39" y="31"/>
                  </a:lnTo>
                  <a:lnTo>
                    <a:pt x="38" y="32"/>
                  </a:lnTo>
                  <a:lnTo>
                    <a:pt x="37" y="33"/>
                  </a:lnTo>
                  <a:lnTo>
                    <a:pt x="37" y="34"/>
                  </a:lnTo>
                  <a:lnTo>
                    <a:pt x="36" y="35"/>
                  </a:lnTo>
                  <a:lnTo>
                    <a:pt x="35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30" y="38"/>
                  </a:lnTo>
                  <a:lnTo>
                    <a:pt x="29" y="39"/>
                  </a:lnTo>
                  <a:lnTo>
                    <a:pt x="28" y="39"/>
                  </a:lnTo>
                  <a:lnTo>
                    <a:pt x="27" y="40"/>
                  </a:lnTo>
                  <a:lnTo>
                    <a:pt x="26" y="40"/>
                  </a:lnTo>
                  <a:lnTo>
                    <a:pt x="25" y="41"/>
                  </a:lnTo>
                  <a:lnTo>
                    <a:pt x="24" y="41"/>
                  </a:lnTo>
                  <a:lnTo>
                    <a:pt x="23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7" y="42"/>
                  </a:lnTo>
                  <a:lnTo>
                    <a:pt x="26" y="42"/>
                  </a:lnTo>
                  <a:lnTo>
                    <a:pt x="25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1" y="41"/>
                  </a:lnTo>
                  <a:lnTo>
                    <a:pt x="20" y="41"/>
                  </a:lnTo>
                  <a:lnTo>
                    <a:pt x="19" y="41"/>
                  </a:lnTo>
                  <a:lnTo>
                    <a:pt x="17" y="40"/>
                  </a:lnTo>
                  <a:lnTo>
                    <a:pt x="16" y="40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3" y="28"/>
                  </a:lnTo>
                  <a:lnTo>
                    <a:pt x="3" y="26"/>
                  </a:lnTo>
                  <a:lnTo>
                    <a:pt x="2" y="25"/>
                  </a:lnTo>
                  <a:lnTo>
                    <a:pt x="2" y="24"/>
                  </a:lnTo>
                  <a:lnTo>
                    <a:pt x="2" y="23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16" name="Freeform 91">
              <a:extLst>
                <a:ext uri="{FF2B5EF4-FFF2-40B4-BE49-F238E27FC236}">
                  <a16:creationId xmlns:a16="http://schemas.microsoft.com/office/drawing/2014/main" id="{DA3736F4-479D-E44A-AA4D-5D295D89C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6250" y="3455988"/>
              <a:ext cx="1200150" cy="1925637"/>
            </a:xfrm>
            <a:custGeom>
              <a:avLst/>
              <a:gdLst>
                <a:gd name="T0" fmla="*/ 0 w 1511"/>
                <a:gd name="T1" fmla="*/ 0 h 2427"/>
                <a:gd name="T2" fmla="*/ 2147483646 w 1511"/>
                <a:gd name="T3" fmla="*/ 0 h 2427"/>
                <a:gd name="T4" fmla="*/ 2147483646 w 1511"/>
                <a:gd name="T5" fmla="*/ 2147483646 h 2427"/>
                <a:gd name="T6" fmla="*/ 2147483646 w 1511"/>
                <a:gd name="T7" fmla="*/ 2147483646 h 2427"/>
                <a:gd name="T8" fmla="*/ 2147483646 w 1511"/>
                <a:gd name="T9" fmla="*/ 2147483646 h 24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11"/>
                <a:gd name="T16" fmla="*/ 0 h 2427"/>
                <a:gd name="T17" fmla="*/ 1511 w 1511"/>
                <a:gd name="T18" fmla="*/ 2427 h 24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11" h="2427">
                  <a:moveTo>
                    <a:pt x="0" y="0"/>
                  </a:moveTo>
                  <a:lnTo>
                    <a:pt x="553" y="0"/>
                  </a:lnTo>
                  <a:lnTo>
                    <a:pt x="553" y="2427"/>
                  </a:lnTo>
                  <a:lnTo>
                    <a:pt x="1511" y="2427"/>
                  </a:lnTo>
                  <a:lnTo>
                    <a:pt x="1511" y="2278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7" name="Rectangle 92">
              <a:extLst>
                <a:ext uri="{FF2B5EF4-FFF2-40B4-BE49-F238E27FC236}">
                  <a16:creationId xmlns:a16="http://schemas.microsoft.com/office/drawing/2014/main" id="{600E4C22-F803-0C40-8DC7-DF11CAD7F7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43500" y="820738"/>
              <a:ext cx="2146300" cy="4797425"/>
            </a:xfrm>
            <a:prstGeom prst="rect">
              <a:avLst/>
            </a:prstGeom>
            <a:solidFill>
              <a:srgbClr val="F8F8F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18" name="Line 93">
              <a:extLst>
                <a:ext uri="{FF2B5EF4-FFF2-40B4-BE49-F238E27FC236}">
                  <a16:creationId xmlns:a16="http://schemas.microsoft.com/office/drawing/2014/main" id="{8980AF67-C15A-8447-91F2-408A150FB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038850" y="3455988"/>
              <a:ext cx="1588" cy="2540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19" name="Freeform 94">
              <a:extLst>
                <a:ext uri="{FF2B5EF4-FFF2-40B4-BE49-F238E27FC236}">
                  <a16:creationId xmlns:a16="http://schemas.microsoft.com/office/drawing/2014/main" id="{BCCAE609-4376-E34C-8E7A-4B840401D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02313" y="4300538"/>
              <a:ext cx="354012" cy="119062"/>
            </a:xfrm>
            <a:custGeom>
              <a:avLst/>
              <a:gdLst>
                <a:gd name="T0" fmla="*/ 0 w 447"/>
                <a:gd name="T1" fmla="*/ 2147483646 h 149"/>
                <a:gd name="T2" fmla="*/ 2147483646 w 447"/>
                <a:gd name="T3" fmla="*/ 2147483646 h 149"/>
                <a:gd name="T4" fmla="*/ 2147483646 w 447"/>
                <a:gd name="T5" fmla="*/ 0 h 149"/>
                <a:gd name="T6" fmla="*/ 0 60000 65536"/>
                <a:gd name="T7" fmla="*/ 0 60000 65536"/>
                <a:gd name="T8" fmla="*/ 0 60000 65536"/>
                <a:gd name="T9" fmla="*/ 0 w 447"/>
                <a:gd name="T10" fmla="*/ 0 h 149"/>
                <a:gd name="T11" fmla="*/ 447 w 447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47" h="149">
                  <a:moveTo>
                    <a:pt x="0" y="149"/>
                  </a:moveTo>
                  <a:lnTo>
                    <a:pt x="447" y="149"/>
                  </a:lnTo>
                  <a:lnTo>
                    <a:pt x="447" y="0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0" name="Freeform 95">
              <a:extLst>
                <a:ext uri="{FF2B5EF4-FFF2-40B4-BE49-F238E27FC236}">
                  <a16:creationId xmlns:a16="http://schemas.microsoft.com/office/drawing/2014/main" id="{077203D1-56FB-7342-A438-03382C501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250" y="1311275"/>
              <a:ext cx="709613" cy="117475"/>
            </a:xfrm>
            <a:custGeom>
              <a:avLst/>
              <a:gdLst>
                <a:gd name="T0" fmla="*/ 2147483646 w 894"/>
                <a:gd name="T1" fmla="*/ 0 h 149"/>
                <a:gd name="T2" fmla="*/ 0 w 894"/>
                <a:gd name="T3" fmla="*/ 0 h 149"/>
                <a:gd name="T4" fmla="*/ 0 w 894"/>
                <a:gd name="T5" fmla="*/ 2147483646 h 149"/>
                <a:gd name="T6" fmla="*/ 0 60000 65536"/>
                <a:gd name="T7" fmla="*/ 0 60000 65536"/>
                <a:gd name="T8" fmla="*/ 0 60000 65536"/>
                <a:gd name="T9" fmla="*/ 0 w 894"/>
                <a:gd name="T10" fmla="*/ 0 h 149"/>
                <a:gd name="T11" fmla="*/ 894 w 894"/>
                <a:gd name="T12" fmla="*/ 149 h 14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94" h="149">
                  <a:moveTo>
                    <a:pt x="894" y="0"/>
                  </a:moveTo>
                  <a:lnTo>
                    <a:pt x="0" y="0"/>
                  </a:lnTo>
                  <a:lnTo>
                    <a:pt x="0" y="149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1" name="Line 96">
              <a:extLst>
                <a:ext uri="{FF2B5EF4-FFF2-40B4-BE49-F238E27FC236}">
                  <a16:creationId xmlns:a16="http://schemas.microsoft.com/office/drawing/2014/main" id="{04E0E963-356C-7F4B-8FDC-581737BE1F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138363"/>
              <a:ext cx="1587" cy="84455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2" name="Line 97">
              <a:extLst>
                <a:ext uri="{FF2B5EF4-FFF2-40B4-BE49-F238E27FC236}">
                  <a16:creationId xmlns:a16="http://schemas.microsoft.com/office/drawing/2014/main" id="{36C2E8D5-3329-EE40-81FD-D6A08C9DDE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1192213"/>
              <a:ext cx="1588" cy="22637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3" name="Line 98">
              <a:extLst>
                <a:ext uri="{FF2B5EF4-FFF2-40B4-BE49-F238E27FC236}">
                  <a16:creationId xmlns:a16="http://schemas.microsoft.com/office/drawing/2014/main" id="{C93B5A37-7DEE-E641-AEF6-D13090508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584200"/>
              <a:ext cx="1588" cy="7270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4" name="Rectangle 99">
              <a:extLst>
                <a:ext uri="{FF2B5EF4-FFF2-40B4-BE49-F238E27FC236}">
                  <a16:creationId xmlns:a16="http://schemas.microsoft.com/office/drawing/2014/main" id="{24D9FCED-87D7-0849-8C05-F353011AC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63688" y="3429000"/>
              <a:ext cx="16030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10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5" name="Rectangle 100">
              <a:extLst>
                <a:ext uri="{FF2B5EF4-FFF2-40B4-BE49-F238E27FC236}">
                  <a16:creationId xmlns:a16="http://schemas.microsoft.com/office/drawing/2014/main" id="{750D18CB-62A3-7C4F-BA85-C229754DA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9917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x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6" name="Rectangle 101">
              <a:extLst>
                <a:ext uri="{FF2B5EF4-FFF2-40B4-BE49-F238E27FC236}">
                  <a16:creationId xmlns:a16="http://schemas.microsoft.com/office/drawing/2014/main" id="{1017FE38-866A-2143-BDEF-759FC6B79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7220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7" name="Rectangle 102">
              <a:extLst>
                <a:ext uri="{FF2B5EF4-FFF2-40B4-BE49-F238E27FC236}">
                  <a16:creationId xmlns:a16="http://schemas.microsoft.com/office/drawing/2014/main" id="{A28AB419-4165-0D4A-9A6F-E97FD16B6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6725" y="334963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y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28" name="Line 103">
              <a:extLst>
                <a:ext uri="{FF2B5EF4-FFF2-40B4-BE49-F238E27FC236}">
                  <a16:creationId xmlns:a16="http://schemas.microsoft.com/office/drawing/2014/main" id="{B6719FB1-BE00-7A4C-BB92-07DA9C12B3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300538"/>
              <a:ext cx="1588" cy="155416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29" name="Rectangle 104">
              <a:extLst>
                <a:ext uri="{FF2B5EF4-FFF2-40B4-BE49-F238E27FC236}">
                  <a16:creationId xmlns:a16="http://schemas.microsoft.com/office/drawing/2014/main" id="{C64FA793-0373-1C4F-AE46-CD0ED55E06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89750" y="4127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0" name="Rectangle 105">
              <a:extLst>
                <a:ext uri="{FF2B5EF4-FFF2-40B4-BE49-F238E27FC236}">
                  <a16:creationId xmlns:a16="http://schemas.microsoft.com/office/drawing/2014/main" id="{2D26B48E-3A2D-E04C-AFD7-11755E13C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4613" y="31035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1" name="Rectangle 106">
              <a:extLst>
                <a:ext uri="{FF2B5EF4-FFF2-40B4-BE49-F238E27FC236}">
                  <a16:creationId xmlns:a16="http://schemas.microsoft.com/office/drawing/2014/main" id="{34534309-6DEB-0347-B8BD-41EB6D3FDF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67638" y="3181350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2" name="Rectangle 107">
              <a:extLst>
                <a:ext uri="{FF2B5EF4-FFF2-40B4-BE49-F238E27FC236}">
                  <a16:creationId xmlns:a16="http://schemas.microsoft.com/office/drawing/2014/main" id="{8E461199-0C7F-6646-BAB5-A807D61333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4900" y="3471863"/>
              <a:ext cx="107402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c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33" name="Line 110">
              <a:extLst>
                <a:ext uri="{FF2B5EF4-FFF2-40B4-BE49-F238E27FC236}">
                  <a16:creationId xmlns:a16="http://schemas.microsoft.com/office/drawing/2014/main" id="{303B900D-0850-C94A-89D8-B2087AE543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392863" y="1311275"/>
              <a:ext cx="1587" cy="236538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4" name="Line 111">
              <a:extLst>
                <a:ext uri="{FF2B5EF4-FFF2-40B4-BE49-F238E27FC236}">
                  <a16:creationId xmlns:a16="http://schemas.microsoft.com/office/drawing/2014/main" id="{07FAB3E8-E246-DE46-A861-C3D9BE4551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56325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5" name="Line 112">
              <a:extLst>
                <a:ext uri="{FF2B5EF4-FFF2-40B4-BE49-F238E27FC236}">
                  <a16:creationId xmlns:a16="http://schemas.microsoft.com/office/drawing/2014/main" id="{81EAF6ED-BA26-7C4D-9D36-74C75C9E1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2020888"/>
              <a:ext cx="1587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6" name="Line 117">
              <a:extLst>
                <a:ext uri="{FF2B5EF4-FFF2-40B4-BE49-F238E27FC236}">
                  <a16:creationId xmlns:a16="http://schemas.microsoft.com/office/drawing/2014/main" id="{0D92BE18-77A6-8B47-9B29-FD18E70F3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7" name="Line 118">
              <a:extLst>
                <a:ext uri="{FF2B5EF4-FFF2-40B4-BE49-F238E27FC236}">
                  <a16:creationId xmlns:a16="http://schemas.microsoft.com/office/drawing/2014/main" id="{A40A0971-CF52-7A4B-9599-7850F2C6E3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748463" y="3455988"/>
              <a:ext cx="1587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8" name="Line 119">
              <a:extLst>
                <a:ext uri="{FF2B5EF4-FFF2-40B4-BE49-F238E27FC236}">
                  <a16:creationId xmlns:a16="http://schemas.microsoft.com/office/drawing/2014/main" id="{76886DE9-0BC9-6A48-8B5C-049D74C798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4183063"/>
              <a:ext cx="1588" cy="11747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39" name="Line 126">
              <a:extLst>
                <a:ext uri="{FF2B5EF4-FFF2-40B4-BE49-F238E27FC236}">
                  <a16:creationId xmlns:a16="http://schemas.microsoft.com/office/drawing/2014/main" id="{93FCCE85-F8CD-234E-8DA4-E06BB1F779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67525" y="3455988"/>
              <a:ext cx="1588" cy="1857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0" name="Line 128">
              <a:extLst>
                <a:ext uri="{FF2B5EF4-FFF2-40B4-BE49-F238E27FC236}">
                  <a16:creationId xmlns:a16="http://schemas.microsoft.com/office/drawing/2014/main" id="{34032958-8E48-5D42-97B7-1DBE94903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802313" y="4419600"/>
              <a:ext cx="1587" cy="236538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1" name="Line 129">
              <a:extLst>
                <a:ext uri="{FF2B5EF4-FFF2-40B4-BE49-F238E27FC236}">
                  <a16:creationId xmlns:a16="http://schemas.microsoft.com/office/drawing/2014/main" id="{CDAA2049-714E-DD49-9EF1-F7ED46802E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548313" y="4419600"/>
              <a:ext cx="1587" cy="25241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2" name="Line 130">
              <a:extLst>
                <a:ext uri="{FF2B5EF4-FFF2-40B4-BE49-F238E27FC236}">
                  <a16:creationId xmlns:a16="http://schemas.microsoft.com/office/drawing/2014/main" id="{693E619E-E770-F048-9D51-15679E2688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5129213"/>
              <a:ext cx="1588" cy="13493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3" name="Line 139">
              <a:extLst>
                <a:ext uri="{FF2B5EF4-FFF2-40B4-BE49-F238E27FC236}">
                  <a16:creationId xmlns:a16="http://schemas.microsoft.com/office/drawing/2014/main" id="{C323F52F-AAEF-4D45-9C4F-9E9A61E81E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683250" y="1311275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4" name="Line 141">
              <a:extLst>
                <a:ext uri="{FF2B5EF4-FFF2-40B4-BE49-F238E27FC236}">
                  <a16:creationId xmlns:a16="http://schemas.microsoft.com/office/drawing/2014/main" id="{D48DE002-2D69-2847-89CF-8EE647BB36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1998663"/>
              <a:ext cx="1587" cy="13970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5" name="Line 142">
              <a:extLst>
                <a:ext uri="{FF2B5EF4-FFF2-40B4-BE49-F238E27FC236}">
                  <a16:creationId xmlns:a16="http://schemas.microsoft.com/office/drawing/2014/main" id="{805E8918-3212-3246-9C9F-17F392E73E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75388" y="3455988"/>
              <a:ext cx="1587" cy="254000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6" name="Line 143">
              <a:extLst>
                <a:ext uri="{FF2B5EF4-FFF2-40B4-BE49-F238E27FC236}">
                  <a16:creationId xmlns:a16="http://schemas.microsoft.com/office/drawing/2014/main" id="{86995F80-E499-9749-88E9-3231C89FD5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156325" y="4183063"/>
              <a:ext cx="1588" cy="117475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7" name="Freeform 148">
              <a:extLst>
                <a:ext uri="{FF2B5EF4-FFF2-40B4-BE49-F238E27FC236}">
                  <a16:creationId xmlns:a16="http://schemas.microsoft.com/office/drawing/2014/main" id="{B291909D-B25B-0C4F-8152-9E3EFF0DE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0450" y="1039813"/>
              <a:ext cx="33338" cy="50800"/>
            </a:xfrm>
            <a:custGeom>
              <a:avLst/>
              <a:gdLst>
                <a:gd name="T0" fmla="*/ 0 w 42"/>
                <a:gd name="T1" fmla="*/ 2147483646 h 63"/>
                <a:gd name="T2" fmla="*/ 0 w 42"/>
                <a:gd name="T3" fmla="*/ 2147483646 h 63"/>
                <a:gd name="T4" fmla="*/ 2147483646 w 42"/>
                <a:gd name="T5" fmla="*/ 2147483646 h 63"/>
                <a:gd name="T6" fmla="*/ 2147483646 w 42"/>
                <a:gd name="T7" fmla="*/ 2147483646 h 63"/>
                <a:gd name="T8" fmla="*/ 2147483646 w 42"/>
                <a:gd name="T9" fmla="*/ 2147483646 h 63"/>
                <a:gd name="T10" fmla="*/ 2147483646 w 42"/>
                <a:gd name="T11" fmla="*/ 2147483646 h 63"/>
                <a:gd name="T12" fmla="*/ 2147483646 w 42"/>
                <a:gd name="T13" fmla="*/ 2147483646 h 63"/>
                <a:gd name="T14" fmla="*/ 2147483646 w 42"/>
                <a:gd name="T15" fmla="*/ 2147483646 h 63"/>
                <a:gd name="T16" fmla="*/ 2147483646 w 42"/>
                <a:gd name="T17" fmla="*/ 2147483646 h 63"/>
                <a:gd name="T18" fmla="*/ 2147483646 w 42"/>
                <a:gd name="T19" fmla="*/ 0 h 63"/>
                <a:gd name="T20" fmla="*/ 2147483646 w 42"/>
                <a:gd name="T21" fmla="*/ 0 h 63"/>
                <a:gd name="T22" fmla="*/ 2147483646 w 42"/>
                <a:gd name="T23" fmla="*/ 0 h 63"/>
                <a:gd name="T24" fmla="*/ 2147483646 w 42"/>
                <a:gd name="T25" fmla="*/ 0 h 63"/>
                <a:gd name="T26" fmla="*/ 2147483646 w 42"/>
                <a:gd name="T27" fmla="*/ 2147483646 h 63"/>
                <a:gd name="T28" fmla="*/ 2147483646 w 42"/>
                <a:gd name="T29" fmla="*/ 2147483646 h 63"/>
                <a:gd name="T30" fmla="*/ 2147483646 w 42"/>
                <a:gd name="T31" fmla="*/ 2147483646 h 63"/>
                <a:gd name="T32" fmla="*/ 2147483646 w 42"/>
                <a:gd name="T33" fmla="*/ 2147483646 h 63"/>
                <a:gd name="T34" fmla="*/ 2147483646 w 42"/>
                <a:gd name="T35" fmla="*/ 2147483646 h 63"/>
                <a:gd name="T36" fmla="*/ 2147483646 w 42"/>
                <a:gd name="T37" fmla="*/ 2147483646 h 63"/>
                <a:gd name="T38" fmla="*/ 2147483646 w 42"/>
                <a:gd name="T39" fmla="*/ 2147483646 h 63"/>
                <a:gd name="T40" fmla="*/ 2147483646 w 42"/>
                <a:gd name="T41" fmla="*/ 2147483646 h 63"/>
                <a:gd name="T42" fmla="*/ 2147483646 w 42"/>
                <a:gd name="T43" fmla="*/ 2147483646 h 63"/>
                <a:gd name="T44" fmla="*/ 2147483646 w 42"/>
                <a:gd name="T45" fmla="*/ 2147483646 h 63"/>
                <a:gd name="T46" fmla="*/ 2147483646 w 42"/>
                <a:gd name="T47" fmla="*/ 2147483646 h 63"/>
                <a:gd name="T48" fmla="*/ 2147483646 w 42"/>
                <a:gd name="T49" fmla="*/ 2147483646 h 63"/>
                <a:gd name="T50" fmla="*/ 2147483646 w 42"/>
                <a:gd name="T51" fmla="*/ 2147483646 h 63"/>
                <a:gd name="T52" fmla="*/ 2147483646 w 42"/>
                <a:gd name="T53" fmla="*/ 2147483646 h 63"/>
                <a:gd name="T54" fmla="*/ 2147483646 w 42"/>
                <a:gd name="T55" fmla="*/ 2147483646 h 63"/>
                <a:gd name="T56" fmla="*/ 2147483646 w 42"/>
                <a:gd name="T57" fmla="*/ 2147483646 h 63"/>
                <a:gd name="T58" fmla="*/ 2147483646 w 42"/>
                <a:gd name="T59" fmla="*/ 2147483646 h 63"/>
                <a:gd name="T60" fmla="*/ 2147483646 w 42"/>
                <a:gd name="T61" fmla="*/ 2147483646 h 63"/>
                <a:gd name="T62" fmla="*/ 2147483646 w 42"/>
                <a:gd name="T63" fmla="*/ 2147483646 h 63"/>
                <a:gd name="T64" fmla="*/ 2147483646 w 42"/>
                <a:gd name="T65" fmla="*/ 2147483646 h 63"/>
                <a:gd name="T66" fmla="*/ 2147483646 w 42"/>
                <a:gd name="T67" fmla="*/ 2147483646 h 63"/>
                <a:gd name="T68" fmla="*/ 2147483646 w 42"/>
                <a:gd name="T69" fmla="*/ 2147483646 h 63"/>
                <a:gd name="T70" fmla="*/ 2147483646 w 42"/>
                <a:gd name="T71" fmla="*/ 2147483646 h 63"/>
                <a:gd name="T72" fmla="*/ 2147483646 w 42"/>
                <a:gd name="T73" fmla="*/ 2147483646 h 63"/>
                <a:gd name="T74" fmla="*/ 2147483646 w 42"/>
                <a:gd name="T75" fmla="*/ 2147483646 h 63"/>
                <a:gd name="T76" fmla="*/ 2147483646 w 42"/>
                <a:gd name="T77" fmla="*/ 2147483646 h 63"/>
                <a:gd name="T78" fmla="*/ 2147483646 w 42"/>
                <a:gd name="T79" fmla="*/ 2147483646 h 63"/>
                <a:gd name="T80" fmla="*/ 2147483646 w 42"/>
                <a:gd name="T81" fmla="*/ 2147483646 h 63"/>
                <a:gd name="T82" fmla="*/ 2147483646 w 42"/>
                <a:gd name="T83" fmla="*/ 2147483646 h 63"/>
                <a:gd name="T84" fmla="*/ 2147483646 w 42"/>
                <a:gd name="T85" fmla="*/ 2147483646 h 63"/>
                <a:gd name="T86" fmla="*/ 2147483646 w 42"/>
                <a:gd name="T87" fmla="*/ 2147483646 h 63"/>
                <a:gd name="T88" fmla="*/ 2147483646 w 42"/>
                <a:gd name="T89" fmla="*/ 2147483646 h 63"/>
                <a:gd name="T90" fmla="*/ 2147483646 w 42"/>
                <a:gd name="T91" fmla="*/ 2147483646 h 63"/>
                <a:gd name="T92" fmla="*/ 2147483646 w 42"/>
                <a:gd name="T93" fmla="*/ 2147483646 h 63"/>
                <a:gd name="T94" fmla="*/ 2147483646 w 42"/>
                <a:gd name="T95" fmla="*/ 2147483646 h 63"/>
                <a:gd name="T96" fmla="*/ 2147483646 w 42"/>
                <a:gd name="T97" fmla="*/ 2147483646 h 63"/>
                <a:gd name="T98" fmla="*/ 2147483646 w 42"/>
                <a:gd name="T99" fmla="*/ 2147483646 h 63"/>
                <a:gd name="T100" fmla="*/ 2147483646 w 42"/>
                <a:gd name="T101" fmla="*/ 2147483646 h 63"/>
                <a:gd name="T102" fmla="*/ 2147483646 w 42"/>
                <a:gd name="T103" fmla="*/ 2147483646 h 63"/>
                <a:gd name="T104" fmla="*/ 2147483646 w 42"/>
                <a:gd name="T105" fmla="*/ 2147483646 h 63"/>
                <a:gd name="T106" fmla="*/ 2147483646 w 42"/>
                <a:gd name="T107" fmla="*/ 2147483646 h 63"/>
                <a:gd name="T108" fmla="*/ 0 w 42"/>
                <a:gd name="T109" fmla="*/ 2147483646 h 63"/>
                <a:gd name="T110" fmla="*/ 0 w 42"/>
                <a:gd name="T111" fmla="*/ 2147483646 h 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63"/>
                <a:gd name="T170" fmla="*/ 42 w 42"/>
                <a:gd name="T171" fmla="*/ 63 h 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63">
                  <a:moveTo>
                    <a:pt x="0" y="38"/>
                  </a:moveTo>
                  <a:lnTo>
                    <a:pt x="0" y="25"/>
                  </a:lnTo>
                  <a:lnTo>
                    <a:pt x="0" y="24"/>
                  </a:lnTo>
                  <a:lnTo>
                    <a:pt x="0" y="23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4" y="11"/>
                  </a:lnTo>
                  <a:lnTo>
                    <a:pt x="5" y="10"/>
                  </a:lnTo>
                  <a:lnTo>
                    <a:pt x="5" y="9"/>
                  </a:lnTo>
                  <a:lnTo>
                    <a:pt x="6" y="8"/>
                  </a:lnTo>
                  <a:lnTo>
                    <a:pt x="7" y="7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7"/>
                  </a:lnTo>
                  <a:lnTo>
                    <a:pt x="36" y="8"/>
                  </a:lnTo>
                  <a:lnTo>
                    <a:pt x="36" y="9"/>
                  </a:lnTo>
                  <a:lnTo>
                    <a:pt x="37" y="10"/>
                  </a:lnTo>
                  <a:lnTo>
                    <a:pt x="38" y="11"/>
                  </a:lnTo>
                  <a:lnTo>
                    <a:pt x="39" y="13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3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38"/>
                  </a:lnTo>
                  <a:lnTo>
                    <a:pt x="42" y="39"/>
                  </a:lnTo>
                  <a:lnTo>
                    <a:pt x="42" y="40"/>
                  </a:lnTo>
                  <a:lnTo>
                    <a:pt x="42" y="41"/>
                  </a:lnTo>
                  <a:lnTo>
                    <a:pt x="41" y="43"/>
                  </a:lnTo>
                  <a:lnTo>
                    <a:pt x="41" y="44"/>
                  </a:lnTo>
                  <a:lnTo>
                    <a:pt x="41" y="45"/>
                  </a:lnTo>
                  <a:lnTo>
                    <a:pt x="40" y="46"/>
                  </a:lnTo>
                  <a:lnTo>
                    <a:pt x="40" y="48"/>
                  </a:lnTo>
                  <a:lnTo>
                    <a:pt x="39" y="49"/>
                  </a:lnTo>
                  <a:lnTo>
                    <a:pt x="39" y="50"/>
                  </a:lnTo>
                  <a:lnTo>
                    <a:pt x="38" y="51"/>
                  </a:lnTo>
                  <a:lnTo>
                    <a:pt x="38" y="52"/>
                  </a:lnTo>
                  <a:lnTo>
                    <a:pt x="37" y="53"/>
                  </a:lnTo>
                  <a:lnTo>
                    <a:pt x="36" y="54"/>
                  </a:lnTo>
                  <a:lnTo>
                    <a:pt x="36" y="55"/>
                  </a:lnTo>
                  <a:lnTo>
                    <a:pt x="35" y="56"/>
                  </a:lnTo>
                  <a:lnTo>
                    <a:pt x="34" y="57"/>
                  </a:lnTo>
                  <a:lnTo>
                    <a:pt x="33" y="57"/>
                  </a:lnTo>
                  <a:lnTo>
                    <a:pt x="32" y="58"/>
                  </a:lnTo>
                  <a:lnTo>
                    <a:pt x="31" y="59"/>
                  </a:lnTo>
                  <a:lnTo>
                    <a:pt x="29" y="59"/>
                  </a:lnTo>
                  <a:lnTo>
                    <a:pt x="28" y="60"/>
                  </a:lnTo>
                  <a:lnTo>
                    <a:pt x="27" y="60"/>
                  </a:lnTo>
                  <a:lnTo>
                    <a:pt x="26" y="61"/>
                  </a:lnTo>
                  <a:lnTo>
                    <a:pt x="25" y="61"/>
                  </a:lnTo>
                  <a:lnTo>
                    <a:pt x="24" y="62"/>
                  </a:lnTo>
                  <a:lnTo>
                    <a:pt x="23" y="62"/>
                  </a:lnTo>
                  <a:lnTo>
                    <a:pt x="22" y="62"/>
                  </a:lnTo>
                  <a:lnTo>
                    <a:pt x="20" y="63"/>
                  </a:lnTo>
                  <a:lnTo>
                    <a:pt x="19" y="63"/>
                  </a:lnTo>
                  <a:lnTo>
                    <a:pt x="18" y="63"/>
                  </a:lnTo>
                  <a:lnTo>
                    <a:pt x="17" y="63"/>
                  </a:lnTo>
                  <a:lnTo>
                    <a:pt x="25" y="63"/>
                  </a:lnTo>
                  <a:lnTo>
                    <a:pt x="24" y="63"/>
                  </a:lnTo>
                  <a:lnTo>
                    <a:pt x="23" y="63"/>
                  </a:lnTo>
                  <a:lnTo>
                    <a:pt x="21" y="63"/>
                  </a:lnTo>
                  <a:lnTo>
                    <a:pt x="20" y="62"/>
                  </a:lnTo>
                  <a:lnTo>
                    <a:pt x="19" y="62"/>
                  </a:lnTo>
                  <a:lnTo>
                    <a:pt x="18" y="62"/>
                  </a:lnTo>
                  <a:lnTo>
                    <a:pt x="17" y="61"/>
                  </a:lnTo>
                  <a:lnTo>
                    <a:pt x="16" y="61"/>
                  </a:lnTo>
                  <a:lnTo>
                    <a:pt x="15" y="60"/>
                  </a:lnTo>
                  <a:lnTo>
                    <a:pt x="14" y="60"/>
                  </a:lnTo>
                  <a:lnTo>
                    <a:pt x="12" y="59"/>
                  </a:lnTo>
                  <a:lnTo>
                    <a:pt x="11" y="59"/>
                  </a:lnTo>
                  <a:lnTo>
                    <a:pt x="10" y="58"/>
                  </a:lnTo>
                  <a:lnTo>
                    <a:pt x="9" y="57"/>
                  </a:lnTo>
                  <a:lnTo>
                    <a:pt x="8" y="57"/>
                  </a:lnTo>
                  <a:lnTo>
                    <a:pt x="7" y="56"/>
                  </a:lnTo>
                  <a:lnTo>
                    <a:pt x="6" y="55"/>
                  </a:lnTo>
                  <a:lnTo>
                    <a:pt x="5" y="54"/>
                  </a:lnTo>
                  <a:lnTo>
                    <a:pt x="5" y="53"/>
                  </a:lnTo>
                  <a:lnTo>
                    <a:pt x="4" y="52"/>
                  </a:lnTo>
                  <a:lnTo>
                    <a:pt x="3" y="51"/>
                  </a:lnTo>
                  <a:lnTo>
                    <a:pt x="3" y="50"/>
                  </a:lnTo>
                  <a:lnTo>
                    <a:pt x="2" y="49"/>
                  </a:lnTo>
                  <a:lnTo>
                    <a:pt x="2" y="48"/>
                  </a:lnTo>
                  <a:lnTo>
                    <a:pt x="1" y="46"/>
                  </a:lnTo>
                  <a:lnTo>
                    <a:pt x="1" y="45"/>
                  </a:lnTo>
                  <a:lnTo>
                    <a:pt x="1" y="44"/>
                  </a:lnTo>
                  <a:lnTo>
                    <a:pt x="0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39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48" name="Freeform 149">
              <a:extLst>
                <a:ext uri="{FF2B5EF4-FFF2-40B4-BE49-F238E27FC236}">
                  <a16:creationId xmlns:a16="http://schemas.microsoft.com/office/drawing/2014/main" id="{3D21E105-7D93-6347-8B8E-CEAFC09DB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2862" y="584200"/>
              <a:ext cx="485919" cy="727075"/>
            </a:xfrm>
            <a:custGeom>
              <a:avLst/>
              <a:gdLst>
                <a:gd name="T0" fmla="*/ 2147483646 w 596"/>
                <a:gd name="T1" fmla="*/ 0 h 915"/>
                <a:gd name="T2" fmla="*/ 2147483646 w 596"/>
                <a:gd name="T3" fmla="*/ 2147483646 h 915"/>
                <a:gd name="T4" fmla="*/ 0 w 596"/>
                <a:gd name="T5" fmla="*/ 2147483646 h 915"/>
                <a:gd name="T6" fmla="*/ 0 60000 65536"/>
                <a:gd name="T7" fmla="*/ 0 60000 65536"/>
                <a:gd name="T8" fmla="*/ 0 60000 65536"/>
                <a:gd name="T9" fmla="*/ 0 w 596"/>
                <a:gd name="T10" fmla="*/ 0 h 915"/>
                <a:gd name="T11" fmla="*/ 596 w 596"/>
                <a:gd name="T12" fmla="*/ 915 h 9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96" h="915">
                  <a:moveTo>
                    <a:pt x="596" y="0"/>
                  </a:moveTo>
                  <a:lnTo>
                    <a:pt x="596" y="915"/>
                  </a:lnTo>
                  <a:lnTo>
                    <a:pt x="0" y="915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49" name="Line 152">
              <a:extLst>
                <a:ext uri="{FF2B5EF4-FFF2-40B4-BE49-F238E27FC236}">
                  <a16:creationId xmlns:a16="http://schemas.microsoft.com/office/drawing/2014/main" id="{CD69E9AA-CB9E-DC4E-82F5-53B7307D39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2746375"/>
              <a:ext cx="380206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0" name="Line 153">
              <a:extLst>
                <a:ext uri="{FF2B5EF4-FFF2-40B4-BE49-F238E27FC236}">
                  <a16:creationId xmlns:a16="http://schemas.microsoft.com/office/drawing/2014/main" id="{30341AA7-0F32-AF4C-A945-2516FA5FF2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46250" y="3219450"/>
              <a:ext cx="581342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1" name="Line 154">
              <a:extLst>
                <a:ext uri="{FF2B5EF4-FFF2-40B4-BE49-F238E27FC236}">
                  <a16:creationId xmlns:a16="http://schemas.microsoft.com/office/drawing/2014/main" id="{40BB4ECF-B637-0A4C-9363-7B01830A7F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73475" y="2982913"/>
              <a:ext cx="2601913" cy="1587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2" name="Line 155">
              <a:extLst>
                <a:ext uri="{FF2B5EF4-FFF2-40B4-BE49-F238E27FC236}">
                  <a16:creationId xmlns:a16="http://schemas.microsoft.com/office/drawing/2014/main" id="{D2517C65-16A6-2747-8C5C-6FB2D54077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6276975" y="2982913"/>
              <a:ext cx="9525" cy="468312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3" name="Freeform 156">
              <a:extLst>
                <a:ext uri="{FF2B5EF4-FFF2-40B4-BE49-F238E27FC236}">
                  <a16:creationId xmlns:a16="http://schemas.microsoft.com/office/drawing/2014/main" id="{AA985984-2DC4-AF4F-927D-795E3BFB8A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7925" y="2967038"/>
              <a:ext cx="34925" cy="33337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7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4" name="Line 157">
              <a:extLst>
                <a:ext uri="{FF2B5EF4-FFF2-40B4-BE49-F238E27FC236}">
                  <a16:creationId xmlns:a16="http://schemas.microsoft.com/office/drawing/2014/main" id="{955B6C61-5956-2B4D-9DFA-CC1B6A1124A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03885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5" name="Freeform 158">
              <a:extLst>
                <a:ext uri="{FF2B5EF4-FFF2-40B4-BE49-F238E27FC236}">
                  <a16:creationId xmlns:a16="http://schemas.microsoft.com/office/drawing/2014/main" id="{9A77AB6B-5C3D-0F4F-84D6-6AD66A57C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1388" y="3203575"/>
              <a:ext cx="34925" cy="33338"/>
            </a:xfrm>
            <a:custGeom>
              <a:avLst/>
              <a:gdLst>
                <a:gd name="T0" fmla="*/ 0 w 42"/>
                <a:gd name="T1" fmla="*/ 2147483646 h 43"/>
                <a:gd name="T2" fmla="*/ 0 w 42"/>
                <a:gd name="T3" fmla="*/ 2147483646 h 43"/>
                <a:gd name="T4" fmla="*/ 2147483646 w 42"/>
                <a:gd name="T5" fmla="*/ 2147483646 h 43"/>
                <a:gd name="T6" fmla="*/ 2147483646 w 42"/>
                <a:gd name="T7" fmla="*/ 2147483646 h 43"/>
                <a:gd name="T8" fmla="*/ 2147483646 w 42"/>
                <a:gd name="T9" fmla="*/ 2147483646 h 43"/>
                <a:gd name="T10" fmla="*/ 2147483646 w 42"/>
                <a:gd name="T11" fmla="*/ 2147483646 h 43"/>
                <a:gd name="T12" fmla="*/ 2147483646 w 42"/>
                <a:gd name="T13" fmla="*/ 2147483646 h 43"/>
                <a:gd name="T14" fmla="*/ 2147483646 w 42"/>
                <a:gd name="T15" fmla="*/ 2147483646 h 43"/>
                <a:gd name="T16" fmla="*/ 2147483646 w 42"/>
                <a:gd name="T17" fmla="*/ 2147483646 h 43"/>
                <a:gd name="T18" fmla="*/ 2147483646 w 42"/>
                <a:gd name="T19" fmla="*/ 0 h 43"/>
                <a:gd name="T20" fmla="*/ 2147483646 w 42"/>
                <a:gd name="T21" fmla="*/ 0 h 43"/>
                <a:gd name="T22" fmla="*/ 2147483646 w 42"/>
                <a:gd name="T23" fmla="*/ 0 h 43"/>
                <a:gd name="T24" fmla="*/ 2147483646 w 42"/>
                <a:gd name="T25" fmla="*/ 0 h 43"/>
                <a:gd name="T26" fmla="*/ 2147483646 w 42"/>
                <a:gd name="T27" fmla="*/ 2147483646 h 43"/>
                <a:gd name="T28" fmla="*/ 2147483646 w 42"/>
                <a:gd name="T29" fmla="*/ 2147483646 h 43"/>
                <a:gd name="T30" fmla="*/ 2147483646 w 42"/>
                <a:gd name="T31" fmla="*/ 2147483646 h 43"/>
                <a:gd name="T32" fmla="*/ 2147483646 w 42"/>
                <a:gd name="T33" fmla="*/ 2147483646 h 43"/>
                <a:gd name="T34" fmla="*/ 2147483646 w 42"/>
                <a:gd name="T35" fmla="*/ 2147483646 h 43"/>
                <a:gd name="T36" fmla="*/ 2147483646 w 42"/>
                <a:gd name="T37" fmla="*/ 2147483646 h 43"/>
                <a:gd name="T38" fmla="*/ 2147483646 w 42"/>
                <a:gd name="T39" fmla="*/ 2147483646 h 43"/>
                <a:gd name="T40" fmla="*/ 2147483646 w 42"/>
                <a:gd name="T41" fmla="*/ 2147483646 h 43"/>
                <a:gd name="T42" fmla="*/ 2147483646 w 42"/>
                <a:gd name="T43" fmla="*/ 2147483646 h 43"/>
                <a:gd name="T44" fmla="*/ 2147483646 w 42"/>
                <a:gd name="T45" fmla="*/ 2147483646 h 43"/>
                <a:gd name="T46" fmla="*/ 2147483646 w 42"/>
                <a:gd name="T47" fmla="*/ 2147483646 h 43"/>
                <a:gd name="T48" fmla="*/ 2147483646 w 42"/>
                <a:gd name="T49" fmla="*/ 2147483646 h 43"/>
                <a:gd name="T50" fmla="*/ 2147483646 w 42"/>
                <a:gd name="T51" fmla="*/ 2147483646 h 43"/>
                <a:gd name="T52" fmla="*/ 2147483646 w 42"/>
                <a:gd name="T53" fmla="*/ 2147483646 h 43"/>
                <a:gd name="T54" fmla="*/ 2147483646 w 42"/>
                <a:gd name="T55" fmla="*/ 2147483646 h 43"/>
                <a:gd name="T56" fmla="*/ 2147483646 w 42"/>
                <a:gd name="T57" fmla="*/ 2147483646 h 43"/>
                <a:gd name="T58" fmla="*/ 2147483646 w 42"/>
                <a:gd name="T59" fmla="*/ 2147483646 h 43"/>
                <a:gd name="T60" fmla="*/ 2147483646 w 42"/>
                <a:gd name="T61" fmla="*/ 2147483646 h 43"/>
                <a:gd name="T62" fmla="*/ 2147483646 w 42"/>
                <a:gd name="T63" fmla="*/ 2147483646 h 43"/>
                <a:gd name="T64" fmla="*/ 2147483646 w 42"/>
                <a:gd name="T65" fmla="*/ 2147483646 h 43"/>
                <a:gd name="T66" fmla="*/ 2147483646 w 42"/>
                <a:gd name="T67" fmla="*/ 2147483646 h 43"/>
                <a:gd name="T68" fmla="*/ 2147483646 w 42"/>
                <a:gd name="T69" fmla="*/ 2147483646 h 43"/>
                <a:gd name="T70" fmla="*/ 2147483646 w 42"/>
                <a:gd name="T71" fmla="*/ 2147483646 h 43"/>
                <a:gd name="T72" fmla="*/ 2147483646 w 42"/>
                <a:gd name="T73" fmla="*/ 2147483646 h 43"/>
                <a:gd name="T74" fmla="*/ 2147483646 w 42"/>
                <a:gd name="T75" fmla="*/ 2147483646 h 43"/>
                <a:gd name="T76" fmla="*/ 2147483646 w 42"/>
                <a:gd name="T77" fmla="*/ 2147483646 h 43"/>
                <a:gd name="T78" fmla="*/ 2147483646 w 42"/>
                <a:gd name="T79" fmla="*/ 2147483646 h 43"/>
                <a:gd name="T80" fmla="*/ 2147483646 w 42"/>
                <a:gd name="T81" fmla="*/ 2147483646 h 43"/>
                <a:gd name="T82" fmla="*/ 2147483646 w 42"/>
                <a:gd name="T83" fmla="*/ 2147483646 h 43"/>
                <a:gd name="T84" fmla="*/ 2147483646 w 42"/>
                <a:gd name="T85" fmla="*/ 2147483646 h 43"/>
                <a:gd name="T86" fmla="*/ 2147483646 w 42"/>
                <a:gd name="T87" fmla="*/ 2147483646 h 43"/>
                <a:gd name="T88" fmla="*/ 2147483646 w 42"/>
                <a:gd name="T89" fmla="*/ 2147483646 h 43"/>
                <a:gd name="T90" fmla="*/ 2147483646 w 42"/>
                <a:gd name="T91" fmla="*/ 2147483646 h 43"/>
                <a:gd name="T92" fmla="*/ 2147483646 w 42"/>
                <a:gd name="T93" fmla="*/ 2147483646 h 43"/>
                <a:gd name="T94" fmla="*/ 2147483646 w 42"/>
                <a:gd name="T95" fmla="*/ 2147483646 h 43"/>
                <a:gd name="T96" fmla="*/ 2147483646 w 42"/>
                <a:gd name="T97" fmla="*/ 2147483646 h 43"/>
                <a:gd name="T98" fmla="*/ 2147483646 w 42"/>
                <a:gd name="T99" fmla="*/ 2147483646 h 43"/>
                <a:gd name="T100" fmla="*/ 2147483646 w 42"/>
                <a:gd name="T101" fmla="*/ 2147483646 h 43"/>
                <a:gd name="T102" fmla="*/ 2147483646 w 42"/>
                <a:gd name="T103" fmla="*/ 2147483646 h 43"/>
                <a:gd name="T104" fmla="*/ 2147483646 w 42"/>
                <a:gd name="T105" fmla="*/ 2147483646 h 43"/>
                <a:gd name="T106" fmla="*/ 2147483646 w 42"/>
                <a:gd name="T107" fmla="*/ 2147483646 h 43"/>
                <a:gd name="T108" fmla="*/ 0 w 42"/>
                <a:gd name="T109" fmla="*/ 2147483646 h 43"/>
                <a:gd name="T110" fmla="*/ 0 w 42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"/>
                <a:gd name="T169" fmla="*/ 0 h 43"/>
                <a:gd name="T170" fmla="*/ 42 w 42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2" y="3"/>
                  </a:lnTo>
                  <a:lnTo>
                    <a:pt x="13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5" y="1"/>
                  </a:lnTo>
                  <a:lnTo>
                    <a:pt x="26" y="2"/>
                  </a:lnTo>
                  <a:lnTo>
                    <a:pt x="27" y="2"/>
                  </a:lnTo>
                  <a:lnTo>
                    <a:pt x="28" y="3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32" y="5"/>
                  </a:lnTo>
                  <a:lnTo>
                    <a:pt x="33" y="5"/>
                  </a:lnTo>
                  <a:lnTo>
                    <a:pt x="34" y="6"/>
                  </a:lnTo>
                  <a:lnTo>
                    <a:pt x="35" y="8"/>
                  </a:lnTo>
                  <a:lnTo>
                    <a:pt x="36" y="9"/>
                  </a:lnTo>
                  <a:lnTo>
                    <a:pt x="36" y="10"/>
                  </a:lnTo>
                  <a:lnTo>
                    <a:pt x="37" y="11"/>
                  </a:lnTo>
                  <a:lnTo>
                    <a:pt x="38" y="12"/>
                  </a:lnTo>
                  <a:lnTo>
                    <a:pt x="39" y="14"/>
                  </a:lnTo>
                  <a:lnTo>
                    <a:pt x="39" y="15"/>
                  </a:lnTo>
                  <a:lnTo>
                    <a:pt x="40" y="16"/>
                  </a:lnTo>
                  <a:lnTo>
                    <a:pt x="40" y="17"/>
                  </a:lnTo>
                  <a:lnTo>
                    <a:pt x="41" y="18"/>
                  </a:lnTo>
                  <a:lnTo>
                    <a:pt x="41" y="19"/>
                  </a:lnTo>
                  <a:lnTo>
                    <a:pt x="41" y="20"/>
                  </a:lnTo>
                  <a:lnTo>
                    <a:pt x="42" y="21"/>
                  </a:lnTo>
                  <a:lnTo>
                    <a:pt x="42" y="24"/>
                  </a:lnTo>
                  <a:lnTo>
                    <a:pt x="42" y="25"/>
                  </a:lnTo>
                  <a:lnTo>
                    <a:pt x="42" y="26"/>
                  </a:lnTo>
                  <a:lnTo>
                    <a:pt x="42" y="17"/>
                  </a:lnTo>
                  <a:lnTo>
                    <a:pt x="42" y="18"/>
                  </a:lnTo>
                  <a:lnTo>
                    <a:pt x="42" y="19"/>
                  </a:lnTo>
                  <a:lnTo>
                    <a:pt x="42" y="20"/>
                  </a:lnTo>
                  <a:lnTo>
                    <a:pt x="41" y="22"/>
                  </a:lnTo>
                  <a:lnTo>
                    <a:pt x="41" y="24"/>
                  </a:lnTo>
                  <a:lnTo>
                    <a:pt x="41" y="25"/>
                  </a:lnTo>
                  <a:lnTo>
                    <a:pt x="40" y="26"/>
                  </a:lnTo>
                  <a:lnTo>
                    <a:pt x="40" y="27"/>
                  </a:lnTo>
                  <a:lnTo>
                    <a:pt x="39" y="28"/>
                  </a:lnTo>
                  <a:lnTo>
                    <a:pt x="39" y="29"/>
                  </a:lnTo>
                  <a:lnTo>
                    <a:pt x="38" y="30"/>
                  </a:lnTo>
                  <a:lnTo>
                    <a:pt x="38" y="31"/>
                  </a:lnTo>
                  <a:lnTo>
                    <a:pt x="37" y="32"/>
                  </a:lnTo>
                  <a:lnTo>
                    <a:pt x="36" y="33"/>
                  </a:lnTo>
                  <a:lnTo>
                    <a:pt x="36" y="34"/>
                  </a:lnTo>
                  <a:lnTo>
                    <a:pt x="35" y="35"/>
                  </a:lnTo>
                  <a:lnTo>
                    <a:pt x="34" y="36"/>
                  </a:lnTo>
                  <a:lnTo>
                    <a:pt x="33" y="36"/>
                  </a:lnTo>
                  <a:lnTo>
                    <a:pt x="32" y="37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8" y="39"/>
                  </a:lnTo>
                  <a:lnTo>
                    <a:pt x="27" y="39"/>
                  </a:lnTo>
                  <a:lnTo>
                    <a:pt x="26" y="41"/>
                  </a:lnTo>
                  <a:lnTo>
                    <a:pt x="25" y="41"/>
                  </a:lnTo>
                  <a:lnTo>
                    <a:pt x="24" y="42"/>
                  </a:lnTo>
                  <a:lnTo>
                    <a:pt x="23" y="42"/>
                  </a:lnTo>
                  <a:lnTo>
                    <a:pt x="22" y="42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8" y="43"/>
                  </a:lnTo>
                  <a:lnTo>
                    <a:pt x="17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3" y="39"/>
                  </a:lnTo>
                  <a:lnTo>
                    <a:pt x="12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6" name="Line 159">
              <a:extLst>
                <a:ext uri="{FF2B5EF4-FFF2-40B4-BE49-F238E27FC236}">
                  <a16:creationId xmlns:a16="http://schemas.microsoft.com/office/drawing/2014/main" id="{03B382D0-D3DC-3347-9941-A7B05BF9EA1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985000" y="3219450"/>
              <a:ext cx="1588" cy="23653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57" name="Freeform 160">
              <a:extLst>
                <a:ext uri="{FF2B5EF4-FFF2-40B4-BE49-F238E27FC236}">
                  <a16:creationId xmlns:a16="http://schemas.microsoft.com/office/drawing/2014/main" id="{F21E7757-BC21-9440-B917-1401C283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7538" y="3203575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3" y="14"/>
                  </a:lnTo>
                  <a:lnTo>
                    <a:pt x="3" y="12"/>
                  </a:lnTo>
                  <a:lnTo>
                    <a:pt x="4" y="12"/>
                  </a:lnTo>
                  <a:lnTo>
                    <a:pt x="5" y="11"/>
                  </a:lnTo>
                  <a:lnTo>
                    <a:pt x="5" y="10"/>
                  </a:lnTo>
                  <a:lnTo>
                    <a:pt x="6" y="9"/>
                  </a:lnTo>
                  <a:lnTo>
                    <a:pt x="7" y="8"/>
                  </a:lnTo>
                  <a:lnTo>
                    <a:pt x="8" y="6"/>
                  </a:lnTo>
                  <a:lnTo>
                    <a:pt x="9" y="5"/>
                  </a:lnTo>
                  <a:lnTo>
                    <a:pt x="10" y="5"/>
                  </a:lnTo>
                  <a:lnTo>
                    <a:pt x="11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38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4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3" y="5"/>
                  </a:lnTo>
                  <a:lnTo>
                    <a:pt x="54" y="5"/>
                  </a:lnTo>
                  <a:lnTo>
                    <a:pt x="55" y="6"/>
                  </a:lnTo>
                  <a:lnTo>
                    <a:pt x="56" y="8"/>
                  </a:lnTo>
                  <a:lnTo>
                    <a:pt x="57" y="9"/>
                  </a:lnTo>
                  <a:lnTo>
                    <a:pt x="57" y="10"/>
                  </a:lnTo>
                  <a:lnTo>
                    <a:pt x="58" y="11"/>
                  </a:lnTo>
                  <a:lnTo>
                    <a:pt x="59" y="12"/>
                  </a:lnTo>
                  <a:lnTo>
                    <a:pt x="60" y="14"/>
                  </a:lnTo>
                  <a:lnTo>
                    <a:pt x="60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0" y="28"/>
                  </a:lnTo>
                  <a:lnTo>
                    <a:pt x="60" y="29"/>
                  </a:lnTo>
                  <a:lnTo>
                    <a:pt x="59" y="30"/>
                  </a:lnTo>
                  <a:lnTo>
                    <a:pt x="59" y="31"/>
                  </a:lnTo>
                  <a:lnTo>
                    <a:pt x="58" y="32"/>
                  </a:lnTo>
                  <a:lnTo>
                    <a:pt x="57" y="33"/>
                  </a:lnTo>
                  <a:lnTo>
                    <a:pt x="57" y="34"/>
                  </a:lnTo>
                  <a:lnTo>
                    <a:pt x="56" y="35"/>
                  </a:lnTo>
                  <a:lnTo>
                    <a:pt x="55" y="36"/>
                  </a:lnTo>
                  <a:lnTo>
                    <a:pt x="54" y="36"/>
                  </a:lnTo>
                  <a:lnTo>
                    <a:pt x="53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39"/>
                  </a:lnTo>
                  <a:lnTo>
                    <a:pt x="49" y="39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3" y="42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38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3" y="43"/>
                  </a:lnTo>
                  <a:lnTo>
                    <a:pt x="21" y="43"/>
                  </a:lnTo>
                  <a:lnTo>
                    <a:pt x="20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39"/>
                  </a:lnTo>
                  <a:lnTo>
                    <a:pt x="14" y="39"/>
                  </a:lnTo>
                  <a:lnTo>
                    <a:pt x="13" y="38"/>
                  </a:lnTo>
                  <a:lnTo>
                    <a:pt x="11" y="38"/>
                  </a:lnTo>
                  <a:lnTo>
                    <a:pt x="10" y="37"/>
                  </a:lnTo>
                  <a:lnTo>
                    <a:pt x="9" y="36"/>
                  </a:lnTo>
                  <a:lnTo>
                    <a:pt x="8" y="36"/>
                  </a:lnTo>
                  <a:lnTo>
                    <a:pt x="7" y="35"/>
                  </a:lnTo>
                  <a:lnTo>
                    <a:pt x="6" y="34"/>
                  </a:lnTo>
                  <a:lnTo>
                    <a:pt x="5" y="33"/>
                  </a:lnTo>
                  <a:lnTo>
                    <a:pt x="5" y="32"/>
                  </a:lnTo>
                  <a:lnTo>
                    <a:pt x="4" y="31"/>
                  </a:lnTo>
                  <a:lnTo>
                    <a:pt x="3" y="30"/>
                  </a:lnTo>
                  <a:lnTo>
                    <a:pt x="3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58" name="Rectangle 161">
              <a:extLst>
                <a:ext uri="{FF2B5EF4-FFF2-40B4-BE49-F238E27FC236}">
                  <a16:creationId xmlns:a16="http://schemas.microsoft.com/office/drawing/2014/main" id="{EDE6457E-ED05-8D41-B126-9E0EF29A3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87925" y="35480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9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59" name="Rectangle 162">
              <a:extLst>
                <a:ext uri="{FF2B5EF4-FFF2-40B4-BE49-F238E27FC236}">
                  <a16:creationId xmlns:a16="http://schemas.microsoft.com/office/drawing/2014/main" id="{CDECFE9C-7E4A-B94D-A4FE-D44BEA0FC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499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g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0" name="Rectangle 163">
              <a:extLst>
                <a:ext uri="{FF2B5EF4-FFF2-40B4-BE49-F238E27FC236}">
                  <a16:creationId xmlns:a16="http://schemas.microsoft.com/office/drawing/2014/main" id="{A0C67A1E-B293-3748-8790-EA9424E33E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2463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1" name="Rectangle 164">
              <a:extLst>
                <a:ext uri="{FF2B5EF4-FFF2-40B4-BE49-F238E27FC236}">
                  <a16:creationId xmlns:a16="http://schemas.microsoft.com/office/drawing/2014/main" id="{795FF4E3-1EB4-1340-9639-14B9F555C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3813" y="203517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p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62" name="Freeform 165">
              <a:extLst>
                <a:ext uri="{FF2B5EF4-FFF2-40B4-BE49-F238E27FC236}">
                  <a16:creationId xmlns:a16="http://schemas.microsoft.com/office/drawing/2014/main" id="{AB003CF7-A33A-8541-BA28-219BDB777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32438" y="2730500"/>
              <a:ext cx="50800" cy="33338"/>
            </a:xfrm>
            <a:custGeom>
              <a:avLst/>
              <a:gdLst>
                <a:gd name="T0" fmla="*/ 0 w 64"/>
                <a:gd name="T1" fmla="*/ 2147483646 h 43"/>
                <a:gd name="T2" fmla="*/ 0 w 64"/>
                <a:gd name="T3" fmla="*/ 2147483646 h 43"/>
                <a:gd name="T4" fmla="*/ 2147483646 w 64"/>
                <a:gd name="T5" fmla="*/ 2147483646 h 43"/>
                <a:gd name="T6" fmla="*/ 2147483646 w 64"/>
                <a:gd name="T7" fmla="*/ 2147483646 h 43"/>
                <a:gd name="T8" fmla="*/ 2147483646 w 64"/>
                <a:gd name="T9" fmla="*/ 2147483646 h 43"/>
                <a:gd name="T10" fmla="*/ 2147483646 w 64"/>
                <a:gd name="T11" fmla="*/ 2147483646 h 43"/>
                <a:gd name="T12" fmla="*/ 2147483646 w 64"/>
                <a:gd name="T13" fmla="*/ 2147483646 h 43"/>
                <a:gd name="T14" fmla="*/ 2147483646 w 64"/>
                <a:gd name="T15" fmla="*/ 2147483646 h 43"/>
                <a:gd name="T16" fmla="*/ 2147483646 w 64"/>
                <a:gd name="T17" fmla="*/ 2147483646 h 43"/>
                <a:gd name="T18" fmla="*/ 2147483646 w 64"/>
                <a:gd name="T19" fmla="*/ 0 h 43"/>
                <a:gd name="T20" fmla="*/ 2147483646 w 64"/>
                <a:gd name="T21" fmla="*/ 0 h 43"/>
                <a:gd name="T22" fmla="*/ 2147483646 w 64"/>
                <a:gd name="T23" fmla="*/ 0 h 43"/>
                <a:gd name="T24" fmla="*/ 2147483646 w 64"/>
                <a:gd name="T25" fmla="*/ 0 h 43"/>
                <a:gd name="T26" fmla="*/ 2147483646 w 64"/>
                <a:gd name="T27" fmla="*/ 2147483646 h 43"/>
                <a:gd name="T28" fmla="*/ 2147483646 w 64"/>
                <a:gd name="T29" fmla="*/ 2147483646 h 43"/>
                <a:gd name="T30" fmla="*/ 2147483646 w 64"/>
                <a:gd name="T31" fmla="*/ 2147483646 h 43"/>
                <a:gd name="T32" fmla="*/ 2147483646 w 64"/>
                <a:gd name="T33" fmla="*/ 2147483646 h 43"/>
                <a:gd name="T34" fmla="*/ 2147483646 w 64"/>
                <a:gd name="T35" fmla="*/ 2147483646 h 43"/>
                <a:gd name="T36" fmla="*/ 2147483646 w 64"/>
                <a:gd name="T37" fmla="*/ 2147483646 h 43"/>
                <a:gd name="T38" fmla="*/ 2147483646 w 64"/>
                <a:gd name="T39" fmla="*/ 2147483646 h 43"/>
                <a:gd name="T40" fmla="*/ 2147483646 w 64"/>
                <a:gd name="T41" fmla="*/ 2147483646 h 43"/>
                <a:gd name="T42" fmla="*/ 2147483646 w 64"/>
                <a:gd name="T43" fmla="*/ 2147483646 h 43"/>
                <a:gd name="T44" fmla="*/ 2147483646 w 64"/>
                <a:gd name="T45" fmla="*/ 2147483646 h 43"/>
                <a:gd name="T46" fmla="*/ 2147483646 w 64"/>
                <a:gd name="T47" fmla="*/ 2147483646 h 43"/>
                <a:gd name="T48" fmla="*/ 2147483646 w 64"/>
                <a:gd name="T49" fmla="*/ 2147483646 h 43"/>
                <a:gd name="T50" fmla="*/ 2147483646 w 64"/>
                <a:gd name="T51" fmla="*/ 2147483646 h 43"/>
                <a:gd name="T52" fmla="*/ 2147483646 w 64"/>
                <a:gd name="T53" fmla="*/ 2147483646 h 43"/>
                <a:gd name="T54" fmla="*/ 2147483646 w 64"/>
                <a:gd name="T55" fmla="*/ 2147483646 h 43"/>
                <a:gd name="T56" fmla="*/ 2147483646 w 64"/>
                <a:gd name="T57" fmla="*/ 2147483646 h 43"/>
                <a:gd name="T58" fmla="*/ 2147483646 w 64"/>
                <a:gd name="T59" fmla="*/ 2147483646 h 43"/>
                <a:gd name="T60" fmla="*/ 2147483646 w 64"/>
                <a:gd name="T61" fmla="*/ 2147483646 h 43"/>
                <a:gd name="T62" fmla="*/ 2147483646 w 64"/>
                <a:gd name="T63" fmla="*/ 2147483646 h 43"/>
                <a:gd name="T64" fmla="*/ 2147483646 w 64"/>
                <a:gd name="T65" fmla="*/ 2147483646 h 43"/>
                <a:gd name="T66" fmla="*/ 2147483646 w 64"/>
                <a:gd name="T67" fmla="*/ 2147483646 h 43"/>
                <a:gd name="T68" fmla="*/ 2147483646 w 64"/>
                <a:gd name="T69" fmla="*/ 2147483646 h 43"/>
                <a:gd name="T70" fmla="*/ 2147483646 w 64"/>
                <a:gd name="T71" fmla="*/ 2147483646 h 43"/>
                <a:gd name="T72" fmla="*/ 2147483646 w 64"/>
                <a:gd name="T73" fmla="*/ 2147483646 h 43"/>
                <a:gd name="T74" fmla="*/ 2147483646 w 64"/>
                <a:gd name="T75" fmla="*/ 2147483646 h 43"/>
                <a:gd name="T76" fmla="*/ 2147483646 w 64"/>
                <a:gd name="T77" fmla="*/ 2147483646 h 43"/>
                <a:gd name="T78" fmla="*/ 2147483646 w 64"/>
                <a:gd name="T79" fmla="*/ 2147483646 h 43"/>
                <a:gd name="T80" fmla="*/ 2147483646 w 64"/>
                <a:gd name="T81" fmla="*/ 2147483646 h 43"/>
                <a:gd name="T82" fmla="*/ 2147483646 w 64"/>
                <a:gd name="T83" fmla="*/ 2147483646 h 43"/>
                <a:gd name="T84" fmla="*/ 2147483646 w 64"/>
                <a:gd name="T85" fmla="*/ 2147483646 h 43"/>
                <a:gd name="T86" fmla="*/ 2147483646 w 64"/>
                <a:gd name="T87" fmla="*/ 2147483646 h 43"/>
                <a:gd name="T88" fmla="*/ 2147483646 w 64"/>
                <a:gd name="T89" fmla="*/ 2147483646 h 43"/>
                <a:gd name="T90" fmla="*/ 2147483646 w 64"/>
                <a:gd name="T91" fmla="*/ 2147483646 h 43"/>
                <a:gd name="T92" fmla="*/ 2147483646 w 64"/>
                <a:gd name="T93" fmla="*/ 2147483646 h 43"/>
                <a:gd name="T94" fmla="*/ 2147483646 w 64"/>
                <a:gd name="T95" fmla="*/ 2147483646 h 43"/>
                <a:gd name="T96" fmla="*/ 2147483646 w 64"/>
                <a:gd name="T97" fmla="*/ 2147483646 h 43"/>
                <a:gd name="T98" fmla="*/ 2147483646 w 64"/>
                <a:gd name="T99" fmla="*/ 2147483646 h 43"/>
                <a:gd name="T100" fmla="*/ 2147483646 w 64"/>
                <a:gd name="T101" fmla="*/ 2147483646 h 43"/>
                <a:gd name="T102" fmla="*/ 2147483646 w 64"/>
                <a:gd name="T103" fmla="*/ 2147483646 h 43"/>
                <a:gd name="T104" fmla="*/ 2147483646 w 64"/>
                <a:gd name="T105" fmla="*/ 2147483646 h 43"/>
                <a:gd name="T106" fmla="*/ 2147483646 w 64"/>
                <a:gd name="T107" fmla="*/ 2147483646 h 43"/>
                <a:gd name="T108" fmla="*/ 0 w 64"/>
                <a:gd name="T109" fmla="*/ 2147483646 h 43"/>
                <a:gd name="T110" fmla="*/ 0 w 64"/>
                <a:gd name="T111" fmla="*/ 2147483646 h 4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64"/>
                <a:gd name="T169" fmla="*/ 0 h 43"/>
                <a:gd name="T170" fmla="*/ 64 w 64"/>
                <a:gd name="T171" fmla="*/ 43 h 4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64" h="43">
                  <a:moveTo>
                    <a:pt x="0" y="17"/>
                  </a:moveTo>
                  <a:lnTo>
                    <a:pt x="0" y="26"/>
                  </a:lnTo>
                  <a:lnTo>
                    <a:pt x="0" y="25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0"/>
                  </a:lnTo>
                  <a:lnTo>
                    <a:pt x="1" y="19"/>
                  </a:lnTo>
                  <a:lnTo>
                    <a:pt x="1" y="18"/>
                  </a:lnTo>
                  <a:lnTo>
                    <a:pt x="1" y="17"/>
                  </a:lnTo>
                  <a:lnTo>
                    <a:pt x="2" y="16"/>
                  </a:lnTo>
                  <a:lnTo>
                    <a:pt x="2" y="15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5" y="12"/>
                  </a:lnTo>
                  <a:lnTo>
                    <a:pt x="6" y="11"/>
                  </a:lnTo>
                  <a:lnTo>
                    <a:pt x="6" y="10"/>
                  </a:lnTo>
                  <a:lnTo>
                    <a:pt x="7" y="9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5"/>
                  </a:lnTo>
                  <a:lnTo>
                    <a:pt x="11" y="5"/>
                  </a:lnTo>
                  <a:lnTo>
                    <a:pt x="12" y="4"/>
                  </a:lnTo>
                  <a:lnTo>
                    <a:pt x="13" y="3"/>
                  </a:lnTo>
                  <a:lnTo>
                    <a:pt x="14" y="3"/>
                  </a:lnTo>
                  <a:lnTo>
                    <a:pt x="15" y="2"/>
                  </a:lnTo>
                  <a:lnTo>
                    <a:pt x="16" y="2"/>
                  </a:lnTo>
                  <a:lnTo>
                    <a:pt x="17" y="1"/>
                  </a:lnTo>
                  <a:lnTo>
                    <a:pt x="18" y="1"/>
                  </a:lnTo>
                  <a:lnTo>
                    <a:pt x="19" y="1"/>
                  </a:lnTo>
                  <a:lnTo>
                    <a:pt x="21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39" y="0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5" y="1"/>
                  </a:lnTo>
                  <a:lnTo>
                    <a:pt x="46" y="1"/>
                  </a:lnTo>
                  <a:lnTo>
                    <a:pt x="47" y="1"/>
                  </a:lnTo>
                  <a:lnTo>
                    <a:pt x="48" y="2"/>
                  </a:lnTo>
                  <a:lnTo>
                    <a:pt x="49" y="2"/>
                  </a:lnTo>
                  <a:lnTo>
                    <a:pt x="50" y="3"/>
                  </a:lnTo>
                  <a:lnTo>
                    <a:pt x="51" y="3"/>
                  </a:lnTo>
                  <a:lnTo>
                    <a:pt x="52" y="4"/>
                  </a:lnTo>
                  <a:lnTo>
                    <a:pt x="54" y="5"/>
                  </a:lnTo>
                  <a:lnTo>
                    <a:pt x="55" y="5"/>
                  </a:lnTo>
                  <a:lnTo>
                    <a:pt x="56" y="7"/>
                  </a:lnTo>
                  <a:lnTo>
                    <a:pt x="57" y="8"/>
                  </a:lnTo>
                  <a:lnTo>
                    <a:pt x="58" y="9"/>
                  </a:lnTo>
                  <a:lnTo>
                    <a:pt x="58" y="10"/>
                  </a:lnTo>
                  <a:lnTo>
                    <a:pt x="59" y="11"/>
                  </a:lnTo>
                  <a:lnTo>
                    <a:pt x="60" y="12"/>
                  </a:lnTo>
                  <a:lnTo>
                    <a:pt x="61" y="14"/>
                  </a:lnTo>
                  <a:lnTo>
                    <a:pt x="61" y="15"/>
                  </a:lnTo>
                  <a:lnTo>
                    <a:pt x="62" y="16"/>
                  </a:lnTo>
                  <a:lnTo>
                    <a:pt x="62" y="17"/>
                  </a:lnTo>
                  <a:lnTo>
                    <a:pt x="63" y="18"/>
                  </a:lnTo>
                  <a:lnTo>
                    <a:pt x="63" y="19"/>
                  </a:lnTo>
                  <a:lnTo>
                    <a:pt x="63" y="20"/>
                  </a:lnTo>
                  <a:lnTo>
                    <a:pt x="64" y="21"/>
                  </a:lnTo>
                  <a:lnTo>
                    <a:pt x="64" y="24"/>
                  </a:lnTo>
                  <a:lnTo>
                    <a:pt x="64" y="25"/>
                  </a:lnTo>
                  <a:lnTo>
                    <a:pt x="64" y="26"/>
                  </a:lnTo>
                  <a:lnTo>
                    <a:pt x="64" y="17"/>
                  </a:lnTo>
                  <a:lnTo>
                    <a:pt x="64" y="18"/>
                  </a:lnTo>
                  <a:lnTo>
                    <a:pt x="64" y="19"/>
                  </a:lnTo>
                  <a:lnTo>
                    <a:pt x="64" y="20"/>
                  </a:lnTo>
                  <a:lnTo>
                    <a:pt x="63" y="22"/>
                  </a:lnTo>
                  <a:lnTo>
                    <a:pt x="63" y="24"/>
                  </a:lnTo>
                  <a:lnTo>
                    <a:pt x="63" y="25"/>
                  </a:lnTo>
                  <a:lnTo>
                    <a:pt x="62" y="26"/>
                  </a:lnTo>
                  <a:lnTo>
                    <a:pt x="62" y="27"/>
                  </a:lnTo>
                  <a:lnTo>
                    <a:pt x="61" y="28"/>
                  </a:lnTo>
                  <a:lnTo>
                    <a:pt x="61" y="29"/>
                  </a:lnTo>
                  <a:lnTo>
                    <a:pt x="60" y="30"/>
                  </a:lnTo>
                  <a:lnTo>
                    <a:pt x="60" y="31"/>
                  </a:lnTo>
                  <a:lnTo>
                    <a:pt x="59" y="32"/>
                  </a:lnTo>
                  <a:lnTo>
                    <a:pt x="58" y="33"/>
                  </a:lnTo>
                  <a:lnTo>
                    <a:pt x="58" y="34"/>
                  </a:lnTo>
                  <a:lnTo>
                    <a:pt x="57" y="35"/>
                  </a:lnTo>
                  <a:lnTo>
                    <a:pt x="56" y="36"/>
                  </a:lnTo>
                  <a:lnTo>
                    <a:pt x="55" y="36"/>
                  </a:lnTo>
                  <a:lnTo>
                    <a:pt x="54" y="37"/>
                  </a:lnTo>
                  <a:lnTo>
                    <a:pt x="52" y="38"/>
                  </a:lnTo>
                  <a:lnTo>
                    <a:pt x="51" y="38"/>
                  </a:lnTo>
                  <a:lnTo>
                    <a:pt x="50" y="40"/>
                  </a:lnTo>
                  <a:lnTo>
                    <a:pt x="49" y="40"/>
                  </a:lnTo>
                  <a:lnTo>
                    <a:pt x="48" y="41"/>
                  </a:lnTo>
                  <a:lnTo>
                    <a:pt x="47" y="41"/>
                  </a:lnTo>
                  <a:lnTo>
                    <a:pt x="46" y="42"/>
                  </a:lnTo>
                  <a:lnTo>
                    <a:pt x="45" y="42"/>
                  </a:lnTo>
                  <a:lnTo>
                    <a:pt x="44" y="42"/>
                  </a:lnTo>
                  <a:lnTo>
                    <a:pt x="42" y="43"/>
                  </a:lnTo>
                  <a:lnTo>
                    <a:pt x="41" y="43"/>
                  </a:lnTo>
                  <a:lnTo>
                    <a:pt x="40" y="43"/>
                  </a:lnTo>
                  <a:lnTo>
                    <a:pt x="39" y="43"/>
                  </a:lnTo>
                  <a:lnTo>
                    <a:pt x="26" y="43"/>
                  </a:lnTo>
                  <a:lnTo>
                    <a:pt x="25" y="43"/>
                  </a:lnTo>
                  <a:lnTo>
                    <a:pt x="24" y="43"/>
                  </a:lnTo>
                  <a:lnTo>
                    <a:pt x="22" y="43"/>
                  </a:lnTo>
                  <a:lnTo>
                    <a:pt x="21" y="42"/>
                  </a:lnTo>
                  <a:lnTo>
                    <a:pt x="19" y="42"/>
                  </a:lnTo>
                  <a:lnTo>
                    <a:pt x="18" y="42"/>
                  </a:lnTo>
                  <a:lnTo>
                    <a:pt x="17" y="41"/>
                  </a:lnTo>
                  <a:lnTo>
                    <a:pt x="16" y="41"/>
                  </a:lnTo>
                  <a:lnTo>
                    <a:pt x="15" y="40"/>
                  </a:lnTo>
                  <a:lnTo>
                    <a:pt x="14" y="40"/>
                  </a:lnTo>
                  <a:lnTo>
                    <a:pt x="13" y="38"/>
                  </a:lnTo>
                  <a:lnTo>
                    <a:pt x="12" y="38"/>
                  </a:lnTo>
                  <a:lnTo>
                    <a:pt x="11" y="37"/>
                  </a:lnTo>
                  <a:lnTo>
                    <a:pt x="10" y="36"/>
                  </a:lnTo>
                  <a:lnTo>
                    <a:pt x="9" y="36"/>
                  </a:lnTo>
                  <a:lnTo>
                    <a:pt x="8" y="35"/>
                  </a:lnTo>
                  <a:lnTo>
                    <a:pt x="7" y="34"/>
                  </a:lnTo>
                  <a:lnTo>
                    <a:pt x="6" y="33"/>
                  </a:lnTo>
                  <a:lnTo>
                    <a:pt x="6" y="32"/>
                  </a:lnTo>
                  <a:lnTo>
                    <a:pt x="5" y="31"/>
                  </a:lnTo>
                  <a:lnTo>
                    <a:pt x="4" y="30"/>
                  </a:lnTo>
                  <a:lnTo>
                    <a:pt x="4" y="29"/>
                  </a:lnTo>
                  <a:lnTo>
                    <a:pt x="2" y="28"/>
                  </a:lnTo>
                  <a:lnTo>
                    <a:pt x="2" y="27"/>
                  </a:lnTo>
                  <a:lnTo>
                    <a:pt x="1" y="26"/>
                  </a:lnTo>
                  <a:lnTo>
                    <a:pt x="1" y="25"/>
                  </a:lnTo>
                  <a:lnTo>
                    <a:pt x="1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8463" name="Line 169">
              <a:extLst>
                <a:ext uri="{FF2B5EF4-FFF2-40B4-BE49-F238E27FC236}">
                  <a16:creationId xmlns:a16="http://schemas.microsoft.com/office/drawing/2014/main" id="{CACC0653-E268-AB44-A05C-F3E6F6B28A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548313" y="2138363"/>
              <a:ext cx="1587" cy="2281237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4" name="Line 170">
              <a:extLst>
                <a:ext uri="{FF2B5EF4-FFF2-40B4-BE49-F238E27FC236}">
                  <a16:creationId xmlns:a16="http://schemas.microsoft.com/office/drawing/2014/main" id="{7B649597-A63A-DA49-802D-D41D9A7279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00563" y="3455988"/>
              <a:ext cx="846137" cy="1587"/>
            </a:xfrm>
            <a:prstGeom prst="line">
              <a:avLst/>
            </a:pr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5" name="Freeform 171">
              <a:extLst>
                <a:ext uri="{FF2B5EF4-FFF2-40B4-BE49-F238E27FC236}">
                  <a16:creationId xmlns:a16="http://schemas.microsoft.com/office/drawing/2014/main" id="{7401677E-037F-D243-8EB5-5C95F69B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6700" y="3455988"/>
              <a:ext cx="336550" cy="1976437"/>
            </a:xfrm>
            <a:custGeom>
              <a:avLst/>
              <a:gdLst>
                <a:gd name="T0" fmla="*/ 0 w 426"/>
                <a:gd name="T1" fmla="*/ 0 h 2491"/>
                <a:gd name="T2" fmla="*/ 0 w 426"/>
                <a:gd name="T3" fmla="*/ 2147483646 h 2491"/>
                <a:gd name="T4" fmla="*/ 2147483646 w 426"/>
                <a:gd name="T5" fmla="*/ 2147483646 h 2491"/>
                <a:gd name="T6" fmla="*/ 2147483646 w 426"/>
                <a:gd name="T7" fmla="*/ 2147483646 h 249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26"/>
                <a:gd name="T13" fmla="*/ 0 h 2491"/>
                <a:gd name="T14" fmla="*/ 426 w 426"/>
                <a:gd name="T15" fmla="*/ 2491 h 249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26" h="2491">
                  <a:moveTo>
                    <a:pt x="0" y="0"/>
                  </a:moveTo>
                  <a:lnTo>
                    <a:pt x="0" y="2491"/>
                  </a:lnTo>
                  <a:lnTo>
                    <a:pt x="426" y="2491"/>
                  </a:lnTo>
                  <a:lnTo>
                    <a:pt x="426" y="2278"/>
                  </a:lnTo>
                </a:path>
              </a:pathLst>
            </a:custGeom>
            <a:noFill/>
            <a:ln w="317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6" name="Freeform 172">
              <a:extLst>
                <a:ext uri="{FF2B5EF4-FFF2-40B4-BE49-F238E27FC236}">
                  <a16:creationId xmlns:a16="http://schemas.microsoft.com/office/drawing/2014/main" id="{7D155341-6DAB-3D4D-AD87-177AE0DED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38" y="1074738"/>
              <a:ext cx="1317625" cy="2381250"/>
            </a:xfrm>
            <a:custGeom>
              <a:avLst/>
              <a:gdLst>
                <a:gd name="T0" fmla="*/ 2147483646 w 1660"/>
                <a:gd name="T1" fmla="*/ 2147483646 h 3001"/>
                <a:gd name="T2" fmla="*/ 2147483646 w 1660"/>
                <a:gd name="T3" fmla="*/ 0 h 3001"/>
                <a:gd name="T4" fmla="*/ 0 w 1660"/>
                <a:gd name="T5" fmla="*/ 0 h 3001"/>
                <a:gd name="T6" fmla="*/ 0 w 1660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660"/>
                <a:gd name="T13" fmla="*/ 0 h 3001"/>
                <a:gd name="T14" fmla="*/ 1660 w 1660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660" h="3001">
                  <a:moveTo>
                    <a:pt x="1660" y="3001"/>
                  </a:moveTo>
                  <a:lnTo>
                    <a:pt x="1660" y="0"/>
                  </a:lnTo>
                  <a:lnTo>
                    <a:pt x="0" y="0"/>
                  </a:lnTo>
                  <a:lnTo>
                    <a:pt x="0" y="596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7" name="Freeform 173">
              <a:extLst>
                <a:ext uri="{FF2B5EF4-FFF2-40B4-BE49-F238E27FC236}">
                  <a16:creationId xmlns:a16="http://schemas.microsoft.com/office/drawing/2014/main" id="{21E4627B-B318-9C40-881D-1FF0E0329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325" y="1311275"/>
              <a:ext cx="1909763" cy="2144713"/>
            </a:xfrm>
            <a:custGeom>
              <a:avLst/>
              <a:gdLst>
                <a:gd name="T0" fmla="*/ 0 w 2406"/>
                <a:gd name="T1" fmla="*/ 0 h 2703"/>
                <a:gd name="T2" fmla="*/ 2147483646 w 2406"/>
                <a:gd name="T3" fmla="*/ 0 h 2703"/>
                <a:gd name="T4" fmla="*/ 2147483646 w 2406"/>
                <a:gd name="T5" fmla="*/ 2147483646 h 2703"/>
                <a:gd name="T6" fmla="*/ 0 60000 65536"/>
                <a:gd name="T7" fmla="*/ 0 60000 65536"/>
                <a:gd name="T8" fmla="*/ 0 60000 65536"/>
                <a:gd name="T9" fmla="*/ 0 w 2406"/>
                <a:gd name="T10" fmla="*/ 0 h 2703"/>
                <a:gd name="T11" fmla="*/ 2406 w 2406"/>
                <a:gd name="T12" fmla="*/ 2703 h 270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06" h="2703">
                  <a:moveTo>
                    <a:pt x="0" y="0"/>
                  </a:moveTo>
                  <a:lnTo>
                    <a:pt x="2406" y="0"/>
                  </a:lnTo>
                  <a:lnTo>
                    <a:pt x="2406" y="2703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8" name="Freeform 174">
              <a:extLst>
                <a:ext uri="{FF2B5EF4-FFF2-40B4-BE49-F238E27FC236}">
                  <a16:creationId xmlns:a16="http://schemas.microsoft.com/office/drawing/2014/main" id="{9069DC0D-A910-0445-945F-E232E4BD5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6788" y="1074738"/>
              <a:ext cx="2027237" cy="2381250"/>
            </a:xfrm>
            <a:custGeom>
              <a:avLst/>
              <a:gdLst>
                <a:gd name="T0" fmla="*/ 0 w 2555"/>
                <a:gd name="T1" fmla="*/ 2147483646 h 3001"/>
                <a:gd name="T2" fmla="*/ 0 w 2555"/>
                <a:gd name="T3" fmla="*/ 0 h 3001"/>
                <a:gd name="T4" fmla="*/ 2147483646 w 2555"/>
                <a:gd name="T5" fmla="*/ 0 h 3001"/>
                <a:gd name="T6" fmla="*/ 2147483646 w 2555"/>
                <a:gd name="T7" fmla="*/ 2147483646 h 300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555"/>
                <a:gd name="T13" fmla="*/ 0 h 3001"/>
                <a:gd name="T14" fmla="*/ 2555 w 2555"/>
                <a:gd name="T15" fmla="*/ 3001 h 300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555" h="3001">
                  <a:moveTo>
                    <a:pt x="0" y="298"/>
                  </a:moveTo>
                  <a:lnTo>
                    <a:pt x="0" y="0"/>
                  </a:lnTo>
                  <a:lnTo>
                    <a:pt x="2555" y="0"/>
                  </a:lnTo>
                  <a:lnTo>
                    <a:pt x="2555" y="300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469" name="Rectangle 175">
              <a:extLst>
                <a:ext uri="{FF2B5EF4-FFF2-40B4-BE49-F238E27FC236}">
                  <a16:creationId xmlns:a16="http://schemas.microsoft.com/office/drawing/2014/main" id="{6255D361-D854-3A4F-B1AE-5470864B4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4775" y="2112963"/>
              <a:ext cx="961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-Roman" pitchFamily="2" charset="0"/>
                </a:rPr>
                <a:t>8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0" name="AutoShape 177">
              <a:extLst>
                <a:ext uri="{FF2B5EF4-FFF2-40B4-BE49-F238E27FC236}">
                  <a16:creationId xmlns:a16="http://schemas.microsoft.com/office/drawing/2014/main" id="{6577F2E3-C900-2E45-82B1-82229A5D00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216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1" name="AutoShape 179">
              <a:extLst>
                <a:ext uri="{FF2B5EF4-FFF2-40B4-BE49-F238E27FC236}">
                  <a16:creationId xmlns:a16="http://schemas.microsoft.com/office/drawing/2014/main" id="{BA5F8522-AE44-0344-9DF4-BF87956DD9B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334794" y="1578769"/>
              <a:ext cx="450850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2" name="AutoShape 181">
              <a:extLst>
                <a:ext uri="{FF2B5EF4-FFF2-40B4-BE49-F238E27FC236}">
                  <a16:creationId xmlns:a16="http://schemas.microsoft.com/office/drawing/2014/main" id="{FA0A6A9E-F035-544D-A512-B2F140C5C69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5913437" y="3744913"/>
              <a:ext cx="487363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3" name="AutoShape 183">
              <a:extLst>
                <a:ext uri="{FF2B5EF4-FFF2-40B4-BE49-F238E27FC236}">
                  <a16:creationId xmlns:a16="http://schemas.microsoft.com/office/drawing/2014/main" id="{2B6B9298-B0C6-7441-9859-1AAC25B5154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343852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28474" name="AutoShape 185">
              <a:extLst>
                <a:ext uri="{FF2B5EF4-FFF2-40B4-BE49-F238E27FC236}">
                  <a16:creationId xmlns:a16="http://schemas.microsoft.com/office/drawing/2014/main" id="{4D82B5D5-6076-794F-B285-48554C17422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720975" y="3754438"/>
              <a:ext cx="452437" cy="388938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228475" name="Group 202">
              <a:extLst>
                <a:ext uri="{FF2B5EF4-FFF2-40B4-BE49-F238E27FC236}">
                  <a16:creationId xmlns:a16="http://schemas.microsoft.com/office/drawing/2014/main" id="{3D7406BF-682A-F542-B626-4EE98770E0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64325" y="3605213"/>
              <a:ext cx="404813" cy="569912"/>
              <a:chOff x="4229" y="1985"/>
              <a:chExt cx="308" cy="430"/>
            </a:xfrm>
          </p:grpSpPr>
          <p:sp>
            <p:nvSpPr>
              <p:cNvPr id="228509" name="Freeform 203">
                <a:extLst>
                  <a:ext uri="{FF2B5EF4-FFF2-40B4-BE49-F238E27FC236}">
                    <a16:creationId xmlns:a16="http://schemas.microsoft.com/office/drawing/2014/main" id="{C4E68C1B-4C2A-0743-A122-D9C1C46699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0" name="Freeform 204">
                <a:extLst>
                  <a:ext uri="{FF2B5EF4-FFF2-40B4-BE49-F238E27FC236}">
                    <a16:creationId xmlns:a16="http://schemas.microsoft.com/office/drawing/2014/main" id="{A6E2A9B1-C2BF-DE40-98BC-154B5BAEE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11" name="Group 205">
                <a:extLst>
                  <a:ext uri="{FF2B5EF4-FFF2-40B4-BE49-F238E27FC236}">
                    <a16:creationId xmlns:a16="http://schemas.microsoft.com/office/drawing/2014/main" id="{EFF151B1-FD93-5B40-A60A-FAF20E06E4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8512" name="Freeform 206">
                  <a:extLst>
                    <a:ext uri="{FF2B5EF4-FFF2-40B4-BE49-F238E27FC236}">
                      <a16:creationId xmlns:a16="http://schemas.microsoft.com/office/drawing/2014/main" id="{69AFE4D5-4E54-C44C-BDB1-E1B8811A9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3" name="Freeform 207">
                  <a:extLst>
                    <a:ext uri="{FF2B5EF4-FFF2-40B4-BE49-F238E27FC236}">
                      <a16:creationId xmlns:a16="http://schemas.microsoft.com/office/drawing/2014/main" id="{C1028AC7-AA24-1340-868A-436E7E3DED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4" name="Freeform 208">
                  <a:extLst>
                    <a:ext uri="{FF2B5EF4-FFF2-40B4-BE49-F238E27FC236}">
                      <a16:creationId xmlns:a16="http://schemas.microsoft.com/office/drawing/2014/main" id="{AA33E99E-4733-C846-AD9B-9AA2DF453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5" name="Freeform 209">
                  <a:extLst>
                    <a:ext uri="{FF2B5EF4-FFF2-40B4-BE49-F238E27FC236}">
                      <a16:creationId xmlns:a16="http://schemas.microsoft.com/office/drawing/2014/main" id="{6CB98065-8524-C943-ADC7-937F664F59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16" name="Freeform 210">
                  <a:extLst>
                    <a:ext uri="{FF2B5EF4-FFF2-40B4-BE49-F238E27FC236}">
                      <a16:creationId xmlns:a16="http://schemas.microsoft.com/office/drawing/2014/main" id="{B23A3A95-A67B-E44A-8744-04A5138E1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476" name="Group 229">
              <a:extLst>
                <a:ext uri="{FF2B5EF4-FFF2-40B4-BE49-F238E27FC236}">
                  <a16:creationId xmlns:a16="http://schemas.microsoft.com/office/drawing/2014/main" id="{8CD2E3B3-B5DB-AE4B-B938-7D4C05F2E1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79888" y="3614738"/>
              <a:ext cx="404812" cy="569912"/>
              <a:chOff x="4229" y="1985"/>
              <a:chExt cx="308" cy="430"/>
            </a:xfrm>
          </p:grpSpPr>
          <p:sp>
            <p:nvSpPr>
              <p:cNvPr id="228501" name="Freeform 230">
                <a:extLst>
                  <a:ext uri="{FF2B5EF4-FFF2-40B4-BE49-F238E27FC236}">
                    <a16:creationId xmlns:a16="http://schemas.microsoft.com/office/drawing/2014/main" id="{EE7FB12F-4F55-484C-B77F-0E710B240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86" y="1985"/>
                <a:ext cx="151" cy="44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2" name="Freeform 231">
                <a:extLst>
                  <a:ext uri="{FF2B5EF4-FFF2-40B4-BE49-F238E27FC236}">
                    <a16:creationId xmlns:a16="http://schemas.microsoft.com/office/drawing/2014/main" id="{D855D2FF-5D1B-D04D-B221-245AA26C2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1985"/>
                <a:ext cx="151" cy="44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03" name="Group 232">
                <a:extLst>
                  <a:ext uri="{FF2B5EF4-FFF2-40B4-BE49-F238E27FC236}">
                    <a16:creationId xmlns:a16="http://schemas.microsoft.com/office/drawing/2014/main" id="{536593BE-2F05-5048-B973-B3A14E334B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5400000">
                <a:off x="4192" y="2071"/>
                <a:ext cx="381" cy="308"/>
                <a:chOff x="3450" y="1331"/>
                <a:chExt cx="321" cy="252"/>
              </a:xfrm>
            </p:grpSpPr>
            <p:sp>
              <p:nvSpPr>
                <p:cNvPr id="228504" name="Freeform 233">
                  <a:extLst>
                    <a:ext uri="{FF2B5EF4-FFF2-40B4-BE49-F238E27FC236}">
                      <a16:creationId xmlns:a16="http://schemas.microsoft.com/office/drawing/2014/main" id="{1393FA96-59F1-C246-B706-F3E1CD7E4E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0" y="1331"/>
                  <a:ext cx="321" cy="252"/>
                </a:xfrm>
                <a:custGeom>
                  <a:avLst/>
                  <a:gdLst>
                    <a:gd name="T0" fmla="*/ 1 w 642"/>
                    <a:gd name="T1" fmla="*/ 1 h 502"/>
                    <a:gd name="T2" fmla="*/ 1 w 642"/>
                    <a:gd name="T3" fmla="*/ 1 h 502"/>
                    <a:gd name="T4" fmla="*/ 1 w 642"/>
                    <a:gd name="T5" fmla="*/ 1 h 502"/>
                    <a:gd name="T6" fmla="*/ 1 w 642"/>
                    <a:gd name="T7" fmla="*/ 1 h 502"/>
                    <a:gd name="T8" fmla="*/ 1 w 642"/>
                    <a:gd name="T9" fmla="*/ 1 h 502"/>
                    <a:gd name="T10" fmla="*/ 1 w 642"/>
                    <a:gd name="T11" fmla="*/ 1 h 502"/>
                    <a:gd name="T12" fmla="*/ 1 w 642"/>
                    <a:gd name="T13" fmla="*/ 1 h 502"/>
                    <a:gd name="T14" fmla="*/ 1 w 642"/>
                    <a:gd name="T15" fmla="*/ 1 h 502"/>
                    <a:gd name="T16" fmla="*/ 1 w 642"/>
                    <a:gd name="T17" fmla="*/ 1 h 502"/>
                    <a:gd name="T18" fmla="*/ 1 w 642"/>
                    <a:gd name="T19" fmla="*/ 1 h 502"/>
                    <a:gd name="T20" fmla="*/ 1 w 642"/>
                    <a:gd name="T21" fmla="*/ 1 h 502"/>
                    <a:gd name="T22" fmla="*/ 1 w 642"/>
                    <a:gd name="T23" fmla="*/ 1 h 502"/>
                    <a:gd name="T24" fmla="*/ 1 w 642"/>
                    <a:gd name="T25" fmla="*/ 1 h 502"/>
                    <a:gd name="T26" fmla="*/ 1 w 642"/>
                    <a:gd name="T27" fmla="*/ 1 h 502"/>
                    <a:gd name="T28" fmla="*/ 0 w 642"/>
                    <a:gd name="T29" fmla="*/ 1 h 502"/>
                    <a:gd name="T30" fmla="*/ 1 w 642"/>
                    <a:gd name="T31" fmla="*/ 1 h 502"/>
                    <a:gd name="T32" fmla="*/ 1 w 642"/>
                    <a:gd name="T33" fmla="*/ 1 h 502"/>
                    <a:gd name="T34" fmla="*/ 1 w 642"/>
                    <a:gd name="T35" fmla="*/ 1 h 502"/>
                    <a:gd name="T36" fmla="*/ 1 w 642"/>
                    <a:gd name="T37" fmla="*/ 1 h 502"/>
                    <a:gd name="T38" fmla="*/ 1 w 642"/>
                    <a:gd name="T39" fmla="*/ 1 h 502"/>
                    <a:gd name="T40" fmla="*/ 1 w 642"/>
                    <a:gd name="T41" fmla="*/ 1 h 502"/>
                    <a:gd name="T42" fmla="*/ 1 w 642"/>
                    <a:gd name="T43" fmla="*/ 1 h 502"/>
                    <a:gd name="T44" fmla="*/ 1 w 642"/>
                    <a:gd name="T45" fmla="*/ 1 h 502"/>
                    <a:gd name="T46" fmla="*/ 1 w 642"/>
                    <a:gd name="T47" fmla="*/ 1 h 502"/>
                    <a:gd name="T48" fmla="*/ 1 w 642"/>
                    <a:gd name="T49" fmla="*/ 1 h 502"/>
                    <a:gd name="T50" fmla="*/ 1 w 642"/>
                    <a:gd name="T51" fmla="*/ 1 h 502"/>
                    <a:gd name="T52" fmla="*/ 1 w 642"/>
                    <a:gd name="T53" fmla="*/ 1 h 502"/>
                    <a:gd name="T54" fmla="*/ 1 w 642"/>
                    <a:gd name="T55" fmla="*/ 1 h 502"/>
                    <a:gd name="T56" fmla="*/ 1 w 642"/>
                    <a:gd name="T57" fmla="*/ 1 h 502"/>
                    <a:gd name="T58" fmla="*/ 1 w 642"/>
                    <a:gd name="T59" fmla="*/ 1 h 502"/>
                    <a:gd name="T60" fmla="*/ 1 w 642"/>
                    <a:gd name="T61" fmla="*/ 1 h 502"/>
                    <a:gd name="T62" fmla="*/ 1 w 642"/>
                    <a:gd name="T63" fmla="*/ 1 h 502"/>
                    <a:gd name="T64" fmla="*/ 1 w 642"/>
                    <a:gd name="T65" fmla="*/ 1 h 502"/>
                    <a:gd name="T66" fmla="*/ 1 w 642"/>
                    <a:gd name="T67" fmla="*/ 1 h 502"/>
                    <a:gd name="T68" fmla="*/ 1 w 642"/>
                    <a:gd name="T69" fmla="*/ 1 h 502"/>
                    <a:gd name="T70" fmla="*/ 1 w 642"/>
                    <a:gd name="T71" fmla="*/ 1 h 502"/>
                    <a:gd name="T72" fmla="*/ 1 w 642"/>
                    <a:gd name="T73" fmla="*/ 1 h 502"/>
                    <a:gd name="T74" fmla="*/ 1 w 642"/>
                    <a:gd name="T75" fmla="*/ 1 h 502"/>
                    <a:gd name="T76" fmla="*/ 1 w 642"/>
                    <a:gd name="T77" fmla="*/ 1 h 502"/>
                    <a:gd name="T78" fmla="*/ 1 w 642"/>
                    <a:gd name="T79" fmla="*/ 0 h 502"/>
                    <a:gd name="T80" fmla="*/ 1 w 642"/>
                    <a:gd name="T81" fmla="*/ 0 h 502"/>
                    <a:gd name="T82" fmla="*/ 1 w 642"/>
                    <a:gd name="T83" fmla="*/ 0 h 502"/>
                    <a:gd name="T84" fmla="*/ 0 w 642"/>
                    <a:gd name="T85" fmla="*/ 0 h 502"/>
                    <a:gd name="T86" fmla="*/ 1 w 642"/>
                    <a:gd name="T87" fmla="*/ 1 h 50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642"/>
                    <a:gd name="T133" fmla="*/ 0 h 502"/>
                    <a:gd name="T134" fmla="*/ 642 w 642"/>
                    <a:gd name="T135" fmla="*/ 502 h 50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642" h="502">
                      <a:moveTo>
                        <a:pt x="28" y="28"/>
                      </a:moveTo>
                      <a:lnTo>
                        <a:pt x="28" y="56"/>
                      </a:lnTo>
                      <a:lnTo>
                        <a:pt x="28" y="84"/>
                      </a:lnTo>
                      <a:lnTo>
                        <a:pt x="56" y="112"/>
                      </a:lnTo>
                      <a:lnTo>
                        <a:pt x="56" y="167"/>
                      </a:lnTo>
                      <a:lnTo>
                        <a:pt x="84" y="195"/>
                      </a:lnTo>
                      <a:lnTo>
                        <a:pt x="84" y="223"/>
                      </a:lnTo>
                      <a:lnTo>
                        <a:pt x="84" y="251"/>
                      </a:lnTo>
                      <a:lnTo>
                        <a:pt x="84" y="279"/>
                      </a:lnTo>
                      <a:lnTo>
                        <a:pt x="84" y="307"/>
                      </a:lnTo>
                      <a:lnTo>
                        <a:pt x="56" y="363"/>
                      </a:lnTo>
                      <a:lnTo>
                        <a:pt x="56" y="391"/>
                      </a:lnTo>
                      <a:lnTo>
                        <a:pt x="28" y="447"/>
                      </a:lnTo>
                      <a:lnTo>
                        <a:pt x="28" y="475"/>
                      </a:lnTo>
                      <a:lnTo>
                        <a:pt x="0" y="502"/>
                      </a:lnTo>
                      <a:lnTo>
                        <a:pt x="279" y="502"/>
                      </a:lnTo>
                      <a:lnTo>
                        <a:pt x="335" y="502"/>
                      </a:lnTo>
                      <a:lnTo>
                        <a:pt x="363" y="475"/>
                      </a:lnTo>
                      <a:lnTo>
                        <a:pt x="391" y="475"/>
                      </a:lnTo>
                      <a:lnTo>
                        <a:pt x="419" y="475"/>
                      </a:lnTo>
                      <a:lnTo>
                        <a:pt x="447" y="447"/>
                      </a:lnTo>
                      <a:lnTo>
                        <a:pt x="475" y="419"/>
                      </a:lnTo>
                      <a:lnTo>
                        <a:pt x="503" y="391"/>
                      </a:lnTo>
                      <a:lnTo>
                        <a:pt x="531" y="391"/>
                      </a:lnTo>
                      <a:lnTo>
                        <a:pt x="559" y="363"/>
                      </a:lnTo>
                      <a:lnTo>
                        <a:pt x="587" y="335"/>
                      </a:lnTo>
                      <a:lnTo>
                        <a:pt x="587" y="307"/>
                      </a:lnTo>
                      <a:lnTo>
                        <a:pt x="615" y="279"/>
                      </a:lnTo>
                      <a:lnTo>
                        <a:pt x="642" y="251"/>
                      </a:lnTo>
                      <a:lnTo>
                        <a:pt x="615" y="223"/>
                      </a:lnTo>
                      <a:lnTo>
                        <a:pt x="587" y="195"/>
                      </a:lnTo>
                      <a:lnTo>
                        <a:pt x="587" y="167"/>
                      </a:lnTo>
                      <a:lnTo>
                        <a:pt x="559" y="139"/>
                      </a:lnTo>
                      <a:lnTo>
                        <a:pt x="531" y="112"/>
                      </a:lnTo>
                      <a:lnTo>
                        <a:pt x="503" y="84"/>
                      </a:lnTo>
                      <a:lnTo>
                        <a:pt x="475" y="56"/>
                      </a:lnTo>
                      <a:lnTo>
                        <a:pt x="419" y="28"/>
                      </a:lnTo>
                      <a:lnTo>
                        <a:pt x="391" y="28"/>
                      </a:lnTo>
                      <a:lnTo>
                        <a:pt x="335" y="0"/>
                      </a:lnTo>
                      <a:lnTo>
                        <a:pt x="307" y="0"/>
                      </a:lnTo>
                      <a:lnTo>
                        <a:pt x="279" y="0"/>
                      </a:lnTo>
                      <a:lnTo>
                        <a:pt x="0" y="0"/>
                      </a:lnTo>
                      <a:lnTo>
                        <a:pt x="28" y="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5" name="Freeform 234">
                  <a:extLst>
                    <a:ext uri="{FF2B5EF4-FFF2-40B4-BE49-F238E27FC236}">
                      <a16:creationId xmlns:a16="http://schemas.microsoft.com/office/drawing/2014/main" id="{3DFA0532-4464-024B-BD53-259E76CF3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332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0"/>
                      </a:moveTo>
                      <a:lnTo>
                        <a:pt x="23" y="0"/>
                      </a:lnTo>
                      <a:lnTo>
                        <a:pt x="46" y="0"/>
                      </a:lnTo>
                      <a:lnTo>
                        <a:pt x="67" y="0"/>
                      </a:lnTo>
                      <a:lnTo>
                        <a:pt x="88" y="0"/>
                      </a:lnTo>
                      <a:lnTo>
                        <a:pt x="106" y="0"/>
                      </a:lnTo>
                      <a:lnTo>
                        <a:pt x="122" y="0"/>
                      </a:lnTo>
                      <a:lnTo>
                        <a:pt x="138" y="0"/>
                      </a:lnTo>
                      <a:lnTo>
                        <a:pt x="152" y="0"/>
                      </a:lnTo>
                      <a:lnTo>
                        <a:pt x="166" y="0"/>
                      </a:lnTo>
                      <a:lnTo>
                        <a:pt x="178" y="0"/>
                      </a:lnTo>
                      <a:lnTo>
                        <a:pt x="190" y="0"/>
                      </a:lnTo>
                      <a:lnTo>
                        <a:pt x="199" y="0"/>
                      </a:lnTo>
                      <a:lnTo>
                        <a:pt x="209" y="0"/>
                      </a:lnTo>
                      <a:lnTo>
                        <a:pt x="217" y="0"/>
                      </a:lnTo>
                      <a:lnTo>
                        <a:pt x="226" y="0"/>
                      </a:lnTo>
                      <a:lnTo>
                        <a:pt x="233" y="0"/>
                      </a:lnTo>
                      <a:lnTo>
                        <a:pt x="238" y="0"/>
                      </a:lnTo>
                      <a:lnTo>
                        <a:pt x="244" y="0"/>
                      </a:lnTo>
                      <a:lnTo>
                        <a:pt x="250" y="0"/>
                      </a:lnTo>
                      <a:lnTo>
                        <a:pt x="254" y="0"/>
                      </a:lnTo>
                      <a:lnTo>
                        <a:pt x="258" y="0"/>
                      </a:lnTo>
                      <a:lnTo>
                        <a:pt x="261" y="0"/>
                      </a:lnTo>
                      <a:lnTo>
                        <a:pt x="265" y="0"/>
                      </a:lnTo>
                      <a:lnTo>
                        <a:pt x="266" y="0"/>
                      </a:lnTo>
                      <a:lnTo>
                        <a:pt x="269" y="0"/>
                      </a:lnTo>
                      <a:lnTo>
                        <a:pt x="272" y="0"/>
                      </a:lnTo>
                      <a:lnTo>
                        <a:pt x="273" y="0"/>
                      </a:lnTo>
                      <a:lnTo>
                        <a:pt x="275" y="0"/>
                      </a:lnTo>
                      <a:lnTo>
                        <a:pt x="277" y="0"/>
                      </a:lnTo>
                      <a:lnTo>
                        <a:pt x="279" y="0"/>
                      </a:lnTo>
                      <a:lnTo>
                        <a:pt x="280" y="2"/>
                      </a:lnTo>
                      <a:lnTo>
                        <a:pt x="282" y="2"/>
                      </a:lnTo>
                      <a:lnTo>
                        <a:pt x="284" y="2"/>
                      </a:lnTo>
                      <a:lnTo>
                        <a:pt x="286" y="2"/>
                      </a:lnTo>
                      <a:lnTo>
                        <a:pt x="287" y="2"/>
                      </a:lnTo>
                      <a:lnTo>
                        <a:pt x="289" y="2"/>
                      </a:lnTo>
                      <a:lnTo>
                        <a:pt x="290" y="2"/>
                      </a:lnTo>
                      <a:lnTo>
                        <a:pt x="291" y="2"/>
                      </a:lnTo>
                      <a:lnTo>
                        <a:pt x="293" y="2"/>
                      </a:lnTo>
                      <a:lnTo>
                        <a:pt x="294" y="2"/>
                      </a:lnTo>
                      <a:lnTo>
                        <a:pt x="296" y="2"/>
                      </a:lnTo>
                      <a:lnTo>
                        <a:pt x="297" y="2"/>
                      </a:lnTo>
                      <a:lnTo>
                        <a:pt x="298" y="3"/>
                      </a:lnTo>
                      <a:lnTo>
                        <a:pt x="300" y="3"/>
                      </a:lnTo>
                      <a:lnTo>
                        <a:pt x="301" y="3"/>
                      </a:lnTo>
                      <a:lnTo>
                        <a:pt x="303" y="3"/>
                      </a:lnTo>
                      <a:lnTo>
                        <a:pt x="304" y="3"/>
                      </a:lnTo>
                      <a:lnTo>
                        <a:pt x="305" y="3"/>
                      </a:lnTo>
                      <a:lnTo>
                        <a:pt x="307" y="3"/>
                      </a:lnTo>
                      <a:lnTo>
                        <a:pt x="308" y="3"/>
                      </a:lnTo>
                      <a:lnTo>
                        <a:pt x="310" y="3"/>
                      </a:lnTo>
                      <a:lnTo>
                        <a:pt x="311" y="4"/>
                      </a:lnTo>
                      <a:lnTo>
                        <a:pt x="312" y="4"/>
                      </a:lnTo>
                      <a:lnTo>
                        <a:pt x="314" y="4"/>
                      </a:lnTo>
                      <a:lnTo>
                        <a:pt x="315" y="4"/>
                      </a:lnTo>
                      <a:lnTo>
                        <a:pt x="317" y="4"/>
                      </a:lnTo>
                      <a:lnTo>
                        <a:pt x="318" y="4"/>
                      </a:lnTo>
                      <a:lnTo>
                        <a:pt x="319" y="4"/>
                      </a:lnTo>
                      <a:lnTo>
                        <a:pt x="321" y="6"/>
                      </a:lnTo>
                      <a:lnTo>
                        <a:pt x="322" y="6"/>
                      </a:lnTo>
                      <a:lnTo>
                        <a:pt x="324" y="6"/>
                      </a:lnTo>
                      <a:lnTo>
                        <a:pt x="325" y="6"/>
                      </a:lnTo>
                      <a:lnTo>
                        <a:pt x="326" y="6"/>
                      </a:lnTo>
                      <a:lnTo>
                        <a:pt x="328" y="6"/>
                      </a:lnTo>
                      <a:lnTo>
                        <a:pt x="329" y="6"/>
                      </a:lnTo>
                      <a:lnTo>
                        <a:pt x="331" y="7"/>
                      </a:lnTo>
                      <a:lnTo>
                        <a:pt x="332" y="7"/>
                      </a:lnTo>
                      <a:lnTo>
                        <a:pt x="333" y="7"/>
                      </a:lnTo>
                      <a:lnTo>
                        <a:pt x="335" y="7"/>
                      </a:lnTo>
                      <a:lnTo>
                        <a:pt x="336" y="7"/>
                      </a:lnTo>
                      <a:lnTo>
                        <a:pt x="337" y="7"/>
                      </a:lnTo>
                      <a:lnTo>
                        <a:pt x="337" y="9"/>
                      </a:lnTo>
                      <a:lnTo>
                        <a:pt x="339" y="9"/>
                      </a:lnTo>
                      <a:lnTo>
                        <a:pt x="340" y="9"/>
                      </a:lnTo>
                      <a:lnTo>
                        <a:pt x="342" y="9"/>
                      </a:lnTo>
                      <a:lnTo>
                        <a:pt x="343" y="10"/>
                      </a:lnTo>
                      <a:lnTo>
                        <a:pt x="344" y="10"/>
                      </a:lnTo>
                      <a:lnTo>
                        <a:pt x="346" y="10"/>
                      </a:lnTo>
                      <a:lnTo>
                        <a:pt x="347" y="11"/>
                      </a:lnTo>
                      <a:lnTo>
                        <a:pt x="349" y="11"/>
                      </a:lnTo>
                      <a:lnTo>
                        <a:pt x="350" y="11"/>
                      </a:lnTo>
                      <a:lnTo>
                        <a:pt x="351" y="11"/>
                      </a:lnTo>
                      <a:lnTo>
                        <a:pt x="353" y="13"/>
                      </a:lnTo>
                      <a:lnTo>
                        <a:pt x="354" y="13"/>
                      </a:lnTo>
                      <a:lnTo>
                        <a:pt x="357" y="14"/>
                      </a:lnTo>
                      <a:lnTo>
                        <a:pt x="358" y="14"/>
                      </a:lnTo>
                      <a:lnTo>
                        <a:pt x="360" y="14"/>
                      </a:lnTo>
                      <a:lnTo>
                        <a:pt x="363" y="16"/>
                      </a:lnTo>
                      <a:lnTo>
                        <a:pt x="364" y="16"/>
                      </a:lnTo>
                      <a:lnTo>
                        <a:pt x="365" y="17"/>
                      </a:lnTo>
                      <a:lnTo>
                        <a:pt x="367" y="17"/>
                      </a:lnTo>
                      <a:lnTo>
                        <a:pt x="368" y="17"/>
                      </a:lnTo>
                      <a:lnTo>
                        <a:pt x="370" y="18"/>
                      </a:lnTo>
                      <a:lnTo>
                        <a:pt x="371" y="18"/>
                      </a:lnTo>
                      <a:lnTo>
                        <a:pt x="372" y="18"/>
                      </a:lnTo>
                      <a:lnTo>
                        <a:pt x="374" y="18"/>
                      </a:lnTo>
                      <a:lnTo>
                        <a:pt x="374" y="20"/>
                      </a:lnTo>
                      <a:lnTo>
                        <a:pt x="375" y="20"/>
                      </a:lnTo>
                      <a:lnTo>
                        <a:pt x="377" y="20"/>
                      </a:lnTo>
                      <a:lnTo>
                        <a:pt x="378" y="20"/>
                      </a:lnTo>
                      <a:lnTo>
                        <a:pt x="378" y="21"/>
                      </a:lnTo>
                      <a:lnTo>
                        <a:pt x="379" y="21"/>
                      </a:lnTo>
                      <a:lnTo>
                        <a:pt x="381" y="21"/>
                      </a:lnTo>
                      <a:lnTo>
                        <a:pt x="382" y="23"/>
                      </a:lnTo>
                      <a:lnTo>
                        <a:pt x="384" y="23"/>
                      </a:lnTo>
                      <a:lnTo>
                        <a:pt x="385" y="24"/>
                      </a:lnTo>
                      <a:lnTo>
                        <a:pt x="386" y="24"/>
                      </a:lnTo>
                      <a:lnTo>
                        <a:pt x="388" y="25"/>
                      </a:lnTo>
                      <a:lnTo>
                        <a:pt x="389" y="25"/>
                      </a:lnTo>
                      <a:lnTo>
                        <a:pt x="391" y="27"/>
                      </a:lnTo>
                      <a:lnTo>
                        <a:pt x="392" y="27"/>
                      </a:lnTo>
                      <a:lnTo>
                        <a:pt x="393" y="28"/>
                      </a:lnTo>
                      <a:lnTo>
                        <a:pt x="395" y="28"/>
                      </a:lnTo>
                      <a:lnTo>
                        <a:pt x="396" y="30"/>
                      </a:lnTo>
                      <a:lnTo>
                        <a:pt x="398" y="30"/>
                      </a:lnTo>
                      <a:lnTo>
                        <a:pt x="399" y="31"/>
                      </a:lnTo>
                      <a:lnTo>
                        <a:pt x="402" y="31"/>
                      </a:lnTo>
                      <a:lnTo>
                        <a:pt x="403" y="32"/>
                      </a:lnTo>
                      <a:lnTo>
                        <a:pt x="405" y="32"/>
                      </a:lnTo>
                      <a:lnTo>
                        <a:pt x="406" y="34"/>
                      </a:lnTo>
                      <a:lnTo>
                        <a:pt x="407" y="35"/>
                      </a:lnTo>
                      <a:lnTo>
                        <a:pt x="409" y="35"/>
                      </a:lnTo>
                      <a:lnTo>
                        <a:pt x="410" y="37"/>
                      </a:lnTo>
                      <a:lnTo>
                        <a:pt x="411" y="37"/>
                      </a:lnTo>
                      <a:lnTo>
                        <a:pt x="413" y="38"/>
                      </a:lnTo>
                      <a:lnTo>
                        <a:pt x="414" y="38"/>
                      </a:lnTo>
                      <a:lnTo>
                        <a:pt x="416" y="39"/>
                      </a:lnTo>
                      <a:lnTo>
                        <a:pt x="417" y="39"/>
                      </a:lnTo>
                      <a:lnTo>
                        <a:pt x="418" y="41"/>
                      </a:lnTo>
                      <a:lnTo>
                        <a:pt x="420" y="41"/>
                      </a:lnTo>
                      <a:lnTo>
                        <a:pt x="421" y="42"/>
                      </a:lnTo>
                      <a:lnTo>
                        <a:pt x="423" y="42"/>
                      </a:lnTo>
                      <a:lnTo>
                        <a:pt x="423" y="44"/>
                      </a:lnTo>
                      <a:lnTo>
                        <a:pt x="424" y="44"/>
                      </a:lnTo>
                      <a:lnTo>
                        <a:pt x="425" y="44"/>
                      </a:lnTo>
                      <a:lnTo>
                        <a:pt x="425" y="45"/>
                      </a:lnTo>
                      <a:lnTo>
                        <a:pt x="427" y="45"/>
                      </a:lnTo>
                      <a:lnTo>
                        <a:pt x="428" y="46"/>
                      </a:lnTo>
                      <a:lnTo>
                        <a:pt x="430" y="46"/>
                      </a:lnTo>
                      <a:lnTo>
                        <a:pt x="431" y="48"/>
                      </a:lnTo>
                      <a:lnTo>
                        <a:pt x="432" y="48"/>
                      </a:lnTo>
                      <a:lnTo>
                        <a:pt x="434" y="49"/>
                      </a:lnTo>
                      <a:lnTo>
                        <a:pt x="435" y="50"/>
                      </a:lnTo>
                      <a:lnTo>
                        <a:pt x="437" y="50"/>
                      </a:lnTo>
                      <a:lnTo>
                        <a:pt x="438" y="52"/>
                      </a:lnTo>
                      <a:lnTo>
                        <a:pt x="439" y="52"/>
                      </a:lnTo>
                      <a:lnTo>
                        <a:pt x="441" y="52"/>
                      </a:lnTo>
                      <a:lnTo>
                        <a:pt x="441" y="53"/>
                      </a:lnTo>
                      <a:lnTo>
                        <a:pt x="442" y="53"/>
                      </a:lnTo>
                      <a:lnTo>
                        <a:pt x="444" y="55"/>
                      </a:lnTo>
                      <a:lnTo>
                        <a:pt x="445" y="55"/>
                      </a:lnTo>
                      <a:lnTo>
                        <a:pt x="446" y="56"/>
                      </a:lnTo>
                      <a:lnTo>
                        <a:pt x="448" y="56"/>
                      </a:lnTo>
                      <a:lnTo>
                        <a:pt x="448" y="57"/>
                      </a:lnTo>
                      <a:lnTo>
                        <a:pt x="449" y="57"/>
                      </a:lnTo>
                      <a:lnTo>
                        <a:pt x="451" y="57"/>
                      </a:lnTo>
                      <a:lnTo>
                        <a:pt x="451" y="59"/>
                      </a:lnTo>
                      <a:lnTo>
                        <a:pt x="452" y="59"/>
                      </a:lnTo>
                      <a:lnTo>
                        <a:pt x="453" y="60"/>
                      </a:lnTo>
                      <a:lnTo>
                        <a:pt x="455" y="60"/>
                      </a:lnTo>
                      <a:lnTo>
                        <a:pt x="455" y="62"/>
                      </a:lnTo>
                      <a:lnTo>
                        <a:pt x="456" y="62"/>
                      </a:lnTo>
                      <a:lnTo>
                        <a:pt x="456" y="63"/>
                      </a:lnTo>
                      <a:lnTo>
                        <a:pt x="458" y="63"/>
                      </a:lnTo>
                      <a:lnTo>
                        <a:pt x="459" y="63"/>
                      </a:lnTo>
                      <a:lnTo>
                        <a:pt x="460" y="64"/>
                      </a:lnTo>
                      <a:lnTo>
                        <a:pt x="462" y="66"/>
                      </a:lnTo>
                      <a:lnTo>
                        <a:pt x="463" y="67"/>
                      </a:lnTo>
                      <a:lnTo>
                        <a:pt x="465" y="67"/>
                      </a:lnTo>
                      <a:lnTo>
                        <a:pt x="466" y="69"/>
                      </a:lnTo>
                      <a:lnTo>
                        <a:pt x="467" y="70"/>
                      </a:lnTo>
                      <a:lnTo>
                        <a:pt x="469" y="70"/>
                      </a:lnTo>
                      <a:lnTo>
                        <a:pt x="470" y="71"/>
                      </a:lnTo>
                      <a:lnTo>
                        <a:pt x="472" y="71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4" y="74"/>
                      </a:lnTo>
                      <a:lnTo>
                        <a:pt x="476" y="74"/>
                      </a:lnTo>
                      <a:lnTo>
                        <a:pt x="476" y="76"/>
                      </a:lnTo>
                      <a:lnTo>
                        <a:pt x="477" y="76"/>
                      </a:lnTo>
                      <a:lnTo>
                        <a:pt x="477" y="77"/>
                      </a:lnTo>
                      <a:lnTo>
                        <a:pt x="478" y="77"/>
                      </a:lnTo>
                      <a:lnTo>
                        <a:pt x="480" y="78"/>
                      </a:lnTo>
                      <a:lnTo>
                        <a:pt x="481" y="78"/>
                      </a:lnTo>
                      <a:lnTo>
                        <a:pt x="481" y="80"/>
                      </a:lnTo>
                      <a:lnTo>
                        <a:pt x="483" y="80"/>
                      </a:lnTo>
                      <a:lnTo>
                        <a:pt x="484" y="81"/>
                      </a:lnTo>
                      <a:lnTo>
                        <a:pt x="485" y="83"/>
                      </a:lnTo>
                      <a:lnTo>
                        <a:pt x="487" y="84"/>
                      </a:lnTo>
                      <a:lnTo>
                        <a:pt x="488" y="84"/>
                      </a:lnTo>
                      <a:lnTo>
                        <a:pt x="488" y="85"/>
                      </a:lnTo>
                      <a:lnTo>
                        <a:pt x="490" y="85"/>
                      </a:lnTo>
                      <a:lnTo>
                        <a:pt x="490" y="87"/>
                      </a:lnTo>
                      <a:lnTo>
                        <a:pt x="491" y="87"/>
                      </a:lnTo>
                      <a:lnTo>
                        <a:pt x="492" y="88"/>
                      </a:lnTo>
                      <a:lnTo>
                        <a:pt x="494" y="88"/>
                      </a:lnTo>
                      <a:lnTo>
                        <a:pt x="494" y="90"/>
                      </a:lnTo>
                      <a:lnTo>
                        <a:pt x="495" y="90"/>
                      </a:lnTo>
                      <a:lnTo>
                        <a:pt x="497" y="91"/>
                      </a:lnTo>
                      <a:lnTo>
                        <a:pt x="498" y="92"/>
                      </a:lnTo>
                      <a:lnTo>
                        <a:pt x="499" y="92"/>
                      </a:lnTo>
                      <a:lnTo>
                        <a:pt x="499" y="94"/>
                      </a:lnTo>
                      <a:lnTo>
                        <a:pt x="501" y="94"/>
                      </a:lnTo>
                      <a:lnTo>
                        <a:pt x="502" y="95"/>
                      </a:lnTo>
                      <a:lnTo>
                        <a:pt x="504" y="95"/>
                      </a:lnTo>
                      <a:lnTo>
                        <a:pt x="504" y="97"/>
                      </a:lnTo>
                      <a:lnTo>
                        <a:pt x="505" y="97"/>
                      </a:lnTo>
                      <a:lnTo>
                        <a:pt x="506" y="98"/>
                      </a:lnTo>
                      <a:lnTo>
                        <a:pt x="508" y="98"/>
                      </a:lnTo>
                      <a:lnTo>
                        <a:pt x="508" y="99"/>
                      </a:lnTo>
                      <a:lnTo>
                        <a:pt x="509" y="99"/>
                      </a:lnTo>
                      <a:lnTo>
                        <a:pt x="511" y="101"/>
                      </a:lnTo>
                      <a:lnTo>
                        <a:pt x="512" y="101"/>
                      </a:lnTo>
                      <a:lnTo>
                        <a:pt x="512" y="102"/>
                      </a:lnTo>
                      <a:lnTo>
                        <a:pt x="513" y="102"/>
                      </a:lnTo>
                      <a:lnTo>
                        <a:pt x="513" y="104"/>
                      </a:lnTo>
                      <a:lnTo>
                        <a:pt x="515" y="104"/>
                      </a:lnTo>
                      <a:lnTo>
                        <a:pt x="515" y="105"/>
                      </a:lnTo>
                      <a:lnTo>
                        <a:pt x="516" y="105"/>
                      </a:lnTo>
                      <a:lnTo>
                        <a:pt x="516" y="106"/>
                      </a:lnTo>
                      <a:lnTo>
                        <a:pt x="518" y="106"/>
                      </a:lnTo>
                      <a:lnTo>
                        <a:pt x="518" y="108"/>
                      </a:lnTo>
                      <a:lnTo>
                        <a:pt x="519" y="108"/>
                      </a:lnTo>
                      <a:lnTo>
                        <a:pt x="519" y="109"/>
                      </a:lnTo>
                      <a:lnTo>
                        <a:pt x="520" y="109"/>
                      </a:lnTo>
                      <a:lnTo>
                        <a:pt x="520" y="111"/>
                      </a:lnTo>
                      <a:lnTo>
                        <a:pt x="522" y="111"/>
                      </a:lnTo>
                      <a:lnTo>
                        <a:pt x="523" y="112"/>
                      </a:lnTo>
                      <a:lnTo>
                        <a:pt x="523" y="113"/>
                      </a:lnTo>
                      <a:lnTo>
                        <a:pt x="525" y="113"/>
                      </a:lnTo>
                      <a:lnTo>
                        <a:pt x="526" y="115"/>
                      </a:lnTo>
                      <a:lnTo>
                        <a:pt x="526" y="116"/>
                      </a:lnTo>
                      <a:lnTo>
                        <a:pt x="527" y="118"/>
                      </a:lnTo>
                      <a:lnTo>
                        <a:pt x="529" y="118"/>
                      </a:lnTo>
                      <a:lnTo>
                        <a:pt x="529" y="119"/>
                      </a:lnTo>
                      <a:lnTo>
                        <a:pt x="530" y="120"/>
                      </a:lnTo>
                      <a:lnTo>
                        <a:pt x="532" y="122"/>
                      </a:lnTo>
                      <a:lnTo>
                        <a:pt x="533" y="123"/>
                      </a:lnTo>
                      <a:lnTo>
                        <a:pt x="534" y="124"/>
                      </a:lnTo>
                      <a:lnTo>
                        <a:pt x="536" y="126"/>
                      </a:lnTo>
                      <a:lnTo>
                        <a:pt x="536" y="127"/>
                      </a:lnTo>
                      <a:lnTo>
                        <a:pt x="537" y="127"/>
                      </a:lnTo>
                      <a:lnTo>
                        <a:pt x="539" y="129"/>
                      </a:lnTo>
                      <a:lnTo>
                        <a:pt x="540" y="130"/>
                      </a:lnTo>
                      <a:lnTo>
                        <a:pt x="541" y="131"/>
                      </a:lnTo>
                      <a:lnTo>
                        <a:pt x="541" y="133"/>
                      </a:lnTo>
                      <a:lnTo>
                        <a:pt x="543" y="133"/>
                      </a:lnTo>
                      <a:lnTo>
                        <a:pt x="543" y="134"/>
                      </a:lnTo>
                      <a:lnTo>
                        <a:pt x="544" y="136"/>
                      </a:lnTo>
                      <a:lnTo>
                        <a:pt x="546" y="137"/>
                      </a:lnTo>
                      <a:lnTo>
                        <a:pt x="547" y="138"/>
                      </a:lnTo>
                      <a:lnTo>
                        <a:pt x="547" y="140"/>
                      </a:lnTo>
                      <a:lnTo>
                        <a:pt x="548" y="141"/>
                      </a:lnTo>
                      <a:lnTo>
                        <a:pt x="550" y="143"/>
                      </a:lnTo>
                      <a:lnTo>
                        <a:pt x="551" y="144"/>
                      </a:lnTo>
                      <a:lnTo>
                        <a:pt x="552" y="145"/>
                      </a:lnTo>
                      <a:lnTo>
                        <a:pt x="554" y="147"/>
                      </a:lnTo>
                      <a:lnTo>
                        <a:pt x="554" y="148"/>
                      </a:lnTo>
                      <a:lnTo>
                        <a:pt x="555" y="148"/>
                      </a:lnTo>
                      <a:lnTo>
                        <a:pt x="557" y="150"/>
                      </a:lnTo>
                      <a:lnTo>
                        <a:pt x="557" y="151"/>
                      </a:lnTo>
                      <a:lnTo>
                        <a:pt x="558" y="152"/>
                      </a:lnTo>
                      <a:lnTo>
                        <a:pt x="559" y="154"/>
                      </a:lnTo>
                      <a:lnTo>
                        <a:pt x="559" y="155"/>
                      </a:lnTo>
                      <a:lnTo>
                        <a:pt x="561" y="155"/>
                      </a:lnTo>
                      <a:lnTo>
                        <a:pt x="561" y="157"/>
                      </a:lnTo>
                      <a:lnTo>
                        <a:pt x="562" y="157"/>
                      </a:lnTo>
                      <a:lnTo>
                        <a:pt x="562" y="158"/>
                      </a:lnTo>
                      <a:lnTo>
                        <a:pt x="564" y="159"/>
                      </a:lnTo>
                      <a:lnTo>
                        <a:pt x="564" y="161"/>
                      </a:lnTo>
                      <a:lnTo>
                        <a:pt x="565" y="161"/>
                      </a:lnTo>
                      <a:lnTo>
                        <a:pt x="565" y="162"/>
                      </a:lnTo>
                      <a:lnTo>
                        <a:pt x="566" y="162"/>
                      </a:lnTo>
                      <a:lnTo>
                        <a:pt x="566" y="164"/>
                      </a:lnTo>
                      <a:lnTo>
                        <a:pt x="568" y="165"/>
                      </a:lnTo>
                      <a:lnTo>
                        <a:pt x="568" y="166"/>
                      </a:lnTo>
                      <a:lnTo>
                        <a:pt x="569" y="166"/>
                      </a:lnTo>
                      <a:lnTo>
                        <a:pt x="569" y="168"/>
                      </a:lnTo>
                      <a:lnTo>
                        <a:pt x="571" y="169"/>
                      </a:lnTo>
                      <a:lnTo>
                        <a:pt x="572" y="171"/>
                      </a:lnTo>
                      <a:lnTo>
                        <a:pt x="572" y="172"/>
                      </a:lnTo>
                      <a:lnTo>
                        <a:pt x="573" y="173"/>
                      </a:lnTo>
                      <a:lnTo>
                        <a:pt x="575" y="175"/>
                      </a:lnTo>
                      <a:lnTo>
                        <a:pt x="576" y="176"/>
                      </a:lnTo>
                      <a:lnTo>
                        <a:pt x="578" y="178"/>
                      </a:lnTo>
                      <a:lnTo>
                        <a:pt x="579" y="180"/>
                      </a:lnTo>
                      <a:lnTo>
                        <a:pt x="579" y="182"/>
                      </a:lnTo>
                      <a:lnTo>
                        <a:pt x="580" y="183"/>
                      </a:lnTo>
                      <a:lnTo>
                        <a:pt x="582" y="185"/>
                      </a:lnTo>
                      <a:lnTo>
                        <a:pt x="583" y="186"/>
                      </a:lnTo>
                      <a:lnTo>
                        <a:pt x="583" y="187"/>
                      </a:lnTo>
                      <a:lnTo>
                        <a:pt x="585" y="189"/>
                      </a:lnTo>
                      <a:lnTo>
                        <a:pt x="585" y="190"/>
                      </a:lnTo>
                      <a:lnTo>
                        <a:pt x="586" y="190"/>
                      </a:lnTo>
                      <a:lnTo>
                        <a:pt x="586" y="192"/>
                      </a:lnTo>
                      <a:lnTo>
                        <a:pt x="587" y="193"/>
                      </a:lnTo>
                      <a:lnTo>
                        <a:pt x="589" y="194"/>
                      </a:lnTo>
                      <a:lnTo>
                        <a:pt x="590" y="196"/>
                      </a:lnTo>
                      <a:lnTo>
                        <a:pt x="590" y="197"/>
                      </a:lnTo>
                      <a:lnTo>
                        <a:pt x="592" y="197"/>
                      </a:lnTo>
                      <a:lnTo>
                        <a:pt x="592" y="198"/>
                      </a:lnTo>
                      <a:lnTo>
                        <a:pt x="593" y="200"/>
                      </a:lnTo>
                      <a:lnTo>
                        <a:pt x="594" y="201"/>
                      </a:lnTo>
                      <a:lnTo>
                        <a:pt x="594" y="203"/>
                      </a:lnTo>
                      <a:lnTo>
                        <a:pt x="596" y="204"/>
                      </a:lnTo>
                      <a:lnTo>
                        <a:pt x="596" y="205"/>
                      </a:lnTo>
                      <a:lnTo>
                        <a:pt x="597" y="207"/>
                      </a:lnTo>
                      <a:lnTo>
                        <a:pt x="599" y="208"/>
                      </a:lnTo>
                      <a:lnTo>
                        <a:pt x="600" y="210"/>
                      </a:lnTo>
                      <a:lnTo>
                        <a:pt x="600" y="211"/>
                      </a:lnTo>
                      <a:lnTo>
                        <a:pt x="601" y="212"/>
                      </a:lnTo>
                      <a:lnTo>
                        <a:pt x="603" y="214"/>
                      </a:lnTo>
                      <a:lnTo>
                        <a:pt x="604" y="215"/>
                      </a:lnTo>
                      <a:lnTo>
                        <a:pt x="606" y="217"/>
                      </a:lnTo>
                      <a:lnTo>
                        <a:pt x="607" y="219"/>
                      </a:lnTo>
                      <a:lnTo>
                        <a:pt x="607" y="221"/>
                      </a:lnTo>
                      <a:lnTo>
                        <a:pt x="608" y="222"/>
                      </a:lnTo>
                      <a:lnTo>
                        <a:pt x="610" y="222"/>
                      </a:lnTo>
                      <a:lnTo>
                        <a:pt x="610" y="224"/>
                      </a:lnTo>
                      <a:lnTo>
                        <a:pt x="611" y="225"/>
                      </a:lnTo>
                      <a:lnTo>
                        <a:pt x="611" y="226"/>
                      </a:lnTo>
                      <a:lnTo>
                        <a:pt x="613" y="228"/>
                      </a:lnTo>
                      <a:lnTo>
                        <a:pt x="614" y="229"/>
                      </a:lnTo>
                      <a:lnTo>
                        <a:pt x="614" y="231"/>
                      </a:lnTo>
                      <a:lnTo>
                        <a:pt x="615" y="231"/>
                      </a:lnTo>
                      <a:lnTo>
                        <a:pt x="615" y="232"/>
                      </a:lnTo>
                      <a:lnTo>
                        <a:pt x="617" y="233"/>
                      </a:lnTo>
                      <a:lnTo>
                        <a:pt x="618" y="235"/>
                      </a:lnTo>
                      <a:lnTo>
                        <a:pt x="618" y="236"/>
                      </a:lnTo>
                      <a:lnTo>
                        <a:pt x="620" y="238"/>
                      </a:lnTo>
                      <a:lnTo>
                        <a:pt x="621" y="239"/>
                      </a:lnTo>
                      <a:lnTo>
                        <a:pt x="621" y="240"/>
                      </a:lnTo>
                      <a:lnTo>
                        <a:pt x="621" y="242"/>
                      </a:lnTo>
                      <a:lnTo>
                        <a:pt x="622" y="242"/>
                      </a:lnTo>
                      <a:lnTo>
                        <a:pt x="622" y="243"/>
                      </a:lnTo>
                      <a:lnTo>
                        <a:pt x="624" y="245"/>
                      </a:lnTo>
                      <a:lnTo>
                        <a:pt x="624" y="246"/>
                      </a:lnTo>
                      <a:lnTo>
                        <a:pt x="625" y="247"/>
                      </a:lnTo>
                      <a:lnTo>
                        <a:pt x="625" y="249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6" name="Freeform 235">
                  <a:extLst>
                    <a:ext uri="{FF2B5EF4-FFF2-40B4-BE49-F238E27FC236}">
                      <a16:creationId xmlns:a16="http://schemas.microsoft.com/office/drawing/2014/main" id="{6D38A7D0-1CEE-2B4E-AB8C-2DB3608B9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4" y="1457"/>
                  <a:ext cx="313" cy="124"/>
                </a:xfrm>
                <a:custGeom>
                  <a:avLst/>
                  <a:gdLst>
                    <a:gd name="T0" fmla="*/ 1 w 625"/>
                    <a:gd name="T1" fmla="*/ 0 h 249"/>
                    <a:gd name="T2" fmla="*/ 1 w 625"/>
                    <a:gd name="T3" fmla="*/ 0 h 249"/>
                    <a:gd name="T4" fmla="*/ 1 w 625"/>
                    <a:gd name="T5" fmla="*/ 0 h 249"/>
                    <a:gd name="T6" fmla="*/ 1 w 625"/>
                    <a:gd name="T7" fmla="*/ 0 h 249"/>
                    <a:gd name="T8" fmla="*/ 1 w 625"/>
                    <a:gd name="T9" fmla="*/ 0 h 249"/>
                    <a:gd name="T10" fmla="*/ 1 w 625"/>
                    <a:gd name="T11" fmla="*/ 0 h 249"/>
                    <a:gd name="T12" fmla="*/ 1 w 625"/>
                    <a:gd name="T13" fmla="*/ 0 h 249"/>
                    <a:gd name="T14" fmla="*/ 1 w 625"/>
                    <a:gd name="T15" fmla="*/ 0 h 249"/>
                    <a:gd name="T16" fmla="*/ 1 w 625"/>
                    <a:gd name="T17" fmla="*/ 0 h 249"/>
                    <a:gd name="T18" fmla="*/ 1 w 625"/>
                    <a:gd name="T19" fmla="*/ 0 h 249"/>
                    <a:gd name="T20" fmla="*/ 1 w 625"/>
                    <a:gd name="T21" fmla="*/ 0 h 249"/>
                    <a:gd name="T22" fmla="*/ 1 w 625"/>
                    <a:gd name="T23" fmla="*/ 0 h 249"/>
                    <a:gd name="T24" fmla="*/ 1 w 625"/>
                    <a:gd name="T25" fmla="*/ 0 h 249"/>
                    <a:gd name="T26" fmla="*/ 1 w 625"/>
                    <a:gd name="T27" fmla="*/ 0 h 249"/>
                    <a:gd name="T28" fmla="*/ 1 w 625"/>
                    <a:gd name="T29" fmla="*/ 0 h 249"/>
                    <a:gd name="T30" fmla="*/ 1 w 625"/>
                    <a:gd name="T31" fmla="*/ 0 h 249"/>
                    <a:gd name="T32" fmla="*/ 1 w 625"/>
                    <a:gd name="T33" fmla="*/ 0 h 249"/>
                    <a:gd name="T34" fmla="*/ 1 w 625"/>
                    <a:gd name="T35" fmla="*/ 0 h 249"/>
                    <a:gd name="T36" fmla="*/ 1 w 625"/>
                    <a:gd name="T37" fmla="*/ 0 h 249"/>
                    <a:gd name="T38" fmla="*/ 1 w 625"/>
                    <a:gd name="T39" fmla="*/ 0 h 249"/>
                    <a:gd name="T40" fmla="*/ 1 w 625"/>
                    <a:gd name="T41" fmla="*/ 0 h 249"/>
                    <a:gd name="T42" fmla="*/ 1 w 625"/>
                    <a:gd name="T43" fmla="*/ 0 h 249"/>
                    <a:gd name="T44" fmla="*/ 1 w 625"/>
                    <a:gd name="T45" fmla="*/ 0 h 249"/>
                    <a:gd name="T46" fmla="*/ 1 w 625"/>
                    <a:gd name="T47" fmla="*/ 0 h 249"/>
                    <a:gd name="T48" fmla="*/ 1 w 625"/>
                    <a:gd name="T49" fmla="*/ 0 h 249"/>
                    <a:gd name="T50" fmla="*/ 1 w 625"/>
                    <a:gd name="T51" fmla="*/ 0 h 249"/>
                    <a:gd name="T52" fmla="*/ 1 w 625"/>
                    <a:gd name="T53" fmla="*/ 0 h 249"/>
                    <a:gd name="T54" fmla="*/ 1 w 625"/>
                    <a:gd name="T55" fmla="*/ 0 h 249"/>
                    <a:gd name="T56" fmla="*/ 1 w 625"/>
                    <a:gd name="T57" fmla="*/ 0 h 249"/>
                    <a:gd name="T58" fmla="*/ 1 w 625"/>
                    <a:gd name="T59" fmla="*/ 0 h 249"/>
                    <a:gd name="T60" fmla="*/ 1 w 625"/>
                    <a:gd name="T61" fmla="*/ 0 h 249"/>
                    <a:gd name="T62" fmla="*/ 1 w 625"/>
                    <a:gd name="T63" fmla="*/ 0 h 249"/>
                    <a:gd name="T64" fmla="*/ 1 w 625"/>
                    <a:gd name="T65" fmla="*/ 0 h 249"/>
                    <a:gd name="T66" fmla="*/ 1 w 625"/>
                    <a:gd name="T67" fmla="*/ 0 h 249"/>
                    <a:gd name="T68" fmla="*/ 1 w 625"/>
                    <a:gd name="T69" fmla="*/ 0 h 249"/>
                    <a:gd name="T70" fmla="*/ 1 w 625"/>
                    <a:gd name="T71" fmla="*/ 0 h 249"/>
                    <a:gd name="T72" fmla="*/ 1 w 625"/>
                    <a:gd name="T73" fmla="*/ 0 h 249"/>
                    <a:gd name="T74" fmla="*/ 1 w 625"/>
                    <a:gd name="T75" fmla="*/ 0 h 249"/>
                    <a:gd name="T76" fmla="*/ 1 w 625"/>
                    <a:gd name="T77" fmla="*/ 0 h 249"/>
                    <a:gd name="T78" fmla="*/ 1 w 625"/>
                    <a:gd name="T79" fmla="*/ 0 h 249"/>
                    <a:gd name="T80" fmla="*/ 1 w 625"/>
                    <a:gd name="T81" fmla="*/ 0 h 249"/>
                    <a:gd name="T82" fmla="*/ 1 w 625"/>
                    <a:gd name="T83" fmla="*/ 0 h 249"/>
                    <a:gd name="T84" fmla="*/ 1 w 625"/>
                    <a:gd name="T85" fmla="*/ 0 h 249"/>
                    <a:gd name="T86" fmla="*/ 1 w 625"/>
                    <a:gd name="T87" fmla="*/ 0 h 249"/>
                    <a:gd name="T88" fmla="*/ 1 w 625"/>
                    <a:gd name="T89" fmla="*/ 0 h 249"/>
                    <a:gd name="T90" fmla="*/ 1 w 625"/>
                    <a:gd name="T91" fmla="*/ 0 h 249"/>
                    <a:gd name="T92" fmla="*/ 1 w 625"/>
                    <a:gd name="T93" fmla="*/ 0 h 249"/>
                    <a:gd name="T94" fmla="*/ 1 w 625"/>
                    <a:gd name="T95" fmla="*/ 0 h 249"/>
                    <a:gd name="T96" fmla="*/ 1 w 625"/>
                    <a:gd name="T97" fmla="*/ 0 h 249"/>
                    <a:gd name="T98" fmla="*/ 1 w 625"/>
                    <a:gd name="T99" fmla="*/ 0 h 249"/>
                    <a:gd name="T100" fmla="*/ 1 w 625"/>
                    <a:gd name="T101" fmla="*/ 0 h 249"/>
                    <a:gd name="T102" fmla="*/ 1 w 625"/>
                    <a:gd name="T103" fmla="*/ 0 h 249"/>
                    <a:gd name="T104" fmla="*/ 1 w 625"/>
                    <a:gd name="T105" fmla="*/ 0 h 249"/>
                    <a:gd name="T106" fmla="*/ 1 w 625"/>
                    <a:gd name="T107" fmla="*/ 0 h 249"/>
                    <a:gd name="T108" fmla="*/ 1 w 625"/>
                    <a:gd name="T109" fmla="*/ 0 h 249"/>
                    <a:gd name="T110" fmla="*/ 1 w 625"/>
                    <a:gd name="T111" fmla="*/ 0 h 249"/>
                    <a:gd name="T112" fmla="*/ 1 w 625"/>
                    <a:gd name="T113" fmla="*/ 0 h 249"/>
                    <a:gd name="T114" fmla="*/ 1 w 625"/>
                    <a:gd name="T115" fmla="*/ 0 h 249"/>
                    <a:gd name="T116" fmla="*/ 1 w 625"/>
                    <a:gd name="T117" fmla="*/ 0 h 249"/>
                    <a:gd name="T118" fmla="*/ 1 w 625"/>
                    <a:gd name="T119" fmla="*/ 0 h 249"/>
                    <a:gd name="T120" fmla="*/ 1 w 625"/>
                    <a:gd name="T121" fmla="*/ 0 h 249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625"/>
                    <a:gd name="T184" fmla="*/ 0 h 249"/>
                    <a:gd name="T185" fmla="*/ 625 w 625"/>
                    <a:gd name="T186" fmla="*/ 249 h 249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625" h="249">
                      <a:moveTo>
                        <a:pt x="0" y="249"/>
                      </a:moveTo>
                      <a:lnTo>
                        <a:pt x="23" y="249"/>
                      </a:lnTo>
                      <a:lnTo>
                        <a:pt x="46" y="249"/>
                      </a:lnTo>
                      <a:lnTo>
                        <a:pt x="67" y="249"/>
                      </a:lnTo>
                      <a:lnTo>
                        <a:pt x="88" y="249"/>
                      </a:lnTo>
                      <a:lnTo>
                        <a:pt x="106" y="249"/>
                      </a:lnTo>
                      <a:lnTo>
                        <a:pt x="122" y="249"/>
                      </a:lnTo>
                      <a:lnTo>
                        <a:pt x="138" y="249"/>
                      </a:lnTo>
                      <a:lnTo>
                        <a:pt x="152" y="249"/>
                      </a:lnTo>
                      <a:lnTo>
                        <a:pt x="166" y="249"/>
                      </a:lnTo>
                      <a:lnTo>
                        <a:pt x="178" y="249"/>
                      </a:lnTo>
                      <a:lnTo>
                        <a:pt x="190" y="249"/>
                      </a:lnTo>
                      <a:lnTo>
                        <a:pt x="199" y="249"/>
                      </a:lnTo>
                      <a:lnTo>
                        <a:pt x="209" y="249"/>
                      </a:lnTo>
                      <a:lnTo>
                        <a:pt x="217" y="249"/>
                      </a:lnTo>
                      <a:lnTo>
                        <a:pt x="226" y="249"/>
                      </a:lnTo>
                      <a:lnTo>
                        <a:pt x="233" y="249"/>
                      </a:lnTo>
                      <a:lnTo>
                        <a:pt x="238" y="249"/>
                      </a:lnTo>
                      <a:lnTo>
                        <a:pt x="244" y="249"/>
                      </a:lnTo>
                      <a:lnTo>
                        <a:pt x="250" y="249"/>
                      </a:lnTo>
                      <a:lnTo>
                        <a:pt x="254" y="249"/>
                      </a:lnTo>
                      <a:lnTo>
                        <a:pt x="258" y="249"/>
                      </a:lnTo>
                      <a:lnTo>
                        <a:pt x="261" y="249"/>
                      </a:lnTo>
                      <a:lnTo>
                        <a:pt x="265" y="247"/>
                      </a:lnTo>
                      <a:lnTo>
                        <a:pt x="266" y="247"/>
                      </a:lnTo>
                      <a:lnTo>
                        <a:pt x="269" y="247"/>
                      </a:lnTo>
                      <a:lnTo>
                        <a:pt x="272" y="247"/>
                      </a:lnTo>
                      <a:lnTo>
                        <a:pt x="273" y="247"/>
                      </a:lnTo>
                      <a:lnTo>
                        <a:pt x="275" y="247"/>
                      </a:lnTo>
                      <a:lnTo>
                        <a:pt x="277" y="247"/>
                      </a:lnTo>
                      <a:lnTo>
                        <a:pt x="279" y="247"/>
                      </a:lnTo>
                      <a:lnTo>
                        <a:pt x="280" y="247"/>
                      </a:lnTo>
                      <a:lnTo>
                        <a:pt x="282" y="247"/>
                      </a:lnTo>
                      <a:lnTo>
                        <a:pt x="284" y="247"/>
                      </a:lnTo>
                      <a:lnTo>
                        <a:pt x="286" y="247"/>
                      </a:lnTo>
                      <a:lnTo>
                        <a:pt x="287" y="247"/>
                      </a:lnTo>
                      <a:lnTo>
                        <a:pt x="289" y="247"/>
                      </a:lnTo>
                      <a:lnTo>
                        <a:pt x="290" y="247"/>
                      </a:lnTo>
                      <a:lnTo>
                        <a:pt x="291" y="246"/>
                      </a:lnTo>
                      <a:lnTo>
                        <a:pt x="293" y="246"/>
                      </a:lnTo>
                      <a:lnTo>
                        <a:pt x="294" y="246"/>
                      </a:lnTo>
                      <a:lnTo>
                        <a:pt x="296" y="246"/>
                      </a:lnTo>
                      <a:lnTo>
                        <a:pt x="297" y="246"/>
                      </a:lnTo>
                      <a:lnTo>
                        <a:pt x="298" y="246"/>
                      </a:lnTo>
                      <a:lnTo>
                        <a:pt x="300" y="246"/>
                      </a:lnTo>
                      <a:lnTo>
                        <a:pt x="301" y="246"/>
                      </a:lnTo>
                      <a:lnTo>
                        <a:pt x="303" y="246"/>
                      </a:lnTo>
                      <a:lnTo>
                        <a:pt x="304" y="246"/>
                      </a:lnTo>
                      <a:lnTo>
                        <a:pt x="305" y="246"/>
                      </a:lnTo>
                      <a:lnTo>
                        <a:pt x="307" y="244"/>
                      </a:lnTo>
                      <a:lnTo>
                        <a:pt x="308" y="244"/>
                      </a:lnTo>
                      <a:lnTo>
                        <a:pt x="310" y="244"/>
                      </a:lnTo>
                      <a:lnTo>
                        <a:pt x="311" y="244"/>
                      </a:lnTo>
                      <a:lnTo>
                        <a:pt x="312" y="244"/>
                      </a:lnTo>
                      <a:lnTo>
                        <a:pt x="314" y="244"/>
                      </a:lnTo>
                      <a:lnTo>
                        <a:pt x="315" y="244"/>
                      </a:lnTo>
                      <a:lnTo>
                        <a:pt x="317" y="243"/>
                      </a:lnTo>
                      <a:lnTo>
                        <a:pt x="318" y="243"/>
                      </a:lnTo>
                      <a:lnTo>
                        <a:pt x="319" y="243"/>
                      </a:lnTo>
                      <a:lnTo>
                        <a:pt x="321" y="243"/>
                      </a:lnTo>
                      <a:lnTo>
                        <a:pt x="322" y="243"/>
                      </a:lnTo>
                      <a:lnTo>
                        <a:pt x="324" y="243"/>
                      </a:lnTo>
                      <a:lnTo>
                        <a:pt x="325" y="242"/>
                      </a:lnTo>
                      <a:lnTo>
                        <a:pt x="326" y="242"/>
                      </a:lnTo>
                      <a:lnTo>
                        <a:pt x="328" y="242"/>
                      </a:lnTo>
                      <a:lnTo>
                        <a:pt x="329" y="242"/>
                      </a:lnTo>
                      <a:lnTo>
                        <a:pt x="331" y="242"/>
                      </a:lnTo>
                      <a:lnTo>
                        <a:pt x="332" y="242"/>
                      </a:lnTo>
                      <a:lnTo>
                        <a:pt x="333" y="242"/>
                      </a:lnTo>
                      <a:lnTo>
                        <a:pt x="335" y="240"/>
                      </a:lnTo>
                      <a:lnTo>
                        <a:pt x="336" y="240"/>
                      </a:lnTo>
                      <a:lnTo>
                        <a:pt x="337" y="240"/>
                      </a:lnTo>
                      <a:lnTo>
                        <a:pt x="339" y="240"/>
                      </a:lnTo>
                      <a:lnTo>
                        <a:pt x="340" y="240"/>
                      </a:lnTo>
                      <a:lnTo>
                        <a:pt x="340" y="239"/>
                      </a:lnTo>
                      <a:lnTo>
                        <a:pt x="342" y="239"/>
                      </a:lnTo>
                      <a:lnTo>
                        <a:pt x="343" y="239"/>
                      </a:lnTo>
                      <a:lnTo>
                        <a:pt x="344" y="239"/>
                      </a:lnTo>
                      <a:lnTo>
                        <a:pt x="346" y="237"/>
                      </a:lnTo>
                      <a:lnTo>
                        <a:pt x="347" y="237"/>
                      </a:lnTo>
                      <a:lnTo>
                        <a:pt x="349" y="237"/>
                      </a:lnTo>
                      <a:lnTo>
                        <a:pt x="350" y="236"/>
                      </a:lnTo>
                      <a:lnTo>
                        <a:pt x="351" y="236"/>
                      </a:lnTo>
                      <a:lnTo>
                        <a:pt x="353" y="236"/>
                      </a:lnTo>
                      <a:lnTo>
                        <a:pt x="354" y="235"/>
                      </a:lnTo>
                      <a:lnTo>
                        <a:pt x="357" y="235"/>
                      </a:lnTo>
                      <a:lnTo>
                        <a:pt x="358" y="235"/>
                      </a:lnTo>
                      <a:lnTo>
                        <a:pt x="360" y="233"/>
                      </a:lnTo>
                      <a:lnTo>
                        <a:pt x="363" y="233"/>
                      </a:lnTo>
                      <a:lnTo>
                        <a:pt x="364" y="232"/>
                      </a:lnTo>
                      <a:lnTo>
                        <a:pt x="365" y="232"/>
                      </a:lnTo>
                      <a:lnTo>
                        <a:pt x="367" y="232"/>
                      </a:lnTo>
                      <a:lnTo>
                        <a:pt x="368" y="231"/>
                      </a:lnTo>
                      <a:lnTo>
                        <a:pt x="370" y="231"/>
                      </a:lnTo>
                      <a:lnTo>
                        <a:pt x="371" y="231"/>
                      </a:lnTo>
                      <a:lnTo>
                        <a:pt x="372" y="229"/>
                      </a:lnTo>
                      <a:lnTo>
                        <a:pt x="374" y="229"/>
                      </a:lnTo>
                      <a:lnTo>
                        <a:pt x="375" y="229"/>
                      </a:lnTo>
                      <a:lnTo>
                        <a:pt x="377" y="228"/>
                      </a:lnTo>
                      <a:lnTo>
                        <a:pt x="378" y="228"/>
                      </a:lnTo>
                      <a:lnTo>
                        <a:pt x="379" y="228"/>
                      </a:lnTo>
                      <a:lnTo>
                        <a:pt x="381" y="226"/>
                      </a:lnTo>
                      <a:lnTo>
                        <a:pt x="382" y="226"/>
                      </a:lnTo>
                      <a:lnTo>
                        <a:pt x="384" y="225"/>
                      </a:lnTo>
                      <a:lnTo>
                        <a:pt x="385" y="225"/>
                      </a:lnTo>
                      <a:lnTo>
                        <a:pt x="386" y="224"/>
                      </a:lnTo>
                      <a:lnTo>
                        <a:pt x="388" y="224"/>
                      </a:lnTo>
                      <a:lnTo>
                        <a:pt x="389" y="222"/>
                      </a:lnTo>
                      <a:lnTo>
                        <a:pt x="391" y="222"/>
                      </a:lnTo>
                      <a:lnTo>
                        <a:pt x="392" y="221"/>
                      </a:lnTo>
                      <a:lnTo>
                        <a:pt x="393" y="221"/>
                      </a:lnTo>
                      <a:lnTo>
                        <a:pt x="395" y="219"/>
                      </a:lnTo>
                      <a:lnTo>
                        <a:pt x="396" y="219"/>
                      </a:lnTo>
                      <a:lnTo>
                        <a:pt x="398" y="218"/>
                      </a:lnTo>
                      <a:lnTo>
                        <a:pt x="399" y="218"/>
                      </a:lnTo>
                      <a:lnTo>
                        <a:pt x="402" y="217"/>
                      </a:lnTo>
                      <a:lnTo>
                        <a:pt x="403" y="217"/>
                      </a:lnTo>
                      <a:lnTo>
                        <a:pt x="405" y="215"/>
                      </a:lnTo>
                      <a:lnTo>
                        <a:pt x="406" y="215"/>
                      </a:lnTo>
                      <a:lnTo>
                        <a:pt x="406" y="214"/>
                      </a:lnTo>
                      <a:lnTo>
                        <a:pt x="407" y="214"/>
                      </a:lnTo>
                      <a:lnTo>
                        <a:pt x="409" y="212"/>
                      </a:lnTo>
                      <a:lnTo>
                        <a:pt x="410" y="212"/>
                      </a:lnTo>
                      <a:lnTo>
                        <a:pt x="411" y="212"/>
                      </a:lnTo>
                      <a:lnTo>
                        <a:pt x="411" y="211"/>
                      </a:lnTo>
                      <a:lnTo>
                        <a:pt x="413" y="211"/>
                      </a:lnTo>
                      <a:lnTo>
                        <a:pt x="414" y="211"/>
                      </a:lnTo>
                      <a:lnTo>
                        <a:pt x="414" y="210"/>
                      </a:lnTo>
                      <a:lnTo>
                        <a:pt x="416" y="210"/>
                      </a:lnTo>
                      <a:lnTo>
                        <a:pt x="417" y="210"/>
                      </a:lnTo>
                      <a:lnTo>
                        <a:pt x="417" y="208"/>
                      </a:lnTo>
                      <a:lnTo>
                        <a:pt x="418" y="208"/>
                      </a:lnTo>
                      <a:lnTo>
                        <a:pt x="420" y="208"/>
                      </a:lnTo>
                      <a:lnTo>
                        <a:pt x="420" y="207"/>
                      </a:lnTo>
                      <a:lnTo>
                        <a:pt x="421" y="207"/>
                      </a:lnTo>
                      <a:lnTo>
                        <a:pt x="423" y="207"/>
                      </a:lnTo>
                      <a:lnTo>
                        <a:pt x="423" y="205"/>
                      </a:lnTo>
                      <a:lnTo>
                        <a:pt x="424" y="205"/>
                      </a:lnTo>
                      <a:lnTo>
                        <a:pt x="425" y="204"/>
                      </a:lnTo>
                      <a:lnTo>
                        <a:pt x="427" y="203"/>
                      </a:lnTo>
                      <a:lnTo>
                        <a:pt x="428" y="203"/>
                      </a:lnTo>
                      <a:lnTo>
                        <a:pt x="430" y="201"/>
                      </a:lnTo>
                      <a:lnTo>
                        <a:pt x="431" y="201"/>
                      </a:lnTo>
                      <a:lnTo>
                        <a:pt x="432" y="200"/>
                      </a:lnTo>
                      <a:lnTo>
                        <a:pt x="434" y="200"/>
                      </a:lnTo>
                      <a:lnTo>
                        <a:pt x="435" y="198"/>
                      </a:lnTo>
                      <a:lnTo>
                        <a:pt x="437" y="198"/>
                      </a:lnTo>
                      <a:lnTo>
                        <a:pt x="438" y="197"/>
                      </a:lnTo>
                      <a:lnTo>
                        <a:pt x="439" y="197"/>
                      </a:lnTo>
                      <a:lnTo>
                        <a:pt x="441" y="196"/>
                      </a:lnTo>
                      <a:lnTo>
                        <a:pt x="442" y="194"/>
                      </a:lnTo>
                      <a:lnTo>
                        <a:pt x="444" y="194"/>
                      </a:lnTo>
                      <a:lnTo>
                        <a:pt x="445" y="193"/>
                      </a:lnTo>
                      <a:lnTo>
                        <a:pt x="446" y="193"/>
                      </a:lnTo>
                      <a:lnTo>
                        <a:pt x="448" y="191"/>
                      </a:lnTo>
                      <a:lnTo>
                        <a:pt x="449" y="191"/>
                      </a:lnTo>
                      <a:lnTo>
                        <a:pt x="449" y="190"/>
                      </a:lnTo>
                      <a:lnTo>
                        <a:pt x="451" y="190"/>
                      </a:lnTo>
                      <a:lnTo>
                        <a:pt x="452" y="190"/>
                      </a:lnTo>
                      <a:lnTo>
                        <a:pt x="452" y="189"/>
                      </a:lnTo>
                      <a:lnTo>
                        <a:pt x="453" y="189"/>
                      </a:lnTo>
                      <a:lnTo>
                        <a:pt x="455" y="187"/>
                      </a:lnTo>
                      <a:lnTo>
                        <a:pt x="456" y="186"/>
                      </a:lnTo>
                      <a:lnTo>
                        <a:pt x="458" y="186"/>
                      </a:lnTo>
                      <a:lnTo>
                        <a:pt x="459" y="184"/>
                      </a:lnTo>
                      <a:lnTo>
                        <a:pt x="460" y="184"/>
                      </a:lnTo>
                      <a:lnTo>
                        <a:pt x="460" y="183"/>
                      </a:lnTo>
                      <a:lnTo>
                        <a:pt x="462" y="183"/>
                      </a:lnTo>
                      <a:lnTo>
                        <a:pt x="463" y="182"/>
                      </a:lnTo>
                      <a:lnTo>
                        <a:pt x="465" y="182"/>
                      </a:lnTo>
                      <a:lnTo>
                        <a:pt x="466" y="180"/>
                      </a:lnTo>
                      <a:lnTo>
                        <a:pt x="467" y="179"/>
                      </a:lnTo>
                      <a:lnTo>
                        <a:pt x="469" y="179"/>
                      </a:lnTo>
                      <a:lnTo>
                        <a:pt x="469" y="177"/>
                      </a:lnTo>
                      <a:lnTo>
                        <a:pt x="470" y="177"/>
                      </a:lnTo>
                      <a:lnTo>
                        <a:pt x="472" y="176"/>
                      </a:lnTo>
                      <a:lnTo>
                        <a:pt x="473" y="176"/>
                      </a:lnTo>
                      <a:lnTo>
                        <a:pt x="473" y="175"/>
                      </a:lnTo>
                      <a:lnTo>
                        <a:pt x="474" y="175"/>
                      </a:lnTo>
                      <a:lnTo>
                        <a:pt x="476" y="173"/>
                      </a:lnTo>
                      <a:lnTo>
                        <a:pt x="477" y="172"/>
                      </a:lnTo>
                      <a:lnTo>
                        <a:pt x="478" y="172"/>
                      </a:lnTo>
                      <a:lnTo>
                        <a:pt x="478" y="170"/>
                      </a:lnTo>
                      <a:lnTo>
                        <a:pt x="480" y="170"/>
                      </a:lnTo>
                      <a:lnTo>
                        <a:pt x="481" y="169"/>
                      </a:lnTo>
                      <a:lnTo>
                        <a:pt x="483" y="168"/>
                      </a:lnTo>
                      <a:lnTo>
                        <a:pt x="484" y="168"/>
                      </a:lnTo>
                      <a:lnTo>
                        <a:pt x="484" y="166"/>
                      </a:lnTo>
                      <a:lnTo>
                        <a:pt x="485" y="166"/>
                      </a:lnTo>
                      <a:lnTo>
                        <a:pt x="485" y="165"/>
                      </a:lnTo>
                      <a:lnTo>
                        <a:pt x="487" y="165"/>
                      </a:lnTo>
                      <a:lnTo>
                        <a:pt x="488" y="163"/>
                      </a:lnTo>
                      <a:lnTo>
                        <a:pt x="490" y="162"/>
                      </a:lnTo>
                      <a:lnTo>
                        <a:pt x="491" y="162"/>
                      </a:lnTo>
                      <a:lnTo>
                        <a:pt x="491" y="161"/>
                      </a:lnTo>
                      <a:lnTo>
                        <a:pt x="492" y="161"/>
                      </a:lnTo>
                      <a:lnTo>
                        <a:pt x="492" y="159"/>
                      </a:lnTo>
                      <a:lnTo>
                        <a:pt x="494" y="159"/>
                      </a:lnTo>
                      <a:lnTo>
                        <a:pt x="495" y="158"/>
                      </a:lnTo>
                      <a:lnTo>
                        <a:pt x="497" y="158"/>
                      </a:lnTo>
                      <a:lnTo>
                        <a:pt x="497" y="157"/>
                      </a:lnTo>
                      <a:lnTo>
                        <a:pt x="498" y="157"/>
                      </a:lnTo>
                      <a:lnTo>
                        <a:pt x="499" y="155"/>
                      </a:lnTo>
                      <a:lnTo>
                        <a:pt x="501" y="155"/>
                      </a:lnTo>
                      <a:lnTo>
                        <a:pt x="501" y="154"/>
                      </a:lnTo>
                      <a:lnTo>
                        <a:pt x="502" y="154"/>
                      </a:lnTo>
                      <a:lnTo>
                        <a:pt x="504" y="152"/>
                      </a:lnTo>
                      <a:lnTo>
                        <a:pt x="505" y="152"/>
                      </a:lnTo>
                      <a:lnTo>
                        <a:pt x="506" y="151"/>
                      </a:lnTo>
                      <a:lnTo>
                        <a:pt x="508" y="150"/>
                      </a:lnTo>
                      <a:lnTo>
                        <a:pt x="509" y="150"/>
                      </a:lnTo>
                      <a:lnTo>
                        <a:pt x="509" y="148"/>
                      </a:lnTo>
                      <a:lnTo>
                        <a:pt x="511" y="148"/>
                      </a:lnTo>
                      <a:lnTo>
                        <a:pt x="512" y="147"/>
                      </a:lnTo>
                      <a:lnTo>
                        <a:pt x="513" y="145"/>
                      </a:lnTo>
                      <a:lnTo>
                        <a:pt x="515" y="144"/>
                      </a:lnTo>
                      <a:lnTo>
                        <a:pt x="516" y="143"/>
                      </a:lnTo>
                      <a:lnTo>
                        <a:pt x="518" y="143"/>
                      </a:lnTo>
                      <a:lnTo>
                        <a:pt x="518" y="141"/>
                      </a:lnTo>
                      <a:lnTo>
                        <a:pt x="519" y="140"/>
                      </a:lnTo>
                      <a:lnTo>
                        <a:pt x="520" y="138"/>
                      </a:lnTo>
                      <a:lnTo>
                        <a:pt x="522" y="137"/>
                      </a:lnTo>
                      <a:lnTo>
                        <a:pt x="523" y="137"/>
                      </a:lnTo>
                      <a:lnTo>
                        <a:pt x="523" y="136"/>
                      </a:lnTo>
                      <a:lnTo>
                        <a:pt x="525" y="134"/>
                      </a:lnTo>
                      <a:lnTo>
                        <a:pt x="526" y="133"/>
                      </a:lnTo>
                      <a:lnTo>
                        <a:pt x="527" y="131"/>
                      </a:lnTo>
                      <a:lnTo>
                        <a:pt x="529" y="130"/>
                      </a:lnTo>
                      <a:lnTo>
                        <a:pt x="530" y="129"/>
                      </a:lnTo>
                      <a:lnTo>
                        <a:pt x="530" y="127"/>
                      </a:lnTo>
                      <a:lnTo>
                        <a:pt x="532" y="127"/>
                      </a:lnTo>
                      <a:lnTo>
                        <a:pt x="532" y="126"/>
                      </a:lnTo>
                      <a:lnTo>
                        <a:pt x="533" y="126"/>
                      </a:lnTo>
                      <a:lnTo>
                        <a:pt x="533" y="124"/>
                      </a:lnTo>
                      <a:lnTo>
                        <a:pt x="534" y="124"/>
                      </a:lnTo>
                      <a:lnTo>
                        <a:pt x="534" y="123"/>
                      </a:lnTo>
                      <a:lnTo>
                        <a:pt x="536" y="123"/>
                      </a:lnTo>
                      <a:lnTo>
                        <a:pt x="536" y="122"/>
                      </a:lnTo>
                      <a:lnTo>
                        <a:pt x="537" y="122"/>
                      </a:lnTo>
                      <a:lnTo>
                        <a:pt x="537" y="120"/>
                      </a:lnTo>
                      <a:lnTo>
                        <a:pt x="539" y="120"/>
                      </a:lnTo>
                      <a:lnTo>
                        <a:pt x="539" y="119"/>
                      </a:lnTo>
                      <a:lnTo>
                        <a:pt x="540" y="119"/>
                      </a:lnTo>
                      <a:lnTo>
                        <a:pt x="540" y="117"/>
                      </a:lnTo>
                      <a:lnTo>
                        <a:pt x="541" y="116"/>
                      </a:lnTo>
                      <a:lnTo>
                        <a:pt x="543" y="115"/>
                      </a:lnTo>
                      <a:lnTo>
                        <a:pt x="544" y="113"/>
                      </a:lnTo>
                      <a:lnTo>
                        <a:pt x="544" y="112"/>
                      </a:lnTo>
                      <a:lnTo>
                        <a:pt x="546" y="110"/>
                      </a:lnTo>
                      <a:lnTo>
                        <a:pt x="547" y="110"/>
                      </a:lnTo>
                      <a:lnTo>
                        <a:pt x="547" y="109"/>
                      </a:lnTo>
                      <a:lnTo>
                        <a:pt x="548" y="108"/>
                      </a:lnTo>
                      <a:lnTo>
                        <a:pt x="550" y="106"/>
                      </a:lnTo>
                      <a:lnTo>
                        <a:pt x="551" y="105"/>
                      </a:lnTo>
                      <a:lnTo>
                        <a:pt x="552" y="103"/>
                      </a:lnTo>
                      <a:lnTo>
                        <a:pt x="554" y="102"/>
                      </a:lnTo>
                      <a:lnTo>
                        <a:pt x="554" y="101"/>
                      </a:lnTo>
                      <a:lnTo>
                        <a:pt x="555" y="99"/>
                      </a:lnTo>
                      <a:lnTo>
                        <a:pt x="557" y="98"/>
                      </a:lnTo>
                      <a:lnTo>
                        <a:pt x="558" y="96"/>
                      </a:lnTo>
                      <a:lnTo>
                        <a:pt x="558" y="95"/>
                      </a:lnTo>
                      <a:lnTo>
                        <a:pt x="559" y="95"/>
                      </a:lnTo>
                      <a:lnTo>
                        <a:pt x="559" y="94"/>
                      </a:lnTo>
                      <a:lnTo>
                        <a:pt x="561" y="92"/>
                      </a:lnTo>
                      <a:lnTo>
                        <a:pt x="562" y="91"/>
                      </a:lnTo>
                      <a:lnTo>
                        <a:pt x="562" y="89"/>
                      </a:lnTo>
                      <a:lnTo>
                        <a:pt x="564" y="89"/>
                      </a:lnTo>
                      <a:lnTo>
                        <a:pt x="564" y="88"/>
                      </a:lnTo>
                      <a:lnTo>
                        <a:pt x="565" y="87"/>
                      </a:lnTo>
                      <a:lnTo>
                        <a:pt x="566" y="85"/>
                      </a:lnTo>
                      <a:lnTo>
                        <a:pt x="566" y="84"/>
                      </a:lnTo>
                      <a:lnTo>
                        <a:pt x="568" y="84"/>
                      </a:lnTo>
                      <a:lnTo>
                        <a:pt x="568" y="83"/>
                      </a:lnTo>
                      <a:lnTo>
                        <a:pt x="569" y="81"/>
                      </a:lnTo>
                      <a:lnTo>
                        <a:pt x="569" y="80"/>
                      </a:lnTo>
                      <a:lnTo>
                        <a:pt x="571" y="80"/>
                      </a:lnTo>
                      <a:lnTo>
                        <a:pt x="572" y="78"/>
                      </a:lnTo>
                      <a:lnTo>
                        <a:pt x="572" y="77"/>
                      </a:lnTo>
                      <a:lnTo>
                        <a:pt x="573" y="76"/>
                      </a:lnTo>
                      <a:lnTo>
                        <a:pt x="575" y="73"/>
                      </a:lnTo>
                      <a:lnTo>
                        <a:pt x="576" y="71"/>
                      </a:lnTo>
                      <a:lnTo>
                        <a:pt x="578" y="70"/>
                      </a:lnTo>
                      <a:lnTo>
                        <a:pt x="579" y="69"/>
                      </a:lnTo>
                      <a:lnTo>
                        <a:pt x="579" y="67"/>
                      </a:lnTo>
                      <a:lnTo>
                        <a:pt x="580" y="66"/>
                      </a:lnTo>
                      <a:lnTo>
                        <a:pt x="582" y="64"/>
                      </a:lnTo>
                      <a:lnTo>
                        <a:pt x="582" y="63"/>
                      </a:lnTo>
                      <a:lnTo>
                        <a:pt x="583" y="62"/>
                      </a:lnTo>
                      <a:lnTo>
                        <a:pt x="585" y="60"/>
                      </a:lnTo>
                      <a:lnTo>
                        <a:pt x="585" y="59"/>
                      </a:lnTo>
                      <a:lnTo>
                        <a:pt x="586" y="57"/>
                      </a:lnTo>
                      <a:lnTo>
                        <a:pt x="587" y="56"/>
                      </a:lnTo>
                      <a:lnTo>
                        <a:pt x="587" y="55"/>
                      </a:lnTo>
                      <a:lnTo>
                        <a:pt x="589" y="55"/>
                      </a:lnTo>
                      <a:lnTo>
                        <a:pt x="589" y="53"/>
                      </a:lnTo>
                      <a:lnTo>
                        <a:pt x="590" y="53"/>
                      </a:lnTo>
                      <a:lnTo>
                        <a:pt x="590" y="52"/>
                      </a:lnTo>
                      <a:lnTo>
                        <a:pt x="592" y="50"/>
                      </a:lnTo>
                      <a:lnTo>
                        <a:pt x="593" y="49"/>
                      </a:lnTo>
                      <a:lnTo>
                        <a:pt x="593" y="48"/>
                      </a:lnTo>
                      <a:lnTo>
                        <a:pt x="594" y="46"/>
                      </a:lnTo>
                      <a:lnTo>
                        <a:pt x="596" y="45"/>
                      </a:lnTo>
                      <a:lnTo>
                        <a:pt x="596" y="43"/>
                      </a:lnTo>
                      <a:lnTo>
                        <a:pt x="597" y="42"/>
                      </a:lnTo>
                      <a:lnTo>
                        <a:pt x="599" y="41"/>
                      </a:lnTo>
                      <a:lnTo>
                        <a:pt x="600" y="39"/>
                      </a:lnTo>
                      <a:lnTo>
                        <a:pt x="600" y="38"/>
                      </a:lnTo>
                      <a:lnTo>
                        <a:pt x="601" y="36"/>
                      </a:lnTo>
                      <a:lnTo>
                        <a:pt x="603" y="35"/>
                      </a:lnTo>
                      <a:lnTo>
                        <a:pt x="604" y="32"/>
                      </a:lnTo>
                      <a:lnTo>
                        <a:pt x="606" y="31"/>
                      </a:lnTo>
                      <a:lnTo>
                        <a:pt x="607" y="29"/>
                      </a:lnTo>
                      <a:lnTo>
                        <a:pt x="607" y="28"/>
                      </a:lnTo>
                      <a:lnTo>
                        <a:pt x="608" y="27"/>
                      </a:lnTo>
                      <a:lnTo>
                        <a:pt x="610" y="25"/>
                      </a:lnTo>
                      <a:lnTo>
                        <a:pt x="610" y="24"/>
                      </a:lnTo>
                      <a:lnTo>
                        <a:pt x="611" y="24"/>
                      </a:lnTo>
                      <a:lnTo>
                        <a:pt x="611" y="22"/>
                      </a:lnTo>
                      <a:lnTo>
                        <a:pt x="613" y="21"/>
                      </a:lnTo>
                      <a:lnTo>
                        <a:pt x="613" y="20"/>
                      </a:lnTo>
                      <a:lnTo>
                        <a:pt x="614" y="20"/>
                      </a:lnTo>
                      <a:lnTo>
                        <a:pt x="614" y="18"/>
                      </a:lnTo>
                      <a:lnTo>
                        <a:pt x="615" y="18"/>
                      </a:lnTo>
                      <a:lnTo>
                        <a:pt x="615" y="17"/>
                      </a:lnTo>
                      <a:lnTo>
                        <a:pt x="615" y="16"/>
                      </a:lnTo>
                      <a:lnTo>
                        <a:pt x="617" y="16"/>
                      </a:lnTo>
                      <a:lnTo>
                        <a:pt x="617" y="14"/>
                      </a:lnTo>
                      <a:lnTo>
                        <a:pt x="618" y="14"/>
                      </a:lnTo>
                      <a:lnTo>
                        <a:pt x="618" y="13"/>
                      </a:lnTo>
                      <a:lnTo>
                        <a:pt x="618" y="11"/>
                      </a:lnTo>
                      <a:lnTo>
                        <a:pt x="620" y="11"/>
                      </a:lnTo>
                      <a:lnTo>
                        <a:pt x="620" y="10"/>
                      </a:lnTo>
                      <a:lnTo>
                        <a:pt x="621" y="10"/>
                      </a:lnTo>
                      <a:lnTo>
                        <a:pt x="621" y="9"/>
                      </a:lnTo>
                      <a:lnTo>
                        <a:pt x="621" y="7"/>
                      </a:lnTo>
                      <a:lnTo>
                        <a:pt x="622" y="6"/>
                      </a:lnTo>
                      <a:lnTo>
                        <a:pt x="624" y="4"/>
                      </a:lnTo>
                      <a:lnTo>
                        <a:pt x="624" y="3"/>
                      </a:lnTo>
                      <a:lnTo>
                        <a:pt x="625" y="2"/>
                      </a:lnTo>
                      <a:lnTo>
                        <a:pt x="62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7" name="Freeform 236">
                  <a:extLst>
                    <a:ext uri="{FF2B5EF4-FFF2-40B4-BE49-F238E27FC236}">
                      <a16:creationId xmlns:a16="http://schemas.microsoft.com/office/drawing/2014/main" id="{A5760A69-EC11-0741-A9BD-DD112B202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332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0"/>
                      </a:moveTo>
                      <a:lnTo>
                        <a:pt x="1" y="3"/>
                      </a:lnTo>
                      <a:lnTo>
                        <a:pt x="3" y="4"/>
                      </a:lnTo>
                      <a:lnTo>
                        <a:pt x="4" y="7"/>
                      </a:lnTo>
                      <a:lnTo>
                        <a:pt x="6" y="10"/>
                      </a:lnTo>
                      <a:lnTo>
                        <a:pt x="7" y="11"/>
                      </a:lnTo>
                      <a:lnTo>
                        <a:pt x="7" y="14"/>
                      </a:lnTo>
                      <a:lnTo>
                        <a:pt x="8" y="16"/>
                      </a:lnTo>
                      <a:lnTo>
                        <a:pt x="10" y="17"/>
                      </a:lnTo>
                      <a:lnTo>
                        <a:pt x="10" y="18"/>
                      </a:lnTo>
                      <a:lnTo>
                        <a:pt x="11" y="21"/>
                      </a:lnTo>
                      <a:lnTo>
                        <a:pt x="13" y="23"/>
                      </a:lnTo>
                      <a:lnTo>
                        <a:pt x="13" y="24"/>
                      </a:lnTo>
                      <a:lnTo>
                        <a:pt x="14" y="24"/>
                      </a:lnTo>
                      <a:lnTo>
                        <a:pt x="14" y="25"/>
                      </a:lnTo>
                      <a:lnTo>
                        <a:pt x="15" y="27"/>
                      </a:lnTo>
                      <a:lnTo>
                        <a:pt x="15" y="28"/>
                      </a:lnTo>
                      <a:lnTo>
                        <a:pt x="15" y="30"/>
                      </a:lnTo>
                      <a:lnTo>
                        <a:pt x="17" y="30"/>
                      </a:lnTo>
                      <a:lnTo>
                        <a:pt x="17" y="31"/>
                      </a:lnTo>
                      <a:lnTo>
                        <a:pt x="17" y="32"/>
                      </a:lnTo>
                      <a:lnTo>
                        <a:pt x="18" y="34"/>
                      </a:lnTo>
                      <a:lnTo>
                        <a:pt x="18" y="35"/>
                      </a:lnTo>
                      <a:lnTo>
                        <a:pt x="20" y="37"/>
                      </a:lnTo>
                      <a:lnTo>
                        <a:pt x="20" y="38"/>
                      </a:lnTo>
                      <a:lnTo>
                        <a:pt x="21" y="39"/>
                      </a:lnTo>
                      <a:lnTo>
                        <a:pt x="21" y="41"/>
                      </a:lnTo>
                      <a:lnTo>
                        <a:pt x="21" y="42"/>
                      </a:lnTo>
                      <a:lnTo>
                        <a:pt x="22" y="42"/>
                      </a:lnTo>
                      <a:lnTo>
                        <a:pt x="22" y="44"/>
                      </a:lnTo>
                      <a:lnTo>
                        <a:pt x="22" y="45"/>
                      </a:lnTo>
                      <a:lnTo>
                        <a:pt x="24" y="46"/>
                      </a:lnTo>
                      <a:lnTo>
                        <a:pt x="24" y="48"/>
                      </a:lnTo>
                      <a:lnTo>
                        <a:pt x="25" y="49"/>
                      </a:lnTo>
                      <a:lnTo>
                        <a:pt x="25" y="50"/>
                      </a:lnTo>
                      <a:lnTo>
                        <a:pt x="25" y="52"/>
                      </a:lnTo>
                      <a:lnTo>
                        <a:pt x="27" y="53"/>
                      </a:lnTo>
                      <a:lnTo>
                        <a:pt x="27" y="55"/>
                      </a:lnTo>
                      <a:lnTo>
                        <a:pt x="28" y="56"/>
                      </a:lnTo>
                      <a:lnTo>
                        <a:pt x="28" y="57"/>
                      </a:lnTo>
                      <a:lnTo>
                        <a:pt x="28" y="59"/>
                      </a:lnTo>
                      <a:lnTo>
                        <a:pt x="29" y="59"/>
                      </a:lnTo>
                      <a:lnTo>
                        <a:pt x="29" y="60"/>
                      </a:lnTo>
                      <a:lnTo>
                        <a:pt x="29" y="62"/>
                      </a:lnTo>
                      <a:lnTo>
                        <a:pt x="31" y="63"/>
                      </a:lnTo>
                      <a:lnTo>
                        <a:pt x="31" y="64"/>
                      </a:lnTo>
                      <a:lnTo>
                        <a:pt x="31" y="66"/>
                      </a:lnTo>
                      <a:lnTo>
                        <a:pt x="32" y="66"/>
                      </a:lnTo>
                      <a:lnTo>
                        <a:pt x="32" y="67"/>
                      </a:lnTo>
                      <a:lnTo>
                        <a:pt x="32" y="69"/>
                      </a:lnTo>
                      <a:lnTo>
                        <a:pt x="34" y="70"/>
                      </a:lnTo>
                      <a:lnTo>
                        <a:pt x="34" y="71"/>
                      </a:lnTo>
                      <a:lnTo>
                        <a:pt x="34" y="73"/>
                      </a:lnTo>
                      <a:lnTo>
                        <a:pt x="35" y="74"/>
                      </a:lnTo>
                      <a:lnTo>
                        <a:pt x="35" y="76"/>
                      </a:lnTo>
                      <a:lnTo>
                        <a:pt x="35" y="77"/>
                      </a:lnTo>
                      <a:lnTo>
                        <a:pt x="36" y="78"/>
                      </a:lnTo>
                      <a:lnTo>
                        <a:pt x="36" y="80"/>
                      </a:lnTo>
                      <a:lnTo>
                        <a:pt x="38" y="83"/>
                      </a:lnTo>
                      <a:lnTo>
                        <a:pt x="38" y="84"/>
                      </a:lnTo>
                      <a:lnTo>
                        <a:pt x="39" y="85"/>
                      </a:lnTo>
                      <a:lnTo>
                        <a:pt x="39" y="87"/>
                      </a:lnTo>
                      <a:lnTo>
                        <a:pt x="39" y="88"/>
                      </a:lnTo>
                      <a:lnTo>
                        <a:pt x="41" y="90"/>
                      </a:lnTo>
                      <a:lnTo>
                        <a:pt x="41" y="91"/>
                      </a:lnTo>
                      <a:lnTo>
                        <a:pt x="42" y="92"/>
                      </a:lnTo>
                      <a:lnTo>
                        <a:pt x="42" y="94"/>
                      </a:lnTo>
                      <a:lnTo>
                        <a:pt x="42" y="95"/>
                      </a:lnTo>
                      <a:lnTo>
                        <a:pt x="43" y="97"/>
                      </a:lnTo>
                      <a:lnTo>
                        <a:pt x="43" y="98"/>
                      </a:lnTo>
                      <a:lnTo>
                        <a:pt x="43" y="99"/>
                      </a:lnTo>
                      <a:lnTo>
                        <a:pt x="45" y="101"/>
                      </a:lnTo>
                      <a:lnTo>
                        <a:pt x="45" y="102"/>
                      </a:lnTo>
                      <a:lnTo>
                        <a:pt x="45" y="104"/>
                      </a:lnTo>
                      <a:lnTo>
                        <a:pt x="46" y="105"/>
                      </a:lnTo>
                      <a:lnTo>
                        <a:pt x="46" y="106"/>
                      </a:lnTo>
                      <a:lnTo>
                        <a:pt x="46" y="108"/>
                      </a:lnTo>
                      <a:lnTo>
                        <a:pt x="48" y="109"/>
                      </a:lnTo>
                      <a:lnTo>
                        <a:pt x="48" y="111"/>
                      </a:lnTo>
                      <a:lnTo>
                        <a:pt x="48" y="112"/>
                      </a:lnTo>
                      <a:lnTo>
                        <a:pt x="49" y="113"/>
                      </a:lnTo>
                      <a:lnTo>
                        <a:pt x="49" y="115"/>
                      </a:lnTo>
                      <a:lnTo>
                        <a:pt x="49" y="116"/>
                      </a:lnTo>
                      <a:lnTo>
                        <a:pt x="50" y="119"/>
                      </a:lnTo>
                      <a:lnTo>
                        <a:pt x="50" y="120"/>
                      </a:lnTo>
                      <a:lnTo>
                        <a:pt x="50" y="122"/>
                      </a:lnTo>
                      <a:lnTo>
                        <a:pt x="52" y="123"/>
                      </a:lnTo>
                      <a:lnTo>
                        <a:pt x="52" y="124"/>
                      </a:lnTo>
                      <a:lnTo>
                        <a:pt x="52" y="126"/>
                      </a:lnTo>
                      <a:lnTo>
                        <a:pt x="53" y="127"/>
                      </a:lnTo>
                      <a:lnTo>
                        <a:pt x="53" y="129"/>
                      </a:lnTo>
                      <a:lnTo>
                        <a:pt x="53" y="130"/>
                      </a:lnTo>
                      <a:lnTo>
                        <a:pt x="54" y="131"/>
                      </a:lnTo>
                      <a:lnTo>
                        <a:pt x="54" y="133"/>
                      </a:lnTo>
                      <a:lnTo>
                        <a:pt x="54" y="134"/>
                      </a:lnTo>
                      <a:lnTo>
                        <a:pt x="54" y="136"/>
                      </a:lnTo>
                      <a:lnTo>
                        <a:pt x="56" y="137"/>
                      </a:lnTo>
                      <a:lnTo>
                        <a:pt x="56" y="138"/>
                      </a:lnTo>
                      <a:lnTo>
                        <a:pt x="56" y="140"/>
                      </a:lnTo>
                      <a:lnTo>
                        <a:pt x="57" y="141"/>
                      </a:lnTo>
                      <a:lnTo>
                        <a:pt x="57" y="143"/>
                      </a:lnTo>
                      <a:lnTo>
                        <a:pt x="57" y="144"/>
                      </a:lnTo>
                      <a:lnTo>
                        <a:pt x="59" y="145"/>
                      </a:lnTo>
                      <a:lnTo>
                        <a:pt x="59" y="147"/>
                      </a:lnTo>
                      <a:lnTo>
                        <a:pt x="59" y="148"/>
                      </a:lnTo>
                      <a:lnTo>
                        <a:pt x="60" y="150"/>
                      </a:lnTo>
                      <a:lnTo>
                        <a:pt x="60" y="151"/>
                      </a:lnTo>
                      <a:lnTo>
                        <a:pt x="60" y="152"/>
                      </a:lnTo>
                      <a:lnTo>
                        <a:pt x="61" y="154"/>
                      </a:lnTo>
                      <a:lnTo>
                        <a:pt x="61" y="157"/>
                      </a:lnTo>
                      <a:lnTo>
                        <a:pt x="61" y="158"/>
                      </a:lnTo>
                      <a:lnTo>
                        <a:pt x="63" y="159"/>
                      </a:lnTo>
                      <a:lnTo>
                        <a:pt x="63" y="161"/>
                      </a:lnTo>
                      <a:lnTo>
                        <a:pt x="63" y="162"/>
                      </a:lnTo>
                      <a:lnTo>
                        <a:pt x="64" y="164"/>
                      </a:lnTo>
                      <a:lnTo>
                        <a:pt x="64" y="165"/>
                      </a:lnTo>
                      <a:lnTo>
                        <a:pt x="64" y="166"/>
                      </a:lnTo>
                      <a:lnTo>
                        <a:pt x="66" y="168"/>
                      </a:lnTo>
                      <a:lnTo>
                        <a:pt x="66" y="169"/>
                      </a:lnTo>
                      <a:lnTo>
                        <a:pt x="66" y="171"/>
                      </a:lnTo>
                      <a:lnTo>
                        <a:pt x="66" y="172"/>
                      </a:lnTo>
                      <a:lnTo>
                        <a:pt x="67" y="173"/>
                      </a:lnTo>
                      <a:lnTo>
                        <a:pt x="67" y="175"/>
                      </a:lnTo>
                      <a:lnTo>
                        <a:pt x="67" y="176"/>
                      </a:lnTo>
                      <a:lnTo>
                        <a:pt x="67" y="178"/>
                      </a:lnTo>
                      <a:lnTo>
                        <a:pt x="67" y="179"/>
                      </a:lnTo>
                      <a:lnTo>
                        <a:pt x="67" y="180"/>
                      </a:lnTo>
                      <a:lnTo>
                        <a:pt x="68" y="180"/>
                      </a:lnTo>
                      <a:lnTo>
                        <a:pt x="68" y="182"/>
                      </a:lnTo>
                      <a:lnTo>
                        <a:pt x="68" y="183"/>
                      </a:lnTo>
                      <a:lnTo>
                        <a:pt x="68" y="185"/>
                      </a:lnTo>
                      <a:lnTo>
                        <a:pt x="68" y="186"/>
                      </a:lnTo>
                      <a:lnTo>
                        <a:pt x="68" y="187"/>
                      </a:lnTo>
                      <a:lnTo>
                        <a:pt x="68" y="189"/>
                      </a:lnTo>
                      <a:lnTo>
                        <a:pt x="68" y="190"/>
                      </a:lnTo>
                      <a:lnTo>
                        <a:pt x="68" y="192"/>
                      </a:lnTo>
                      <a:lnTo>
                        <a:pt x="68" y="193"/>
                      </a:lnTo>
                      <a:lnTo>
                        <a:pt x="68" y="194"/>
                      </a:lnTo>
                      <a:lnTo>
                        <a:pt x="70" y="196"/>
                      </a:lnTo>
                      <a:lnTo>
                        <a:pt x="70" y="197"/>
                      </a:lnTo>
                      <a:lnTo>
                        <a:pt x="70" y="198"/>
                      </a:lnTo>
                      <a:lnTo>
                        <a:pt x="70" y="200"/>
                      </a:lnTo>
                      <a:lnTo>
                        <a:pt x="70" y="201"/>
                      </a:lnTo>
                      <a:lnTo>
                        <a:pt x="70" y="203"/>
                      </a:lnTo>
                      <a:lnTo>
                        <a:pt x="70" y="204"/>
                      </a:lnTo>
                      <a:lnTo>
                        <a:pt x="70" y="205"/>
                      </a:lnTo>
                      <a:lnTo>
                        <a:pt x="70" y="207"/>
                      </a:lnTo>
                      <a:lnTo>
                        <a:pt x="70" y="208"/>
                      </a:lnTo>
                      <a:lnTo>
                        <a:pt x="71" y="210"/>
                      </a:lnTo>
                      <a:lnTo>
                        <a:pt x="71" y="211"/>
                      </a:lnTo>
                      <a:lnTo>
                        <a:pt x="71" y="212"/>
                      </a:lnTo>
                      <a:lnTo>
                        <a:pt x="71" y="214"/>
                      </a:lnTo>
                      <a:lnTo>
                        <a:pt x="71" y="215"/>
                      </a:lnTo>
                      <a:lnTo>
                        <a:pt x="71" y="217"/>
                      </a:lnTo>
                      <a:lnTo>
                        <a:pt x="73" y="217"/>
                      </a:lnTo>
                      <a:lnTo>
                        <a:pt x="73" y="218"/>
                      </a:lnTo>
                      <a:lnTo>
                        <a:pt x="73" y="219"/>
                      </a:lnTo>
                      <a:lnTo>
                        <a:pt x="73" y="221"/>
                      </a:lnTo>
                      <a:lnTo>
                        <a:pt x="73" y="222"/>
                      </a:lnTo>
                      <a:lnTo>
                        <a:pt x="73" y="224"/>
                      </a:lnTo>
                      <a:lnTo>
                        <a:pt x="74" y="225"/>
                      </a:lnTo>
                      <a:lnTo>
                        <a:pt x="74" y="226"/>
                      </a:lnTo>
                      <a:lnTo>
                        <a:pt x="74" y="228"/>
                      </a:lnTo>
                      <a:lnTo>
                        <a:pt x="74" y="229"/>
                      </a:lnTo>
                      <a:lnTo>
                        <a:pt x="74" y="231"/>
                      </a:lnTo>
                      <a:lnTo>
                        <a:pt x="74" y="232"/>
                      </a:lnTo>
                      <a:lnTo>
                        <a:pt x="74" y="233"/>
                      </a:lnTo>
                      <a:lnTo>
                        <a:pt x="74" y="235"/>
                      </a:lnTo>
                      <a:lnTo>
                        <a:pt x="74" y="236"/>
                      </a:lnTo>
                      <a:lnTo>
                        <a:pt x="74" y="238"/>
                      </a:lnTo>
                      <a:lnTo>
                        <a:pt x="74" y="239"/>
                      </a:lnTo>
                      <a:lnTo>
                        <a:pt x="73" y="240"/>
                      </a:lnTo>
                      <a:lnTo>
                        <a:pt x="73" y="243"/>
                      </a:lnTo>
                      <a:lnTo>
                        <a:pt x="73" y="245"/>
                      </a:lnTo>
                      <a:lnTo>
                        <a:pt x="73" y="246"/>
                      </a:lnTo>
                      <a:lnTo>
                        <a:pt x="73" y="247"/>
                      </a:lnTo>
                      <a:lnTo>
                        <a:pt x="73" y="25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08" name="Freeform 237">
                  <a:extLst>
                    <a:ext uri="{FF2B5EF4-FFF2-40B4-BE49-F238E27FC236}">
                      <a16:creationId xmlns:a16="http://schemas.microsoft.com/office/drawing/2014/main" id="{15EDCBC0-2457-984B-8F1B-F6989023E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51" y="1456"/>
                  <a:ext cx="37" cy="125"/>
                </a:xfrm>
                <a:custGeom>
                  <a:avLst/>
                  <a:gdLst>
                    <a:gd name="T0" fmla="*/ 1 w 74"/>
                    <a:gd name="T1" fmla="*/ 1 h 250"/>
                    <a:gd name="T2" fmla="*/ 1 w 74"/>
                    <a:gd name="T3" fmla="*/ 1 h 250"/>
                    <a:gd name="T4" fmla="*/ 1 w 74"/>
                    <a:gd name="T5" fmla="*/ 1 h 250"/>
                    <a:gd name="T6" fmla="*/ 1 w 74"/>
                    <a:gd name="T7" fmla="*/ 1 h 250"/>
                    <a:gd name="T8" fmla="*/ 1 w 74"/>
                    <a:gd name="T9" fmla="*/ 1 h 250"/>
                    <a:gd name="T10" fmla="*/ 1 w 74"/>
                    <a:gd name="T11" fmla="*/ 1 h 250"/>
                    <a:gd name="T12" fmla="*/ 1 w 74"/>
                    <a:gd name="T13" fmla="*/ 1 h 250"/>
                    <a:gd name="T14" fmla="*/ 1 w 74"/>
                    <a:gd name="T15" fmla="*/ 1 h 250"/>
                    <a:gd name="T16" fmla="*/ 1 w 74"/>
                    <a:gd name="T17" fmla="*/ 1 h 250"/>
                    <a:gd name="T18" fmla="*/ 1 w 74"/>
                    <a:gd name="T19" fmla="*/ 1 h 250"/>
                    <a:gd name="T20" fmla="*/ 1 w 74"/>
                    <a:gd name="T21" fmla="*/ 1 h 250"/>
                    <a:gd name="T22" fmla="*/ 1 w 74"/>
                    <a:gd name="T23" fmla="*/ 1 h 250"/>
                    <a:gd name="T24" fmla="*/ 1 w 74"/>
                    <a:gd name="T25" fmla="*/ 1 h 250"/>
                    <a:gd name="T26" fmla="*/ 1 w 74"/>
                    <a:gd name="T27" fmla="*/ 1 h 250"/>
                    <a:gd name="T28" fmla="*/ 1 w 74"/>
                    <a:gd name="T29" fmla="*/ 1 h 250"/>
                    <a:gd name="T30" fmla="*/ 1 w 74"/>
                    <a:gd name="T31" fmla="*/ 1 h 250"/>
                    <a:gd name="T32" fmla="*/ 1 w 74"/>
                    <a:gd name="T33" fmla="*/ 1 h 250"/>
                    <a:gd name="T34" fmla="*/ 1 w 74"/>
                    <a:gd name="T35" fmla="*/ 1 h 250"/>
                    <a:gd name="T36" fmla="*/ 1 w 74"/>
                    <a:gd name="T37" fmla="*/ 1 h 250"/>
                    <a:gd name="T38" fmla="*/ 1 w 74"/>
                    <a:gd name="T39" fmla="*/ 1 h 250"/>
                    <a:gd name="T40" fmla="*/ 1 w 74"/>
                    <a:gd name="T41" fmla="*/ 1 h 250"/>
                    <a:gd name="T42" fmla="*/ 1 w 74"/>
                    <a:gd name="T43" fmla="*/ 1 h 250"/>
                    <a:gd name="T44" fmla="*/ 1 w 74"/>
                    <a:gd name="T45" fmla="*/ 1 h 250"/>
                    <a:gd name="T46" fmla="*/ 1 w 74"/>
                    <a:gd name="T47" fmla="*/ 1 h 250"/>
                    <a:gd name="T48" fmla="*/ 1 w 74"/>
                    <a:gd name="T49" fmla="*/ 1 h 250"/>
                    <a:gd name="T50" fmla="*/ 1 w 74"/>
                    <a:gd name="T51" fmla="*/ 1 h 250"/>
                    <a:gd name="T52" fmla="*/ 1 w 74"/>
                    <a:gd name="T53" fmla="*/ 1 h 250"/>
                    <a:gd name="T54" fmla="*/ 1 w 74"/>
                    <a:gd name="T55" fmla="*/ 1 h 250"/>
                    <a:gd name="T56" fmla="*/ 1 w 74"/>
                    <a:gd name="T57" fmla="*/ 1 h 250"/>
                    <a:gd name="T58" fmla="*/ 1 w 74"/>
                    <a:gd name="T59" fmla="*/ 1 h 250"/>
                    <a:gd name="T60" fmla="*/ 1 w 74"/>
                    <a:gd name="T61" fmla="*/ 1 h 250"/>
                    <a:gd name="T62" fmla="*/ 1 w 74"/>
                    <a:gd name="T63" fmla="*/ 1 h 250"/>
                    <a:gd name="T64" fmla="*/ 1 w 74"/>
                    <a:gd name="T65" fmla="*/ 1 h 250"/>
                    <a:gd name="T66" fmla="*/ 1 w 74"/>
                    <a:gd name="T67" fmla="*/ 1 h 250"/>
                    <a:gd name="T68" fmla="*/ 1 w 74"/>
                    <a:gd name="T69" fmla="*/ 1 h 250"/>
                    <a:gd name="T70" fmla="*/ 1 w 74"/>
                    <a:gd name="T71" fmla="*/ 1 h 250"/>
                    <a:gd name="T72" fmla="*/ 1 w 74"/>
                    <a:gd name="T73" fmla="*/ 1 h 250"/>
                    <a:gd name="T74" fmla="*/ 1 w 74"/>
                    <a:gd name="T75" fmla="*/ 1 h 250"/>
                    <a:gd name="T76" fmla="*/ 1 w 74"/>
                    <a:gd name="T77" fmla="*/ 1 h 250"/>
                    <a:gd name="T78" fmla="*/ 1 w 74"/>
                    <a:gd name="T79" fmla="*/ 1 h 250"/>
                    <a:gd name="T80" fmla="*/ 1 w 74"/>
                    <a:gd name="T81" fmla="*/ 1 h 250"/>
                    <a:gd name="T82" fmla="*/ 1 w 74"/>
                    <a:gd name="T83" fmla="*/ 1 h 250"/>
                    <a:gd name="T84" fmla="*/ 1 w 74"/>
                    <a:gd name="T85" fmla="*/ 1 h 250"/>
                    <a:gd name="T86" fmla="*/ 1 w 74"/>
                    <a:gd name="T87" fmla="*/ 1 h 250"/>
                    <a:gd name="T88" fmla="*/ 1 w 74"/>
                    <a:gd name="T89" fmla="*/ 1 h 250"/>
                    <a:gd name="T90" fmla="*/ 1 w 74"/>
                    <a:gd name="T91" fmla="*/ 1 h 250"/>
                    <a:gd name="T92" fmla="*/ 1 w 74"/>
                    <a:gd name="T93" fmla="*/ 1 h 250"/>
                    <a:gd name="T94" fmla="*/ 1 w 74"/>
                    <a:gd name="T95" fmla="*/ 1 h 250"/>
                    <a:gd name="T96" fmla="*/ 1 w 74"/>
                    <a:gd name="T97" fmla="*/ 1 h 250"/>
                    <a:gd name="T98" fmla="*/ 1 w 74"/>
                    <a:gd name="T99" fmla="*/ 1 h 250"/>
                    <a:gd name="T100" fmla="*/ 1 w 74"/>
                    <a:gd name="T101" fmla="*/ 1 h 250"/>
                    <a:gd name="T102" fmla="*/ 1 w 74"/>
                    <a:gd name="T103" fmla="*/ 1 h 250"/>
                    <a:gd name="T104" fmla="*/ 1 w 74"/>
                    <a:gd name="T105" fmla="*/ 1 h 250"/>
                    <a:gd name="T106" fmla="*/ 1 w 74"/>
                    <a:gd name="T107" fmla="*/ 1 h 250"/>
                    <a:gd name="T108" fmla="*/ 1 w 74"/>
                    <a:gd name="T109" fmla="*/ 1 h 250"/>
                    <a:gd name="T110" fmla="*/ 1 w 74"/>
                    <a:gd name="T111" fmla="*/ 1 h 250"/>
                    <a:gd name="T112" fmla="*/ 1 w 74"/>
                    <a:gd name="T113" fmla="*/ 1 h 25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74"/>
                    <a:gd name="T172" fmla="*/ 0 h 250"/>
                    <a:gd name="T173" fmla="*/ 74 w 74"/>
                    <a:gd name="T174" fmla="*/ 250 h 250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74" h="250">
                      <a:moveTo>
                        <a:pt x="0" y="250"/>
                      </a:moveTo>
                      <a:lnTo>
                        <a:pt x="1" y="247"/>
                      </a:lnTo>
                      <a:lnTo>
                        <a:pt x="3" y="244"/>
                      </a:lnTo>
                      <a:lnTo>
                        <a:pt x="4" y="241"/>
                      </a:lnTo>
                      <a:lnTo>
                        <a:pt x="6" y="240"/>
                      </a:lnTo>
                      <a:lnTo>
                        <a:pt x="7" y="237"/>
                      </a:lnTo>
                      <a:lnTo>
                        <a:pt x="7" y="236"/>
                      </a:lnTo>
                      <a:lnTo>
                        <a:pt x="8" y="233"/>
                      </a:lnTo>
                      <a:lnTo>
                        <a:pt x="10" y="232"/>
                      </a:lnTo>
                      <a:lnTo>
                        <a:pt x="10" y="230"/>
                      </a:lnTo>
                      <a:lnTo>
                        <a:pt x="11" y="229"/>
                      </a:lnTo>
                      <a:lnTo>
                        <a:pt x="13" y="227"/>
                      </a:lnTo>
                      <a:lnTo>
                        <a:pt x="13" y="226"/>
                      </a:lnTo>
                      <a:lnTo>
                        <a:pt x="14" y="225"/>
                      </a:lnTo>
                      <a:lnTo>
                        <a:pt x="14" y="223"/>
                      </a:lnTo>
                      <a:lnTo>
                        <a:pt x="15" y="222"/>
                      </a:lnTo>
                      <a:lnTo>
                        <a:pt x="15" y="220"/>
                      </a:lnTo>
                      <a:lnTo>
                        <a:pt x="17" y="219"/>
                      </a:lnTo>
                      <a:lnTo>
                        <a:pt x="17" y="218"/>
                      </a:lnTo>
                      <a:lnTo>
                        <a:pt x="18" y="216"/>
                      </a:lnTo>
                      <a:lnTo>
                        <a:pt x="18" y="215"/>
                      </a:lnTo>
                      <a:lnTo>
                        <a:pt x="20" y="213"/>
                      </a:lnTo>
                      <a:lnTo>
                        <a:pt x="20" y="212"/>
                      </a:lnTo>
                      <a:lnTo>
                        <a:pt x="20" y="211"/>
                      </a:lnTo>
                      <a:lnTo>
                        <a:pt x="21" y="211"/>
                      </a:lnTo>
                      <a:lnTo>
                        <a:pt x="21" y="209"/>
                      </a:lnTo>
                      <a:lnTo>
                        <a:pt x="21" y="208"/>
                      </a:lnTo>
                      <a:lnTo>
                        <a:pt x="22" y="206"/>
                      </a:lnTo>
                      <a:lnTo>
                        <a:pt x="22" y="205"/>
                      </a:lnTo>
                      <a:lnTo>
                        <a:pt x="22" y="204"/>
                      </a:lnTo>
                      <a:lnTo>
                        <a:pt x="24" y="202"/>
                      </a:lnTo>
                      <a:lnTo>
                        <a:pt x="24" y="201"/>
                      </a:lnTo>
                      <a:lnTo>
                        <a:pt x="25" y="199"/>
                      </a:lnTo>
                      <a:lnTo>
                        <a:pt x="25" y="198"/>
                      </a:lnTo>
                      <a:lnTo>
                        <a:pt x="27" y="197"/>
                      </a:lnTo>
                      <a:lnTo>
                        <a:pt x="27" y="195"/>
                      </a:lnTo>
                      <a:lnTo>
                        <a:pt x="27" y="194"/>
                      </a:lnTo>
                      <a:lnTo>
                        <a:pt x="28" y="194"/>
                      </a:lnTo>
                      <a:lnTo>
                        <a:pt x="28" y="192"/>
                      </a:lnTo>
                      <a:lnTo>
                        <a:pt x="28" y="191"/>
                      </a:lnTo>
                      <a:lnTo>
                        <a:pt x="29" y="190"/>
                      </a:lnTo>
                      <a:lnTo>
                        <a:pt x="29" y="188"/>
                      </a:lnTo>
                      <a:lnTo>
                        <a:pt x="31" y="187"/>
                      </a:lnTo>
                      <a:lnTo>
                        <a:pt x="31" y="185"/>
                      </a:lnTo>
                      <a:lnTo>
                        <a:pt x="31" y="184"/>
                      </a:lnTo>
                      <a:lnTo>
                        <a:pt x="32" y="183"/>
                      </a:lnTo>
                      <a:lnTo>
                        <a:pt x="32" y="181"/>
                      </a:lnTo>
                      <a:lnTo>
                        <a:pt x="32" y="180"/>
                      </a:lnTo>
                      <a:lnTo>
                        <a:pt x="34" y="178"/>
                      </a:lnTo>
                      <a:lnTo>
                        <a:pt x="34" y="177"/>
                      </a:lnTo>
                      <a:lnTo>
                        <a:pt x="35" y="176"/>
                      </a:lnTo>
                      <a:lnTo>
                        <a:pt x="35" y="174"/>
                      </a:lnTo>
                      <a:lnTo>
                        <a:pt x="35" y="173"/>
                      </a:lnTo>
                      <a:lnTo>
                        <a:pt x="36" y="170"/>
                      </a:lnTo>
                      <a:lnTo>
                        <a:pt x="36" y="169"/>
                      </a:lnTo>
                      <a:lnTo>
                        <a:pt x="38" y="167"/>
                      </a:lnTo>
                      <a:lnTo>
                        <a:pt x="38" y="166"/>
                      </a:lnTo>
                      <a:lnTo>
                        <a:pt x="39" y="164"/>
                      </a:lnTo>
                      <a:lnTo>
                        <a:pt x="39" y="163"/>
                      </a:lnTo>
                      <a:lnTo>
                        <a:pt x="39" y="162"/>
                      </a:lnTo>
                      <a:lnTo>
                        <a:pt x="41" y="160"/>
                      </a:lnTo>
                      <a:lnTo>
                        <a:pt x="41" y="159"/>
                      </a:lnTo>
                      <a:lnTo>
                        <a:pt x="41" y="158"/>
                      </a:lnTo>
                      <a:lnTo>
                        <a:pt x="42" y="156"/>
                      </a:lnTo>
                      <a:lnTo>
                        <a:pt x="42" y="155"/>
                      </a:lnTo>
                      <a:lnTo>
                        <a:pt x="42" y="153"/>
                      </a:lnTo>
                      <a:lnTo>
                        <a:pt x="43" y="153"/>
                      </a:lnTo>
                      <a:lnTo>
                        <a:pt x="43" y="152"/>
                      </a:lnTo>
                      <a:lnTo>
                        <a:pt x="43" y="151"/>
                      </a:lnTo>
                      <a:lnTo>
                        <a:pt x="45" y="149"/>
                      </a:lnTo>
                      <a:lnTo>
                        <a:pt x="45" y="148"/>
                      </a:lnTo>
                      <a:lnTo>
                        <a:pt x="45" y="146"/>
                      </a:lnTo>
                      <a:lnTo>
                        <a:pt x="45" y="145"/>
                      </a:lnTo>
                      <a:lnTo>
                        <a:pt x="46" y="145"/>
                      </a:lnTo>
                      <a:lnTo>
                        <a:pt x="46" y="144"/>
                      </a:lnTo>
                      <a:lnTo>
                        <a:pt x="46" y="142"/>
                      </a:lnTo>
                      <a:lnTo>
                        <a:pt x="46" y="141"/>
                      </a:lnTo>
                      <a:lnTo>
                        <a:pt x="48" y="139"/>
                      </a:lnTo>
                      <a:lnTo>
                        <a:pt x="48" y="138"/>
                      </a:lnTo>
                      <a:lnTo>
                        <a:pt x="49" y="137"/>
                      </a:lnTo>
                      <a:lnTo>
                        <a:pt x="49" y="134"/>
                      </a:lnTo>
                      <a:lnTo>
                        <a:pt x="49" y="132"/>
                      </a:lnTo>
                      <a:lnTo>
                        <a:pt x="50" y="131"/>
                      </a:lnTo>
                      <a:lnTo>
                        <a:pt x="50" y="130"/>
                      </a:lnTo>
                      <a:lnTo>
                        <a:pt x="50" y="128"/>
                      </a:lnTo>
                      <a:lnTo>
                        <a:pt x="52" y="127"/>
                      </a:lnTo>
                      <a:lnTo>
                        <a:pt x="52" y="125"/>
                      </a:lnTo>
                      <a:lnTo>
                        <a:pt x="52" y="124"/>
                      </a:lnTo>
                      <a:lnTo>
                        <a:pt x="53" y="123"/>
                      </a:lnTo>
                      <a:lnTo>
                        <a:pt x="53" y="121"/>
                      </a:lnTo>
                      <a:lnTo>
                        <a:pt x="53" y="120"/>
                      </a:lnTo>
                      <a:lnTo>
                        <a:pt x="53" y="118"/>
                      </a:lnTo>
                      <a:lnTo>
                        <a:pt x="54" y="117"/>
                      </a:lnTo>
                      <a:lnTo>
                        <a:pt x="54" y="116"/>
                      </a:lnTo>
                      <a:lnTo>
                        <a:pt x="54" y="114"/>
                      </a:lnTo>
                      <a:lnTo>
                        <a:pt x="56" y="113"/>
                      </a:lnTo>
                      <a:lnTo>
                        <a:pt x="56" y="111"/>
                      </a:lnTo>
                      <a:lnTo>
                        <a:pt x="56" y="110"/>
                      </a:lnTo>
                      <a:lnTo>
                        <a:pt x="57" y="109"/>
                      </a:lnTo>
                      <a:lnTo>
                        <a:pt x="57" y="107"/>
                      </a:lnTo>
                      <a:lnTo>
                        <a:pt x="57" y="106"/>
                      </a:lnTo>
                      <a:lnTo>
                        <a:pt x="59" y="104"/>
                      </a:lnTo>
                      <a:lnTo>
                        <a:pt x="59" y="103"/>
                      </a:lnTo>
                      <a:lnTo>
                        <a:pt x="59" y="102"/>
                      </a:lnTo>
                      <a:lnTo>
                        <a:pt x="59" y="100"/>
                      </a:lnTo>
                      <a:lnTo>
                        <a:pt x="60" y="99"/>
                      </a:lnTo>
                      <a:lnTo>
                        <a:pt x="60" y="97"/>
                      </a:lnTo>
                      <a:lnTo>
                        <a:pt x="60" y="96"/>
                      </a:lnTo>
                      <a:lnTo>
                        <a:pt x="61" y="95"/>
                      </a:lnTo>
                      <a:lnTo>
                        <a:pt x="61" y="93"/>
                      </a:lnTo>
                      <a:lnTo>
                        <a:pt x="61" y="92"/>
                      </a:lnTo>
                      <a:lnTo>
                        <a:pt x="63" y="89"/>
                      </a:lnTo>
                      <a:lnTo>
                        <a:pt x="63" y="88"/>
                      </a:lnTo>
                      <a:lnTo>
                        <a:pt x="63" y="86"/>
                      </a:lnTo>
                      <a:lnTo>
                        <a:pt x="64" y="85"/>
                      </a:lnTo>
                      <a:lnTo>
                        <a:pt x="64" y="84"/>
                      </a:lnTo>
                      <a:lnTo>
                        <a:pt x="66" y="82"/>
                      </a:lnTo>
                      <a:lnTo>
                        <a:pt x="66" y="81"/>
                      </a:lnTo>
                      <a:lnTo>
                        <a:pt x="66" y="79"/>
                      </a:lnTo>
                      <a:lnTo>
                        <a:pt x="66" y="78"/>
                      </a:lnTo>
                      <a:lnTo>
                        <a:pt x="66" y="77"/>
                      </a:lnTo>
                      <a:lnTo>
                        <a:pt x="67" y="77"/>
                      </a:lnTo>
                      <a:lnTo>
                        <a:pt x="67" y="75"/>
                      </a:lnTo>
                      <a:lnTo>
                        <a:pt x="67" y="74"/>
                      </a:lnTo>
                      <a:lnTo>
                        <a:pt x="67" y="72"/>
                      </a:lnTo>
                      <a:lnTo>
                        <a:pt x="67" y="71"/>
                      </a:lnTo>
                      <a:lnTo>
                        <a:pt x="67" y="70"/>
                      </a:lnTo>
                      <a:lnTo>
                        <a:pt x="68" y="68"/>
                      </a:lnTo>
                      <a:lnTo>
                        <a:pt x="68" y="67"/>
                      </a:lnTo>
                      <a:lnTo>
                        <a:pt x="68" y="65"/>
                      </a:lnTo>
                      <a:lnTo>
                        <a:pt x="68" y="64"/>
                      </a:lnTo>
                      <a:lnTo>
                        <a:pt x="68" y="63"/>
                      </a:lnTo>
                      <a:lnTo>
                        <a:pt x="68" y="61"/>
                      </a:lnTo>
                      <a:lnTo>
                        <a:pt x="68" y="60"/>
                      </a:lnTo>
                      <a:lnTo>
                        <a:pt x="68" y="58"/>
                      </a:lnTo>
                      <a:lnTo>
                        <a:pt x="68" y="57"/>
                      </a:lnTo>
                      <a:lnTo>
                        <a:pt x="68" y="56"/>
                      </a:lnTo>
                      <a:lnTo>
                        <a:pt x="70" y="54"/>
                      </a:lnTo>
                      <a:lnTo>
                        <a:pt x="70" y="53"/>
                      </a:lnTo>
                      <a:lnTo>
                        <a:pt x="70" y="51"/>
                      </a:lnTo>
                      <a:lnTo>
                        <a:pt x="70" y="50"/>
                      </a:lnTo>
                      <a:lnTo>
                        <a:pt x="70" y="49"/>
                      </a:lnTo>
                      <a:lnTo>
                        <a:pt x="70" y="47"/>
                      </a:lnTo>
                      <a:lnTo>
                        <a:pt x="70" y="46"/>
                      </a:lnTo>
                      <a:lnTo>
                        <a:pt x="70" y="44"/>
                      </a:lnTo>
                      <a:lnTo>
                        <a:pt x="70" y="43"/>
                      </a:lnTo>
                      <a:lnTo>
                        <a:pt x="70" y="42"/>
                      </a:lnTo>
                      <a:lnTo>
                        <a:pt x="71" y="40"/>
                      </a:lnTo>
                      <a:lnTo>
                        <a:pt x="71" y="39"/>
                      </a:lnTo>
                      <a:lnTo>
                        <a:pt x="71" y="37"/>
                      </a:lnTo>
                      <a:lnTo>
                        <a:pt x="71" y="36"/>
                      </a:lnTo>
                      <a:lnTo>
                        <a:pt x="71" y="35"/>
                      </a:lnTo>
                      <a:lnTo>
                        <a:pt x="71" y="33"/>
                      </a:lnTo>
                      <a:lnTo>
                        <a:pt x="73" y="32"/>
                      </a:lnTo>
                      <a:lnTo>
                        <a:pt x="73" y="30"/>
                      </a:lnTo>
                      <a:lnTo>
                        <a:pt x="73" y="29"/>
                      </a:lnTo>
                      <a:lnTo>
                        <a:pt x="73" y="28"/>
                      </a:lnTo>
                      <a:lnTo>
                        <a:pt x="73" y="26"/>
                      </a:lnTo>
                      <a:lnTo>
                        <a:pt x="74" y="25"/>
                      </a:lnTo>
                      <a:lnTo>
                        <a:pt x="74" y="23"/>
                      </a:lnTo>
                      <a:lnTo>
                        <a:pt x="74" y="22"/>
                      </a:lnTo>
                      <a:lnTo>
                        <a:pt x="74" y="21"/>
                      </a:lnTo>
                      <a:lnTo>
                        <a:pt x="74" y="19"/>
                      </a:lnTo>
                      <a:lnTo>
                        <a:pt x="74" y="18"/>
                      </a:lnTo>
                      <a:lnTo>
                        <a:pt x="74" y="17"/>
                      </a:lnTo>
                      <a:lnTo>
                        <a:pt x="74" y="15"/>
                      </a:lnTo>
                      <a:lnTo>
                        <a:pt x="74" y="14"/>
                      </a:lnTo>
                      <a:lnTo>
                        <a:pt x="74" y="12"/>
                      </a:lnTo>
                      <a:lnTo>
                        <a:pt x="74" y="11"/>
                      </a:lnTo>
                      <a:lnTo>
                        <a:pt x="74" y="10"/>
                      </a:lnTo>
                      <a:lnTo>
                        <a:pt x="73" y="8"/>
                      </a:lnTo>
                      <a:lnTo>
                        <a:pt x="73" y="7"/>
                      </a:lnTo>
                      <a:lnTo>
                        <a:pt x="73" y="5"/>
                      </a:lnTo>
                      <a:lnTo>
                        <a:pt x="73" y="4"/>
                      </a:lnTo>
                      <a:lnTo>
                        <a:pt x="73" y="1"/>
                      </a:lnTo>
                      <a:lnTo>
                        <a:pt x="73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477" name="Group 244">
              <a:extLst>
                <a:ext uri="{FF2B5EF4-FFF2-40B4-BE49-F238E27FC236}">
                  <a16:creationId xmlns:a16="http://schemas.microsoft.com/office/drawing/2014/main" id="{6C9DA330-BFA9-2E43-8494-14D166BFDCE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6016626" y="1563687"/>
              <a:ext cx="514350" cy="403225"/>
              <a:chOff x="3450" y="1331"/>
              <a:chExt cx="321" cy="252"/>
            </a:xfrm>
          </p:grpSpPr>
          <p:sp>
            <p:nvSpPr>
              <p:cNvPr id="228496" name="Freeform 245">
                <a:extLst>
                  <a:ext uri="{FF2B5EF4-FFF2-40B4-BE49-F238E27FC236}">
                    <a16:creationId xmlns:a16="http://schemas.microsoft.com/office/drawing/2014/main" id="{1257F7DB-30E6-594B-A473-C6C52ED45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7" name="Freeform 246">
                <a:extLst>
                  <a:ext uri="{FF2B5EF4-FFF2-40B4-BE49-F238E27FC236}">
                    <a16:creationId xmlns:a16="http://schemas.microsoft.com/office/drawing/2014/main" id="{980E8A4E-E485-334D-9D63-F66125DCF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8" name="Freeform 247">
                <a:extLst>
                  <a:ext uri="{FF2B5EF4-FFF2-40B4-BE49-F238E27FC236}">
                    <a16:creationId xmlns:a16="http://schemas.microsoft.com/office/drawing/2014/main" id="{FACCA18E-0D7E-C045-857A-0B6A4D54E9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9" name="Freeform 248">
                <a:extLst>
                  <a:ext uri="{FF2B5EF4-FFF2-40B4-BE49-F238E27FC236}">
                    <a16:creationId xmlns:a16="http://schemas.microsoft.com/office/drawing/2014/main" id="{25567B35-B198-DF4F-A5C6-24BB970EE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0" name="Freeform 249">
                <a:extLst>
                  <a:ext uri="{FF2B5EF4-FFF2-40B4-BE49-F238E27FC236}">
                    <a16:creationId xmlns:a16="http://schemas.microsoft.com/office/drawing/2014/main" id="{43902206-56D6-8348-8B0C-50A45D841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78" name="Group 256">
              <a:extLst>
                <a:ext uri="{FF2B5EF4-FFF2-40B4-BE49-F238E27FC236}">
                  <a16:creationId xmlns:a16="http://schemas.microsoft.com/office/drawing/2014/main" id="{0F9199E5-1AC1-7944-8677-DD68247FB406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5427663" y="4686300"/>
              <a:ext cx="514350" cy="403225"/>
              <a:chOff x="3450" y="1331"/>
              <a:chExt cx="321" cy="252"/>
            </a:xfrm>
          </p:grpSpPr>
          <p:sp>
            <p:nvSpPr>
              <p:cNvPr id="228491" name="Freeform 257">
                <a:extLst>
                  <a:ext uri="{FF2B5EF4-FFF2-40B4-BE49-F238E27FC236}">
                    <a16:creationId xmlns:a16="http://schemas.microsoft.com/office/drawing/2014/main" id="{39D07F55-C96E-624B-93DF-FFCB3C5B5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2" name="Freeform 258">
                <a:extLst>
                  <a:ext uri="{FF2B5EF4-FFF2-40B4-BE49-F238E27FC236}">
                    <a16:creationId xmlns:a16="http://schemas.microsoft.com/office/drawing/2014/main" id="{D3C8F050-574A-384C-A368-BD5D91025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3" name="Freeform 259">
                <a:extLst>
                  <a:ext uri="{FF2B5EF4-FFF2-40B4-BE49-F238E27FC236}">
                    <a16:creationId xmlns:a16="http://schemas.microsoft.com/office/drawing/2014/main" id="{4A6BB3A8-A66D-A345-A808-13AC0D767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4" name="Freeform 260">
                <a:extLst>
                  <a:ext uri="{FF2B5EF4-FFF2-40B4-BE49-F238E27FC236}">
                    <a16:creationId xmlns:a16="http://schemas.microsoft.com/office/drawing/2014/main" id="{EAFF43AA-9E7A-7A44-B0A1-5B970BE9E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5" name="Freeform 261">
                <a:extLst>
                  <a:ext uri="{FF2B5EF4-FFF2-40B4-BE49-F238E27FC236}">
                    <a16:creationId xmlns:a16="http://schemas.microsoft.com/office/drawing/2014/main" id="{91AD184A-AA4A-694F-92DA-21747F6DC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79" name="Group 274">
              <a:extLst>
                <a:ext uri="{FF2B5EF4-FFF2-40B4-BE49-F238E27FC236}">
                  <a16:creationId xmlns:a16="http://schemas.microsoft.com/office/drawing/2014/main" id="{5A5FB6E2-C404-5146-A9B3-C8944ECD0393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690813" y="4684712"/>
              <a:ext cx="514350" cy="403225"/>
              <a:chOff x="3450" y="1331"/>
              <a:chExt cx="321" cy="252"/>
            </a:xfrm>
          </p:grpSpPr>
          <p:sp>
            <p:nvSpPr>
              <p:cNvPr id="228486" name="Freeform 275">
                <a:extLst>
                  <a:ext uri="{FF2B5EF4-FFF2-40B4-BE49-F238E27FC236}">
                    <a16:creationId xmlns:a16="http://schemas.microsoft.com/office/drawing/2014/main" id="{C0CCCC80-BC18-6D41-8358-B4CD82A9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7" name="Freeform 276">
                <a:extLst>
                  <a:ext uri="{FF2B5EF4-FFF2-40B4-BE49-F238E27FC236}">
                    <a16:creationId xmlns:a16="http://schemas.microsoft.com/office/drawing/2014/main" id="{E96CF211-207B-5245-B06C-42FC89DBE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8" name="Freeform 277">
                <a:extLst>
                  <a:ext uri="{FF2B5EF4-FFF2-40B4-BE49-F238E27FC236}">
                    <a16:creationId xmlns:a16="http://schemas.microsoft.com/office/drawing/2014/main" id="{46933B0E-F563-744F-BC1E-D6D386762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9" name="Freeform 278">
                <a:extLst>
                  <a:ext uri="{FF2B5EF4-FFF2-40B4-BE49-F238E27FC236}">
                    <a16:creationId xmlns:a16="http://schemas.microsoft.com/office/drawing/2014/main" id="{A63EA80C-8D91-E642-A75B-58712D3B4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0" name="Freeform 279">
                <a:extLst>
                  <a:ext uri="{FF2B5EF4-FFF2-40B4-BE49-F238E27FC236}">
                    <a16:creationId xmlns:a16="http://schemas.microsoft.com/office/drawing/2014/main" id="{9BDB8810-9BDE-7C40-9A7E-44A89DB2B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480" name="Group 286">
              <a:extLst>
                <a:ext uri="{FF2B5EF4-FFF2-40B4-BE49-F238E27FC236}">
                  <a16:creationId xmlns:a16="http://schemas.microsoft.com/office/drawing/2014/main" id="{5E9ABE4B-FB36-BF41-AF1D-EA53373B7E91}"/>
                </a:ext>
              </a:extLst>
            </p:cNvPr>
            <p:cNvGrpSpPr>
              <a:grpSpLocks/>
            </p:cNvGrpSpPr>
            <p:nvPr/>
          </p:nvGrpSpPr>
          <p:grpSpPr bwMode="auto">
            <a:xfrm rot="5400000">
              <a:off x="2808288" y="1562100"/>
              <a:ext cx="514350" cy="403225"/>
              <a:chOff x="3450" y="1331"/>
              <a:chExt cx="321" cy="252"/>
            </a:xfrm>
          </p:grpSpPr>
          <p:sp>
            <p:nvSpPr>
              <p:cNvPr id="228481" name="Freeform 287">
                <a:extLst>
                  <a:ext uri="{FF2B5EF4-FFF2-40B4-BE49-F238E27FC236}">
                    <a16:creationId xmlns:a16="http://schemas.microsoft.com/office/drawing/2014/main" id="{78F0ABE6-A998-AF4E-A413-B13256B17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" y="1331"/>
                <a:ext cx="321" cy="252"/>
              </a:xfrm>
              <a:custGeom>
                <a:avLst/>
                <a:gdLst>
                  <a:gd name="T0" fmla="*/ 1 w 642"/>
                  <a:gd name="T1" fmla="*/ 1 h 502"/>
                  <a:gd name="T2" fmla="*/ 1 w 642"/>
                  <a:gd name="T3" fmla="*/ 1 h 502"/>
                  <a:gd name="T4" fmla="*/ 1 w 642"/>
                  <a:gd name="T5" fmla="*/ 1 h 502"/>
                  <a:gd name="T6" fmla="*/ 1 w 642"/>
                  <a:gd name="T7" fmla="*/ 1 h 502"/>
                  <a:gd name="T8" fmla="*/ 1 w 642"/>
                  <a:gd name="T9" fmla="*/ 1 h 502"/>
                  <a:gd name="T10" fmla="*/ 1 w 642"/>
                  <a:gd name="T11" fmla="*/ 1 h 502"/>
                  <a:gd name="T12" fmla="*/ 1 w 642"/>
                  <a:gd name="T13" fmla="*/ 1 h 502"/>
                  <a:gd name="T14" fmla="*/ 1 w 642"/>
                  <a:gd name="T15" fmla="*/ 1 h 502"/>
                  <a:gd name="T16" fmla="*/ 1 w 642"/>
                  <a:gd name="T17" fmla="*/ 1 h 502"/>
                  <a:gd name="T18" fmla="*/ 1 w 642"/>
                  <a:gd name="T19" fmla="*/ 1 h 502"/>
                  <a:gd name="T20" fmla="*/ 1 w 642"/>
                  <a:gd name="T21" fmla="*/ 1 h 502"/>
                  <a:gd name="T22" fmla="*/ 1 w 642"/>
                  <a:gd name="T23" fmla="*/ 1 h 502"/>
                  <a:gd name="T24" fmla="*/ 1 w 642"/>
                  <a:gd name="T25" fmla="*/ 1 h 502"/>
                  <a:gd name="T26" fmla="*/ 1 w 642"/>
                  <a:gd name="T27" fmla="*/ 1 h 502"/>
                  <a:gd name="T28" fmla="*/ 0 w 642"/>
                  <a:gd name="T29" fmla="*/ 1 h 502"/>
                  <a:gd name="T30" fmla="*/ 1 w 642"/>
                  <a:gd name="T31" fmla="*/ 1 h 502"/>
                  <a:gd name="T32" fmla="*/ 1 w 642"/>
                  <a:gd name="T33" fmla="*/ 1 h 502"/>
                  <a:gd name="T34" fmla="*/ 1 w 642"/>
                  <a:gd name="T35" fmla="*/ 1 h 502"/>
                  <a:gd name="T36" fmla="*/ 1 w 642"/>
                  <a:gd name="T37" fmla="*/ 1 h 502"/>
                  <a:gd name="T38" fmla="*/ 1 w 642"/>
                  <a:gd name="T39" fmla="*/ 1 h 502"/>
                  <a:gd name="T40" fmla="*/ 1 w 642"/>
                  <a:gd name="T41" fmla="*/ 1 h 502"/>
                  <a:gd name="T42" fmla="*/ 1 w 642"/>
                  <a:gd name="T43" fmla="*/ 1 h 502"/>
                  <a:gd name="T44" fmla="*/ 1 w 642"/>
                  <a:gd name="T45" fmla="*/ 1 h 502"/>
                  <a:gd name="T46" fmla="*/ 1 w 642"/>
                  <a:gd name="T47" fmla="*/ 1 h 502"/>
                  <a:gd name="T48" fmla="*/ 1 w 642"/>
                  <a:gd name="T49" fmla="*/ 1 h 502"/>
                  <a:gd name="T50" fmla="*/ 1 w 642"/>
                  <a:gd name="T51" fmla="*/ 1 h 502"/>
                  <a:gd name="T52" fmla="*/ 1 w 642"/>
                  <a:gd name="T53" fmla="*/ 1 h 502"/>
                  <a:gd name="T54" fmla="*/ 1 w 642"/>
                  <a:gd name="T55" fmla="*/ 1 h 502"/>
                  <a:gd name="T56" fmla="*/ 1 w 642"/>
                  <a:gd name="T57" fmla="*/ 1 h 502"/>
                  <a:gd name="T58" fmla="*/ 1 w 642"/>
                  <a:gd name="T59" fmla="*/ 1 h 502"/>
                  <a:gd name="T60" fmla="*/ 1 w 642"/>
                  <a:gd name="T61" fmla="*/ 1 h 502"/>
                  <a:gd name="T62" fmla="*/ 1 w 642"/>
                  <a:gd name="T63" fmla="*/ 1 h 502"/>
                  <a:gd name="T64" fmla="*/ 1 w 642"/>
                  <a:gd name="T65" fmla="*/ 1 h 502"/>
                  <a:gd name="T66" fmla="*/ 1 w 642"/>
                  <a:gd name="T67" fmla="*/ 1 h 502"/>
                  <a:gd name="T68" fmla="*/ 1 w 642"/>
                  <a:gd name="T69" fmla="*/ 1 h 502"/>
                  <a:gd name="T70" fmla="*/ 1 w 642"/>
                  <a:gd name="T71" fmla="*/ 1 h 502"/>
                  <a:gd name="T72" fmla="*/ 1 w 642"/>
                  <a:gd name="T73" fmla="*/ 1 h 502"/>
                  <a:gd name="T74" fmla="*/ 1 w 642"/>
                  <a:gd name="T75" fmla="*/ 1 h 502"/>
                  <a:gd name="T76" fmla="*/ 1 w 642"/>
                  <a:gd name="T77" fmla="*/ 1 h 502"/>
                  <a:gd name="T78" fmla="*/ 1 w 642"/>
                  <a:gd name="T79" fmla="*/ 0 h 502"/>
                  <a:gd name="T80" fmla="*/ 1 w 642"/>
                  <a:gd name="T81" fmla="*/ 0 h 502"/>
                  <a:gd name="T82" fmla="*/ 1 w 642"/>
                  <a:gd name="T83" fmla="*/ 0 h 502"/>
                  <a:gd name="T84" fmla="*/ 0 w 642"/>
                  <a:gd name="T85" fmla="*/ 0 h 502"/>
                  <a:gd name="T86" fmla="*/ 1 w 642"/>
                  <a:gd name="T87" fmla="*/ 1 h 50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42"/>
                  <a:gd name="T133" fmla="*/ 0 h 502"/>
                  <a:gd name="T134" fmla="*/ 642 w 642"/>
                  <a:gd name="T135" fmla="*/ 502 h 50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42" h="502">
                    <a:moveTo>
                      <a:pt x="28" y="28"/>
                    </a:moveTo>
                    <a:lnTo>
                      <a:pt x="28" y="56"/>
                    </a:lnTo>
                    <a:lnTo>
                      <a:pt x="28" y="84"/>
                    </a:lnTo>
                    <a:lnTo>
                      <a:pt x="56" y="112"/>
                    </a:lnTo>
                    <a:lnTo>
                      <a:pt x="56" y="167"/>
                    </a:lnTo>
                    <a:lnTo>
                      <a:pt x="84" y="195"/>
                    </a:lnTo>
                    <a:lnTo>
                      <a:pt x="84" y="223"/>
                    </a:lnTo>
                    <a:lnTo>
                      <a:pt x="84" y="251"/>
                    </a:lnTo>
                    <a:lnTo>
                      <a:pt x="84" y="279"/>
                    </a:lnTo>
                    <a:lnTo>
                      <a:pt x="84" y="307"/>
                    </a:lnTo>
                    <a:lnTo>
                      <a:pt x="56" y="363"/>
                    </a:lnTo>
                    <a:lnTo>
                      <a:pt x="56" y="391"/>
                    </a:lnTo>
                    <a:lnTo>
                      <a:pt x="28" y="447"/>
                    </a:lnTo>
                    <a:lnTo>
                      <a:pt x="28" y="475"/>
                    </a:lnTo>
                    <a:lnTo>
                      <a:pt x="0" y="502"/>
                    </a:lnTo>
                    <a:lnTo>
                      <a:pt x="279" y="502"/>
                    </a:lnTo>
                    <a:lnTo>
                      <a:pt x="335" y="502"/>
                    </a:lnTo>
                    <a:lnTo>
                      <a:pt x="363" y="475"/>
                    </a:lnTo>
                    <a:lnTo>
                      <a:pt x="391" y="475"/>
                    </a:lnTo>
                    <a:lnTo>
                      <a:pt x="419" y="475"/>
                    </a:lnTo>
                    <a:lnTo>
                      <a:pt x="447" y="447"/>
                    </a:lnTo>
                    <a:lnTo>
                      <a:pt x="475" y="419"/>
                    </a:lnTo>
                    <a:lnTo>
                      <a:pt x="503" y="391"/>
                    </a:lnTo>
                    <a:lnTo>
                      <a:pt x="531" y="391"/>
                    </a:lnTo>
                    <a:lnTo>
                      <a:pt x="559" y="363"/>
                    </a:lnTo>
                    <a:lnTo>
                      <a:pt x="587" y="335"/>
                    </a:lnTo>
                    <a:lnTo>
                      <a:pt x="587" y="307"/>
                    </a:lnTo>
                    <a:lnTo>
                      <a:pt x="615" y="279"/>
                    </a:lnTo>
                    <a:lnTo>
                      <a:pt x="642" y="251"/>
                    </a:lnTo>
                    <a:lnTo>
                      <a:pt x="615" y="223"/>
                    </a:lnTo>
                    <a:lnTo>
                      <a:pt x="587" y="195"/>
                    </a:lnTo>
                    <a:lnTo>
                      <a:pt x="587" y="167"/>
                    </a:lnTo>
                    <a:lnTo>
                      <a:pt x="559" y="139"/>
                    </a:lnTo>
                    <a:lnTo>
                      <a:pt x="531" y="112"/>
                    </a:lnTo>
                    <a:lnTo>
                      <a:pt x="503" y="84"/>
                    </a:lnTo>
                    <a:lnTo>
                      <a:pt x="475" y="56"/>
                    </a:lnTo>
                    <a:lnTo>
                      <a:pt x="419" y="28"/>
                    </a:lnTo>
                    <a:lnTo>
                      <a:pt x="391" y="28"/>
                    </a:lnTo>
                    <a:lnTo>
                      <a:pt x="335" y="0"/>
                    </a:lnTo>
                    <a:lnTo>
                      <a:pt x="307" y="0"/>
                    </a:lnTo>
                    <a:lnTo>
                      <a:pt x="279" y="0"/>
                    </a:lnTo>
                    <a:lnTo>
                      <a:pt x="0" y="0"/>
                    </a:lnTo>
                    <a:lnTo>
                      <a:pt x="28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2" name="Freeform 288">
                <a:extLst>
                  <a:ext uri="{FF2B5EF4-FFF2-40B4-BE49-F238E27FC236}">
                    <a16:creationId xmlns:a16="http://schemas.microsoft.com/office/drawing/2014/main" id="{C3BD6CC2-89BE-054E-B817-895F934DE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332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0"/>
                    </a:moveTo>
                    <a:lnTo>
                      <a:pt x="23" y="0"/>
                    </a:lnTo>
                    <a:lnTo>
                      <a:pt x="46" y="0"/>
                    </a:lnTo>
                    <a:lnTo>
                      <a:pt x="67" y="0"/>
                    </a:lnTo>
                    <a:lnTo>
                      <a:pt x="88" y="0"/>
                    </a:lnTo>
                    <a:lnTo>
                      <a:pt x="106" y="0"/>
                    </a:lnTo>
                    <a:lnTo>
                      <a:pt x="122" y="0"/>
                    </a:lnTo>
                    <a:lnTo>
                      <a:pt x="138" y="0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78" y="0"/>
                    </a:lnTo>
                    <a:lnTo>
                      <a:pt x="190" y="0"/>
                    </a:lnTo>
                    <a:lnTo>
                      <a:pt x="199" y="0"/>
                    </a:lnTo>
                    <a:lnTo>
                      <a:pt x="209" y="0"/>
                    </a:lnTo>
                    <a:lnTo>
                      <a:pt x="217" y="0"/>
                    </a:lnTo>
                    <a:lnTo>
                      <a:pt x="226" y="0"/>
                    </a:lnTo>
                    <a:lnTo>
                      <a:pt x="233" y="0"/>
                    </a:lnTo>
                    <a:lnTo>
                      <a:pt x="238" y="0"/>
                    </a:lnTo>
                    <a:lnTo>
                      <a:pt x="244" y="0"/>
                    </a:lnTo>
                    <a:lnTo>
                      <a:pt x="250" y="0"/>
                    </a:lnTo>
                    <a:lnTo>
                      <a:pt x="254" y="0"/>
                    </a:lnTo>
                    <a:lnTo>
                      <a:pt x="258" y="0"/>
                    </a:lnTo>
                    <a:lnTo>
                      <a:pt x="261" y="0"/>
                    </a:lnTo>
                    <a:lnTo>
                      <a:pt x="265" y="0"/>
                    </a:lnTo>
                    <a:lnTo>
                      <a:pt x="266" y="0"/>
                    </a:lnTo>
                    <a:lnTo>
                      <a:pt x="269" y="0"/>
                    </a:lnTo>
                    <a:lnTo>
                      <a:pt x="272" y="0"/>
                    </a:lnTo>
                    <a:lnTo>
                      <a:pt x="273" y="0"/>
                    </a:lnTo>
                    <a:lnTo>
                      <a:pt x="275" y="0"/>
                    </a:lnTo>
                    <a:lnTo>
                      <a:pt x="277" y="0"/>
                    </a:lnTo>
                    <a:lnTo>
                      <a:pt x="279" y="0"/>
                    </a:lnTo>
                    <a:lnTo>
                      <a:pt x="280" y="2"/>
                    </a:lnTo>
                    <a:lnTo>
                      <a:pt x="282" y="2"/>
                    </a:lnTo>
                    <a:lnTo>
                      <a:pt x="284" y="2"/>
                    </a:lnTo>
                    <a:lnTo>
                      <a:pt x="286" y="2"/>
                    </a:lnTo>
                    <a:lnTo>
                      <a:pt x="287" y="2"/>
                    </a:lnTo>
                    <a:lnTo>
                      <a:pt x="289" y="2"/>
                    </a:lnTo>
                    <a:lnTo>
                      <a:pt x="290" y="2"/>
                    </a:lnTo>
                    <a:lnTo>
                      <a:pt x="291" y="2"/>
                    </a:lnTo>
                    <a:lnTo>
                      <a:pt x="293" y="2"/>
                    </a:lnTo>
                    <a:lnTo>
                      <a:pt x="294" y="2"/>
                    </a:lnTo>
                    <a:lnTo>
                      <a:pt x="296" y="2"/>
                    </a:lnTo>
                    <a:lnTo>
                      <a:pt x="297" y="2"/>
                    </a:lnTo>
                    <a:lnTo>
                      <a:pt x="298" y="3"/>
                    </a:lnTo>
                    <a:lnTo>
                      <a:pt x="300" y="3"/>
                    </a:lnTo>
                    <a:lnTo>
                      <a:pt x="301" y="3"/>
                    </a:lnTo>
                    <a:lnTo>
                      <a:pt x="303" y="3"/>
                    </a:lnTo>
                    <a:lnTo>
                      <a:pt x="304" y="3"/>
                    </a:lnTo>
                    <a:lnTo>
                      <a:pt x="305" y="3"/>
                    </a:lnTo>
                    <a:lnTo>
                      <a:pt x="307" y="3"/>
                    </a:lnTo>
                    <a:lnTo>
                      <a:pt x="308" y="3"/>
                    </a:lnTo>
                    <a:lnTo>
                      <a:pt x="310" y="3"/>
                    </a:lnTo>
                    <a:lnTo>
                      <a:pt x="311" y="4"/>
                    </a:lnTo>
                    <a:lnTo>
                      <a:pt x="312" y="4"/>
                    </a:lnTo>
                    <a:lnTo>
                      <a:pt x="314" y="4"/>
                    </a:lnTo>
                    <a:lnTo>
                      <a:pt x="315" y="4"/>
                    </a:lnTo>
                    <a:lnTo>
                      <a:pt x="317" y="4"/>
                    </a:lnTo>
                    <a:lnTo>
                      <a:pt x="318" y="4"/>
                    </a:lnTo>
                    <a:lnTo>
                      <a:pt x="319" y="4"/>
                    </a:lnTo>
                    <a:lnTo>
                      <a:pt x="321" y="6"/>
                    </a:lnTo>
                    <a:lnTo>
                      <a:pt x="322" y="6"/>
                    </a:lnTo>
                    <a:lnTo>
                      <a:pt x="324" y="6"/>
                    </a:lnTo>
                    <a:lnTo>
                      <a:pt x="325" y="6"/>
                    </a:lnTo>
                    <a:lnTo>
                      <a:pt x="326" y="6"/>
                    </a:lnTo>
                    <a:lnTo>
                      <a:pt x="328" y="6"/>
                    </a:lnTo>
                    <a:lnTo>
                      <a:pt x="329" y="6"/>
                    </a:lnTo>
                    <a:lnTo>
                      <a:pt x="331" y="7"/>
                    </a:lnTo>
                    <a:lnTo>
                      <a:pt x="332" y="7"/>
                    </a:lnTo>
                    <a:lnTo>
                      <a:pt x="333" y="7"/>
                    </a:lnTo>
                    <a:lnTo>
                      <a:pt x="335" y="7"/>
                    </a:lnTo>
                    <a:lnTo>
                      <a:pt x="336" y="7"/>
                    </a:lnTo>
                    <a:lnTo>
                      <a:pt x="337" y="7"/>
                    </a:lnTo>
                    <a:lnTo>
                      <a:pt x="337" y="9"/>
                    </a:lnTo>
                    <a:lnTo>
                      <a:pt x="339" y="9"/>
                    </a:lnTo>
                    <a:lnTo>
                      <a:pt x="340" y="9"/>
                    </a:lnTo>
                    <a:lnTo>
                      <a:pt x="342" y="9"/>
                    </a:lnTo>
                    <a:lnTo>
                      <a:pt x="343" y="10"/>
                    </a:lnTo>
                    <a:lnTo>
                      <a:pt x="344" y="10"/>
                    </a:lnTo>
                    <a:lnTo>
                      <a:pt x="346" y="10"/>
                    </a:lnTo>
                    <a:lnTo>
                      <a:pt x="347" y="11"/>
                    </a:lnTo>
                    <a:lnTo>
                      <a:pt x="349" y="11"/>
                    </a:lnTo>
                    <a:lnTo>
                      <a:pt x="350" y="11"/>
                    </a:lnTo>
                    <a:lnTo>
                      <a:pt x="351" y="11"/>
                    </a:lnTo>
                    <a:lnTo>
                      <a:pt x="353" y="13"/>
                    </a:lnTo>
                    <a:lnTo>
                      <a:pt x="354" y="13"/>
                    </a:lnTo>
                    <a:lnTo>
                      <a:pt x="357" y="14"/>
                    </a:lnTo>
                    <a:lnTo>
                      <a:pt x="358" y="14"/>
                    </a:lnTo>
                    <a:lnTo>
                      <a:pt x="360" y="14"/>
                    </a:lnTo>
                    <a:lnTo>
                      <a:pt x="363" y="16"/>
                    </a:lnTo>
                    <a:lnTo>
                      <a:pt x="364" y="16"/>
                    </a:lnTo>
                    <a:lnTo>
                      <a:pt x="365" y="17"/>
                    </a:lnTo>
                    <a:lnTo>
                      <a:pt x="367" y="17"/>
                    </a:lnTo>
                    <a:lnTo>
                      <a:pt x="368" y="17"/>
                    </a:lnTo>
                    <a:lnTo>
                      <a:pt x="370" y="18"/>
                    </a:lnTo>
                    <a:lnTo>
                      <a:pt x="371" y="18"/>
                    </a:lnTo>
                    <a:lnTo>
                      <a:pt x="372" y="18"/>
                    </a:lnTo>
                    <a:lnTo>
                      <a:pt x="374" y="18"/>
                    </a:lnTo>
                    <a:lnTo>
                      <a:pt x="374" y="20"/>
                    </a:lnTo>
                    <a:lnTo>
                      <a:pt x="375" y="20"/>
                    </a:lnTo>
                    <a:lnTo>
                      <a:pt x="377" y="20"/>
                    </a:lnTo>
                    <a:lnTo>
                      <a:pt x="378" y="20"/>
                    </a:lnTo>
                    <a:lnTo>
                      <a:pt x="378" y="21"/>
                    </a:lnTo>
                    <a:lnTo>
                      <a:pt x="379" y="21"/>
                    </a:lnTo>
                    <a:lnTo>
                      <a:pt x="381" y="21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5" y="24"/>
                    </a:lnTo>
                    <a:lnTo>
                      <a:pt x="386" y="24"/>
                    </a:lnTo>
                    <a:lnTo>
                      <a:pt x="388" y="25"/>
                    </a:lnTo>
                    <a:lnTo>
                      <a:pt x="389" y="25"/>
                    </a:lnTo>
                    <a:lnTo>
                      <a:pt x="391" y="27"/>
                    </a:lnTo>
                    <a:lnTo>
                      <a:pt x="392" y="27"/>
                    </a:lnTo>
                    <a:lnTo>
                      <a:pt x="393" y="28"/>
                    </a:lnTo>
                    <a:lnTo>
                      <a:pt x="395" y="28"/>
                    </a:lnTo>
                    <a:lnTo>
                      <a:pt x="396" y="30"/>
                    </a:lnTo>
                    <a:lnTo>
                      <a:pt x="398" y="30"/>
                    </a:lnTo>
                    <a:lnTo>
                      <a:pt x="399" y="31"/>
                    </a:lnTo>
                    <a:lnTo>
                      <a:pt x="402" y="31"/>
                    </a:lnTo>
                    <a:lnTo>
                      <a:pt x="403" y="32"/>
                    </a:lnTo>
                    <a:lnTo>
                      <a:pt x="405" y="32"/>
                    </a:lnTo>
                    <a:lnTo>
                      <a:pt x="406" y="34"/>
                    </a:lnTo>
                    <a:lnTo>
                      <a:pt x="407" y="35"/>
                    </a:lnTo>
                    <a:lnTo>
                      <a:pt x="409" y="35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8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39"/>
                    </a:lnTo>
                    <a:lnTo>
                      <a:pt x="418" y="41"/>
                    </a:lnTo>
                    <a:lnTo>
                      <a:pt x="420" y="41"/>
                    </a:lnTo>
                    <a:lnTo>
                      <a:pt x="421" y="42"/>
                    </a:lnTo>
                    <a:lnTo>
                      <a:pt x="423" y="42"/>
                    </a:lnTo>
                    <a:lnTo>
                      <a:pt x="423" y="44"/>
                    </a:lnTo>
                    <a:lnTo>
                      <a:pt x="424" y="44"/>
                    </a:lnTo>
                    <a:lnTo>
                      <a:pt x="425" y="44"/>
                    </a:lnTo>
                    <a:lnTo>
                      <a:pt x="425" y="45"/>
                    </a:lnTo>
                    <a:lnTo>
                      <a:pt x="427" y="45"/>
                    </a:lnTo>
                    <a:lnTo>
                      <a:pt x="428" y="46"/>
                    </a:lnTo>
                    <a:lnTo>
                      <a:pt x="430" y="46"/>
                    </a:lnTo>
                    <a:lnTo>
                      <a:pt x="431" y="48"/>
                    </a:lnTo>
                    <a:lnTo>
                      <a:pt x="432" y="48"/>
                    </a:lnTo>
                    <a:lnTo>
                      <a:pt x="434" y="49"/>
                    </a:lnTo>
                    <a:lnTo>
                      <a:pt x="435" y="50"/>
                    </a:lnTo>
                    <a:lnTo>
                      <a:pt x="437" y="50"/>
                    </a:lnTo>
                    <a:lnTo>
                      <a:pt x="438" y="52"/>
                    </a:lnTo>
                    <a:lnTo>
                      <a:pt x="439" y="52"/>
                    </a:lnTo>
                    <a:lnTo>
                      <a:pt x="441" y="52"/>
                    </a:lnTo>
                    <a:lnTo>
                      <a:pt x="441" y="53"/>
                    </a:lnTo>
                    <a:lnTo>
                      <a:pt x="442" y="53"/>
                    </a:lnTo>
                    <a:lnTo>
                      <a:pt x="444" y="55"/>
                    </a:lnTo>
                    <a:lnTo>
                      <a:pt x="445" y="55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1" y="59"/>
                    </a:lnTo>
                    <a:lnTo>
                      <a:pt x="452" y="59"/>
                    </a:lnTo>
                    <a:lnTo>
                      <a:pt x="453" y="60"/>
                    </a:lnTo>
                    <a:lnTo>
                      <a:pt x="455" y="60"/>
                    </a:lnTo>
                    <a:lnTo>
                      <a:pt x="455" y="62"/>
                    </a:lnTo>
                    <a:lnTo>
                      <a:pt x="456" y="62"/>
                    </a:lnTo>
                    <a:lnTo>
                      <a:pt x="456" y="63"/>
                    </a:lnTo>
                    <a:lnTo>
                      <a:pt x="458" y="63"/>
                    </a:lnTo>
                    <a:lnTo>
                      <a:pt x="459" y="63"/>
                    </a:lnTo>
                    <a:lnTo>
                      <a:pt x="460" y="64"/>
                    </a:lnTo>
                    <a:lnTo>
                      <a:pt x="462" y="66"/>
                    </a:lnTo>
                    <a:lnTo>
                      <a:pt x="463" y="67"/>
                    </a:lnTo>
                    <a:lnTo>
                      <a:pt x="465" y="67"/>
                    </a:lnTo>
                    <a:lnTo>
                      <a:pt x="466" y="69"/>
                    </a:lnTo>
                    <a:lnTo>
                      <a:pt x="467" y="70"/>
                    </a:lnTo>
                    <a:lnTo>
                      <a:pt x="469" y="70"/>
                    </a:lnTo>
                    <a:lnTo>
                      <a:pt x="470" y="71"/>
                    </a:lnTo>
                    <a:lnTo>
                      <a:pt x="472" y="71"/>
                    </a:lnTo>
                    <a:lnTo>
                      <a:pt x="472" y="73"/>
                    </a:lnTo>
                    <a:lnTo>
                      <a:pt x="473" y="73"/>
                    </a:lnTo>
                    <a:lnTo>
                      <a:pt x="474" y="74"/>
                    </a:lnTo>
                    <a:lnTo>
                      <a:pt x="476" y="74"/>
                    </a:lnTo>
                    <a:lnTo>
                      <a:pt x="476" y="76"/>
                    </a:lnTo>
                    <a:lnTo>
                      <a:pt x="477" y="76"/>
                    </a:lnTo>
                    <a:lnTo>
                      <a:pt x="477" y="77"/>
                    </a:lnTo>
                    <a:lnTo>
                      <a:pt x="478" y="77"/>
                    </a:lnTo>
                    <a:lnTo>
                      <a:pt x="480" y="78"/>
                    </a:lnTo>
                    <a:lnTo>
                      <a:pt x="481" y="78"/>
                    </a:lnTo>
                    <a:lnTo>
                      <a:pt x="481" y="80"/>
                    </a:lnTo>
                    <a:lnTo>
                      <a:pt x="483" y="80"/>
                    </a:lnTo>
                    <a:lnTo>
                      <a:pt x="484" y="81"/>
                    </a:lnTo>
                    <a:lnTo>
                      <a:pt x="485" y="83"/>
                    </a:lnTo>
                    <a:lnTo>
                      <a:pt x="487" y="84"/>
                    </a:lnTo>
                    <a:lnTo>
                      <a:pt x="488" y="84"/>
                    </a:lnTo>
                    <a:lnTo>
                      <a:pt x="488" y="85"/>
                    </a:lnTo>
                    <a:lnTo>
                      <a:pt x="490" y="85"/>
                    </a:lnTo>
                    <a:lnTo>
                      <a:pt x="490" y="87"/>
                    </a:lnTo>
                    <a:lnTo>
                      <a:pt x="491" y="87"/>
                    </a:lnTo>
                    <a:lnTo>
                      <a:pt x="492" y="88"/>
                    </a:lnTo>
                    <a:lnTo>
                      <a:pt x="494" y="88"/>
                    </a:lnTo>
                    <a:lnTo>
                      <a:pt x="494" y="90"/>
                    </a:lnTo>
                    <a:lnTo>
                      <a:pt x="495" y="90"/>
                    </a:lnTo>
                    <a:lnTo>
                      <a:pt x="497" y="91"/>
                    </a:lnTo>
                    <a:lnTo>
                      <a:pt x="498" y="92"/>
                    </a:lnTo>
                    <a:lnTo>
                      <a:pt x="499" y="92"/>
                    </a:lnTo>
                    <a:lnTo>
                      <a:pt x="499" y="94"/>
                    </a:lnTo>
                    <a:lnTo>
                      <a:pt x="501" y="94"/>
                    </a:lnTo>
                    <a:lnTo>
                      <a:pt x="502" y="95"/>
                    </a:lnTo>
                    <a:lnTo>
                      <a:pt x="504" y="95"/>
                    </a:lnTo>
                    <a:lnTo>
                      <a:pt x="504" y="97"/>
                    </a:lnTo>
                    <a:lnTo>
                      <a:pt x="505" y="97"/>
                    </a:lnTo>
                    <a:lnTo>
                      <a:pt x="506" y="98"/>
                    </a:lnTo>
                    <a:lnTo>
                      <a:pt x="508" y="98"/>
                    </a:lnTo>
                    <a:lnTo>
                      <a:pt x="508" y="99"/>
                    </a:lnTo>
                    <a:lnTo>
                      <a:pt x="509" y="99"/>
                    </a:lnTo>
                    <a:lnTo>
                      <a:pt x="511" y="101"/>
                    </a:lnTo>
                    <a:lnTo>
                      <a:pt x="512" y="101"/>
                    </a:lnTo>
                    <a:lnTo>
                      <a:pt x="512" y="102"/>
                    </a:lnTo>
                    <a:lnTo>
                      <a:pt x="513" y="102"/>
                    </a:lnTo>
                    <a:lnTo>
                      <a:pt x="513" y="104"/>
                    </a:lnTo>
                    <a:lnTo>
                      <a:pt x="515" y="104"/>
                    </a:lnTo>
                    <a:lnTo>
                      <a:pt x="515" y="105"/>
                    </a:lnTo>
                    <a:lnTo>
                      <a:pt x="516" y="105"/>
                    </a:lnTo>
                    <a:lnTo>
                      <a:pt x="516" y="106"/>
                    </a:lnTo>
                    <a:lnTo>
                      <a:pt x="518" y="106"/>
                    </a:lnTo>
                    <a:lnTo>
                      <a:pt x="518" y="108"/>
                    </a:lnTo>
                    <a:lnTo>
                      <a:pt x="519" y="108"/>
                    </a:lnTo>
                    <a:lnTo>
                      <a:pt x="519" y="109"/>
                    </a:lnTo>
                    <a:lnTo>
                      <a:pt x="520" y="109"/>
                    </a:lnTo>
                    <a:lnTo>
                      <a:pt x="520" y="111"/>
                    </a:lnTo>
                    <a:lnTo>
                      <a:pt x="522" y="111"/>
                    </a:lnTo>
                    <a:lnTo>
                      <a:pt x="523" y="112"/>
                    </a:lnTo>
                    <a:lnTo>
                      <a:pt x="523" y="113"/>
                    </a:lnTo>
                    <a:lnTo>
                      <a:pt x="525" y="113"/>
                    </a:lnTo>
                    <a:lnTo>
                      <a:pt x="526" y="115"/>
                    </a:lnTo>
                    <a:lnTo>
                      <a:pt x="526" y="116"/>
                    </a:lnTo>
                    <a:lnTo>
                      <a:pt x="527" y="118"/>
                    </a:lnTo>
                    <a:lnTo>
                      <a:pt x="529" y="118"/>
                    </a:lnTo>
                    <a:lnTo>
                      <a:pt x="529" y="119"/>
                    </a:lnTo>
                    <a:lnTo>
                      <a:pt x="530" y="120"/>
                    </a:lnTo>
                    <a:lnTo>
                      <a:pt x="532" y="122"/>
                    </a:lnTo>
                    <a:lnTo>
                      <a:pt x="533" y="123"/>
                    </a:lnTo>
                    <a:lnTo>
                      <a:pt x="534" y="124"/>
                    </a:lnTo>
                    <a:lnTo>
                      <a:pt x="536" y="126"/>
                    </a:lnTo>
                    <a:lnTo>
                      <a:pt x="536" y="127"/>
                    </a:lnTo>
                    <a:lnTo>
                      <a:pt x="537" y="127"/>
                    </a:lnTo>
                    <a:lnTo>
                      <a:pt x="539" y="129"/>
                    </a:lnTo>
                    <a:lnTo>
                      <a:pt x="540" y="130"/>
                    </a:lnTo>
                    <a:lnTo>
                      <a:pt x="541" y="131"/>
                    </a:lnTo>
                    <a:lnTo>
                      <a:pt x="541" y="133"/>
                    </a:lnTo>
                    <a:lnTo>
                      <a:pt x="543" y="133"/>
                    </a:lnTo>
                    <a:lnTo>
                      <a:pt x="543" y="134"/>
                    </a:lnTo>
                    <a:lnTo>
                      <a:pt x="544" y="136"/>
                    </a:lnTo>
                    <a:lnTo>
                      <a:pt x="546" y="137"/>
                    </a:lnTo>
                    <a:lnTo>
                      <a:pt x="547" y="138"/>
                    </a:lnTo>
                    <a:lnTo>
                      <a:pt x="547" y="140"/>
                    </a:lnTo>
                    <a:lnTo>
                      <a:pt x="548" y="141"/>
                    </a:lnTo>
                    <a:lnTo>
                      <a:pt x="550" y="143"/>
                    </a:lnTo>
                    <a:lnTo>
                      <a:pt x="551" y="144"/>
                    </a:lnTo>
                    <a:lnTo>
                      <a:pt x="552" y="145"/>
                    </a:lnTo>
                    <a:lnTo>
                      <a:pt x="554" y="147"/>
                    </a:lnTo>
                    <a:lnTo>
                      <a:pt x="554" y="148"/>
                    </a:lnTo>
                    <a:lnTo>
                      <a:pt x="555" y="148"/>
                    </a:lnTo>
                    <a:lnTo>
                      <a:pt x="557" y="150"/>
                    </a:lnTo>
                    <a:lnTo>
                      <a:pt x="557" y="151"/>
                    </a:lnTo>
                    <a:lnTo>
                      <a:pt x="558" y="152"/>
                    </a:lnTo>
                    <a:lnTo>
                      <a:pt x="559" y="154"/>
                    </a:lnTo>
                    <a:lnTo>
                      <a:pt x="559" y="155"/>
                    </a:lnTo>
                    <a:lnTo>
                      <a:pt x="561" y="155"/>
                    </a:lnTo>
                    <a:lnTo>
                      <a:pt x="561" y="157"/>
                    </a:lnTo>
                    <a:lnTo>
                      <a:pt x="562" y="157"/>
                    </a:lnTo>
                    <a:lnTo>
                      <a:pt x="562" y="158"/>
                    </a:lnTo>
                    <a:lnTo>
                      <a:pt x="564" y="159"/>
                    </a:lnTo>
                    <a:lnTo>
                      <a:pt x="564" y="161"/>
                    </a:lnTo>
                    <a:lnTo>
                      <a:pt x="565" y="161"/>
                    </a:lnTo>
                    <a:lnTo>
                      <a:pt x="565" y="162"/>
                    </a:lnTo>
                    <a:lnTo>
                      <a:pt x="566" y="162"/>
                    </a:lnTo>
                    <a:lnTo>
                      <a:pt x="566" y="164"/>
                    </a:lnTo>
                    <a:lnTo>
                      <a:pt x="568" y="165"/>
                    </a:lnTo>
                    <a:lnTo>
                      <a:pt x="568" y="166"/>
                    </a:lnTo>
                    <a:lnTo>
                      <a:pt x="569" y="166"/>
                    </a:lnTo>
                    <a:lnTo>
                      <a:pt x="569" y="168"/>
                    </a:lnTo>
                    <a:lnTo>
                      <a:pt x="571" y="169"/>
                    </a:lnTo>
                    <a:lnTo>
                      <a:pt x="572" y="171"/>
                    </a:lnTo>
                    <a:lnTo>
                      <a:pt x="572" y="172"/>
                    </a:lnTo>
                    <a:lnTo>
                      <a:pt x="573" y="173"/>
                    </a:lnTo>
                    <a:lnTo>
                      <a:pt x="575" y="175"/>
                    </a:lnTo>
                    <a:lnTo>
                      <a:pt x="576" y="176"/>
                    </a:lnTo>
                    <a:lnTo>
                      <a:pt x="578" y="178"/>
                    </a:lnTo>
                    <a:lnTo>
                      <a:pt x="579" y="180"/>
                    </a:lnTo>
                    <a:lnTo>
                      <a:pt x="579" y="182"/>
                    </a:lnTo>
                    <a:lnTo>
                      <a:pt x="580" y="183"/>
                    </a:lnTo>
                    <a:lnTo>
                      <a:pt x="582" y="185"/>
                    </a:lnTo>
                    <a:lnTo>
                      <a:pt x="583" y="186"/>
                    </a:lnTo>
                    <a:lnTo>
                      <a:pt x="583" y="187"/>
                    </a:lnTo>
                    <a:lnTo>
                      <a:pt x="585" y="189"/>
                    </a:lnTo>
                    <a:lnTo>
                      <a:pt x="585" y="190"/>
                    </a:lnTo>
                    <a:lnTo>
                      <a:pt x="586" y="190"/>
                    </a:lnTo>
                    <a:lnTo>
                      <a:pt x="586" y="192"/>
                    </a:lnTo>
                    <a:lnTo>
                      <a:pt x="587" y="193"/>
                    </a:lnTo>
                    <a:lnTo>
                      <a:pt x="589" y="194"/>
                    </a:lnTo>
                    <a:lnTo>
                      <a:pt x="590" y="196"/>
                    </a:lnTo>
                    <a:lnTo>
                      <a:pt x="590" y="197"/>
                    </a:lnTo>
                    <a:lnTo>
                      <a:pt x="592" y="197"/>
                    </a:lnTo>
                    <a:lnTo>
                      <a:pt x="592" y="198"/>
                    </a:lnTo>
                    <a:lnTo>
                      <a:pt x="593" y="200"/>
                    </a:lnTo>
                    <a:lnTo>
                      <a:pt x="594" y="201"/>
                    </a:lnTo>
                    <a:lnTo>
                      <a:pt x="594" y="203"/>
                    </a:lnTo>
                    <a:lnTo>
                      <a:pt x="596" y="204"/>
                    </a:lnTo>
                    <a:lnTo>
                      <a:pt x="596" y="205"/>
                    </a:lnTo>
                    <a:lnTo>
                      <a:pt x="597" y="207"/>
                    </a:lnTo>
                    <a:lnTo>
                      <a:pt x="599" y="208"/>
                    </a:lnTo>
                    <a:lnTo>
                      <a:pt x="600" y="210"/>
                    </a:lnTo>
                    <a:lnTo>
                      <a:pt x="600" y="211"/>
                    </a:lnTo>
                    <a:lnTo>
                      <a:pt x="601" y="212"/>
                    </a:lnTo>
                    <a:lnTo>
                      <a:pt x="603" y="214"/>
                    </a:lnTo>
                    <a:lnTo>
                      <a:pt x="604" y="215"/>
                    </a:lnTo>
                    <a:lnTo>
                      <a:pt x="606" y="217"/>
                    </a:lnTo>
                    <a:lnTo>
                      <a:pt x="607" y="219"/>
                    </a:lnTo>
                    <a:lnTo>
                      <a:pt x="607" y="221"/>
                    </a:lnTo>
                    <a:lnTo>
                      <a:pt x="608" y="222"/>
                    </a:lnTo>
                    <a:lnTo>
                      <a:pt x="610" y="222"/>
                    </a:lnTo>
                    <a:lnTo>
                      <a:pt x="610" y="224"/>
                    </a:lnTo>
                    <a:lnTo>
                      <a:pt x="611" y="225"/>
                    </a:lnTo>
                    <a:lnTo>
                      <a:pt x="611" y="226"/>
                    </a:lnTo>
                    <a:lnTo>
                      <a:pt x="613" y="228"/>
                    </a:lnTo>
                    <a:lnTo>
                      <a:pt x="614" y="229"/>
                    </a:lnTo>
                    <a:lnTo>
                      <a:pt x="614" y="231"/>
                    </a:lnTo>
                    <a:lnTo>
                      <a:pt x="615" y="231"/>
                    </a:lnTo>
                    <a:lnTo>
                      <a:pt x="615" y="232"/>
                    </a:lnTo>
                    <a:lnTo>
                      <a:pt x="617" y="233"/>
                    </a:lnTo>
                    <a:lnTo>
                      <a:pt x="618" y="235"/>
                    </a:lnTo>
                    <a:lnTo>
                      <a:pt x="618" y="236"/>
                    </a:lnTo>
                    <a:lnTo>
                      <a:pt x="620" y="238"/>
                    </a:lnTo>
                    <a:lnTo>
                      <a:pt x="621" y="239"/>
                    </a:lnTo>
                    <a:lnTo>
                      <a:pt x="621" y="240"/>
                    </a:lnTo>
                    <a:lnTo>
                      <a:pt x="621" y="242"/>
                    </a:lnTo>
                    <a:lnTo>
                      <a:pt x="622" y="242"/>
                    </a:lnTo>
                    <a:lnTo>
                      <a:pt x="622" y="243"/>
                    </a:lnTo>
                    <a:lnTo>
                      <a:pt x="624" y="245"/>
                    </a:lnTo>
                    <a:lnTo>
                      <a:pt x="624" y="246"/>
                    </a:lnTo>
                    <a:lnTo>
                      <a:pt x="625" y="247"/>
                    </a:lnTo>
                    <a:lnTo>
                      <a:pt x="625" y="249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3" name="Freeform 289">
                <a:extLst>
                  <a:ext uri="{FF2B5EF4-FFF2-40B4-BE49-F238E27FC236}">
                    <a16:creationId xmlns:a16="http://schemas.microsoft.com/office/drawing/2014/main" id="{2B35D252-4F17-AC4B-8DC5-4FB3545A6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457"/>
                <a:ext cx="313" cy="124"/>
              </a:xfrm>
              <a:custGeom>
                <a:avLst/>
                <a:gdLst>
                  <a:gd name="T0" fmla="*/ 1 w 625"/>
                  <a:gd name="T1" fmla="*/ 0 h 249"/>
                  <a:gd name="T2" fmla="*/ 1 w 625"/>
                  <a:gd name="T3" fmla="*/ 0 h 249"/>
                  <a:gd name="T4" fmla="*/ 1 w 625"/>
                  <a:gd name="T5" fmla="*/ 0 h 249"/>
                  <a:gd name="T6" fmla="*/ 1 w 625"/>
                  <a:gd name="T7" fmla="*/ 0 h 249"/>
                  <a:gd name="T8" fmla="*/ 1 w 625"/>
                  <a:gd name="T9" fmla="*/ 0 h 249"/>
                  <a:gd name="T10" fmla="*/ 1 w 625"/>
                  <a:gd name="T11" fmla="*/ 0 h 249"/>
                  <a:gd name="T12" fmla="*/ 1 w 625"/>
                  <a:gd name="T13" fmla="*/ 0 h 249"/>
                  <a:gd name="T14" fmla="*/ 1 w 625"/>
                  <a:gd name="T15" fmla="*/ 0 h 249"/>
                  <a:gd name="T16" fmla="*/ 1 w 625"/>
                  <a:gd name="T17" fmla="*/ 0 h 249"/>
                  <a:gd name="T18" fmla="*/ 1 w 625"/>
                  <a:gd name="T19" fmla="*/ 0 h 249"/>
                  <a:gd name="T20" fmla="*/ 1 w 625"/>
                  <a:gd name="T21" fmla="*/ 0 h 249"/>
                  <a:gd name="T22" fmla="*/ 1 w 625"/>
                  <a:gd name="T23" fmla="*/ 0 h 249"/>
                  <a:gd name="T24" fmla="*/ 1 w 625"/>
                  <a:gd name="T25" fmla="*/ 0 h 249"/>
                  <a:gd name="T26" fmla="*/ 1 w 625"/>
                  <a:gd name="T27" fmla="*/ 0 h 249"/>
                  <a:gd name="T28" fmla="*/ 1 w 625"/>
                  <a:gd name="T29" fmla="*/ 0 h 249"/>
                  <a:gd name="T30" fmla="*/ 1 w 625"/>
                  <a:gd name="T31" fmla="*/ 0 h 249"/>
                  <a:gd name="T32" fmla="*/ 1 w 625"/>
                  <a:gd name="T33" fmla="*/ 0 h 249"/>
                  <a:gd name="T34" fmla="*/ 1 w 625"/>
                  <a:gd name="T35" fmla="*/ 0 h 249"/>
                  <a:gd name="T36" fmla="*/ 1 w 625"/>
                  <a:gd name="T37" fmla="*/ 0 h 249"/>
                  <a:gd name="T38" fmla="*/ 1 w 625"/>
                  <a:gd name="T39" fmla="*/ 0 h 249"/>
                  <a:gd name="T40" fmla="*/ 1 w 625"/>
                  <a:gd name="T41" fmla="*/ 0 h 249"/>
                  <a:gd name="T42" fmla="*/ 1 w 625"/>
                  <a:gd name="T43" fmla="*/ 0 h 249"/>
                  <a:gd name="T44" fmla="*/ 1 w 625"/>
                  <a:gd name="T45" fmla="*/ 0 h 249"/>
                  <a:gd name="T46" fmla="*/ 1 w 625"/>
                  <a:gd name="T47" fmla="*/ 0 h 249"/>
                  <a:gd name="T48" fmla="*/ 1 w 625"/>
                  <a:gd name="T49" fmla="*/ 0 h 249"/>
                  <a:gd name="T50" fmla="*/ 1 w 625"/>
                  <a:gd name="T51" fmla="*/ 0 h 249"/>
                  <a:gd name="T52" fmla="*/ 1 w 625"/>
                  <a:gd name="T53" fmla="*/ 0 h 249"/>
                  <a:gd name="T54" fmla="*/ 1 w 625"/>
                  <a:gd name="T55" fmla="*/ 0 h 249"/>
                  <a:gd name="T56" fmla="*/ 1 w 625"/>
                  <a:gd name="T57" fmla="*/ 0 h 249"/>
                  <a:gd name="T58" fmla="*/ 1 w 625"/>
                  <a:gd name="T59" fmla="*/ 0 h 249"/>
                  <a:gd name="T60" fmla="*/ 1 w 625"/>
                  <a:gd name="T61" fmla="*/ 0 h 249"/>
                  <a:gd name="T62" fmla="*/ 1 w 625"/>
                  <a:gd name="T63" fmla="*/ 0 h 249"/>
                  <a:gd name="T64" fmla="*/ 1 w 625"/>
                  <a:gd name="T65" fmla="*/ 0 h 249"/>
                  <a:gd name="T66" fmla="*/ 1 w 625"/>
                  <a:gd name="T67" fmla="*/ 0 h 249"/>
                  <a:gd name="T68" fmla="*/ 1 w 625"/>
                  <a:gd name="T69" fmla="*/ 0 h 249"/>
                  <a:gd name="T70" fmla="*/ 1 w 625"/>
                  <a:gd name="T71" fmla="*/ 0 h 249"/>
                  <a:gd name="T72" fmla="*/ 1 w 625"/>
                  <a:gd name="T73" fmla="*/ 0 h 249"/>
                  <a:gd name="T74" fmla="*/ 1 w 625"/>
                  <a:gd name="T75" fmla="*/ 0 h 249"/>
                  <a:gd name="T76" fmla="*/ 1 w 625"/>
                  <a:gd name="T77" fmla="*/ 0 h 249"/>
                  <a:gd name="T78" fmla="*/ 1 w 625"/>
                  <a:gd name="T79" fmla="*/ 0 h 249"/>
                  <a:gd name="T80" fmla="*/ 1 w 625"/>
                  <a:gd name="T81" fmla="*/ 0 h 249"/>
                  <a:gd name="T82" fmla="*/ 1 w 625"/>
                  <a:gd name="T83" fmla="*/ 0 h 249"/>
                  <a:gd name="T84" fmla="*/ 1 w 625"/>
                  <a:gd name="T85" fmla="*/ 0 h 249"/>
                  <a:gd name="T86" fmla="*/ 1 w 625"/>
                  <a:gd name="T87" fmla="*/ 0 h 249"/>
                  <a:gd name="T88" fmla="*/ 1 w 625"/>
                  <a:gd name="T89" fmla="*/ 0 h 249"/>
                  <a:gd name="T90" fmla="*/ 1 w 625"/>
                  <a:gd name="T91" fmla="*/ 0 h 249"/>
                  <a:gd name="T92" fmla="*/ 1 w 625"/>
                  <a:gd name="T93" fmla="*/ 0 h 249"/>
                  <a:gd name="T94" fmla="*/ 1 w 625"/>
                  <a:gd name="T95" fmla="*/ 0 h 249"/>
                  <a:gd name="T96" fmla="*/ 1 w 625"/>
                  <a:gd name="T97" fmla="*/ 0 h 249"/>
                  <a:gd name="T98" fmla="*/ 1 w 625"/>
                  <a:gd name="T99" fmla="*/ 0 h 249"/>
                  <a:gd name="T100" fmla="*/ 1 w 625"/>
                  <a:gd name="T101" fmla="*/ 0 h 249"/>
                  <a:gd name="T102" fmla="*/ 1 w 625"/>
                  <a:gd name="T103" fmla="*/ 0 h 249"/>
                  <a:gd name="T104" fmla="*/ 1 w 625"/>
                  <a:gd name="T105" fmla="*/ 0 h 249"/>
                  <a:gd name="T106" fmla="*/ 1 w 625"/>
                  <a:gd name="T107" fmla="*/ 0 h 249"/>
                  <a:gd name="T108" fmla="*/ 1 w 625"/>
                  <a:gd name="T109" fmla="*/ 0 h 249"/>
                  <a:gd name="T110" fmla="*/ 1 w 625"/>
                  <a:gd name="T111" fmla="*/ 0 h 249"/>
                  <a:gd name="T112" fmla="*/ 1 w 625"/>
                  <a:gd name="T113" fmla="*/ 0 h 249"/>
                  <a:gd name="T114" fmla="*/ 1 w 625"/>
                  <a:gd name="T115" fmla="*/ 0 h 249"/>
                  <a:gd name="T116" fmla="*/ 1 w 625"/>
                  <a:gd name="T117" fmla="*/ 0 h 249"/>
                  <a:gd name="T118" fmla="*/ 1 w 625"/>
                  <a:gd name="T119" fmla="*/ 0 h 249"/>
                  <a:gd name="T120" fmla="*/ 1 w 625"/>
                  <a:gd name="T121" fmla="*/ 0 h 249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625"/>
                  <a:gd name="T184" fmla="*/ 0 h 249"/>
                  <a:gd name="T185" fmla="*/ 625 w 625"/>
                  <a:gd name="T186" fmla="*/ 249 h 249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625" h="249">
                    <a:moveTo>
                      <a:pt x="0" y="249"/>
                    </a:moveTo>
                    <a:lnTo>
                      <a:pt x="23" y="249"/>
                    </a:lnTo>
                    <a:lnTo>
                      <a:pt x="46" y="249"/>
                    </a:lnTo>
                    <a:lnTo>
                      <a:pt x="67" y="249"/>
                    </a:lnTo>
                    <a:lnTo>
                      <a:pt x="88" y="249"/>
                    </a:lnTo>
                    <a:lnTo>
                      <a:pt x="106" y="249"/>
                    </a:lnTo>
                    <a:lnTo>
                      <a:pt x="122" y="249"/>
                    </a:lnTo>
                    <a:lnTo>
                      <a:pt x="138" y="249"/>
                    </a:lnTo>
                    <a:lnTo>
                      <a:pt x="152" y="249"/>
                    </a:lnTo>
                    <a:lnTo>
                      <a:pt x="166" y="249"/>
                    </a:lnTo>
                    <a:lnTo>
                      <a:pt x="178" y="249"/>
                    </a:lnTo>
                    <a:lnTo>
                      <a:pt x="190" y="249"/>
                    </a:lnTo>
                    <a:lnTo>
                      <a:pt x="199" y="249"/>
                    </a:lnTo>
                    <a:lnTo>
                      <a:pt x="209" y="249"/>
                    </a:lnTo>
                    <a:lnTo>
                      <a:pt x="217" y="249"/>
                    </a:lnTo>
                    <a:lnTo>
                      <a:pt x="226" y="249"/>
                    </a:lnTo>
                    <a:lnTo>
                      <a:pt x="233" y="249"/>
                    </a:lnTo>
                    <a:lnTo>
                      <a:pt x="238" y="249"/>
                    </a:lnTo>
                    <a:lnTo>
                      <a:pt x="244" y="249"/>
                    </a:lnTo>
                    <a:lnTo>
                      <a:pt x="250" y="249"/>
                    </a:lnTo>
                    <a:lnTo>
                      <a:pt x="254" y="249"/>
                    </a:lnTo>
                    <a:lnTo>
                      <a:pt x="258" y="249"/>
                    </a:lnTo>
                    <a:lnTo>
                      <a:pt x="261" y="249"/>
                    </a:lnTo>
                    <a:lnTo>
                      <a:pt x="265" y="247"/>
                    </a:lnTo>
                    <a:lnTo>
                      <a:pt x="266" y="247"/>
                    </a:lnTo>
                    <a:lnTo>
                      <a:pt x="269" y="247"/>
                    </a:lnTo>
                    <a:lnTo>
                      <a:pt x="272" y="247"/>
                    </a:lnTo>
                    <a:lnTo>
                      <a:pt x="273" y="247"/>
                    </a:lnTo>
                    <a:lnTo>
                      <a:pt x="275" y="247"/>
                    </a:lnTo>
                    <a:lnTo>
                      <a:pt x="277" y="247"/>
                    </a:lnTo>
                    <a:lnTo>
                      <a:pt x="279" y="247"/>
                    </a:lnTo>
                    <a:lnTo>
                      <a:pt x="280" y="247"/>
                    </a:lnTo>
                    <a:lnTo>
                      <a:pt x="282" y="247"/>
                    </a:lnTo>
                    <a:lnTo>
                      <a:pt x="284" y="247"/>
                    </a:lnTo>
                    <a:lnTo>
                      <a:pt x="286" y="247"/>
                    </a:lnTo>
                    <a:lnTo>
                      <a:pt x="287" y="247"/>
                    </a:lnTo>
                    <a:lnTo>
                      <a:pt x="289" y="247"/>
                    </a:lnTo>
                    <a:lnTo>
                      <a:pt x="290" y="247"/>
                    </a:lnTo>
                    <a:lnTo>
                      <a:pt x="291" y="246"/>
                    </a:lnTo>
                    <a:lnTo>
                      <a:pt x="293" y="246"/>
                    </a:lnTo>
                    <a:lnTo>
                      <a:pt x="294" y="246"/>
                    </a:lnTo>
                    <a:lnTo>
                      <a:pt x="296" y="246"/>
                    </a:lnTo>
                    <a:lnTo>
                      <a:pt x="297" y="246"/>
                    </a:lnTo>
                    <a:lnTo>
                      <a:pt x="298" y="246"/>
                    </a:lnTo>
                    <a:lnTo>
                      <a:pt x="300" y="246"/>
                    </a:lnTo>
                    <a:lnTo>
                      <a:pt x="301" y="246"/>
                    </a:lnTo>
                    <a:lnTo>
                      <a:pt x="303" y="246"/>
                    </a:lnTo>
                    <a:lnTo>
                      <a:pt x="304" y="246"/>
                    </a:lnTo>
                    <a:lnTo>
                      <a:pt x="305" y="246"/>
                    </a:lnTo>
                    <a:lnTo>
                      <a:pt x="307" y="244"/>
                    </a:lnTo>
                    <a:lnTo>
                      <a:pt x="308" y="244"/>
                    </a:lnTo>
                    <a:lnTo>
                      <a:pt x="310" y="244"/>
                    </a:lnTo>
                    <a:lnTo>
                      <a:pt x="311" y="244"/>
                    </a:lnTo>
                    <a:lnTo>
                      <a:pt x="312" y="244"/>
                    </a:lnTo>
                    <a:lnTo>
                      <a:pt x="314" y="244"/>
                    </a:lnTo>
                    <a:lnTo>
                      <a:pt x="315" y="244"/>
                    </a:lnTo>
                    <a:lnTo>
                      <a:pt x="317" y="243"/>
                    </a:lnTo>
                    <a:lnTo>
                      <a:pt x="318" y="243"/>
                    </a:lnTo>
                    <a:lnTo>
                      <a:pt x="319" y="243"/>
                    </a:lnTo>
                    <a:lnTo>
                      <a:pt x="321" y="243"/>
                    </a:lnTo>
                    <a:lnTo>
                      <a:pt x="322" y="243"/>
                    </a:lnTo>
                    <a:lnTo>
                      <a:pt x="324" y="243"/>
                    </a:lnTo>
                    <a:lnTo>
                      <a:pt x="325" y="242"/>
                    </a:lnTo>
                    <a:lnTo>
                      <a:pt x="326" y="242"/>
                    </a:lnTo>
                    <a:lnTo>
                      <a:pt x="328" y="242"/>
                    </a:lnTo>
                    <a:lnTo>
                      <a:pt x="329" y="242"/>
                    </a:lnTo>
                    <a:lnTo>
                      <a:pt x="331" y="242"/>
                    </a:lnTo>
                    <a:lnTo>
                      <a:pt x="332" y="242"/>
                    </a:lnTo>
                    <a:lnTo>
                      <a:pt x="333" y="242"/>
                    </a:lnTo>
                    <a:lnTo>
                      <a:pt x="335" y="240"/>
                    </a:lnTo>
                    <a:lnTo>
                      <a:pt x="336" y="240"/>
                    </a:lnTo>
                    <a:lnTo>
                      <a:pt x="337" y="240"/>
                    </a:lnTo>
                    <a:lnTo>
                      <a:pt x="339" y="240"/>
                    </a:lnTo>
                    <a:lnTo>
                      <a:pt x="340" y="240"/>
                    </a:lnTo>
                    <a:lnTo>
                      <a:pt x="340" y="239"/>
                    </a:lnTo>
                    <a:lnTo>
                      <a:pt x="342" y="239"/>
                    </a:lnTo>
                    <a:lnTo>
                      <a:pt x="343" y="239"/>
                    </a:lnTo>
                    <a:lnTo>
                      <a:pt x="344" y="239"/>
                    </a:lnTo>
                    <a:lnTo>
                      <a:pt x="346" y="237"/>
                    </a:lnTo>
                    <a:lnTo>
                      <a:pt x="347" y="237"/>
                    </a:lnTo>
                    <a:lnTo>
                      <a:pt x="349" y="237"/>
                    </a:lnTo>
                    <a:lnTo>
                      <a:pt x="350" y="236"/>
                    </a:lnTo>
                    <a:lnTo>
                      <a:pt x="351" y="236"/>
                    </a:lnTo>
                    <a:lnTo>
                      <a:pt x="353" y="236"/>
                    </a:lnTo>
                    <a:lnTo>
                      <a:pt x="354" y="235"/>
                    </a:lnTo>
                    <a:lnTo>
                      <a:pt x="357" y="235"/>
                    </a:lnTo>
                    <a:lnTo>
                      <a:pt x="358" y="235"/>
                    </a:lnTo>
                    <a:lnTo>
                      <a:pt x="360" y="233"/>
                    </a:lnTo>
                    <a:lnTo>
                      <a:pt x="363" y="233"/>
                    </a:lnTo>
                    <a:lnTo>
                      <a:pt x="364" y="232"/>
                    </a:lnTo>
                    <a:lnTo>
                      <a:pt x="365" y="232"/>
                    </a:lnTo>
                    <a:lnTo>
                      <a:pt x="367" y="232"/>
                    </a:lnTo>
                    <a:lnTo>
                      <a:pt x="368" y="231"/>
                    </a:lnTo>
                    <a:lnTo>
                      <a:pt x="370" y="231"/>
                    </a:lnTo>
                    <a:lnTo>
                      <a:pt x="371" y="231"/>
                    </a:lnTo>
                    <a:lnTo>
                      <a:pt x="372" y="229"/>
                    </a:lnTo>
                    <a:lnTo>
                      <a:pt x="374" y="229"/>
                    </a:lnTo>
                    <a:lnTo>
                      <a:pt x="375" y="229"/>
                    </a:lnTo>
                    <a:lnTo>
                      <a:pt x="377" y="228"/>
                    </a:lnTo>
                    <a:lnTo>
                      <a:pt x="378" y="228"/>
                    </a:lnTo>
                    <a:lnTo>
                      <a:pt x="379" y="228"/>
                    </a:lnTo>
                    <a:lnTo>
                      <a:pt x="381" y="226"/>
                    </a:lnTo>
                    <a:lnTo>
                      <a:pt x="382" y="226"/>
                    </a:lnTo>
                    <a:lnTo>
                      <a:pt x="384" y="225"/>
                    </a:lnTo>
                    <a:lnTo>
                      <a:pt x="385" y="225"/>
                    </a:lnTo>
                    <a:lnTo>
                      <a:pt x="386" y="224"/>
                    </a:lnTo>
                    <a:lnTo>
                      <a:pt x="388" y="224"/>
                    </a:lnTo>
                    <a:lnTo>
                      <a:pt x="389" y="222"/>
                    </a:lnTo>
                    <a:lnTo>
                      <a:pt x="391" y="222"/>
                    </a:lnTo>
                    <a:lnTo>
                      <a:pt x="392" y="221"/>
                    </a:lnTo>
                    <a:lnTo>
                      <a:pt x="393" y="221"/>
                    </a:lnTo>
                    <a:lnTo>
                      <a:pt x="395" y="219"/>
                    </a:lnTo>
                    <a:lnTo>
                      <a:pt x="396" y="219"/>
                    </a:lnTo>
                    <a:lnTo>
                      <a:pt x="398" y="218"/>
                    </a:lnTo>
                    <a:lnTo>
                      <a:pt x="399" y="218"/>
                    </a:lnTo>
                    <a:lnTo>
                      <a:pt x="402" y="217"/>
                    </a:lnTo>
                    <a:lnTo>
                      <a:pt x="403" y="217"/>
                    </a:lnTo>
                    <a:lnTo>
                      <a:pt x="405" y="215"/>
                    </a:lnTo>
                    <a:lnTo>
                      <a:pt x="406" y="215"/>
                    </a:lnTo>
                    <a:lnTo>
                      <a:pt x="406" y="214"/>
                    </a:lnTo>
                    <a:lnTo>
                      <a:pt x="407" y="214"/>
                    </a:lnTo>
                    <a:lnTo>
                      <a:pt x="409" y="212"/>
                    </a:lnTo>
                    <a:lnTo>
                      <a:pt x="410" y="212"/>
                    </a:lnTo>
                    <a:lnTo>
                      <a:pt x="411" y="212"/>
                    </a:lnTo>
                    <a:lnTo>
                      <a:pt x="411" y="211"/>
                    </a:lnTo>
                    <a:lnTo>
                      <a:pt x="413" y="211"/>
                    </a:lnTo>
                    <a:lnTo>
                      <a:pt x="414" y="211"/>
                    </a:lnTo>
                    <a:lnTo>
                      <a:pt x="414" y="210"/>
                    </a:lnTo>
                    <a:lnTo>
                      <a:pt x="416" y="210"/>
                    </a:lnTo>
                    <a:lnTo>
                      <a:pt x="417" y="210"/>
                    </a:lnTo>
                    <a:lnTo>
                      <a:pt x="417" y="208"/>
                    </a:lnTo>
                    <a:lnTo>
                      <a:pt x="418" y="208"/>
                    </a:lnTo>
                    <a:lnTo>
                      <a:pt x="420" y="208"/>
                    </a:lnTo>
                    <a:lnTo>
                      <a:pt x="420" y="207"/>
                    </a:lnTo>
                    <a:lnTo>
                      <a:pt x="421" y="207"/>
                    </a:lnTo>
                    <a:lnTo>
                      <a:pt x="423" y="207"/>
                    </a:lnTo>
                    <a:lnTo>
                      <a:pt x="423" y="205"/>
                    </a:lnTo>
                    <a:lnTo>
                      <a:pt x="424" y="205"/>
                    </a:lnTo>
                    <a:lnTo>
                      <a:pt x="425" y="204"/>
                    </a:lnTo>
                    <a:lnTo>
                      <a:pt x="427" y="203"/>
                    </a:lnTo>
                    <a:lnTo>
                      <a:pt x="428" y="203"/>
                    </a:lnTo>
                    <a:lnTo>
                      <a:pt x="430" y="201"/>
                    </a:lnTo>
                    <a:lnTo>
                      <a:pt x="431" y="201"/>
                    </a:lnTo>
                    <a:lnTo>
                      <a:pt x="432" y="200"/>
                    </a:lnTo>
                    <a:lnTo>
                      <a:pt x="434" y="200"/>
                    </a:lnTo>
                    <a:lnTo>
                      <a:pt x="435" y="198"/>
                    </a:lnTo>
                    <a:lnTo>
                      <a:pt x="437" y="198"/>
                    </a:lnTo>
                    <a:lnTo>
                      <a:pt x="438" y="197"/>
                    </a:lnTo>
                    <a:lnTo>
                      <a:pt x="439" y="197"/>
                    </a:lnTo>
                    <a:lnTo>
                      <a:pt x="441" y="196"/>
                    </a:lnTo>
                    <a:lnTo>
                      <a:pt x="442" y="194"/>
                    </a:lnTo>
                    <a:lnTo>
                      <a:pt x="444" y="194"/>
                    </a:lnTo>
                    <a:lnTo>
                      <a:pt x="445" y="193"/>
                    </a:lnTo>
                    <a:lnTo>
                      <a:pt x="446" y="193"/>
                    </a:lnTo>
                    <a:lnTo>
                      <a:pt x="448" y="191"/>
                    </a:lnTo>
                    <a:lnTo>
                      <a:pt x="449" y="191"/>
                    </a:lnTo>
                    <a:lnTo>
                      <a:pt x="449" y="190"/>
                    </a:lnTo>
                    <a:lnTo>
                      <a:pt x="451" y="190"/>
                    </a:lnTo>
                    <a:lnTo>
                      <a:pt x="452" y="190"/>
                    </a:lnTo>
                    <a:lnTo>
                      <a:pt x="452" y="189"/>
                    </a:lnTo>
                    <a:lnTo>
                      <a:pt x="453" y="189"/>
                    </a:lnTo>
                    <a:lnTo>
                      <a:pt x="455" y="187"/>
                    </a:lnTo>
                    <a:lnTo>
                      <a:pt x="456" y="186"/>
                    </a:lnTo>
                    <a:lnTo>
                      <a:pt x="458" y="186"/>
                    </a:lnTo>
                    <a:lnTo>
                      <a:pt x="459" y="184"/>
                    </a:lnTo>
                    <a:lnTo>
                      <a:pt x="460" y="184"/>
                    </a:lnTo>
                    <a:lnTo>
                      <a:pt x="460" y="183"/>
                    </a:lnTo>
                    <a:lnTo>
                      <a:pt x="462" y="183"/>
                    </a:lnTo>
                    <a:lnTo>
                      <a:pt x="463" y="182"/>
                    </a:lnTo>
                    <a:lnTo>
                      <a:pt x="465" y="182"/>
                    </a:lnTo>
                    <a:lnTo>
                      <a:pt x="466" y="180"/>
                    </a:lnTo>
                    <a:lnTo>
                      <a:pt x="467" y="179"/>
                    </a:lnTo>
                    <a:lnTo>
                      <a:pt x="469" y="179"/>
                    </a:lnTo>
                    <a:lnTo>
                      <a:pt x="469" y="177"/>
                    </a:lnTo>
                    <a:lnTo>
                      <a:pt x="470" y="177"/>
                    </a:lnTo>
                    <a:lnTo>
                      <a:pt x="472" y="176"/>
                    </a:lnTo>
                    <a:lnTo>
                      <a:pt x="473" y="176"/>
                    </a:lnTo>
                    <a:lnTo>
                      <a:pt x="473" y="175"/>
                    </a:lnTo>
                    <a:lnTo>
                      <a:pt x="474" y="175"/>
                    </a:lnTo>
                    <a:lnTo>
                      <a:pt x="476" y="173"/>
                    </a:lnTo>
                    <a:lnTo>
                      <a:pt x="477" y="172"/>
                    </a:lnTo>
                    <a:lnTo>
                      <a:pt x="478" y="172"/>
                    </a:lnTo>
                    <a:lnTo>
                      <a:pt x="478" y="170"/>
                    </a:lnTo>
                    <a:lnTo>
                      <a:pt x="480" y="170"/>
                    </a:lnTo>
                    <a:lnTo>
                      <a:pt x="481" y="169"/>
                    </a:lnTo>
                    <a:lnTo>
                      <a:pt x="483" y="168"/>
                    </a:lnTo>
                    <a:lnTo>
                      <a:pt x="484" y="168"/>
                    </a:lnTo>
                    <a:lnTo>
                      <a:pt x="484" y="166"/>
                    </a:lnTo>
                    <a:lnTo>
                      <a:pt x="485" y="166"/>
                    </a:lnTo>
                    <a:lnTo>
                      <a:pt x="485" y="165"/>
                    </a:lnTo>
                    <a:lnTo>
                      <a:pt x="487" y="165"/>
                    </a:lnTo>
                    <a:lnTo>
                      <a:pt x="488" y="163"/>
                    </a:lnTo>
                    <a:lnTo>
                      <a:pt x="490" y="162"/>
                    </a:lnTo>
                    <a:lnTo>
                      <a:pt x="491" y="162"/>
                    </a:lnTo>
                    <a:lnTo>
                      <a:pt x="491" y="161"/>
                    </a:lnTo>
                    <a:lnTo>
                      <a:pt x="492" y="161"/>
                    </a:lnTo>
                    <a:lnTo>
                      <a:pt x="492" y="159"/>
                    </a:lnTo>
                    <a:lnTo>
                      <a:pt x="494" y="159"/>
                    </a:lnTo>
                    <a:lnTo>
                      <a:pt x="495" y="158"/>
                    </a:lnTo>
                    <a:lnTo>
                      <a:pt x="497" y="158"/>
                    </a:lnTo>
                    <a:lnTo>
                      <a:pt x="497" y="157"/>
                    </a:lnTo>
                    <a:lnTo>
                      <a:pt x="498" y="157"/>
                    </a:lnTo>
                    <a:lnTo>
                      <a:pt x="499" y="155"/>
                    </a:lnTo>
                    <a:lnTo>
                      <a:pt x="501" y="155"/>
                    </a:lnTo>
                    <a:lnTo>
                      <a:pt x="501" y="154"/>
                    </a:lnTo>
                    <a:lnTo>
                      <a:pt x="502" y="154"/>
                    </a:lnTo>
                    <a:lnTo>
                      <a:pt x="504" y="152"/>
                    </a:lnTo>
                    <a:lnTo>
                      <a:pt x="505" y="152"/>
                    </a:lnTo>
                    <a:lnTo>
                      <a:pt x="506" y="151"/>
                    </a:lnTo>
                    <a:lnTo>
                      <a:pt x="508" y="150"/>
                    </a:lnTo>
                    <a:lnTo>
                      <a:pt x="509" y="150"/>
                    </a:lnTo>
                    <a:lnTo>
                      <a:pt x="509" y="148"/>
                    </a:lnTo>
                    <a:lnTo>
                      <a:pt x="511" y="148"/>
                    </a:lnTo>
                    <a:lnTo>
                      <a:pt x="512" y="147"/>
                    </a:lnTo>
                    <a:lnTo>
                      <a:pt x="513" y="145"/>
                    </a:lnTo>
                    <a:lnTo>
                      <a:pt x="515" y="144"/>
                    </a:lnTo>
                    <a:lnTo>
                      <a:pt x="516" y="143"/>
                    </a:lnTo>
                    <a:lnTo>
                      <a:pt x="518" y="143"/>
                    </a:lnTo>
                    <a:lnTo>
                      <a:pt x="518" y="141"/>
                    </a:lnTo>
                    <a:lnTo>
                      <a:pt x="519" y="140"/>
                    </a:lnTo>
                    <a:lnTo>
                      <a:pt x="520" y="138"/>
                    </a:lnTo>
                    <a:lnTo>
                      <a:pt x="522" y="137"/>
                    </a:lnTo>
                    <a:lnTo>
                      <a:pt x="523" y="137"/>
                    </a:lnTo>
                    <a:lnTo>
                      <a:pt x="523" y="136"/>
                    </a:lnTo>
                    <a:lnTo>
                      <a:pt x="525" y="134"/>
                    </a:lnTo>
                    <a:lnTo>
                      <a:pt x="526" y="133"/>
                    </a:lnTo>
                    <a:lnTo>
                      <a:pt x="527" y="131"/>
                    </a:lnTo>
                    <a:lnTo>
                      <a:pt x="529" y="130"/>
                    </a:lnTo>
                    <a:lnTo>
                      <a:pt x="530" y="129"/>
                    </a:lnTo>
                    <a:lnTo>
                      <a:pt x="530" y="127"/>
                    </a:lnTo>
                    <a:lnTo>
                      <a:pt x="532" y="127"/>
                    </a:lnTo>
                    <a:lnTo>
                      <a:pt x="532" y="126"/>
                    </a:lnTo>
                    <a:lnTo>
                      <a:pt x="533" y="126"/>
                    </a:lnTo>
                    <a:lnTo>
                      <a:pt x="533" y="124"/>
                    </a:lnTo>
                    <a:lnTo>
                      <a:pt x="534" y="124"/>
                    </a:lnTo>
                    <a:lnTo>
                      <a:pt x="534" y="123"/>
                    </a:lnTo>
                    <a:lnTo>
                      <a:pt x="536" y="123"/>
                    </a:lnTo>
                    <a:lnTo>
                      <a:pt x="536" y="122"/>
                    </a:lnTo>
                    <a:lnTo>
                      <a:pt x="537" y="122"/>
                    </a:lnTo>
                    <a:lnTo>
                      <a:pt x="537" y="120"/>
                    </a:lnTo>
                    <a:lnTo>
                      <a:pt x="539" y="120"/>
                    </a:lnTo>
                    <a:lnTo>
                      <a:pt x="539" y="119"/>
                    </a:lnTo>
                    <a:lnTo>
                      <a:pt x="540" y="119"/>
                    </a:lnTo>
                    <a:lnTo>
                      <a:pt x="540" y="117"/>
                    </a:lnTo>
                    <a:lnTo>
                      <a:pt x="541" y="116"/>
                    </a:lnTo>
                    <a:lnTo>
                      <a:pt x="543" y="115"/>
                    </a:lnTo>
                    <a:lnTo>
                      <a:pt x="544" y="113"/>
                    </a:lnTo>
                    <a:lnTo>
                      <a:pt x="544" y="112"/>
                    </a:lnTo>
                    <a:lnTo>
                      <a:pt x="546" y="110"/>
                    </a:lnTo>
                    <a:lnTo>
                      <a:pt x="547" y="110"/>
                    </a:lnTo>
                    <a:lnTo>
                      <a:pt x="547" y="109"/>
                    </a:lnTo>
                    <a:lnTo>
                      <a:pt x="548" y="108"/>
                    </a:lnTo>
                    <a:lnTo>
                      <a:pt x="550" y="106"/>
                    </a:lnTo>
                    <a:lnTo>
                      <a:pt x="551" y="105"/>
                    </a:lnTo>
                    <a:lnTo>
                      <a:pt x="552" y="103"/>
                    </a:lnTo>
                    <a:lnTo>
                      <a:pt x="554" y="102"/>
                    </a:lnTo>
                    <a:lnTo>
                      <a:pt x="554" y="101"/>
                    </a:lnTo>
                    <a:lnTo>
                      <a:pt x="555" y="99"/>
                    </a:lnTo>
                    <a:lnTo>
                      <a:pt x="557" y="98"/>
                    </a:lnTo>
                    <a:lnTo>
                      <a:pt x="558" y="96"/>
                    </a:lnTo>
                    <a:lnTo>
                      <a:pt x="558" y="95"/>
                    </a:lnTo>
                    <a:lnTo>
                      <a:pt x="559" y="95"/>
                    </a:lnTo>
                    <a:lnTo>
                      <a:pt x="559" y="94"/>
                    </a:lnTo>
                    <a:lnTo>
                      <a:pt x="561" y="92"/>
                    </a:lnTo>
                    <a:lnTo>
                      <a:pt x="562" y="91"/>
                    </a:lnTo>
                    <a:lnTo>
                      <a:pt x="562" y="89"/>
                    </a:lnTo>
                    <a:lnTo>
                      <a:pt x="564" y="89"/>
                    </a:lnTo>
                    <a:lnTo>
                      <a:pt x="564" y="88"/>
                    </a:lnTo>
                    <a:lnTo>
                      <a:pt x="565" y="87"/>
                    </a:lnTo>
                    <a:lnTo>
                      <a:pt x="566" y="85"/>
                    </a:lnTo>
                    <a:lnTo>
                      <a:pt x="566" y="84"/>
                    </a:lnTo>
                    <a:lnTo>
                      <a:pt x="568" y="84"/>
                    </a:lnTo>
                    <a:lnTo>
                      <a:pt x="568" y="83"/>
                    </a:lnTo>
                    <a:lnTo>
                      <a:pt x="569" y="81"/>
                    </a:lnTo>
                    <a:lnTo>
                      <a:pt x="569" y="80"/>
                    </a:lnTo>
                    <a:lnTo>
                      <a:pt x="571" y="80"/>
                    </a:lnTo>
                    <a:lnTo>
                      <a:pt x="572" y="78"/>
                    </a:lnTo>
                    <a:lnTo>
                      <a:pt x="572" y="77"/>
                    </a:lnTo>
                    <a:lnTo>
                      <a:pt x="573" y="76"/>
                    </a:lnTo>
                    <a:lnTo>
                      <a:pt x="575" y="73"/>
                    </a:lnTo>
                    <a:lnTo>
                      <a:pt x="576" y="71"/>
                    </a:lnTo>
                    <a:lnTo>
                      <a:pt x="578" y="70"/>
                    </a:lnTo>
                    <a:lnTo>
                      <a:pt x="579" y="69"/>
                    </a:lnTo>
                    <a:lnTo>
                      <a:pt x="579" y="67"/>
                    </a:lnTo>
                    <a:lnTo>
                      <a:pt x="580" y="66"/>
                    </a:lnTo>
                    <a:lnTo>
                      <a:pt x="582" y="64"/>
                    </a:lnTo>
                    <a:lnTo>
                      <a:pt x="582" y="63"/>
                    </a:lnTo>
                    <a:lnTo>
                      <a:pt x="583" y="62"/>
                    </a:lnTo>
                    <a:lnTo>
                      <a:pt x="585" y="60"/>
                    </a:lnTo>
                    <a:lnTo>
                      <a:pt x="585" y="59"/>
                    </a:lnTo>
                    <a:lnTo>
                      <a:pt x="586" y="57"/>
                    </a:lnTo>
                    <a:lnTo>
                      <a:pt x="587" y="56"/>
                    </a:lnTo>
                    <a:lnTo>
                      <a:pt x="587" y="55"/>
                    </a:lnTo>
                    <a:lnTo>
                      <a:pt x="589" y="55"/>
                    </a:lnTo>
                    <a:lnTo>
                      <a:pt x="589" y="53"/>
                    </a:lnTo>
                    <a:lnTo>
                      <a:pt x="590" y="53"/>
                    </a:lnTo>
                    <a:lnTo>
                      <a:pt x="590" y="52"/>
                    </a:lnTo>
                    <a:lnTo>
                      <a:pt x="592" y="50"/>
                    </a:lnTo>
                    <a:lnTo>
                      <a:pt x="593" y="49"/>
                    </a:lnTo>
                    <a:lnTo>
                      <a:pt x="593" y="48"/>
                    </a:lnTo>
                    <a:lnTo>
                      <a:pt x="594" y="46"/>
                    </a:lnTo>
                    <a:lnTo>
                      <a:pt x="596" y="45"/>
                    </a:lnTo>
                    <a:lnTo>
                      <a:pt x="596" y="43"/>
                    </a:lnTo>
                    <a:lnTo>
                      <a:pt x="597" y="42"/>
                    </a:lnTo>
                    <a:lnTo>
                      <a:pt x="599" y="41"/>
                    </a:lnTo>
                    <a:lnTo>
                      <a:pt x="600" y="39"/>
                    </a:lnTo>
                    <a:lnTo>
                      <a:pt x="600" y="38"/>
                    </a:lnTo>
                    <a:lnTo>
                      <a:pt x="601" y="36"/>
                    </a:lnTo>
                    <a:lnTo>
                      <a:pt x="603" y="35"/>
                    </a:lnTo>
                    <a:lnTo>
                      <a:pt x="604" y="32"/>
                    </a:lnTo>
                    <a:lnTo>
                      <a:pt x="606" y="31"/>
                    </a:lnTo>
                    <a:lnTo>
                      <a:pt x="607" y="29"/>
                    </a:lnTo>
                    <a:lnTo>
                      <a:pt x="607" y="28"/>
                    </a:lnTo>
                    <a:lnTo>
                      <a:pt x="608" y="27"/>
                    </a:lnTo>
                    <a:lnTo>
                      <a:pt x="610" y="25"/>
                    </a:lnTo>
                    <a:lnTo>
                      <a:pt x="610" y="24"/>
                    </a:lnTo>
                    <a:lnTo>
                      <a:pt x="611" y="24"/>
                    </a:lnTo>
                    <a:lnTo>
                      <a:pt x="611" y="22"/>
                    </a:lnTo>
                    <a:lnTo>
                      <a:pt x="613" y="21"/>
                    </a:lnTo>
                    <a:lnTo>
                      <a:pt x="613" y="20"/>
                    </a:lnTo>
                    <a:lnTo>
                      <a:pt x="614" y="20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5" y="17"/>
                    </a:lnTo>
                    <a:lnTo>
                      <a:pt x="615" y="16"/>
                    </a:lnTo>
                    <a:lnTo>
                      <a:pt x="617" y="16"/>
                    </a:lnTo>
                    <a:lnTo>
                      <a:pt x="617" y="14"/>
                    </a:lnTo>
                    <a:lnTo>
                      <a:pt x="618" y="14"/>
                    </a:lnTo>
                    <a:lnTo>
                      <a:pt x="618" y="13"/>
                    </a:lnTo>
                    <a:lnTo>
                      <a:pt x="618" y="11"/>
                    </a:lnTo>
                    <a:lnTo>
                      <a:pt x="620" y="11"/>
                    </a:lnTo>
                    <a:lnTo>
                      <a:pt x="620" y="10"/>
                    </a:lnTo>
                    <a:lnTo>
                      <a:pt x="621" y="10"/>
                    </a:lnTo>
                    <a:lnTo>
                      <a:pt x="621" y="9"/>
                    </a:lnTo>
                    <a:lnTo>
                      <a:pt x="621" y="7"/>
                    </a:lnTo>
                    <a:lnTo>
                      <a:pt x="622" y="6"/>
                    </a:lnTo>
                    <a:lnTo>
                      <a:pt x="624" y="4"/>
                    </a:lnTo>
                    <a:lnTo>
                      <a:pt x="624" y="3"/>
                    </a:lnTo>
                    <a:lnTo>
                      <a:pt x="625" y="2"/>
                    </a:lnTo>
                    <a:lnTo>
                      <a:pt x="62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4" name="Freeform 290">
                <a:extLst>
                  <a:ext uri="{FF2B5EF4-FFF2-40B4-BE49-F238E27FC236}">
                    <a16:creationId xmlns:a16="http://schemas.microsoft.com/office/drawing/2014/main" id="{C5AFD846-2B86-174F-A807-DF99E7A4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332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0"/>
                    </a:moveTo>
                    <a:lnTo>
                      <a:pt x="1" y="3"/>
                    </a:lnTo>
                    <a:lnTo>
                      <a:pt x="3" y="4"/>
                    </a:lnTo>
                    <a:lnTo>
                      <a:pt x="4" y="7"/>
                    </a:lnTo>
                    <a:lnTo>
                      <a:pt x="6" y="10"/>
                    </a:lnTo>
                    <a:lnTo>
                      <a:pt x="7" y="11"/>
                    </a:lnTo>
                    <a:lnTo>
                      <a:pt x="7" y="14"/>
                    </a:lnTo>
                    <a:lnTo>
                      <a:pt x="8" y="16"/>
                    </a:lnTo>
                    <a:lnTo>
                      <a:pt x="10" y="17"/>
                    </a:lnTo>
                    <a:lnTo>
                      <a:pt x="10" y="18"/>
                    </a:lnTo>
                    <a:lnTo>
                      <a:pt x="11" y="21"/>
                    </a:lnTo>
                    <a:lnTo>
                      <a:pt x="13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4" y="25"/>
                    </a:lnTo>
                    <a:lnTo>
                      <a:pt x="15" y="27"/>
                    </a:lnTo>
                    <a:lnTo>
                      <a:pt x="15" y="28"/>
                    </a:lnTo>
                    <a:lnTo>
                      <a:pt x="15" y="30"/>
                    </a:lnTo>
                    <a:lnTo>
                      <a:pt x="17" y="30"/>
                    </a:lnTo>
                    <a:lnTo>
                      <a:pt x="17" y="31"/>
                    </a:lnTo>
                    <a:lnTo>
                      <a:pt x="17" y="32"/>
                    </a:lnTo>
                    <a:lnTo>
                      <a:pt x="18" y="34"/>
                    </a:lnTo>
                    <a:lnTo>
                      <a:pt x="18" y="35"/>
                    </a:lnTo>
                    <a:lnTo>
                      <a:pt x="20" y="37"/>
                    </a:lnTo>
                    <a:lnTo>
                      <a:pt x="20" y="38"/>
                    </a:lnTo>
                    <a:lnTo>
                      <a:pt x="21" y="39"/>
                    </a:lnTo>
                    <a:lnTo>
                      <a:pt x="21" y="41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2" y="45"/>
                    </a:lnTo>
                    <a:lnTo>
                      <a:pt x="24" y="46"/>
                    </a:lnTo>
                    <a:lnTo>
                      <a:pt x="24" y="48"/>
                    </a:lnTo>
                    <a:lnTo>
                      <a:pt x="25" y="49"/>
                    </a:lnTo>
                    <a:lnTo>
                      <a:pt x="25" y="50"/>
                    </a:lnTo>
                    <a:lnTo>
                      <a:pt x="25" y="52"/>
                    </a:lnTo>
                    <a:lnTo>
                      <a:pt x="27" y="53"/>
                    </a:lnTo>
                    <a:lnTo>
                      <a:pt x="27" y="55"/>
                    </a:lnTo>
                    <a:lnTo>
                      <a:pt x="28" y="56"/>
                    </a:lnTo>
                    <a:lnTo>
                      <a:pt x="28" y="57"/>
                    </a:lnTo>
                    <a:lnTo>
                      <a:pt x="28" y="59"/>
                    </a:lnTo>
                    <a:lnTo>
                      <a:pt x="29" y="59"/>
                    </a:lnTo>
                    <a:lnTo>
                      <a:pt x="29" y="60"/>
                    </a:lnTo>
                    <a:lnTo>
                      <a:pt x="29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1" y="66"/>
                    </a:lnTo>
                    <a:lnTo>
                      <a:pt x="32" y="66"/>
                    </a:lnTo>
                    <a:lnTo>
                      <a:pt x="32" y="67"/>
                    </a:lnTo>
                    <a:lnTo>
                      <a:pt x="32" y="69"/>
                    </a:lnTo>
                    <a:lnTo>
                      <a:pt x="34" y="70"/>
                    </a:lnTo>
                    <a:lnTo>
                      <a:pt x="34" y="71"/>
                    </a:lnTo>
                    <a:lnTo>
                      <a:pt x="34" y="73"/>
                    </a:lnTo>
                    <a:lnTo>
                      <a:pt x="35" y="74"/>
                    </a:lnTo>
                    <a:lnTo>
                      <a:pt x="35" y="76"/>
                    </a:lnTo>
                    <a:lnTo>
                      <a:pt x="35" y="77"/>
                    </a:lnTo>
                    <a:lnTo>
                      <a:pt x="36" y="78"/>
                    </a:lnTo>
                    <a:lnTo>
                      <a:pt x="36" y="80"/>
                    </a:lnTo>
                    <a:lnTo>
                      <a:pt x="38" y="83"/>
                    </a:lnTo>
                    <a:lnTo>
                      <a:pt x="38" y="84"/>
                    </a:lnTo>
                    <a:lnTo>
                      <a:pt x="39" y="85"/>
                    </a:lnTo>
                    <a:lnTo>
                      <a:pt x="39" y="87"/>
                    </a:lnTo>
                    <a:lnTo>
                      <a:pt x="39" y="88"/>
                    </a:lnTo>
                    <a:lnTo>
                      <a:pt x="41" y="90"/>
                    </a:lnTo>
                    <a:lnTo>
                      <a:pt x="41" y="91"/>
                    </a:lnTo>
                    <a:lnTo>
                      <a:pt x="42" y="92"/>
                    </a:lnTo>
                    <a:lnTo>
                      <a:pt x="42" y="94"/>
                    </a:lnTo>
                    <a:lnTo>
                      <a:pt x="42" y="95"/>
                    </a:lnTo>
                    <a:lnTo>
                      <a:pt x="43" y="97"/>
                    </a:lnTo>
                    <a:lnTo>
                      <a:pt x="43" y="98"/>
                    </a:lnTo>
                    <a:lnTo>
                      <a:pt x="43" y="99"/>
                    </a:lnTo>
                    <a:lnTo>
                      <a:pt x="45" y="101"/>
                    </a:lnTo>
                    <a:lnTo>
                      <a:pt x="45" y="102"/>
                    </a:lnTo>
                    <a:lnTo>
                      <a:pt x="45" y="104"/>
                    </a:lnTo>
                    <a:lnTo>
                      <a:pt x="46" y="105"/>
                    </a:lnTo>
                    <a:lnTo>
                      <a:pt x="46" y="106"/>
                    </a:lnTo>
                    <a:lnTo>
                      <a:pt x="46" y="108"/>
                    </a:lnTo>
                    <a:lnTo>
                      <a:pt x="48" y="109"/>
                    </a:lnTo>
                    <a:lnTo>
                      <a:pt x="48" y="111"/>
                    </a:lnTo>
                    <a:lnTo>
                      <a:pt x="48" y="112"/>
                    </a:lnTo>
                    <a:lnTo>
                      <a:pt x="49" y="113"/>
                    </a:lnTo>
                    <a:lnTo>
                      <a:pt x="49" y="115"/>
                    </a:lnTo>
                    <a:lnTo>
                      <a:pt x="49" y="116"/>
                    </a:lnTo>
                    <a:lnTo>
                      <a:pt x="50" y="119"/>
                    </a:lnTo>
                    <a:lnTo>
                      <a:pt x="50" y="120"/>
                    </a:lnTo>
                    <a:lnTo>
                      <a:pt x="50" y="122"/>
                    </a:lnTo>
                    <a:lnTo>
                      <a:pt x="52" y="123"/>
                    </a:lnTo>
                    <a:lnTo>
                      <a:pt x="52" y="124"/>
                    </a:lnTo>
                    <a:lnTo>
                      <a:pt x="52" y="126"/>
                    </a:lnTo>
                    <a:lnTo>
                      <a:pt x="53" y="127"/>
                    </a:lnTo>
                    <a:lnTo>
                      <a:pt x="53" y="129"/>
                    </a:lnTo>
                    <a:lnTo>
                      <a:pt x="53" y="130"/>
                    </a:lnTo>
                    <a:lnTo>
                      <a:pt x="54" y="131"/>
                    </a:lnTo>
                    <a:lnTo>
                      <a:pt x="54" y="133"/>
                    </a:lnTo>
                    <a:lnTo>
                      <a:pt x="54" y="134"/>
                    </a:lnTo>
                    <a:lnTo>
                      <a:pt x="54" y="136"/>
                    </a:lnTo>
                    <a:lnTo>
                      <a:pt x="56" y="137"/>
                    </a:lnTo>
                    <a:lnTo>
                      <a:pt x="56" y="138"/>
                    </a:lnTo>
                    <a:lnTo>
                      <a:pt x="56" y="140"/>
                    </a:lnTo>
                    <a:lnTo>
                      <a:pt x="57" y="141"/>
                    </a:lnTo>
                    <a:lnTo>
                      <a:pt x="57" y="143"/>
                    </a:lnTo>
                    <a:lnTo>
                      <a:pt x="57" y="144"/>
                    </a:lnTo>
                    <a:lnTo>
                      <a:pt x="59" y="145"/>
                    </a:lnTo>
                    <a:lnTo>
                      <a:pt x="59" y="147"/>
                    </a:lnTo>
                    <a:lnTo>
                      <a:pt x="59" y="148"/>
                    </a:lnTo>
                    <a:lnTo>
                      <a:pt x="60" y="150"/>
                    </a:lnTo>
                    <a:lnTo>
                      <a:pt x="60" y="151"/>
                    </a:lnTo>
                    <a:lnTo>
                      <a:pt x="60" y="152"/>
                    </a:lnTo>
                    <a:lnTo>
                      <a:pt x="61" y="154"/>
                    </a:lnTo>
                    <a:lnTo>
                      <a:pt x="61" y="157"/>
                    </a:lnTo>
                    <a:lnTo>
                      <a:pt x="61" y="158"/>
                    </a:lnTo>
                    <a:lnTo>
                      <a:pt x="63" y="159"/>
                    </a:lnTo>
                    <a:lnTo>
                      <a:pt x="63" y="161"/>
                    </a:lnTo>
                    <a:lnTo>
                      <a:pt x="63" y="162"/>
                    </a:lnTo>
                    <a:lnTo>
                      <a:pt x="64" y="164"/>
                    </a:lnTo>
                    <a:lnTo>
                      <a:pt x="64" y="165"/>
                    </a:lnTo>
                    <a:lnTo>
                      <a:pt x="64" y="166"/>
                    </a:lnTo>
                    <a:lnTo>
                      <a:pt x="66" y="168"/>
                    </a:lnTo>
                    <a:lnTo>
                      <a:pt x="66" y="169"/>
                    </a:lnTo>
                    <a:lnTo>
                      <a:pt x="66" y="171"/>
                    </a:lnTo>
                    <a:lnTo>
                      <a:pt x="66" y="172"/>
                    </a:lnTo>
                    <a:lnTo>
                      <a:pt x="67" y="173"/>
                    </a:lnTo>
                    <a:lnTo>
                      <a:pt x="67" y="175"/>
                    </a:lnTo>
                    <a:lnTo>
                      <a:pt x="67" y="176"/>
                    </a:lnTo>
                    <a:lnTo>
                      <a:pt x="67" y="178"/>
                    </a:lnTo>
                    <a:lnTo>
                      <a:pt x="67" y="179"/>
                    </a:lnTo>
                    <a:lnTo>
                      <a:pt x="67" y="180"/>
                    </a:lnTo>
                    <a:lnTo>
                      <a:pt x="68" y="180"/>
                    </a:lnTo>
                    <a:lnTo>
                      <a:pt x="68" y="182"/>
                    </a:lnTo>
                    <a:lnTo>
                      <a:pt x="68" y="183"/>
                    </a:lnTo>
                    <a:lnTo>
                      <a:pt x="68" y="185"/>
                    </a:lnTo>
                    <a:lnTo>
                      <a:pt x="68" y="186"/>
                    </a:lnTo>
                    <a:lnTo>
                      <a:pt x="68" y="187"/>
                    </a:lnTo>
                    <a:lnTo>
                      <a:pt x="68" y="189"/>
                    </a:lnTo>
                    <a:lnTo>
                      <a:pt x="68" y="190"/>
                    </a:lnTo>
                    <a:lnTo>
                      <a:pt x="68" y="192"/>
                    </a:lnTo>
                    <a:lnTo>
                      <a:pt x="68" y="193"/>
                    </a:lnTo>
                    <a:lnTo>
                      <a:pt x="68" y="194"/>
                    </a:lnTo>
                    <a:lnTo>
                      <a:pt x="70" y="196"/>
                    </a:lnTo>
                    <a:lnTo>
                      <a:pt x="70" y="197"/>
                    </a:lnTo>
                    <a:lnTo>
                      <a:pt x="70" y="198"/>
                    </a:lnTo>
                    <a:lnTo>
                      <a:pt x="70" y="200"/>
                    </a:lnTo>
                    <a:lnTo>
                      <a:pt x="70" y="201"/>
                    </a:lnTo>
                    <a:lnTo>
                      <a:pt x="70" y="203"/>
                    </a:lnTo>
                    <a:lnTo>
                      <a:pt x="70" y="204"/>
                    </a:lnTo>
                    <a:lnTo>
                      <a:pt x="70" y="205"/>
                    </a:lnTo>
                    <a:lnTo>
                      <a:pt x="70" y="207"/>
                    </a:lnTo>
                    <a:lnTo>
                      <a:pt x="70" y="208"/>
                    </a:lnTo>
                    <a:lnTo>
                      <a:pt x="71" y="210"/>
                    </a:lnTo>
                    <a:lnTo>
                      <a:pt x="71" y="211"/>
                    </a:lnTo>
                    <a:lnTo>
                      <a:pt x="71" y="212"/>
                    </a:lnTo>
                    <a:lnTo>
                      <a:pt x="71" y="214"/>
                    </a:lnTo>
                    <a:lnTo>
                      <a:pt x="71" y="215"/>
                    </a:lnTo>
                    <a:lnTo>
                      <a:pt x="71" y="217"/>
                    </a:lnTo>
                    <a:lnTo>
                      <a:pt x="73" y="217"/>
                    </a:lnTo>
                    <a:lnTo>
                      <a:pt x="73" y="218"/>
                    </a:lnTo>
                    <a:lnTo>
                      <a:pt x="73" y="219"/>
                    </a:lnTo>
                    <a:lnTo>
                      <a:pt x="73" y="221"/>
                    </a:lnTo>
                    <a:lnTo>
                      <a:pt x="73" y="222"/>
                    </a:lnTo>
                    <a:lnTo>
                      <a:pt x="73" y="224"/>
                    </a:lnTo>
                    <a:lnTo>
                      <a:pt x="74" y="225"/>
                    </a:lnTo>
                    <a:lnTo>
                      <a:pt x="74" y="226"/>
                    </a:lnTo>
                    <a:lnTo>
                      <a:pt x="74" y="228"/>
                    </a:lnTo>
                    <a:lnTo>
                      <a:pt x="74" y="229"/>
                    </a:lnTo>
                    <a:lnTo>
                      <a:pt x="74" y="231"/>
                    </a:lnTo>
                    <a:lnTo>
                      <a:pt x="74" y="232"/>
                    </a:lnTo>
                    <a:lnTo>
                      <a:pt x="74" y="233"/>
                    </a:lnTo>
                    <a:lnTo>
                      <a:pt x="74" y="235"/>
                    </a:lnTo>
                    <a:lnTo>
                      <a:pt x="74" y="236"/>
                    </a:lnTo>
                    <a:lnTo>
                      <a:pt x="74" y="238"/>
                    </a:lnTo>
                    <a:lnTo>
                      <a:pt x="74" y="239"/>
                    </a:lnTo>
                    <a:lnTo>
                      <a:pt x="73" y="240"/>
                    </a:lnTo>
                    <a:lnTo>
                      <a:pt x="73" y="243"/>
                    </a:lnTo>
                    <a:lnTo>
                      <a:pt x="73" y="245"/>
                    </a:lnTo>
                    <a:lnTo>
                      <a:pt x="73" y="246"/>
                    </a:lnTo>
                    <a:lnTo>
                      <a:pt x="73" y="247"/>
                    </a:lnTo>
                    <a:lnTo>
                      <a:pt x="73" y="25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5" name="Freeform 291">
                <a:extLst>
                  <a:ext uri="{FF2B5EF4-FFF2-40B4-BE49-F238E27FC236}">
                    <a16:creationId xmlns:a16="http://schemas.microsoft.com/office/drawing/2014/main" id="{B46E4923-0E7F-914E-BB07-AD8C10DE0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1456"/>
                <a:ext cx="37" cy="125"/>
              </a:xfrm>
              <a:custGeom>
                <a:avLst/>
                <a:gdLst>
                  <a:gd name="T0" fmla="*/ 1 w 74"/>
                  <a:gd name="T1" fmla="*/ 1 h 250"/>
                  <a:gd name="T2" fmla="*/ 1 w 74"/>
                  <a:gd name="T3" fmla="*/ 1 h 250"/>
                  <a:gd name="T4" fmla="*/ 1 w 74"/>
                  <a:gd name="T5" fmla="*/ 1 h 250"/>
                  <a:gd name="T6" fmla="*/ 1 w 74"/>
                  <a:gd name="T7" fmla="*/ 1 h 250"/>
                  <a:gd name="T8" fmla="*/ 1 w 74"/>
                  <a:gd name="T9" fmla="*/ 1 h 250"/>
                  <a:gd name="T10" fmla="*/ 1 w 74"/>
                  <a:gd name="T11" fmla="*/ 1 h 250"/>
                  <a:gd name="T12" fmla="*/ 1 w 74"/>
                  <a:gd name="T13" fmla="*/ 1 h 250"/>
                  <a:gd name="T14" fmla="*/ 1 w 74"/>
                  <a:gd name="T15" fmla="*/ 1 h 250"/>
                  <a:gd name="T16" fmla="*/ 1 w 74"/>
                  <a:gd name="T17" fmla="*/ 1 h 250"/>
                  <a:gd name="T18" fmla="*/ 1 w 74"/>
                  <a:gd name="T19" fmla="*/ 1 h 250"/>
                  <a:gd name="T20" fmla="*/ 1 w 74"/>
                  <a:gd name="T21" fmla="*/ 1 h 250"/>
                  <a:gd name="T22" fmla="*/ 1 w 74"/>
                  <a:gd name="T23" fmla="*/ 1 h 250"/>
                  <a:gd name="T24" fmla="*/ 1 w 74"/>
                  <a:gd name="T25" fmla="*/ 1 h 250"/>
                  <a:gd name="T26" fmla="*/ 1 w 74"/>
                  <a:gd name="T27" fmla="*/ 1 h 250"/>
                  <a:gd name="T28" fmla="*/ 1 w 74"/>
                  <a:gd name="T29" fmla="*/ 1 h 250"/>
                  <a:gd name="T30" fmla="*/ 1 w 74"/>
                  <a:gd name="T31" fmla="*/ 1 h 250"/>
                  <a:gd name="T32" fmla="*/ 1 w 74"/>
                  <a:gd name="T33" fmla="*/ 1 h 250"/>
                  <a:gd name="T34" fmla="*/ 1 w 74"/>
                  <a:gd name="T35" fmla="*/ 1 h 250"/>
                  <a:gd name="T36" fmla="*/ 1 w 74"/>
                  <a:gd name="T37" fmla="*/ 1 h 250"/>
                  <a:gd name="T38" fmla="*/ 1 w 74"/>
                  <a:gd name="T39" fmla="*/ 1 h 250"/>
                  <a:gd name="T40" fmla="*/ 1 w 74"/>
                  <a:gd name="T41" fmla="*/ 1 h 250"/>
                  <a:gd name="T42" fmla="*/ 1 w 74"/>
                  <a:gd name="T43" fmla="*/ 1 h 250"/>
                  <a:gd name="T44" fmla="*/ 1 w 74"/>
                  <a:gd name="T45" fmla="*/ 1 h 250"/>
                  <a:gd name="T46" fmla="*/ 1 w 74"/>
                  <a:gd name="T47" fmla="*/ 1 h 250"/>
                  <a:gd name="T48" fmla="*/ 1 w 74"/>
                  <a:gd name="T49" fmla="*/ 1 h 250"/>
                  <a:gd name="T50" fmla="*/ 1 w 74"/>
                  <a:gd name="T51" fmla="*/ 1 h 250"/>
                  <a:gd name="T52" fmla="*/ 1 w 74"/>
                  <a:gd name="T53" fmla="*/ 1 h 250"/>
                  <a:gd name="T54" fmla="*/ 1 w 74"/>
                  <a:gd name="T55" fmla="*/ 1 h 250"/>
                  <a:gd name="T56" fmla="*/ 1 w 74"/>
                  <a:gd name="T57" fmla="*/ 1 h 250"/>
                  <a:gd name="T58" fmla="*/ 1 w 74"/>
                  <a:gd name="T59" fmla="*/ 1 h 250"/>
                  <a:gd name="T60" fmla="*/ 1 w 74"/>
                  <a:gd name="T61" fmla="*/ 1 h 250"/>
                  <a:gd name="T62" fmla="*/ 1 w 74"/>
                  <a:gd name="T63" fmla="*/ 1 h 250"/>
                  <a:gd name="T64" fmla="*/ 1 w 74"/>
                  <a:gd name="T65" fmla="*/ 1 h 250"/>
                  <a:gd name="T66" fmla="*/ 1 w 74"/>
                  <a:gd name="T67" fmla="*/ 1 h 250"/>
                  <a:gd name="T68" fmla="*/ 1 w 74"/>
                  <a:gd name="T69" fmla="*/ 1 h 250"/>
                  <a:gd name="T70" fmla="*/ 1 w 74"/>
                  <a:gd name="T71" fmla="*/ 1 h 250"/>
                  <a:gd name="T72" fmla="*/ 1 w 74"/>
                  <a:gd name="T73" fmla="*/ 1 h 250"/>
                  <a:gd name="T74" fmla="*/ 1 w 74"/>
                  <a:gd name="T75" fmla="*/ 1 h 250"/>
                  <a:gd name="T76" fmla="*/ 1 w 74"/>
                  <a:gd name="T77" fmla="*/ 1 h 250"/>
                  <a:gd name="T78" fmla="*/ 1 w 74"/>
                  <a:gd name="T79" fmla="*/ 1 h 250"/>
                  <a:gd name="T80" fmla="*/ 1 w 74"/>
                  <a:gd name="T81" fmla="*/ 1 h 250"/>
                  <a:gd name="T82" fmla="*/ 1 w 74"/>
                  <a:gd name="T83" fmla="*/ 1 h 250"/>
                  <a:gd name="T84" fmla="*/ 1 w 74"/>
                  <a:gd name="T85" fmla="*/ 1 h 250"/>
                  <a:gd name="T86" fmla="*/ 1 w 74"/>
                  <a:gd name="T87" fmla="*/ 1 h 250"/>
                  <a:gd name="T88" fmla="*/ 1 w 74"/>
                  <a:gd name="T89" fmla="*/ 1 h 250"/>
                  <a:gd name="T90" fmla="*/ 1 w 74"/>
                  <a:gd name="T91" fmla="*/ 1 h 250"/>
                  <a:gd name="T92" fmla="*/ 1 w 74"/>
                  <a:gd name="T93" fmla="*/ 1 h 250"/>
                  <a:gd name="T94" fmla="*/ 1 w 74"/>
                  <a:gd name="T95" fmla="*/ 1 h 250"/>
                  <a:gd name="T96" fmla="*/ 1 w 74"/>
                  <a:gd name="T97" fmla="*/ 1 h 250"/>
                  <a:gd name="T98" fmla="*/ 1 w 74"/>
                  <a:gd name="T99" fmla="*/ 1 h 250"/>
                  <a:gd name="T100" fmla="*/ 1 w 74"/>
                  <a:gd name="T101" fmla="*/ 1 h 250"/>
                  <a:gd name="T102" fmla="*/ 1 w 74"/>
                  <a:gd name="T103" fmla="*/ 1 h 250"/>
                  <a:gd name="T104" fmla="*/ 1 w 74"/>
                  <a:gd name="T105" fmla="*/ 1 h 250"/>
                  <a:gd name="T106" fmla="*/ 1 w 74"/>
                  <a:gd name="T107" fmla="*/ 1 h 250"/>
                  <a:gd name="T108" fmla="*/ 1 w 74"/>
                  <a:gd name="T109" fmla="*/ 1 h 250"/>
                  <a:gd name="T110" fmla="*/ 1 w 74"/>
                  <a:gd name="T111" fmla="*/ 1 h 250"/>
                  <a:gd name="T112" fmla="*/ 1 w 74"/>
                  <a:gd name="T113" fmla="*/ 1 h 25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74"/>
                  <a:gd name="T172" fmla="*/ 0 h 250"/>
                  <a:gd name="T173" fmla="*/ 74 w 74"/>
                  <a:gd name="T174" fmla="*/ 250 h 250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74" h="250">
                    <a:moveTo>
                      <a:pt x="0" y="250"/>
                    </a:moveTo>
                    <a:lnTo>
                      <a:pt x="1" y="247"/>
                    </a:lnTo>
                    <a:lnTo>
                      <a:pt x="3" y="244"/>
                    </a:lnTo>
                    <a:lnTo>
                      <a:pt x="4" y="241"/>
                    </a:lnTo>
                    <a:lnTo>
                      <a:pt x="6" y="240"/>
                    </a:lnTo>
                    <a:lnTo>
                      <a:pt x="7" y="237"/>
                    </a:lnTo>
                    <a:lnTo>
                      <a:pt x="7" y="236"/>
                    </a:lnTo>
                    <a:lnTo>
                      <a:pt x="8" y="233"/>
                    </a:lnTo>
                    <a:lnTo>
                      <a:pt x="10" y="232"/>
                    </a:lnTo>
                    <a:lnTo>
                      <a:pt x="10" y="230"/>
                    </a:lnTo>
                    <a:lnTo>
                      <a:pt x="11" y="229"/>
                    </a:lnTo>
                    <a:lnTo>
                      <a:pt x="13" y="227"/>
                    </a:lnTo>
                    <a:lnTo>
                      <a:pt x="13" y="226"/>
                    </a:lnTo>
                    <a:lnTo>
                      <a:pt x="14" y="225"/>
                    </a:lnTo>
                    <a:lnTo>
                      <a:pt x="14" y="223"/>
                    </a:lnTo>
                    <a:lnTo>
                      <a:pt x="15" y="222"/>
                    </a:lnTo>
                    <a:lnTo>
                      <a:pt x="15" y="220"/>
                    </a:lnTo>
                    <a:lnTo>
                      <a:pt x="17" y="219"/>
                    </a:lnTo>
                    <a:lnTo>
                      <a:pt x="17" y="218"/>
                    </a:lnTo>
                    <a:lnTo>
                      <a:pt x="18" y="216"/>
                    </a:lnTo>
                    <a:lnTo>
                      <a:pt x="18" y="215"/>
                    </a:lnTo>
                    <a:lnTo>
                      <a:pt x="20" y="213"/>
                    </a:lnTo>
                    <a:lnTo>
                      <a:pt x="20" y="212"/>
                    </a:lnTo>
                    <a:lnTo>
                      <a:pt x="20" y="211"/>
                    </a:lnTo>
                    <a:lnTo>
                      <a:pt x="21" y="211"/>
                    </a:lnTo>
                    <a:lnTo>
                      <a:pt x="21" y="209"/>
                    </a:lnTo>
                    <a:lnTo>
                      <a:pt x="21" y="208"/>
                    </a:lnTo>
                    <a:lnTo>
                      <a:pt x="22" y="206"/>
                    </a:lnTo>
                    <a:lnTo>
                      <a:pt x="22" y="205"/>
                    </a:lnTo>
                    <a:lnTo>
                      <a:pt x="22" y="204"/>
                    </a:lnTo>
                    <a:lnTo>
                      <a:pt x="24" y="202"/>
                    </a:lnTo>
                    <a:lnTo>
                      <a:pt x="24" y="201"/>
                    </a:lnTo>
                    <a:lnTo>
                      <a:pt x="25" y="199"/>
                    </a:lnTo>
                    <a:lnTo>
                      <a:pt x="25" y="198"/>
                    </a:lnTo>
                    <a:lnTo>
                      <a:pt x="27" y="197"/>
                    </a:lnTo>
                    <a:lnTo>
                      <a:pt x="27" y="195"/>
                    </a:lnTo>
                    <a:lnTo>
                      <a:pt x="27" y="194"/>
                    </a:lnTo>
                    <a:lnTo>
                      <a:pt x="28" y="194"/>
                    </a:lnTo>
                    <a:lnTo>
                      <a:pt x="28" y="192"/>
                    </a:lnTo>
                    <a:lnTo>
                      <a:pt x="28" y="191"/>
                    </a:lnTo>
                    <a:lnTo>
                      <a:pt x="29" y="190"/>
                    </a:lnTo>
                    <a:lnTo>
                      <a:pt x="29" y="188"/>
                    </a:lnTo>
                    <a:lnTo>
                      <a:pt x="31" y="187"/>
                    </a:lnTo>
                    <a:lnTo>
                      <a:pt x="31" y="185"/>
                    </a:lnTo>
                    <a:lnTo>
                      <a:pt x="31" y="184"/>
                    </a:lnTo>
                    <a:lnTo>
                      <a:pt x="32" y="183"/>
                    </a:lnTo>
                    <a:lnTo>
                      <a:pt x="32" y="181"/>
                    </a:lnTo>
                    <a:lnTo>
                      <a:pt x="32" y="180"/>
                    </a:lnTo>
                    <a:lnTo>
                      <a:pt x="34" y="178"/>
                    </a:lnTo>
                    <a:lnTo>
                      <a:pt x="34" y="177"/>
                    </a:lnTo>
                    <a:lnTo>
                      <a:pt x="35" y="176"/>
                    </a:lnTo>
                    <a:lnTo>
                      <a:pt x="35" y="174"/>
                    </a:lnTo>
                    <a:lnTo>
                      <a:pt x="35" y="173"/>
                    </a:lnTo>
                    <a:lnTo>
                      <a:pt x="36" y="170"/>
                    </a:lnTo>
                    <a:lnTo>
                      <a:pt x="36" y="169"/>
                    </a:lnTo>
                    <a:lnTo>
                      <a:pt x="38" y="167"/>
                    </a:lnTo>
                    <a:lnTo>
                      <a:pt x="38" y="166"/>
                    </a:lnTo>
                    <a:lnTo>
                      <a:pt x="39" y="164"/>
                    </a:lnTo>
                    <a:lnTo>
                      <a:pt x="39" y="163"/>
                    </a:lnTo>
                    <a:lnTo>
                      <a:pt x="39" y="162"/>
                    </a:lnTo>
                    <a:lnTo>
                      <a:pt x="41" y="160"/>
                    </a:lnTo>
                    <a:lnTo>
                      <a:pt x="41" y="159"/>
                    </a:lnTo>
                    <a:lnTo>
                      <a:pt x="41" y="158"/>
                    </a:lnTo>
                    <a:lnTo>
                      <a:pt x="42" y="156"/>
                    </a:lnTo>
                    <a:lnTo>
                      <a:pt x="42" y="155"/>
                    </a:lnTo>
                    <a:lnTo>
                      <a:pt x="42" y="153"/>
                    </a:lnTo>
                    <a:lnTo>
                      <a:pt x="43" y="153"/>
                    </a:lnTo>
                    <a:lnTo>
                      <a:pt x="43" y="152"/>
                    </a:lnTo>
                    <a:lnTo>
                      <a:pt x="43" y="151"/>
                    </a:lnTo>
                    <a:lnTo>
                      <a:pt x="45" y="149"/>
                    </a:lnTo>
                    <a:lnTo>
                      <a:pt x="45" y="148"/>
                    </a:lnTo>
                    <a:lnTo>
                      <a:pt x="45" y="146"/>
                    </a:lnTo>
                    <a:lnTo>
                      <a:pt x="45" y="145"/>
                    </a:lnTo>
                    <a:lnTo>
                      <a:pt x="46" y="145"/>
                    </a:lnTo>
                    <a:lnTo>
                      <a:pt x="46" y="144"/>
                    </a:lnTo>
                    <a:lnTo>
                      <a:pt x="46" y="142"/>
                    </a:lnTo>
                    <a:lnTo>
                      <a:pt x="46" y="141"/>
                    </a:lnTo>
                    <a:lnTo>
                      <a:pt x="48" y="139"/>
                    </a:lnTo>
                    <a:lnTo>
                      <a:pt x="48" y="138"/>
                    </a:lnTo>
                    <a:lnTo>
                      <a:pt x="49" y="137"/>
                    </a:lnTo>
                    <a:lnTo>
                      <a:pt x="49" y="134"/>
                    </a:lnTo>
                    <a:lnTo>
                      <a:pt x="49" y="132"/>
                    </a:lnTo>
                    <a:lnTo>
                      <a:pt x="50" y="131"/>
                    </a:lnTo>
                    <a:lnTo>
                      <a:pt x="50" y="130"/>
                    </a:lnTo>
                    <a:lnTo>
                      <a:pt x="50" y="128"/>
                    </a:lnTo>
                    <a:lnTo>
                      <a:pt x="52" y="127"/>
                    </a:lnTo>
                    <a:lnTo>
                      <a:pt x="52" y="125"/>
                    </a:lnTo>
                    <a:lnTo>
                      <a:pt x="52" y="124"/>
                    </a:lnTo>
                    <a:lnTo>
                      <a:pt x="53" y="123"/>
                    </a:lnTo>
                    <a:lnTo>
                      <a:pt x="53" y="121"/>
                    </a:lnTo>
                    <a:lnTo>
                      <a:pt x="53" y="120"/>
                    </a:lnTo>
                    <a:lnTo>
                      <a:pt x="53" y="118"/>
                    </a:lnTo>
                    <a:lnTo>
                      <a:pt x="54" y="117"/>
                    </a:lnTo>
                    <a:lnTo>
                      <a:pt x="54" y="116"/>
                    </a:lnTo>
                    <a:lnTo>
                      <a:pt x="54" y="114"/>
                    </a:lnTo>
                    <a:lnTo>
                      <a:pt x="56" y="113"/>
                    </a:lnTo>
                    <a:lnTo>
                      <a:pt x="56" y="111"/>
                    </a:lnTo>
                    <a:lnTo>
                      <a:pt x="56" y="110"/>
                    </a:lnTo>
                    <a:lnTo>
                      <a:pt x="57" y="109"/>
                    </a:lnTo>
                    <a:lnTo>
                      <a:pt x="57" y="107"/>
                    </a:lnTo>
                    <a:lnTo>
                      <a:pt x="57" y="106"/>
                    </a:lnTo>
                    <a:lnTo>
                      <a:pt x="59" y="104"/>
                    </a:lnTo>
                    <a:lnTo>
                      <a:pt x="59" y="103"/>
                    </a:lnTo>
                    <a:lnTo>
                      <a:pt x="59" y="102"/>
                    </a:lnTo>
                    <a:lnTo>
                      <a:pt x="59" y="100"/>
                    </a:lnTo>
                    <a:lnTo>
                      <a:pt x="60" y="99"/>
                    </a:lnTo>
                    <a:lnTo>
                      <a:pt x="60" y="97"/>
                    </a:lnTo>
                    <a:lnTo>
                      <a:pt x="60" y="96"/>
                    </a:lnTo>
                    <a:lnTo>
                      <a:pt x="61" y="95"/>
                    </a:lnTo>
                    <a:lnTo>
                      <a:pt x="61" y="93"/>
                    </a:lnTo>
                    <a:lnTo>
                      <a:pt x="61" y="92"/>
                    </a:lnTo>
                    <a:lnTo>
                      <a:pt x="63" y="89"/>
                    </a:lnTo>
                    <a:lnTo>
                      <a:pt x="63" y="88"/>
                    </a:lnTo>
                    <a:lnTo>
                      <a:pt x="63" y="86"/>
                    </a:lnTo>
                    <a:lnTo>
                      <a:pt x="64" y="85"/>
                    </a:lnTo>
                    <a:lnTo>
                      <a:pt x="64" y="84"/>
                    </a:lnTo>
                    <a:lnTo>
                      <a:pt x="66" y="82"/>
                    </a:lnTo>
                    <a:lnTo>
                      <a:pt x="66" y="81"/>
                    </a:lnTo>
                    <a:lnTo>
                      <a:pt x="66" y="79"/>
                    </a:lnTo>
                    <a:lnTo>
                      <a:pt x="66" y="78"/>
                    </a:lnTo>
                    <a:lnTo>
                      <a:pt x="66" y="77"/>
                    </a:lnTo>
                    <a:lnTo>
                      <a:pt x="67" y="77"/>
                    </a:lnTo>
                    <a:lnTo>
                      <a:pt x="67" y="75"/>
                    </a:lnTo>
                    <a:lnTo>
                      <a:pt x="67" y="74"/>
                    </a:lnTo>
                    <a:lnTo>
                      <a:pt x="67" y="72"/>
                    </a:lnTo>
                    <a:lnTo>
                      <a:pt x="67" y="71"/>
                    </a:lnTo>
                    <a:lnTo>
                      <a:pt x="67" y="70"/>
                    </a:lnTo>
                    <a:lnTo>
                      <a:pt x="68" y="68"/>
                    </a:lnTo>
                    <a:lnTo>
                      <a:pt x="68" y="67"/>
                    </a:lnTo>
                    <a:lnTo>
                      <a:pt x="68" y="65"/>
                    </a:lnTo>
                    <a:lnTo>
                      <a:pt x="68" y="64"/>
                    </a:lnTo>
                    <a:lnTo>
                      <a:pt x="68" y="63"/>
                    </a:lnTo>
                    <a:lnTo>
                      <a:pt x="68" y="61"/>
                    </a:lnTo>
                    <a:lnTo>
                      <a:pt x="68" y="60"/>
                    </a:lnTo>
                    <a:lnTo>
                      <a:pt x="68" y="58"/>
                    </a:lnTo>
                    <a:lnTo>
                      <a:pt x="68" y="57"/>
                    </a:lnTo>
                    <a:lnTo>
                      <a:pt x="68" y="56"/>
                    </a:lnTo>
                    <a:lnTo>
                      <a:pt x="70" y="54"/>
                    </a:lnTo>
                    <a:lnTo>
                      <a:pt x="70" y="53"/>
                    </a:lnTo>
                    <a:lnTo>
                      <a:pt x="70" y="51"/>
                    </a:lnTo>
                    <a:lnTo>
                      <a:pt x="70" y="50"/>
                    </a:lnTo>
                    <a:lnTo>
                      <a:pt x="70" y="49"/>
                    </a:lnTo>
                    <a:lnTo>
                      <a:pt x="70" y="47"/>
                    </a:lnTo>
                    <a:lnTo>
                      <a:pt x="70" y="46"/>
                    </a:lnTo>
                    <a:lnTo>
                      <a:pt x="70" y="44"/>
                    </a:lnTo>
                    <a:lnTo>
                      <a:pt x="70" y="43"/>
                    </a:lnTo>
                    <a:lnTo>
                      <a:pt x="70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6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3" y="32"/>
                    </a:lnTo>
                    <a:lnTo>
                      <a:pt x="73" y="30"/>
                    </a:lnTo>
                    <a:lnTo>
                      <a:pt x="73" y="29"/>
                    </a:lnTo>
                    <a:lnTo>
                      <a:pt x="73" y="28"/>
                    </a:lnTo>
                    <a:lnTo>
                      <a:pt x="73" y="26"/>
                    </a:lnTo>
                    <a:lnTo>
                      <a:pt x="74" y="25"/>
                    </a:lnTo>
                    <a:lnTo>
                      <a:pt x="74" y="23"/>
                    </a:lnTo>
                    <a:lnTo>
                      <a:pt x="74" y="22"/>
                    </a:lnTo>
                    <a:lnTo>
                      <a:pt x="74" y="21"/>
                    </a:lnTo>
                    <a:lnTo>
                      <a:pt x="74" y="19"/>
                    </a:lnTo>
                    <a:lnTo>
                      <a:pt x="74" y="18"/>
                    </a:lnTo>
                    <a:lnTo>
                      <a:pt x="74" y="17"/>
                    </a:lnTo>
                    <a:lnTo>
                      <a:pt x="74" y="15"/>
                    </a:lnTo>
                    <a:lnTo>
                      <a:pt x="74" y="14"/>
                    </a:lnTo>
                    <a:lnTo>
                      <a:pt x="74" y="12"/>
                    </a:lnTo>
                    <a:lnTo>
                      <a:pt x="74" y="11"/>
                    </a:lnTo>
                    <a:lnTo>
                      <a:pt x="74" y="10"/>
                    </a:lnTo>
                    <a:lnTo>
                      <a:pt x="73" y="8"/>
                    </a:lnTo>
                    <a:lnTo>
                      <a:pt x="73" y="7"/>
                    </a:lnTo>
                    <a:lnTo>
                      <a:pt x="73" y="5"/>
                    </a:lnTo>
                    <a:lnTo>
                      <a:pt x="73" y="4"/>
                    </a:lnTo>
                    <a:lnTo>
                      <a:pt x="73" y="1"/>
                    </a:lnTo>
                    <a:lnTo>
                      <a:pt x="73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28354" name="TextBox 12">
            <a:extLst>
              <a:ext uri="{FF2B5EF4-FFF2-40B4-BE49-F238E27FC236}">
                <a16:creationId xmlns:a16="http://schemas.microsoft.com/office/drawing/2014/main" id="{55BF4F78-B96E-3E4F-AF34-267851B77E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54650" y="5922963"/>
            <a:ext cx="20637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9  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=  </a:t>
            </a:r>
            <a:r>
              <a:rPr lang="en-US" altLang="en-US" i="1">
                <a:solidFill>
                  <a:srgbClr val="0070C0"/>
                </a:solidFill>
                <a:latin typeface="Times" pitchFamily="2" charset="0"/>
              </a:rPr>
              <a:t>g</a:t>
            </a:r>
            <a:r>
              <a:rPr lang="en-US" altLang="en-US" i="1" baseline="-25000">
                <a:solidFill>
                  <a:srgbClr val="0070C0"/>
                </a:solidFill>
                <a:latin typeface="Times" pitchFamily="2" charset="0"/>
              </a:rPr>
              <a:t>8</a:t>
            </a:r>
            <a:r>
              <a:rPr lang="en-US" altLang="en-US" i="1">
                <a:solidFill>
                  <a:srgbClr val="FF0000"/>
                </a:solidFill>
                <a:latin typeface="Times" pitchFamily="2" charset="0"/>
              </a:rPr>
              <a:t>  + p</a:t>
            </a:r>
            <a:r>
              <a:rPr lang="en-US" altLang="en-US" i="1" baseline="-25000">
                <a:solidFill>
                  <a:srgbClr val="FF0000"/>
                </a:solidFill>
                <a:latin typeface="Times" pitchFamily="2" charset="0"/>
              </a:rPr>
              <a:t>8 </a:t>
            </a:r>
            <a:r>
              <a:rPr lang="en-US" altLang="en-US" i="1">
                <a:solidFill>
                  <a:srgbClr val="00B050"/>
                </a:solidFill>
                <a:latin typeface="Times" pitchFamily="2" charset="0"/>
              </a:rPr>
              <a:t>c</a:t>
            </a:r>
            <a:r>
              <a:rPr lang="en-US" altLang="en-US" i="1" baseline="-25000">
                <a:solidFill>
                  <a:srgbClr val="00B050"/>
                </a:solidFill>
                <a:latin typeface="Times" pitchFamily="2" charset="0"/>
              </a:rPr>
              <a:t>8</a:t>
            </a:r>
          </a:p>
        </p:txBody>
      </p:sp>
      <p:sp>
        <p:nvSpPr>
          <p:cNvPr id="228355" name="Line 174">
            <a:extLst>
              <a:ext uri="{FF2B5EF4-FFF2-40B4-BE49-F238E27FC236}">
                <a16:creationId xmlns:a16="http://schemas.microsoft.com/office/drawing/2014/main" id="{237B384A-1D95-634E-BCD4-39AC41CCC22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459539" y="2460626"/>
            <a:ext cx="3175" cy="2651125"/>
          </a:xfrm>
          <a:prstGeom prst="line">
            <a:avLst/>
          </a:prstGeom>
          <a:noFill/>
          <a:ln w="28575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6" name="Freeform 148">
            <a:extLst>
              <a:ext uri="{FF2B5EF4-FFF2-40B4-BE49-F238E27FC236}">
                <a16:creationId xmlns:a16="http://schemas.microsoft.com/office/drawing/2014/main" id="{63CE5A3B-BB60-B74B-A65D-28465A3334FF}"/>
              </a:ext>
            </a:extLst>
          </p:cNvPr>
          <p:cNvSpPr>
            <a:spLocks/>
          </p:cNvSpPr>
          <p:nvPr/>
        </p:nvSpPr>
        <p:spPr bwMode="auto">
          <a:xfrm flipH="1">
            <a:off x="7272339" y="17065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8357" name="Freeform 148">
            <a:extLst>
              <a:ext uri="{FF2B5EF4-FFF2-40B4-BE49-F238E27FC236}">
                <a16:creationId xmlns:a16="http://schemas.microsoft.com/office/drawing/2014/main" id="{10A718E9-8E31-B842-B934-E030E3716923}"/>
              </a:ext>
            </a:extLst>
          </p:cNvPr>
          <p:cNvSpPr>
            <a:spLocks/>
          </p:cNvSpPr>
          <p:nvPr/>
        </p:nvSpPr>
        <p:spPr bwMode="auto">
          <a:xfrm flipH="1">
            <a:off x="7756526" y="1744664"/>
            <a:ext cx="53975" cy="46037"/>
          </a:xfrm>
          <a:custGeom>
            <a:avLst/>
            <a:gdLst>
              <a:gd name="T0" fmla="*/ 0 w 42"/>
              <a:gd name="T1" fmla="*/ 2147483646 h 63"/>
              <a:gd name="T2" fmla="*/ 0 w 42"/>
              <a:gd name="T3" fmla="*/ 2147483646 h 63"/>
              <a:gd name="T4" fmla="*/ 2147483646 w 42"/>
              <a:gd name="T5" fmla="*/ 2147483646 h 63"/>
              <a:gd name="T6" fmla="*/ 2147483646 w 42"/>
              <a:gd name="T7" fmla="*/ 2147483646 h 63"/>
              <a:gd name="T8" fmla="*/ 2147483646 w 42"/>
              <a:gd name="T9" fmla="*/ 2147483646 h 63"/>
              <a:gd name="T10" fmla="*/ 2147483646 w 42"/>
              <a:gd name="T11" fmla="*/ 2147483646 h 63"/>
              <a:gd name="T12" fmla="*/ 2147483646 w 42"/>
              <a:gd name="T13" fmla="*/ 2147483646 h 63"/>
              <a:gd name="T14" fmla="*/ 2147483646 w 42"/>
              <a:gd name="T15" fmla="*/ 2147483646 h 63"/>
              <a:gd name="T16" fmla="*/ 2147483646 w 42"/>
              <a:gd name="T17" fmla="*/ 2147483646 h 63"/>
              <a:gd name="T18" fmla="*/ 2147483646 w 42"/>
              <a:gd name="T19" fmla="*/ 0 h 63"/>
              <a:gd name="T20" fmla="*/ 2147483646 w 42"/>
              <a:gd name="T21" fmla="*/ 0 h 63"/>
              <a:gd name="T22" fmla="*/ 2147483646 w 42"/>
              <a:gd name="T23" fmla="*/ 0 h 63"/>
              <a:gd name="T24" fmla="*/ 2147483646 w 42"/>
              <a:gd name="T25" fmla="*/ 0 h 63"/>
              <a:gd name="T26" fmla="*/ 2147483646 w 42"/>
              <a:gd name="T27" fmla="*/ 2147483646 h 63"/>
              <a:gd name="T28" fmla="*/ 2147483646 w 42"/>
              <a:gd name="T29" fmla="*/ 2147483646 h 63"/>
              <a:gd name="T30" fmla="*/ 2147483646 w 42"/>
              <a:gd name="T31" fmla="*/ 2147483646 h 63"/>
              <a:gd name="T32" fmla="*/ 2147483646 w 42"/>
              <a:gd name="T33" fmla="*/ 2147483646 h 63"/>
              <a:gd name="T34" fmla="*/ 2147483646 w 42"/>
              <a:gd name="T35" fmla="*/ 2147483646 h 63"/>
              <a:gd name="T36" fmla="*/ 2147483646 w 42"/>
              <a:gd name="T37" fmla="*/ 2147483646 h 63"/>
              <a:gd name="T38" fmla="*/ 2147483646 w 42"/>
              <a:gd name="T39" fmla="*/ 2147483646 h 63"/>
              <a:gd name="T40" fmla="*/ 2147483646 w 42"/>
              <a:gd name="T41" fmla="*/ 2147483646 h 63"/>
              <a:gd name="T42" fmla="*/ 2147483646 w 42"/>
              <a:gd name="T43" fmla="*/ 2147483646 h 63"/>
              <a:gd name="T44" fmla="*/ 2147483646 w 42"/>
              <a:gd name="T45" fmla="*/ 2147483646 h 63"/>
              <a:gd name="T46" fmla="*/ 2147483646 w 42"/>
              <a:gd name="T47" fmla="*/ 2147483646 h 63"/>
              <a:gd name="T48" fmla="*/ 2147483646 w 42"/>
              <a:gd name="T49" fmla="*/ 2147483646 h 63"/>
              <a:gd name="T50" fmla="*/ 2147483646 w 42"/>
              <a:gd name="T51" fmla="*/ 2147483646 h 63"/>
              <a:gd name="T52" fmla="*/ 2147483646 w 42"/>
              <a:gd name="T53" fmla="*/ 2147483646 h 63"/>
              <a:gd name="T54" fmla="*/ 2147483646 w 42"/>
              <a:gd name="T55" fmla="*/ 2147483646 h 63"/>
              <a:gd name="T56" fmla="*/ 2147483646 w 42"/>
              <a:gd name="T57" fmla="*/ 2147483646 h 63"/>
              <a:gd name="T58" fmla="*/ 2147483646 w 42"/>
              <a:gd name="T59" fmla="*/ 2147483646 h 63"/>
              <a:gd name="T60" fmla="*/ 2147483646 w 42"/>
              <a:gd name="T61" fmla="*/ 2147483646 h 63"/>
              <a:gd name="T62" fmla="*/ 2147483646 w 42"/>
              <a:gd name="T63" fmla="*/ 2147483646 h 63"/>
              <a:gd name="T64" fmla="*/ 2147483646 w 42"/>
              <a:gd name="T65" fmla="*/ 2147483646 h 63"/>
              <a:gd name="T66" fmla="*/ 2147483646 w 42"/>
              <a:gd name="T67" fmla="*/ 2147483646 h 63"/>
              <a:gd name="T68" fmla="*/ 2147483646 w 42"/>
              <a:gd name="T69" fmla="*/ 2147483646 h 63"/>
              <a:gd name="T70" fmla="*/ 2147483646 w 42"/>
              <a:gd name="T71" fmla="*/ 2147483646 h 63"/>
              <a:gd name="T72" fmla="*/ 2147483646 w 42"/>
              <a:gd name="T73" fmla="*/ 2147483646 h 63"/>
              <a:gd name="T74" fmla="*/ 2147483646 w 42"/>
              <a:gd name="T75" fmla="*/ 2147483646 h 63"/>
              <a:gd name="T76" fmla="*/ 2147483646 w 42"/>
              <a:gd name="T77" fmla="*/ 2147483646 h 63"/>
              <a:gd name="T78" fmla="*/ 2147483646 w 42"/>
              <a:gd name="T79" fmla="*/ 2147483646 h 63"/>
              <a:gd name="T80" fmla="*/ 2147483646 w 42"/>
              <a:gd name="T81" fmla="*/ 2147483646 h 63"/>
              <a:gd name="T82" fmla="*/ 2147483646 w 42"/>
              <a:gd name="T83" fmla="*/ 2147483646 h 63"/>
              <a:gd name="T84" fmla="*/ 2147483646 w 42"/>
              <a:gd name="T85" fmla="*/ 2147483646 h 63"/>
              <a:gd name="T86" fmla="*/ 2147483646 w 42"/>
              <a:gd name="T87" fmla="*/ 2147483646 h 63"/>
              <a:gd name="T88" fmla="*/ 2147483646 w 42"/>
              <a:gd name="T89" fmla="*/ 2147483646 h 63"/>
              <a:gd name="T90" fmla="*/ 2147483646 w 42"/>
              <a:gd name="T91" fmla="*/ 2147483646 h 63"/>
              <a:gd name="T92" fmla="*/ 2147483646 w 42"/>
              <a:gd name="T93" fmla="*/ 2147483646 h 63"/>
              <a:gd name="T94" fmla="*/ 2147483646 w 42"/>
              <a:gd name="T95" fmla="*/ 2147483646 h 63"/>
              <a:gd name="T96" fmla="*/ 2147483646 w 42"/>
              <a:gd name="T97" fmla="*/ 2147483646 h 63"/>
              <a:gd name="T98" fmla="*/ 2147483646 w 42"/>
              <a:gd name="T99" fmla="*/ 2147483646 h 63"/>
              <a:gd name="T100" fmla="*/ 2147483646 w 42"/>
              <a:gd name="T101" fmla="*/ 2147483646 h 63"/>
              <a:gd name="T102" fmla="*/ 2147483646 w 42"/>
              <a:gd name="T103" fmla="*/ 2147483646 h 63"/>
              <a:gd name="T104" fmla="*/ 2147483646 w 42"/>
              <a:gd name="T105" fmla="*/ 2147483646 h 63"/>
              <a:gd name="T106" fmla="*/ 2147483646 w 42"/>
              <a:gd name="T107" fmla="*/ 2147483646 h 63"/>
              <a:gd name="T108" fmla="*/ 0 w 42"/>
              <a:gd name="T109" fmla="*/ 2147483646 h 63"/>
              <a:gd name="T110" fmla="*/ 0 w 42"/>
              <a:gd name="T111" fmla="*/ 2147483646 h 6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2"/>
              <a:gd name="T169" fmla="*/ 0 h 63"/>
              <a:gd name="T170" fmla="*/ 42 w 42"/>
              <a:gd name="T171" fmla="*/ 63 h 6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2" h="63">
                <a:moveTo>
                  <a:pt x="0" y="38"/>
                </a:moveTo>
                <a:lnTo>
                  <a:pt x="0" y="25"/>
                </a:lnTo>
                <a:lnTo>
                  <a:pt x="0" y="24"/>
                </a:lnTo>
                <a:lnTo>
                  <a:pt x="0" y="23"/>
                </a:lnTo>
                <a:lnTo>
                  <a:pt x="0" y="21"/>
                </a:lnTo>
                <a:lnTo>
                  <a:pt x="0" y="20"/>
                </a:lnTo>
                <a:lnTo>
                  <a:pt x="1" y="19"/>
                </a:lnTo>
                <a:lnTo>
                  <a:pt x="1" y="18"/>
                </a:lnTo>
                <a:lnTo>
                  <a:pt x="1" y="17"/>
                </a:lnTo>
                <a:lnTo>
                  <a:pt x="2" y="16"/>
                </a:lnTo>
                <a:lnTo>
                  <a:pt x="2" y="15"/>
                </a:lnTo>
                <a:lnTo>
                  <a:pt x="3" y="13"/>
                </a:lnTo>
                <a:lnTo>
                  <a:pt x="3" y="11"/>
                </a:lnTo>
                <a:lnTo>
                  <a:pt x="4" y="11"/>
                </a:lnTo>
                <a:lnTo>
                  <a:pt x="5" y="10"/>
                </a:lnTo>
                <a:lnTo>
                  <a:pt x="5" y="9"/>
                </a:lnTo>
                <a:lnTo>
                  <a:pt x="6" y="8"/>
                </a:lnTo>
                <a:lnTo>
                  <a:pt x="7" y="7"/>
                </a:lnTo>
                <a:lnTo>
                  <a:pt x="8" y="6"/>
                </a:lnTo>
                <a:lnTo>
                  <a:pt x="9" y="5"/>
                </a:lnTo>
                <a:lnTo>
                  <a:pt x="10" y="5"/>
                </a:lnTo>
                <a:lnTo>
                  <a:pt x="11" y="4"/>
                </a:lnTo>
                <a:lnTo>
                  <a:pt x="12" y="3"/>
                </a:lnTo>
                <a:lnTo>
                  <a:pt x="14" y="3"/>
                </a:lnTo>
                <a:lnTo>
                  <a:pt x="15" y="2"/>
                </a:lnTo>
                <a:lnTo>
                  <a:pt x="16" y="2"/>
                </a:lnTo>
                <a:lnTo>
                  <a:pt x="17" y="1"/>
                </a:lnTo>
                <a:lnTo>
                  <a:pt x="18" y="1"/>
                </a:lnTo>
                <a:lnTo>
                  <a:pt x="19" y="1"/>
                </a:lnTo>
                <a:lnTo>
                  <a:pt x="20" y="0"/>
                </a:lnTo>
                <a:lnTo>
                  <a:pt x="21" y="0"/>
                </a:lnTo>
                <a:lnTo>
                  <a:pt x="23" y="0"/>
                </a:lnTo>
                <a:lnTo>
                  <a:pt x="24" y="0"/>
                </a:lnTo>
                <a:lnTo>
                  <a:pt x="25" y="0"/>
                </a:lnTo>
                <a:lnTo>
                  <a:pt x="17" y="0"/>
                </a:lnTo>
                <a:lnTo>
                  <a:pt x="18" y="0"/>
                </a:lnTo>
                <a:lnTo>
                  <a:pt x="19" y="0"/>
                </a:lnTo>
                <a:lnTo>
                  <a:pt x="20" y="0"/>
                </a:lnTo>
                <a:lnTo>
                  <a:pt x="22" y="0"/>
                </a:lnTo>
                <a:lnTo>
                  <a:pt x="23" y="1"/>
                </a:lnTo>
                <a:lnTo>
                  <a:pt x="24" y="1"/>
                </a:lnTo>
                <a:lnTo>
                  <a:pt x="25" y="1"/>
                </a:lnTo>
                <a:lnTo>
                  <a:pt x="26" y="2"/>
                </a:lnTo>
                <a:lnTo>
                  <a:pt x="27" y="2"/>
                </a:lnTo>
                <a:lnTo>
                  <a:pt x="28" y="3"/>
                </a:lnTo>
                <a:lnTo>
                  <a:pt x="29" y="3"/>
                </a:lnTo>
                <a:lnTo>
                  <a:pt x="31" y="4"/>
                </a:lnTo>
                <a:lnTo>
                  <a:pt x="32" y="5"/>
                </a:lnTo>
                <a:lnTo>
                  <a:pt x="33" y="5"/>
                </a:lnTo>
                <a:lnTo>
                  <a:pt x="34" y="6"/>
                </a:lnTo>
                <a:lnTo>
                  <a:pt x="35" y="7"/>
                </a:lnTo>
                <a:lnTo>
                  <a:pt x="36" y="8"/>
                </a:lnTo>
                <a:lnTo>
                  <a:pt x="36" y="9"/>
                </a:lnTo>
                <a:lnTo>
                  <a:pt x="37" y="10"/>
                </a:lnTo>
                <a:lnTo>
                  <a:pt x="38" y="11"/>
                </a:lnTo>
                <a:lnTo>
                  <a:pt x="39" y="13"/>
                </a:lnTo>
                <a:lnTo>
                  <a:pt x="39" y="15"/>
                </a:lnTo>
                <a:lnTo>
                  <a:pt x="40" y="16"/>
                </a:lnTo>
                <a:lnTo>
                  <a:pt x="40" y="17"/>
                </a:lnTo>
                <a:lnTo>
                  <a:pt x="41" y="18"/>
                </a:lnTo>
                <a:lnTo>
                  <a:pt x="41" y="19"/>
                </a:lnTo>
                <a:lnTo>
                  <a:pt x="41" y="20"/>
                </a:lnTo>
                <a:lnTo>
                  <a:pt x="42" y="21"/>
                </a:lnTo>
                <a:lnTo>
                  <a:pt x="42" y="23"/>
                </a:lnTo>
                <a:lnTo>
                  <a:pt x="42" y="24"/>
                </a:lnTo>
                <a:lnTo>
                  <a:pt x="42" y="25"/>
                </a:lnTo>
                <a:lnTo>
                  <a:pt x="42" y="38"/>
                </a:lnTo>
                <a:lnTo>
                  <a:pt x="42" y="39"/>
                </a:lnTo>
                <a:lnTo>
                  <a:pt x="42" y="40"/>
                </a:lnTo>
                <a:lnTo>
                  <a:pt x="42" y="41"/>
                </a:lnTo>
                <a:lnTo>
                  <a:pt x="41" y="43"/>
                </a:lnTo>
                <a:lnTo>
                  <a:pt x="41" y="44"/>
                </a:lnTo>
                <a:lnTo>
                  <a:pt x="41" y="45"/>
                </a:lnTo>
                <a:lnTo>
                  <a:pt x="40" y="46"/>
                </a:lnTo>
                <a:lnTo>
                  <a:pt x="40" y="48"/>
                </a:lnTo>
                <a:lnTo>
                  <a:pt x="39" y="49"/>
                </a:lnTo>
                <a:lnTo>
                  <a:pt x="39" y="50"/>
                </a:lnTo>
                <a:lnTo>
                  <a:pt x="38" y="51"/>
                </a:lnTo>
                <a:lnTo>
                  <a:pt x="38" y="52"/>
                </a:lnTo>
                <a:lnTo>
                  <a:pt x="37" y="53"/>
                </a:lnTo>
                <a:lnTo>
                  <a:pt x="36" y="54"/>
                </a:lnTo>
                <a:lnTo>
                  <a:pt x="36" y="55"/>
                </a:lnTo>
                <a:lnTo>
                  <a:pt x="35" y="56"/>
                </a:lnTo>
                <a:lnTo>
                  <a:pt x="34" y="57"/>
                </a:lnTo>
                <a:lnTo>
                  <a:pt x="33" y="57"/>
                </a:lnTo>
                <a:lnTo>
                  <a:pt x="32" y="58"/>
                </a:lnTo>
                <a:lnTo>
                  <a:pt x="31" y="59"/>
                </a:lnTo>
                <a:lnTo>
                  <a:pt x="29" y="59"/>
                </a:lnTo>
                <a:lnTo>
                  <a:pt x="28" y="60"/>
                </a:lnTo>
                <a:lnTo>
                  <a:pt x="27" y="60"/>
                </a:lnTo>
                <a:lnTo>
                  <a:pt x="26" y="61"/>
                </a:lnTo>
                <a:lnTo>
                  <a:pt x="25" y="61"/>
                </a:lnTo>
                <a:lnTo>
                  <a:pt x="24" y="62"/>
                </a:lnTo>
                <a:lnTo>
                  <a:pt x="23" y="62"/>
                </a:lnTo>
                <a:lnTo>
                  <a:pt x="22" y="62"/>
                </a:lnTo>
                <a:lnTo>
                  <a:pt x="20" y="63"/>
                </a:lnTo>
                <a:lnTo>
                  <a:pt x="19" y="63"/>
                </a:lnTo>
                <a:lnTo>
                  <a:pt x="18" y="63"/>
                </a:lnTo>
                <a:lnTo>
                  <a:pt x="17" y="63"/>
                </a:lnTo>
                <a:lnTo>
                  <a:pt x="25" y="63"/>
                </a:lnTo>
                <a:lnTo>
                  <a:pt x="24" y="63"/>
                </a:lnTo>
                <a:lnTo>
                  <a:pt x="23" y="63"/>
                </a:lnTo>
                <a:lnTo>
                  <a:pt x="21" y="63"/>
                </a:lnTo>
                <a:lnTo>
                  <a:pt x="20" y="62"/>
                </a:lnTo>
                <a:lnTo>
                  <a:pt x="19" y="62"/>
                </a:lnTo>
                <a:lnTo>
                  <a:pt x="18" y="62"/>
                </a:lnTo>
                <a:lnTo>
                  <a:pt x="17" y="61"/>
                </a:lnTo>
                <a:lnTo>
                  <a:pt x="16" y="61"/>
                </a:lnTo>
                <a:lnTo>
                  <a:pt x="15" y="60"/>
                </a:lnTo>
                <a:lnTo>
                  <a:pt x="14" y="60"/>
                </a:lnTo>
                <a:lnTo>
                  <a:pt x="12" y="59"/>
                </a:lnTo>
                <a:lnTo>
                  <a:pt x="11" y="59"/>
                </a:lnTo>
                <a:lnTo>
                  <a:pt x="10" y="58"/>
                </a:lnTo>
                <a:lnTo>
                  <a:pt x="9" y="57"/>
                </a:lnTo>
                <a:lnTo>
                  <a:pt x="8" y="57"/>
                </a:lnTo>
                <a:lnTo>
                  <a:pt x="7" y="56"/>
                </a:lnTo>
                <a:lnTo>
                  <a:pt x="6" y="55"/>
                </a:lnTo>
                <a:lnTo>
                  <a:pt x="5" y="54"/>
                </a:lnTo>
                <a:lnTo>
                  <a:pt x="5" y="53"/>
                </a:lnTo>
                <a:lnTo>
                  <a:pt x="4" y="52"/>
                </a:lnTo>
                <a:lnTo>
                  <a:pt x="3" y="51"/>
                </a:lnTo>
                <a:lnTo>
                  <a:pt x="3" y="50"/>
                </a:lnTo>
                <a:lnTo>
                  <a:pt x="2" y="49"/>
                </a:lnTo>
                <a:lnTo>
                  <a:pt x="2" y="48"/>
                </a:lnTo>
                <a:lnTo>
                  <a:pt x="1" y="46"/>
                </a:lnTo>
                <a:lnTo>
                  <a:pt x="1" y="45"/>
                </a:lnTo>
                <a:lnTo>
                  <a:pt x="1" y="44"/>
                </a:lnTo>
                <a:lnTo>
                  <a:pt x="0" y="43"/>
                </a:lnTo>
                <a:lnTo>
                  <a:pt x="0" y="41"/>
                </a:lnTo>
                <a:lnTo>
                  <a:pt x="0" y="40"/>
                </a:lnTo>
                <a:lnTo>
                  <a:pt x="0" y="39"/>
                </a:lnTo>
                <a:lnTo>
                  <a:pt x="0" y="38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228358" name="Line 96">
            <a:extLst>
              <a:ext uri="{FF2B5EF4-FFF2-40B4-BE49-F238E27FC236}">
                <a16:creationId xmlns:a16="http://schemas.microsoft.com/office/drawing/2014/main" id="{A50261D7-938B-1E45-A42F-1BA37F514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8014" y="3657600"/>
            <a:ext cx="3175" cy="495300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9" name="Line 96">
            <a:extLst>
              <a:ext uri="{FF2B5EF4-FFF2-40B4-BE49-F238E27FC236}">
                <a16:creationId xmlns:a16="http://schemas.microsoft.com/office/drawing/2014/main" id="{8A2FC7B3-0BEF-3040-9A84-D0DCCB2AB23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948489" y="3643314"/>
            <a:ext cx="1520825" cy="14287"/>
          </a:xfrm>
          <a:prstGeom prst="line">
            <a:avLst/>
          </a:prstGeom>
          <a:noFill/>
          <a:ln w="31750">
            <a:solidFill>
              <a:srgbClr val="00B05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7" name="Rectangle 2">
            <a:extLst>
              <a:ext uri="{FF2B5EF4-FFF2-40B4-BE49-F238E27FC236}">
                <a16:creationId xmlns:a16="http://schemas.microsoft.com/office/drawing/2014/main" id="{B9BC2DB8-5EBA-6045-9FC6-42D957A4CCA0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125414"/>
            <a:ext cx="9144000" cy="593725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MS PGothic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MS PGothic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sz="2400" dirty="0">
                <a:ea typeface="+mj-ea"/>
                <a:cs typeface="+mj-cs"/>
              </a:rPr>
              <a:t>2 more gate delays for the internal carries within a block</a:t>
            </a:r>
          </a:p>
        </p:txBody>
      </p:sp>
    </p:spTree>
  </p:cSld>
  <p:clrMapOvr>
    <a:masterClrMapping/>
  </p:clrMapOvr>
  <p:transition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9377" name="Picture 5">
            <a:extLst>
              <a:ext uri="{FF2B5EF4-FFF2-40B4-BE49-F238E27FC236}">
                <a16:creationId xmlns:a16="http://schemas.microsoft.com/office/drawing/2014/main" id="{59FC5131-7156-1D46-BF0C-C51F10C6D61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4651" y="147639"/>
            <a:ext cx="6753225" cy="6650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3">
            <a:extLst>
              <a:ext uri="{FF2B5EF4-FFF2-40B4-BE49-F238E27FC236}">
                <a16:creationId xmlns:a16="http://schemas.microsoft.com/office/drawing/2014/main" id="{18F5E36A-9922-6041-B2F9-1E840F2C9A3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257176"/>
            <a:ext cx="3881439" cy="1325563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dirty="0">
                <a:latin typeface="+mn-lt"/>
                <a:ea typeface="MS PGothic" panose="020B0600070205080204" pitchFamily="34" charset="-128"/>
              </a:rPr>
              <a:t>Hierarchical Carry-Lookahead Adder </a:t>
            </a:r>
            <a:br>
              <a:rPr lang="en-US" dirty="0">
                <a:latin typeface="+mn-lt"/>
                <a:ea typeface="MS PGothic" panose="020B0600070205080204" pitchFamily="34" charset="-128"/>
              </a:rPr>
            </a:br>
            <a:r>
              <a:rPr lang="en-US" dirty="0">
                <a:latin typeface="+mn-lt"/>
                <a:ea typeface="MS PGothic" panose="020B0600070205080204" pitchFamily="34" charset="-128"/>
              </a:rPr>
              <a:t>( Carry Logic )</a:t>
            </a:r>
          </a:p>
        </p:txBody>
      </p:sp>
      <p:sp>
        <p:nvSpPr>
          <p:cNvPr id="229379" name="TextBox 4">
            <a:extLst>
              <a:ext uri="{FF2B5EF4-FFF2-40B4-BE49-F238E27FC236}">
                <a16:creationId xmlns:a16="http://schemas.microsoft.com/office/drawing/2014/main" id="{A18BE26E-3431-0A46-9E02-C2328C7CF1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241300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C8   – 4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C16 – 5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C24 – 5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latin typeface="Times" pitchFamily="2" charset="0"/>
              </a:rPr>
              <a:t>C32 – 5 Gate delays </a:t>
            </a:r>
          </a:p>
        </p:txBody>
      </p:sp>
      <p:sp>
        <p:nvSpPr>
          <p:cNvPr id="229380" name="TextBox 1">
            <a:extLst>
              <a:ext uri="{FF2B5EF4-FFF2-40B4-BE49-F238E27FC236}">
                <a16:creationId xmlns:a16="http://schemas.microsoft.com/office/drawing/2014/main" id="{F06F1DE0-4482-5144-8BD5-5A5735E3AA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3339" y="3646489"/>
            <a:ext cx="4032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29381" name="TextBox 5">
            <a:extLst>
              <a:ext uri="{FF2B5EF4-FFF2-40B4-BE49-F238E27FC236}">
                <a16:creationId xmlns:a16="http://schemas.microsoft.com/office/drawing/2014/main" id="{9E6DB649-2FB6-8A40-84F9-FF7DB818D9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6338" y="3663950"/>
            <a:ext cx="5191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c16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0401" name="Picture 2">
            <a:extLst>
              <a:ext uri="{FF2B5EF4-FFF2-40B4-BE49-F238E27FC236}">
                <a16:creationId xmlns:a16="http://schemas.microsoft.com/office/drawing/2014/main" id="{A84DF3DA-8276-014E-B7B2-73CD1FD0F30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51150" y="147638"/>
            <a:ext cx="6807200" cy="6602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0403" name="TextBox 1">
            <a:extLst>
              <a:ext uri="{FF2B5EF4-FFF2-40B4-BE49-F238E27FC236}">
                <a16:creationId xmlns:a16="http://schemas.microsoft.com/office/drawing/2014/main" id="{AC8AB461-A245-CB4E-8731-EFBDFDF666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2286001"/>
            <a:ext cx="2349500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C1   -  3 gate delays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latin typeface="Times" pitchFamily="2" charset="0"/>
              </a:rPr>
              <a:t>C9   – 6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C17 – 7 gate delays</a:t>
            </a:r>
            <a:br>
              <a:rPr lang="en-US" altLang="en-US" sz="2000">
                <a:latin typeface="Times" pitchFamily="2" charset="0"/>
              </a:rPr>
            </a:br>
            <a:r>
              <a:rPr lang="en-US" altLang="en-US" sz="2000">
                <a:solidFill>
                  <a:srgbClr val="000000"/>
                </a:solidFill>
                <a:latin typeface="Times" pitchFamily="2" charset="0"/>
              </a:rPr>
              <a:t>C25 – 7 Gate delays</a:t>
            </a:r>
          </a:p>
        </p:txBody>
      </p:sp>
      <p:sp>
        <p:nvSpPr>
          <p:cNvPr id="230404" name="TextBox 4">
            <a:extLst>
              <a:ext uri="{FF2B5EF4-FFF2-40B4-BE49-F238E27FC236}">
                <a16:creationId xmlns:a16="http://schemas.microsoft.com/office/drawing/2014/main" id="{8435D95A-0B49-A645-A1B1-6FF2463FAA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99014" y="4537075"/>
            <a:ext cx="5175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5" name="TextBox 5">
            <a:extLst>
              <a:ext uri="{FF2B5EF4-FFF2-40B4-BE49-F238E27FC236}">
                <a16:creationId xmlns:a16="http://schemas.microsoft.com/office/drawing/2014/main" id="{55ABA0BB-3301-F841-AC02-8469F85DBB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83439" y="4533900"/>
            <a:ext cx="4032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6" name="TextBox 6">
            <a:extLst>
              <a:ext uri="{FF2B5EF4-FFF2-40B4-BE49-F238E27FC236}">
                <a16:creationId xmlns:a16="http://schemas.microsoft.com/office/drawing/2014/main" id="{CE7C5D60-0899-1049-9A5C-8F22C5D69D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67851" y="4483100"/>
            <a:ext cx="4032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7" name="TextBox 7">
            <a:extLst>
              <a:ext uri="{FF2B5EF4-FFF2-40B4-BE49-F238E27FC236}">
                <a16:creationId xmlns:a16="http://schemas.microsoft.com/office/drawing/2014/main" id="{A6F25F4D-C919-C248-919A-7CCAA75CAA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53339" y="3646489"/>
            <a:ext cx="403225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c8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230408" name="TextBox 8">
            <a:extLst>
              <a:ext uri="{FF2B5EF4-FFF2-40B4-BE49-F238E27FC236}">
                <a16:creationId xmlns:a16="http://schemas.microsoft.com/office/drawing/2014/main" id="{986C930C-3B89-974C-BF4A-7B84EA6584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86338" y="3663950"/>
            <a:ext cx="5191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c16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" name="Title 3">
            <a:extLst>
              <a:ext uri="{FF2B5EF4-FFF2-40B4-BE49-F238E27FC236}">
                <a16:creationId xmlns:a16="http://schemas.microsoft.com/office/drawing/2014/main" id="{9EC359B4-0098-0FD9-5F5A-1245FD291A9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1000" y="257176"/>
            <a:ext cx="3881439" cy="1325563"/>
          </a:xfrm>
        </p:spPr>
        <p:txBody>
          <a:bodyPr>
            <a:normAutofit fontScale="90000"/>
          </a:bodyPr>
          <a:lstStyle/>
          <a:p>
            <a:pPr>
              <a:defRPr/>
            </a:pPr>
            <a:r>
              <a:rPr lang="en-US" dirty="0">
                <a:latin typeface="+mn-lt"/>
                <a:ea typeface="MS PGothic" panose="020B0600070205080204" pitchFamily="34" charset="-128"/>
              </a:rPr>
              <a:t>Hierarchical Carry-Lookahead Adder </a:t>
            </a:r>
            <a:br>
              <a:rPr lang="en-US" dirty="0">
                <a:latin typeface="+mn-lt"/>
                <a:ea typeface="MS PGothic" panose="020B0600070205080204" pitchFamily="34" charset="-128"/>
              </a:rPr>
            </a:br>
            <a:r>
              <a:rPr lang="en-US" dirty="0">
                <a:latin typeface="+mn-lt"/>
                <a:ea typeface="MS PGothic" panose="020B0600070205080204" pitchFamily="34" charset="-128"/>
              </a:rPr>
              <a:t>( Critical Path )</a:t>
            </a:r>
          </a:p>
        </p:txBody>
      </p:sp>
    </p:spTree>
  </p:cSld>
  <p:clrMapOvr>
    <a:masterClrMapping/>
  </p:clrMapOvr>
  <p:transition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63F1D11-9C79-854D-91FC-763A5900281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12192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latin typeface="+mn-lt"/>
                <a:ea typeface="+mj-ea"/>
                <a:cs typeface="+mj-cs"/>
              </a:rPr>
              <a:t>Total Gate Delay Through a </a:t>
            </a:r>
            <a:br>
              <a:rPr lang="en-US" dirty="0">
                <a:latin typeface="+mn-lt"/>
                <a:ea typeface="+mj-ea"/>
                <a:cs typeface="+mj-cs"/>
              </a:rPr>
            </a:br>
            <a:r>
              <a:rPr lang="en-US" dirty="0">
                <a:latin typeface="+mn-lt"/>
                <a:ea typeface="+mj-ea"/>
                <a:cs typeface="+mj-cs"/>
              </a:rPr>
              <a:t>Hierarchical Carry-</a:t>
            </a:r>
            <a:r>
              <a:rPr lang="en-US" dirty="0" err="1">
                <a:latin typeface="+mn-lt"/>
                <a:ea typeface="+mj-ea"/>
                <a:cs typeface="+mj-cs"/>
              </a:rPr>
              <a:t>Lookahead</a:t>
            </a:r>
            <a:r>
              <a:rPr lang="en-US" dirty="0">
                <a:latin typeface="+mn-lt"/>
                <a:ea typeface="+mj-ea"/>
                <a:cs typeface="+mj-cs"/>
              </a:rPr>
              <a:t> Adder </a:t>
            </a:r>
          </a:p>
        </p:txBody>
      </p:sp>
      <p:sp>
        <p:nvSpPr>
          <p:cNvPr id="231426" name="Rectangle 3">
            <a:extLst>
              <a:ext uri="{FF2B5EF4-FFF2-40B4-BE49-F238E27FC236}">
                <a16:creationId xmlns:a16="http://schemas.microsoft.com/office/drawing/2014/main" id="{A5D7D186-0454-1E45-8479-DB762FB38CE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676400" y="1295400"/>
            <a:ext cx="77724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  <a:p>
            <a:pPr eaLnBrk="1" hangingPunct="1">
              <a:buFontTx/>
              <a:buNone/>
            </a:pPr>
            <a:endParaRPr lang="en-US" altLang="en-US"/>
          </a:p>
          <a:p>
            <a:pPr eaLnBrk="1" hangingPunct="1"/>
            <a:endParaRPr lang="en-US" altLang="en-US"/>
          </a:p>
        </p:txBody>
      </p:sp>
      <p:sp>
        <p:nvSpPr>
          <p:cNvPr id="154627" name="Rectangle 3">
            <a:extLst>
              <a:ext uri="{FF2B5EF4-FFF2-40B4-BE49-F238E27FC236}">
                <a16:creationId xmlns:a16="http://schemas.microsoft.com/office/drawing/2014/main" id="{3D1D7934-F9BD-6F45-A98D-51277B2AE2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71600"/>
            <a:ext cx="830580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r>
              <a:rPr lang="en-US" altLang="en-US" dirty="0"/>
              <a:t>The total delay is </a:t>
            </a:r>
            <a:r>
              <a:rPr lang="en-US" altLang="en-US" dirty="0">
                <a:solidFill>
                  <a:srgbClr val="FF0000"/>
                </a:solidFill>
              </a:rPr>
              <a:t>8 gates</a:t>
            </a:r>
            <a:r>
              <a:rPr lang="en-US" altLang="en-US" dirty="0"/>
              <a:t>:</a:t>
            </a:r>
          </a:p>
          <a:p>
            <a:pPr marL="0" indent="0" eaLnBrk="1" hangingPunct="1">
              <a:buNone/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3 to generate all </a:t>
            </a:r>
            <a:r>
              <a:rPr lang="en-US" altLang="en-US" dirty="0" err="1"/>
              <a:t>Gi</a:t>
            </a:r>
            <a:r>
              <a:rPr lang="en-US" altLang="en-US" dirty="0"/>
              <a:t> and Pi signals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c8, c16, c24, and c32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+2 to generate internal carries in the blocks</a:t>
            </a:r>
          </a:p>
          <a:p>
            <a:pPr lvl="1" eaLnBrk="1" hangingPunct="1">
              <a:defRPr/>
            </a:pPr>
            <a:endParaRPr lang="en-US" altLang="en-US" dirty="0"/>
          </a:p>
          <a:p>
            <a:pPr lvl="1" eaLnBrk="1" hangingPunct="1">
              <a:defRPr/>
            </a:pPr>
            <a:r>
              <a:rPr lang="en-US" altLang="en-US" dirty="0"/>
              <a:t>+1 to generate the sum bits (one extra XOR) </a:t>
            </a:r>
          </a:p>
          <a:p>
            <a:pPr eaLnBrk="1" hangingPunct="1">
              <a:defRPr/>
            </a:pPr>
            <a:endParaRPr lang="en-US" altLang="en-US" dirty="0"/>
          </a:p>
          <a:p>
            <a:pPr eaLnBrk="1" hangingPunct="1">
              <a:defRPr/>
            </a:pPr>
            <a:endParaRPr lang="en-US" altLang="en-US" dirty="0"/>
          </a:p>
        </p:txBody>
      </p:sp>
    </p:spTree>
  </p:cSld>
  <p:clrMapOvr>
    <a:masterClrMapping/>
  </p:clrMapOvr>
  <p:transition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A24860D2-D1C7-1C4D-A74C-112DCC8234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Questions?</a:t>
            </a:r>
          </a:p>
        </p:txBody>
      </p:sp>
    </p:spTree>
  </p:cSld>
  <p:clrMapOvr>
    <a:masterClrMapping/>
  </p:clrMapOvr>
  <p:transition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6AEB870E-BFEB-B847-9A00-29A63F4ED14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END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Freeform 15">
            <a:extLst>
              <a:ext uri="{FF2B5EF4-FFF2-40B4-BE49-F238E27FC236}">
                <a16:creationId xmlns:a16="http://schemas.microsoft.com/office/drawing/2014/main" id="{63A2E2C3-7735-464B-A5D2-A4209ED0A6D9}"/>
              </a:ext>
            </a:extLst>
          </p:cNvPr>
          <p:cNvSpPr>
            <a:spLocks/>
          </p:cNvSpPr>
          <p:nvPr/>
        </p:nvSpPr>
        <p:spPr bwMode="auto">
          <a:xfrm>
            <a:off x="2138364" y="3933826"/>
            <a:ext cx="6929437" cy="1514475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0962" name="Title 1">
            <a:extLst>
              <a:ext uri="{FF2B5EF4-FFF2-40B4-BE49-F238E27FC236}">
                <a16:creationId xmlns:a16="http://schemas.microsoft.com/office/drawing/2014/main" id="{CF636DC7-2DAC-1640-B3D1-AAF46026C991}"/>
              </a:ext>
            </a:extLst>
          </p:cNvPr>
          <p:cNvSpPr txBox="1">
            <a:spLocks/>
          </p:cNvSpPr>
          <p:nvPr/>
        </p:nvSpPr>
        <p:spPr bwMode="auto">
          <a:xfrm>
            <a:off x="850900" y="88900"/>
            <a:ext cx="9144000" cy="1231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Circuit #2 for negating a number stored in 2’s complement representation</a:t>
            </a:r>
            <a:endParaRPr lang="en-US" altLang="en-US" sz="3600"/>
          </a:p>
        </p:txBody>
      </p:sp>
      <p:grpSp>
        <p:nvGrpSpPr>
          <p:cNvPr id="40963" name="Group 111">
            <a:extLst>
              <a:ext uri="{FF2B5EF4-FFF2-40B4-BE49-F238E27FC236}">
                <a16:creationId xmlns:a16="http://schemas.microsoft.com/office/drawing/2014/main" id="{46592E33-1AB1-D145-9336-AB26F2C05EB8}"/>
              </a:ext>
            </a:extLst>
          </p:cNvPr>
          <p:cNvGrpSpPr>
            <a:grpSpLocks/>
          </p:cNvGrpSpPr>
          <p:nvPr/>
        </p:nvGrpSpPr>
        <p:grpSpPr bwMode="auto">
          <a:xfrm>
            <a:off x="6011864" y="1392238"/>
            <a:ext cx="441325" cy="3179762"/>
            <a:chOff x="1615941" y="2115532"/>
            <a:chExt cx="441325" cy="3178913"/>
          </a:xfrm>
        </p:grpSpPr>
        <p:cxnSp>
          <p:nvCxnSpPr>
            <p:cNvPr id="41016" name="Straight Connector 112">
              <a:extLst>
                <a:ext uri="{FF2B5EF4-FFF2-40B4-BE49-F238E27FC236}">
                  <a16:creationId xmlns:a16="http://schemas.microsoft.com/office/drawing/2014/main" id="{445F632C-6F94-D845-B708-38D6235DC2F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17" name="Freeform 18">
              <a:extLst>
                <a:ext uri="{FF2B5EF4-FFF2-40B4-BE49-F238E27FC236}">
                  <a16:creationId xmlns:a16="http://schemas.microsoft.com/office/drawing/2014/main" id="{FA557F2F-2753-FC43-BAE3-9495B927BE5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19">
              <a:extLst>
                <a:ext uri="{FF2B5EF4-FFF2-40B4-BE49-F238E27FC236}">
                  <a16:creationId xmlns:a16="http://schemas.microsoft.com/office/drawing/2014/main" id="{7AFED9DA-2494-3E42-B79F-4D3AA23E43B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TextBox 115">
              <a:extLst>
                <a:ext uri="{FF2B5EF4-FFF2-40B4-BE49-F238E27FC236}">
                  <a16:creationId xmlns:a16="http://schemas.microsoft.com/office/drawing/2014/main" id="{FD0EDA9F-40FE-BF4E-87B1-647C423E3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</a:p>
          </p:txBody>
        </p:sp>
        <p:sp>
          <p:nvSpPr>
            <p:cNvPr id="41020" name="TextBox 116">
              <a:extLst>
                <a:ext uri="{FF2B5EF4-FFF2-40B4-BE49-F238E27FC236}">
                  <a16:creationId xmlns:a16="http://schemas.microsoft.com/office/drawing/2014/main" id="{08C28D53-1A29-F343-B917-4A47787E22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64" name="Group 117">
            <a:extLst>
              <a:ext uri="{FF2B5EF4-FFF2-40B4-BE49-F238E27FC236}">
                <a16:creationId xmlns:a16="http://schemas.microsoft.com/office/drawing/2014/main" id="{699D68A9-57E6-C548-A6B2-708B659E2D8C}"/>
              </a:ext>
            </a:extLst>
          </p:cNvPr>
          <p:cNvGrpSpPr>
            <a:grpSpLocks/>
          </p:cNvGrpSpPr>
          <p:nvPr/>
        </p:nvGrpSpPr>
        <p:grpSpPr bwMode="auto">
          <a:xfrm>
            <a:off x="6827839" y="1392239"/>
            <a:ext cx="441325" cy="3170237"/>
            <a:chOff x="1615941" y="2115532"/>
            <a:chExt cx="441325" cy="3168853"/>
          </a:xfrm>
        </p:grpSpPr>
        <p:cxnSp>
          <p:nvCxnSpPr>
            <p:cNvPr id="41011" name="Straight Connector 118">
              <a:extLst>
                <a:ext uri="{FF2B5EF4-FFF2-40B4-BE49-F238E27FC236}">
                  <a16:creationId xmlns:a16="http://schemas.microsoft.com/office/drawing/2014/main" id="{21C74B5C-E86D-9349-B1B3-7C3C79CCB16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12" name="Freeform 18">
              <a:extLst>
                <a:ext uri="{FF2B5EF4-FFF2-40B4-BE49-F238E27FC236}">
                  <a16:creationId xmlns:a16="http://schemas.microsoft.com/office/drawing/2014/main" id="{FC7FE7F3-DB16-794D-A39C-B3AFCD7102FE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19">
              <a:extLst>
                <a:ext uri="{FF2B5EF4-FFF2-40B4-BE49-F238E27FC236}">
                  <a16:creationId xmlns:a16="http://schemas.microsoft.com/office/drawing/2014/main" id="{D24D654B-4D04-CC43-B724-A4F22FB30B6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TextBox 121">
              <a:extLst>
                <a:ext uri="{FF2B5EF4-FFF2-40B4-BE49-F238E27FC236}">
                  <a16:creationId xmlns:a16="http://schemas.microsoft.com/office/drawing/2014/main" id="{CDD42942-6323-7546-8D4E-D6F92973E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1015" name="TextBox 122">
              <a:extLst>
                <a:ext uri="{FF2B5EF4-FFF2-40B4-BE49-F238E27FC236}">
                  <a16:creationId xmlns:a16="http://schemas.microsoft.com/office/drawing/2014/main" id="{FE423994-BBBC-6A40-A90B-E99DCD13F1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65" name="Group 123">
            <a:extLst>
              <a:ext uri="{FF2B5EF4-FFF2-40B4-BE49-F238E27FC236}">
                <a16:creationId xmlns:a16="http://schemas.microsoft.com/office/drawing/2014/main" id="{61C68265-8598-464B-A8BF-982B42E1CC15}"/>
              </a:ext>
            </a:extLst>
          </p:cNvPr>
          <p:cNvGrpSpPr>
            <a:grpSpLocks/>
          </p:cNvGrpSpPr>
          <p:nvPr/>
        </p:nvGrpSpPr>
        <p:grpSpPr bwMode="auto">
          <a:xfrm>
            <a:off x="7637464" y="1390651"/>
            <a:ext cx="441325" cy="3171825"/>
            <a:chOff x="1615941" y="2115532"/>
            <a:chExt cx="441325" cy="3171783"/>
          </a:xfrm>
        </p:grpSpPr>
        <p:cxnSp>
          <p:nvCxnSpPr>
            <p:cNvPr id="41006" name="Straight Connector 124">
              <a:extLst>
                <a:ext uri="{FF2B5EF4-FFF2-40B4-BE49-F238E27FC236}">
                  <a16:creationId xmlns:a16="http://schemas.microsoft.com/office/drawing/2014/main" id="{9FCBA27E-B46D-E84B-A835-9E3268DA1D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07" name="Freeform 18">
              <a:extLst>
                <a:ext uri="{FF2B5EF4-FFF2-40B4-BE49-F238E27FC236}">
                  <a16:creationId xmlns:a16="http://schemas.microsoft.com/office/drawing/2014/main" id="{0DC005B5-8231-DD4D-8EC2-102147402DF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Freeform 19">
              <a:extLst>
                <a:ext uri="{FF2B5EF4-FFF2-40B4-BE49-F238E27FC236}">
                  <a16:creationId xmlns:a16="http://schemas.microsoft.com/office/drawing/2014/main" id="{13C77205-59E0-4C48-8104-FBBD07910788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TextBox 127">
              <a:extLst>
                <a:ext uri="{FF2B5EF4-FFF2-40B4-BE49-F238E27FC236}">
                  <a16:creationId xmlns:a16="http://schemas.microsoft.com/office/drawing/2014/main" id="{C4959212-3D76-5546-A5A4-65713E9324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1010" name="TextBox 128">
              <a:extLst>
                <a:ext uri="{FF2B5EF4-FFF2-40B4-BE49-F238E27FC236}">
                  <a16:creationId xmlns:a16="http://schemas.microsoft.com/office/drawing/2014/main" id="{C2B52CC3-E367-6A4A-8718-349C5B178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66" name="Group 129">
            <a:extLst>
              <a:ext uri="{FF2B5EF4-FFF2-40B4-BE49-F238E27FC236}">
                <a16:creationId xmlns:a16="http://schemas.microsoft.com/office/drawing/2014/main" id="{1ECB7C1B-06F6-A94E-B8F3-ADBFE7921E04}"/>
              </a:ext>
            </a:extLst>
          </p:cNvPr>
          <p:cNvGrpSpPr>
            <a:grpSpLocks/>
          </p:cNvGrpSpPr>
          <p:nvPr/>
        </p:nvGrpSpPr>
        <p:grpSpPr bwMode="auto">
          <a:xfrm>
            <a:off x="8402639" y="1390651"/>
            <a:ext cx="441325" cy="3171825"/>
            <a:chOff x="1615941" y="2115532"/>
            <a:chExt cx="441325" cy="3171776"/>
          </a:xfrm>
        </p:grpSpPr>
        <p:cxnSp>
          <p:nvCxnSpPr>
            <p:cNvPr id="41001" name="Straight Connector 130">
              <a:extLst>
                <a:ext uri="{FF2B5EF4-FFF2-40B4-BE49-F238E27FC236}">
                  <a16:creationId xmlns:a16="http://schemas.microsoft.com/office/drawing/2014/main" id="{0E18DAAD-7E7C-814A-9269-B251EF67FD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1002" name="Freeform 18">
              <a:extLst>
                <a:ext uri="{FF2B5EF4-FFF2-40B4-BE49-F238E27FC236}">
                  <a16:creationId xmlns:a16="http://schemas.microsoft.com/office/drawing/2014/main" id="{59DFA6FE-5B3C-894D-BB47-FD816E5C306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3" name="Freeform 19">
              <a:extLst>
                <a:ext uri="{FF2B5EF4-FFF2-40B4-BE49-F238E27FC236}">
                  <a16:creationId xmlns:a16="http://schemas.microsoft.com/office/drawing/2014/main" id="{E0079CA4-B588-8647-BE31-815D809A27A7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04" name="TextBox 133">
              <a:extLst>
                <a:ext uri="{FF2B5EF4-FFF2-40B4-BE49-F238E27FC236}">
                  <a16:creationId xmlns:a16="http://schemas.microsoft.com/office/drawing/2014/main" id="{CA457720-C156-4749-A44F-4A5FBF6E2A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</a:p>
          </p:txBody>
        </p:sp>
        <p:sp>
          <p:nvSpPr>
            <p:cNvPr id="41005" name="TextBox 134">
              <a:extLst>
                <a:ext uri="{FF2B5EF4-FFF2-40B4-BE49-F238E27FC236}">
                  <a16:creationId xmlns:a16="http://schemas.microsoft.com/office/drawing/2014/main" id="{C78D6FD8-39D2-F848-8125-DDD17CDA4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67" name="Group 146">
            <a:extLst>
              <a:ext uri="{FF2B5EF4-FFF2-40B4-BE49-F238E27FC236}">
                <a16:creationId xmlns:a16="http://schemas.microsoft.com/office/drawing/2014/main" id="{058E4EC2-77F1-3949-95AE-9CCA25475E6E}"/>
              </a:ext>
            </a:extLst>
          </p:cNvPr>
          <p:cNvGrpSpPr>
            <a:grpSpLocks/>
          </p:cNvGrpSpPr>
          <p:nvPr/>
        </p:nvGrpSpPr>
        <p:grpSpPr bwMode="auto">
          <a:xfrm>
            <a:off x="2374901" y="1379538"/>
            <a:ext cx="385763" cy="3179762"/>
            <a:chOff x="1663075" y="2115532"/>
            <a:chExt cx="384627" cy="3179033"/>
          </a:xfrm>
        </p:grpSpPr>
        <p:cxnSp>
          <p:nvCxnSpPr>
            <p:cNvPr id="40998" name="Straight Connector 147">
              <a:extLst>
                <a:ext uri="{FF2B5EF4-FFF2-40B4-BE49-F238E27FC236}">
                  <a16:creationId xmlns:a16="http://schemas.microsoft.com/office/drawing/2014/main" id="{77ACDF0D-9648-AF4C-B8D1-021D9C7DB29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99" name="TextBox 150">
              <a:extLst>
                <a:ext uri="{FF2B5EF4-FFF2-40B4-BE49-F238E27FC236}">
                  <a16:creationId xmlns:a16="http://schemas.microsoft.com/office/drawing/2014/main" id="{E5A91236-DFDD-F14E-9657-0CA589A6B2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1000" name="TextBox 151">
              <a:extLst>
                <a:ext uri="{FF2B5EF4-FFF2-40B4-BE49-F238E27FC236}">
                  <a16:creationId xmlns:a16="http://schemas.microsoft.com/office/drawing/2014/main" id="{1EEE7BFF-DA5A-8B48-90AE-34668EF661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7134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68" name="Group 152">
            <a:extLst>
              <a:ext uri="{FF2B5EF4-FFF2-40B4-BE49-F238E27FC236}">
                <a16:creationId xmlns:a16="http://schemas.microsoft.com/office/drawing/2014/main" id="{901CDF4A-258A-F14D-8442-C3B09821910B}"/>
              </a:ext>
            </a:extLst>
          </p:cNvPr>
          <p:cNvGrpSpPr>
            <a:grpSpLocks/>
          </p:cNvGrpSpPr>
          <p:nvPr/>
        </p:nvGrpSpPr>
        <p:grpSpPr bwMode="auto">
          <a:xfrm>
            <a:off x="3192464" y="1379539"/>
            <a:ext cx="384175" cy="3170237"/>
            <a:chOff x="1663075" y="2115532"/>
            <a:chExt cx="384627" cy="3168853"/>
          </a:xfrm>
        </p:grpSpPr>
        <p:cxnSp>
          <p:nvCxnSpPr>
            <p:cNvPr id="40995" name="Straight Connector 153">
              <a:extLst>
                <a:ext uri="{FF2B5EF4-FFF2-40B4-BE49-F238E27FC236}">
                  <a16:creationId xmlns:a16="http://schemas.microsoft.com/office/drawing/2014/main" id="{3E9F5CA3-A382-4E42-B7B0-C3BE43E81D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597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96" name="TextBox 156">
              <a:extLst>
                <a:ext uri="{FF2B5EF4-FFF2-40B4-BE49-F238E27FC236}">
                  <a16:creationId xmlns:a16="http://schemas.microsoft.com/office/drawing/2014/main" id="{3CDAF7B6-99CE-D146-A524-2C2E2B66BE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0997" name="TextBox 157">
              <a:extLst>
                <a:ext uri="{FF2B5EF4-FFF2-40B4-BE49-F238E27FC236}">
                  <a16:creationId xmlns:a16="http://schemas.microsoft.com/office/drawing/2014/main" id="{B86D6035-5292-8E45-BEED-46AE75B696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69" name="Group 158">
            <a:extLst>
              <a:ext uri="{FF2B5EF4-FFF2-40B4-BE49-F238E27FC236}">
                <a16:creationId xmlns:a16="http://schemas.microsoft.com/office/drawing/2014/main" id="{AE1F760F-8981-C540-B60B-10868C30F7AD}"/>
              </a:ext>
            </a:extLst>
          </p:cNvPr>
          <p:cNvGrpSpPr>
            <a:grpSpLocks/>
          </p:cNvGrpSpPr>
          <p:nvPr/>
        </p:nvGrpSpPr>
        <p:grpSpPr bwMode="auto">
          <a:xfrm>
            <a:off x="4002089" y="1377951"/>
            <a:ext cx="384175" cy="3171825"/>
            <a:chOff x="1663075" y="2115532"/>
            <a:chExt cx="384627" cy="3171783"/>
          </a:xfrm>
        </p:grpSpPr>
        <p:cxnSp>
          <p:nvCxnSpPr>
            <p:cNvPr id="40992" name="Straight Connector 159">
              <a:extLst>
                <a:ext uri="{FF2B5EF4-FFF2-40B4-BE49-F238E27FC236}">
                  <a16:creationId xmlns:a16="http://schemas.microsoft.com/office/drawing/2014/main" id="{3B866771-1C2F-7944-A04E-D20172E49E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93" name="TextBox 162">
              <a:extLst>
                <a:ext uri="{FF2B5EF4-FFF2-40B4-BE49-F238E27FC236}">
                  <a16:creationId xmlns:a16="http://schemas.microsoft.com/office/drawing/2014/main" id="{F68FDC9B-2F8D-2349-B3D5-C30CB15DB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0994" name="TextBox 163">
              <a:extLst>
                <a:ext uri="{FF2B5EF4-FFF2-40B4-BE49-F238E27FC236}">
                  <a16:creationId xmlns:a16="http://schemas.microsoft.com/office/drawing/2014/main" id="{1E8DDF74-F819-7C46-9907-D04F14418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70" name="Group 164">
            <a:extLst>
              <a:ext uri="{FF2B5EF4-FFF2-40B4-BE49-F238E27FC236}">
                <a16:creationId xmlns:a16="http://schemas.microsoft.com/office/drawing/2014/main" id="{40E65DB4-06C3-244C-A342-428FA45E306A}"/>
              </a:ext>
            </a:extLst>
          </p:cNvPr>
          <p:cNvGrpSpPr>
            <a:grpSpLocks/>
          </p:cNvGrpSpPr>
          <p:nvPr/>
        </p:nvGrpSpPr>
        <p:grpSpPr bwMode="auto">
          <a:xfrm>
            <a:off x="4765676" y="1377951"/>
            <a:ext cx="385763" cy="3171825"/>
            <a:chOff x="1663075" y="2115532"/>
            <a:chExt cx="384627" cy="3171783"/>
          </a:xfrm>
        </p:grpSpPr>
        <p:cxnSp>
          <p:nvCxnSpPr>
            <p:cNvPr id="40989" name="Straight Connector 165">
              <a:extLst>
                <a:ext uri="{FF2B5EF4-FFF2-40B4-BE49-F238E27FC236}">
                  <a16:creationId xmlns:a16="http://schemas.microsoft.com/office/drawing/2014/main" id="{99C9155E-A54B-6E45-A869-A4DF112A16A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90" name="TextBox 168">
              <a:extLst>
                <a:ext uri="{FF2B5EF4-FFF2-40B4-BE49-F238E27FC236}">
                  <a16:creationId xmlns:a16="http://schemas.microsoft.com/office/drawing/2014/main" id="{2109BBAA-21C2-614C-AD21-8457644EB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63075" y="2115532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  <p:sp>
          <p:nvSpPr>
            <p:cNvPr id="40991" name="TextBox 169">
              <a:extLst>
                <a:ext uri="{FF2B5EF4-FFF2-40B4-BE49-F238E27FC236}">
                  <a16:creationId xmlns:a16="http://schemas.microsoft.com/office/drawing/2014/main" id="{31930378-D440-C344-8570-E797DB7F82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71" name="Group 170">
            <a:extLst>
              <a:ext uri="{FF2B5EF4-FFF2-40B4-BE49-F238E27FC236}">
                <a16:creationId xmlns:a16="http://schemas.microsoft.com/office/drawing/2014/main" id="{730C74AE-AE9E-4742-BB8B-4F22228B9D9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8984457" y="4199732"/>
            <a:ext cx="522287" cy="1168400"/>
            <a:chOff x="1603991" y="4036359"/>
            <a:chExt cx="523220" cy="1168517"/>
          </a:xfrm>
        </p:grpSpPr>
        <p:cxnSp>
          <p:nvCxnSpPr>
            <p:cNvPr id="40987" name="Straight Connector 171">
              <a:extLst>
                <a:ext uri="{FF2B5EF4-FFF2-40B4-BE49-F238E27FC236}">
                  <a16:creationId xmlns:a16="http://schemas.microsoft.com/office/drawing/2014/main" id="{BC180305-FC8F-3346-8ED8-3D32F8875773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88" name="TextBox 173">
              <a:extLst>
                <a:ext uri="{FF2B5EF4-FFF2-40B4-BE49-F238E27FC236}">
                  <a16:creationId xmlns:a16="http://schemas.microsoft.com/office/drawing/2014/main" id="{F3A7219C-94F0-6947-AB0C-9CAB89E91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5400000">
              <a:off x="1683500" y="4761165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  <p:grpSp>
        <p:nvGrpSpPr>
          <p:cNvPr id="40972" name="Group 187">
            <a:extLst>
              <a:ext uri="{FF2B5EF4-FFF2-40B4-BE49-F238E27FC236}">
                <a16:creationId xmlns:a16="http://schemas.microsoft.com/office/drawing/2014/main" id="{549C1EDC-5145-7A41-A5E0-453E829D7A2E}"/>
              </a:ext>
            </a:extLst>
          </p:cNvPr>
          <p:cNvGrpSpPr>
            <a:grpSpLocks/>
          </p:cNvGrpSpPr>
          <p:nvPr/>
        </p:nvGrpSpPr>
        <p:grpSpPr bwMode="auto">
          <a:xfrm>
            <a:off x="6072189" y="5437189"/>
            <a:ext cx="363537" cy="1196975"/>
            <a:chOff x="1683500" y="2699922"/>
            <a:chExt cx="363281" cy="3667143"/>
          </a:xfrm>
        </p:grpSpPr>
        <p:cxnSp>
          <p:nvCxnSpPr>
            <p:cNvPr id="40985" name="Straight Connector 188">
              <a:extLst>
                <a:ext uri="{FF2B5EF4-FFF2-40B4-BE49-F238E27FC236}">
                  <a16:creationId xmlns:a16="http://schemas.microsoft.com/office/drawing/2014/main" id="{62BD4E92-BB29-C547-83D4-386228BB7E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86" name="TextBox 190">
              <a:extLst>
                <a:ext uri="{FF2B5EF4-FFF2-40B4-BE49-F238E27FC236}">
                  <a16:creationId xmlns:a16="http://schemas.microsoft.com/office/drawing/2014/main" id="{498A17C7-4C2C-AA4F-9FD0-88FB6B8D3C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73" name="Group 191">
            <a:extLst>
              <a:ext uri="{FF2B5EF4-FFF2-40B4-BE49-F238E27FC236}">
                <a16:creationId xmlns:a16="http://schemas.microsoft.com/office/drawing/2014/main" id="{C25026A7-49F6-BF48-923D-84AE13FFCE45}"/>
              </a:ext>
            </a:extLst>
          </p:cNvPr>
          <p:cNvGrpSpPr>
            <a:grpSpLocks/>
          </p:cNvGrpSpPr>
          <p:nvPr/>
        </p:nvGrpSpPr>
        <p:grpSpPr bwMode="auto">
          <a:xfrm>
            <a:off x="4900614" y="5437189"/>
            <a:ext cx="363537" cy="1196975"/>
            <a:chOff x="1683500" y="2699922"/>
            <a:chExt cx="364868" cy="3667128"/>
          </a:xfrm>
        </p:grpSpPr>
        <p:cxnSp>
          <p:nvCxnSpPr>
            <p:cNvPr id="40983" name="Straight Connector 192">
              <a:extLst>
                <a:ext uri="{FF2B5EF4-FFF2-40B4-BE49-F238E27FC236}">
                  <a16:creationId xmlns:a16="http://schemas.microsoft.com/office/drawing/2014/main" id="{38E00566-56DB-274F-B8A7-302C6298C51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84" name="TextBox 193">
              <a:extLst>
                <a:ext uri="{FF2B5EF4-FFF2-40B4-BE49-F238E27FC236}">
                  <a16:creationId xmlns:a16="http://schemas.microsoft.com/office/drawing/2014/main" id="{DD398E5B-38F0-0F46-B8B1-ECC4C01E20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5"/>
              <a:ext cx="364868" cy="16029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1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74" name="Group 194">
            <a:extLst>
              <a:ext uri="{FF2B5EF4-FFF2-40B4-BE49-F238E27FC236}">
                <a16:creationId xmlns:a16="http://schemas.microsoft.com/office/drawing/2014/main" id="{A5B25331-66CF-884B-9614-D4AF74F2E0BC}"/>
              </a:ext>
            </a:extLst>
          </p:cNvPr>
          <p:cNvGrpSpPr>
            <a:grpSpLocks/>
          </p:cNvGrpSpPr>
          <p:nvPr/>
        </p:nvGrpSpPr>
        <p:grpSpPr bwMode="auto">
          <a:xfrm>
            <a:off x="7045325" y="5437189"/>
            <a:ext cx="363538" cy="1196975"/>
            <a:chOff x="1683500" y="2699922"/>
            <a:chExt cx="363281" cy="3667143"/>
          </a:xfrm>
        </p:grpSpPr>
        <p:cxnSp>
          <p:nvCxnSpPr>
            <p:cNvPr id="40981" name="Straight Connector 195">
              <a:extLst>
                <a:ext uri="{FF2B5EF4-FFF2-40B4-BE49-F238E27FC236}">
                  <a16:creationId xmlns:a16="http://schemas.microsoft.com/office/drawing/2014/main" id="{4DB9DBDE-0338-C84E-B72A-77CF29DD37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82" name="TextBox 196">
              <a:extLst>
                <a:ext uri="{FF2B5EF4-FFF2-40B4-BE49-F238E27FC236}">
                  <a16:creationId xmlns:a16="http://schemas.microsoft.com/office/drawing/2014/main" id="{D9CFFB71-0DE2-7F4C-911C-48347D2D5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75" name="Group 197">
            <a:extLst>
              <a:ext uri="{FF2B5EF4-FFF2-40B4-BE49-F238E27FC236}">
                <a16:creationId xmlns:a16="http://schemas.microsoft.com/office/drawing/2014/main" id="{4AB11053-4ADD-1245-8035-CD6316B2B005}"/>
              </a:ext>
            </a:extLst>
          </p:cNvPr>
          <p:cNvGrpSpPr>
            <a:grpSpLocks/>
          </p:cNvGrpSpPr>
          <p:nvPr/>
        </p:nvGrpSpPr>
        <p:grpSpPr bwMode="auto">
          <a:xfrm>
            <a:off x="3760789" y="5448301"/>
            <a:ext cx="363537" cy="1196975"/>
            <a:chOff x="1683500" y="2699922"/>
            <a:chExt cx="363281" cy="3667143"/>
          </a:xfrm>
        </p:grpSpPr>
        <p:cxnSp>
          <p:nvCxnSpPr>
            <p:cNvPr id="40979" name="Straight Connector 198">
              <a:extLst>
                <a:ext uri="{FF2B5EF4-FFF2-40B4-BE49-F238E27FC236}">
                  <a16:creationId xmlns:a16="http://schemas.microsoft.com/office/drawing/2014/main" id="{1B78973A-5622-4F4B-BBE1-4CFB2991DE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699922"/>
              <a:ext cx="0" cy="1958908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80" name="TextBox 199">
              <a:extLst>
                <a:ext uri="{FF2B5EF4-FFF2-40B4-BE49-F238E27FC236}">
                  <a16:creationId xmlns:a16="http://schemas.microsoft.com/office/drawing/2014/main" id="{0D84014C-C910-8645-85D7-D45EA9F461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83500" y="4764094"/>
              <a:ext cx="363281" cy="16029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sz="2800" b="0" baseline="-25000">
                <a:latin typeface="Times" pitchFamily="2" charset="0"/>
              </a:endParaRPr>
            </a:p>
          </p:txBody>
        </p:sp>
      </p:grpSp>
      <p:grpSp>
        <p:nvGrpSpPr>
          <p:cNvPr id="40976" name="Group 200">
            <a:extLst>
              <a:ext uri="{FF2B5EF4-FFF2-40B4-BE49-F238E27FC236}">
                <a16:creationId xmlns:a16="http://schemas.microsoft.com/office/drawing/2014/main" id="{B18EFFA8-7F87-4D45-B3E1-B988CB4200D6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1680370" y="4210845"/>
            <a:ext cx="523875" cy="1169987"/>
            <a:chOff x="1603992" y="4036359"/>
            <a:chExt cx="523220" cy="1168516"/>
          </a:xfrm>
        </p:grpSpPr>
        <p:cxnSp>
          <p:nvCxnSpPr>
            <p:cNvPr id="40977" name="Straight Connector 201">
              <a:extLst>
                <a:ext uri="{FF2B5EF4-FFF2-40B4-BE49-F238E27FC236}">
                  <a16:creationId xmlns:a16="http://schemas.microsoft.com/office/drawing/2014/main" id="{A407675D-C83D-BD44-A77C-864C1DDB850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539456" y="4346129"/>
              <a:ext cx="619540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78" name="TextBox 202">
              <a:extLst>
                <a:ext uri="{FF2B5EF4-FFF2-40B4-BE49-F238E27FC236}">
                  <a16:creationId xmlns:a16="http://schemas.microsoft.com/office/drawing/2014/main" id="{193A5B9B-B278-7A4C-B288-CE17CC9ACD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 rot="-5400000">
              <a:off x="1683501" y="4761164"/>
              <a:ext cx="364202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800" b="0">
                  <a:latin typeface="Times" pitchFamily="2" charset="0"/>
                </a:rPr>
                <a:t>0</a:t>
              </a:r>
              <a:endParaRPr lang="en-US" altLang="en-US" b="0" baseline="-2500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Addition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Title 1">
            <a:extLst>
              <a:ext uri="{FF2B5EF4-FFF2-40B4-BE49-F238E27FC236}">
                <a16:creationId xmlns:a16="http://schemas.microsoft.com/office/drawing/2014/main" id="{1ED1D0F2-7A19-D64B-A3A2-90262B37F30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43010" name="Content Placeholder 2">
            <a:extLst>
              <a:ext uri="{FF2B5EF4-FFF2-40B4-BE49-F238E27FC236}">
                <a16:creationId xmlns:a16="http://schemas.microsoft.com/office/drawing/2014/main" id="{EEF6CFC0-C128-A148-BAB4-22BA72874EF7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</a:t>
            </a:r>
            <a:endParaRPr lang="en-US" altLang="en-US"/>
          </a:p>
        </p:txBody>
      </p: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Title 1">
            <a:extLst>
              <a:ext uri="{FF2B5EF4-FFF2-40B4-BE49-F238E27FC236}">
                <a16:creationId xmlns:a16="http://schemas.microsoft.com/office/drawing/2014/main" id="{AE0AA455-A59B-1243-846D-F941CF15C92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44034" name="Content Placeholder 2">
            <a:extLst>
              <a:ext uri="{FF2B5EF4-FFF2-40B4-BE49-F238E27FC236}">
                <a16:creationId xmlns:a16="http://schemas.microsoft.com/office/drawing/2014/main" id="{7F29C4AF-32E0-1C45-8F26-42AFEBE8E064}"/>
              </a:ext>
            </a:extLst>
          </p:cNvPr>
          <p:cNvSpPr>
            <a:spLocks noGrp="1" noChangeArrowheads="1"/>
          </p:cNvSpPr>
          <p:nvPr>
            <p:ph idx="1"/>
          </p:nvPr>
        </p:nvSpPr>
        <p:spPr/>
        <p:txBody>
          <a:bodyPr/>
          <a:lstStyle/>
          <a:p>
            <a:endParaRPr lang="en-US" altLang="en-US"/>
          </a:p>
          <a:p>
            <a:r>
              <a:rPr lang="en-US" altLang="en-US">
                <a:latin typeface="Courier" pitchFamily="2" charset="0"/>
              </a:rPr>
              <a:t>(+5)  +  (+2)		positive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(+2)		negative plus positive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(+5)  +  (-2)		positive plus negative</a:t>
            </a:r>
          </a:p>
          <a:p>
            <a:endParaRPr lang="en-US" altLang="en-US">
              <a:latin typeface="Courier" pitchFamily="2" charset="0"/>
            </a:endParaRPr>
          </a:p>
          <a:p>
            <a:r>
              <a:rPr lang="en-US" altLang="en-US">
                <a:latin typeface="Courier" pitchFamily="2" charset="0"/>
              </a:rPr>
              <a:t>(-5)  +  (-2)		negative plus negative</a:t>
            </a:r>
          </a:p>
          <a:p>
            <a:endParaRPr lang="en-US" altLang="en-US"/>
          </a:p>
        </p:txBody>
      </p: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Title 1">
            <a:extLst>
              <a:ext uri="{FF2B5EF4-FFF2-40B4-BE49-F238E27FC236}">
                <a16:creationId xmlns:a16="http://schemas.microsoft.com/office/drawing/2014/main" id="{1CC4174E-9A87-BD46-A3CC-798CC5228A6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Positive plus positive</a:t>
            </a:r>
            <a:endParaRPr lang="en-US" altLang="en-US" sz="3200"/>
          </a:p>
        </p:txBody>
      </p:sp>
      <p:sp>
        <p:nvSpPr>
          <p:cNvPr id="45058" name="TextBox 125">
            <a:extLst>
              <a:ext uri="{FF2B5EF4-FFF2-40B4-BE49-F238E27FC236}">
                <a16:creationId xmlns:a16="http://schemas.microsoft.com/office/drawing/2014/main" id="{810CF001-EF71-AC45-831E-D1D7D35665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sp>
        <p:nvSpPr>
          <p:cNvPr id="45059" name="Rectangle 28">
            <a:extLst>
              <a:ext uri="{FF2B5EF4-FFF2-40B4-BE49-F238E27FC236}">
                <a16:creationId xmlns:a16="http://schemas.microsoft.com/office/drawing/2014/main" id="{C9D8F7B9-403E-A940-8EF6-99BDED6890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2413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0" name="Rectangle 33">
            <a:extLst>
              <a:ext uri="{FF2B5EF4-FFF2-40B4-BE49-F238E27FC236}">
                <a16:creationId xmlns:a16="http://schemas.microsoft.com/office/drawing/2014/main" id="{18C2DDEA-E4B1-614A-AFC0-5A3AA47CB1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3444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1" name="Rectangle 34">
            <a:extLst>
              <a:ext uri="{FF2B5EF4-FFF2-40B4-BE49-F238E27FC236}">
                <a16:creationId xmlns:a16="http://schemas.microsoft.com/office/drawing/2014/main" id="{17859BB2-8D51-6540-B67B-6AD5A0DDA5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70986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2" name="Line 35">
            <a:extLst>
              <a:ext uri="{FF2B5EF4-FFF2-40B4-BE49-F238E27FC236}">
                <a16:creationId xmlns:a16="http://schemas.microsoft.com/office/drawing/2014/main" id="{81ADB985-78D1-C348-BA72-8708281E0D8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30663" y="3324225"/>
            <a:ext cx="976312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3" name="Rectangle 36">
            <a:extLst>
              <a:ext uri="{FF2B5EF4-FFF2-40B4-BE49-F238E27FC236}">
                <a16:creationId xmlns:a16="http://schemas.microsoft.com/office/drawing/2014/main" id="{19B92CBA-6E5C-834E-9CDE-6312841A7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651" y="299878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4" name="Line 54">
            <a:extLst>
              <a:ext uri="{FF2B5EF4-FFF2-40B4-BE49-F238E27FC236}">
                <a16:creationId xmlns:a16="http://schemas.microsoft.com/office/drawing/2014/main" id="{32681839-94B7-E144-9B92-FDA4041D0C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667001" y="3324225"/>
            <a:ext cx="7461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5065" name="Rectangle 56">
            <a:extLst>
              <a:ext uri="{FF2B5EF4-FFF2-40B4-BE49-F238E27FC236}">
                <a16:creationId xmlns:a16="http://schemas.microsoft.com/office/drawing/2014/main" id="{370567CD-BAF9-A748-833B-683566588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7066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6" name="Rectangle 57">
            <a:extLst>
              <a:ext uri="{FF2B5EF4-FFF2-40B4-BE49-F238E27FC236}">
                <a16:creationId xmlns:a16="http://schemas.microsoft.com/office/drawing/2014/main" id="{4B7C5411-D033-CE4D-976A-6B4C21F75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7066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7" name="Rectangle 58">
            <a:extLst>
              <a:ext uri="{FF2B5EF4-FFF2-40B4-BE49-F238E27FC236}">
                <a16:creationId xmlns:a16="http://schemas.microsoft.com/office/drawing/2014/main" id="{2E3EF8E0-F98E-8745-99FF-62DD3CD50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8" name="Rectangle 59">
            <a:extLst>
              <a:ext uri="{FF2B5EF4-FFF2-40B4-BE49-F238E27FC236}">
                <a16:creationId xmlns:a16="http://schemas.microsoft.com/office/drawing/2014/main" id="{D8B8C9CB-26E4-BC42-B00D-94FD646CA8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6987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69" name="Rectangle 60">
            <a:extLst>
              <a:ext uri="{FF2B5EF4-FFF2-40B4-BE49-F238E27FC236}">
                <a16:creationId xmlns:a16="http://schemas.microsoft.com/office/drawing/2014/main" id="{D8AE3437-A07C-5343-B6EE-267AE1B344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29972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0" name="Rectangle 61">
            <a:extLst>
              <a:ext uri="{FF2B5EF4-FFF2-40B4-BE49-F238E27FC236}">
                <a16:creationId xmlns:a16="http://schemas.microsoft.com/office/drawing/2014/main" id="{A0A3CC61-07FF-9047-82A5-B16D54D74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1" name="Rectangle 62">
            <a:extLst>
              <a:ext uri="{FF2B5EF4-FFF2-40B4-BE49-F238E27FC236}">
                <a16:creationId xmlns:a16="http://schemas.microsoft.com/office/drawing/2014/main" id="{31A6BFB2-5004-4746-AE15-B9B0E2DEAD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2" name="Rectangle 63">
            <a:extLst>
              <a:ext uri="{FF2B5EF4-FFF2-40B4-BE49-F238E27FC236}">
                <a16:creationId xmlns:a16="http://schemas.microsoft.com/office/drawing/2014/main" id="{83CFDF9F-54F0-F748-BD3E-B4B18C4B2E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29892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3" name="Rectangle 64">
            <a:extLst>
              <a:ext uri="{FF2B5EF4-FFF2-40B4-BE49-F238E27FC236}">
                <a16:creationId xmlns:a16="http://schemas.microsoft.com/office/drawing/2014/main" id="{EBC2518A-5262-3247-88F3-E207CF9E1E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6113" y="3441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4" name="Rectangle 65">
            <a:extLst>
              <a:ext uri="{FF2B5EF4-FFF2-40B4-BE49-F238E27FC236}">
                <a16:creationId xmlns:a16="http://schemas.microsoft.com/office/drawing/2014/main" id="{C3DC5DF4-1092-C148-855A-8D0F2DDA1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97200" y="3441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5" name="Rectangle 66">
            <a:extLst>
              <a:ext uri="{FF2B5EF4-FFF2-40B4-BE49-F238E27FC236}">
                <a16:creationId xmlns:a16="http://schemas.microsoft.com/office/drawing/2014/main" id="{04929BBF-065F-B148-82C8-EA826A08E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35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6" name="Rectangle 67">
            <a:extLst>
              <a:ext uri="{FF2B5EF4-FFF2-40B4-BE49-F238E27FC236}">
                <a16:creationId xmlns:a16="http://schemas.microsoft.com/office/drawing/2014/main" id="{9062C39E-F3DF-FF46-94A5-7BC0B75CAD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238" y="34337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45077" name="Rectangle 69">
            <a:extLst>
              <a:ext uri="{FF2B5EF4-FFF2-40B4-BE49-F238E27FC236}">
                <a16:creationId xmlns:a16="http://schemas.microsoft.com/office/drawing/2014/main" id="{42936E18-A09E-7942-8DE3-71051D814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6050" y="29972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45078" name="Group 5">
            <a:extLst>
              <a:ext uri="{FF2B5EF4-FFF2-40B4-BE49-F238E27FC236}">
                <a16:creationId xmlns:a16="http://schemas.microsoft.com/office/drawing/2014/main" id="{AB62D62C-CE65-DD4E-BA24-4425872F5934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5085" name="Picture 26" descr="Screen shot 2015-09-30 at 3.23.46 PM.png">
              <a:extLst>
                <a:ext uri="{FF2B5EF4-FFF2-40B4-BE49-F238E27FC236}">
                  <a16:creationId xmlns:a16="http://schemas.microsoft.com/office/drawing/2014/main" id="{B4582853-FD15-5348-9086-09C18A602F5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086" name="Picture 4" descr="Screen shot 2015-09-30 at 3.24.18 PM.png">
              <a:extLst>
                <a:ext uri="{FF2B5EF4-FFF2-40B4-BE49-F238E27FC236}">
                  <a16:creationId xmlns:a16="http://schemas.microsoft.com/office/drawing/2014/main" id="{BBADA4FA-A1AF-374F-BEFF-477AC4061A1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5079" name="Rectangle 3">
            <a:extLst>
              <a:ext uri="{FF2B5EF4-FFF2-40B4-BE49-F238E27FC236}">
                <a16:creationId xmlns:a16="http://schemas.microsoft.com/office/drawing/2014/main" id="{E106DCC5-3E42-5148-963E-F4C27E2CBE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0" name="Rectangle 3">
            <a:extLst>
              <a:ext uri="{FF2B5EF4-FFF2-40B4-BE49-F238E27FC236}">
                <a16:creationId xmlns:a16="http://schemas.microsoft.com/office/drawing/2014/main" id="{3322826A-72B2-F94A-8A1E-D1F84AB10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1" name="Rectangle 3">
            <a:extLst>
              <a:ext uri="{FF2B5EF4-FFF2-40B4-BE49-F238E27FC236}">
                <a16:creationId xmlns:a16="http://schemas.microsoft.com/office/drawing/2014/main" id="{55889F61-AA63-3D4E-8700-D2E982533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200025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2" name="Rectangle 3">
            <a:extLst>
              <a:ext uri="{FF2B5EF4-FFF2-40B4-BE49-F238E27FC236}">
                <a16:creationId xmlns:a16="http://schemas.microsoft.com/office/drawing/2014/main" id="{2D20C039-3FB4-644B-BF4A-BE6FFB649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3" name="Rectangle 3">
            <a:extLst>
              <a:ext uri="{FF2B5EF4-FFF2-40B4-BE49-F238E27FC236}">
                <a16:creationId xmlns:a16="http://schemas.microsoft.com/office/drawing/2014/main" id="{B011CE9B-F286-9041-B5C3-1FF9A2255C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5084" name="Rectangle 3">
            <a:extLst>
              <a:ext uri="{FF2B5EF4-FFF2-40B4-BE49-F238E27FC236}">
                <a16:creationId xmlns:a16="http://schemas.microsoft.com/office/drawing/2014/main" id="{5D8F2758-3F50-D642-B323-F65D48EBCA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Title 1">
            <a:extLst>
              <a:ext uri="{FF2B5EF4-FFF2-40B4-BE49-F238E27FC236}">
                <a16:creationId xmlns:a16="http://schemas.microsoft.com/office/drawing/2014/main" id="{18EAD136-8DBE-5344-97A9-F8D477A2B5D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Negative plus positive</a:t>
            </a:r>
            <a:endParaRPr lang="en-US" altLang="en-US" sz="3200"/>
          </a:p>
        </p:txBody>
      </p:sp>
      <p:grpSp>
        <p:nvGrpSpPr>
          <p:cNvPr id="46082" name="Group 1">
            <a:extLst>
              <a:ext uri="{FF2B5EF4-FFF2-40B4-BE49-F238E27FC236}">
                <a16:creationId xmlns:a16="http://schemas.microsoft.com/office/drawing/2014/main" id="{373B2139-7B49-084A-88A7-995BCB40CAD9}"/>
              </a:ext>
            </a:extLst>
          </p:cNvPr>
          <p:cNvGrpSpPr>
            <a:grpSpLocks/>
          </p:cNvGrpSpPr>
          <p:nvPr/>
        </p:nvGrpSpPr>
        <p:grpSpPr bwMode="auto">
          <a:xfrm>
            <a:off x="2682876" y="2703513"/>
            <a:ext cx="2314575" cy="1033750"/>
            <a:chOff x="1789730" y="2703513"/>
            <a:chExt cx="2314575" cy="1033750"/>
          </a:xfrm>
        </p:grpSpPr>
        <p:sp>
          <p:nvSpPr>
            <p:cNvPr id="46093" name="Rectangle 27">
              <a:extLst>
                <a:ext uri="{FF2B5EF4-FFF2-40B4-BE49-F238E27FC236}">
                  <a16:creationId xmlns:a16="http://schemas.microsoft.com/office/drawing/2014/main" id="{F0FDC7F0-D9F6-A141-8279-6BCB6DBE4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9268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4" name="Rectangle 29">
              <a:extLst>
                <a:ext uri="{FF2B5EF4-FFF2-40B4-BE49-F238E27FC236}">
                  <a16:creationId xmlns:a16="http://schemas.microsoft.com/office/drawing/2014/main" id="{C598785A-0452-E94F-A614-2D1377D49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34448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5" name="Rectangle 30">
              <a:extLst>
                <a:ext uri="{FF2B5EF4-FFF2-40B4-BE49-F238E27FC236}">
                  <a16:creationId xmlns:a16="http://schemas.microsoft.com/office/drawing/2014/main" id="{503E265E-319B-274A-8748-5C73DDB93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7098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6" name="Line 31">
              <a:extLst>
                <a:ext uri="{FF2B5EF4-FFF2-40B4-BE49-F238E27FC236}">
                  <a16:creationId xmlns:a16="http://schemas.microsoft.com/office/drawing/2014/main" id="{8A521632-770C-E341-A60A-787EB657D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51805" y="3324225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7" name="Rectangle 32">
              <a:extLst>
                <a:ext uri="{FF2B5EF4-FFF2-40B4-BE49-F238E27FC236}">
                  <a16:creationId xmlns:a16="http://schemas.microsoft.com/office/drawing/2014/main" id="{7BB6E885-8927-CD48-8D5B-E13378BE00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1680" y="29987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8" name="Rectangle 83">
              <a:extLst>
                <a:ext uri="{FF2B5EF4-FFF2-40B4-BE49-F238E27FC236}">
                  <a16:creationId xmlns:a16="http://schemas.microsoft.com/office/drawing/2014/main" id="{960A2DC6-70EF-B84C-B47B-F23FEF99B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205" y="29972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099" name="Rectangle 84">
              <a:extLst>
                <a:ext uri="{FF2B5EF4-FFF2-40B4-BE49-F238E27FC236}">
                  <a16:creationId xmlns:a16="http://schemas.microsoft.com/office/drawing/2014/main" id="{1F28DE54-45DC-FC43-9D66-446C70993F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9293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0" name="Rectangle 85">
              <a:extLst>
                <a:ext uri="{FF2B5EF4-FFF2-40B4-BE49-F238E27FC236}">
                  <a16:creationId xmlns:a16="http://schemas.microsoft.com/office/drawing/2014/main" id="{A804A013-9FBB-DA4D-A72B-B912A784B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7218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1" name="Rectangle 86">
              <a:extLst>
                <a:ext uri="{FF2B5EF4-FFF2-40B4-BE49-F238E27FC236}">
                  <a16:creationId xmlns:a16="http://schemas.microsoft.com/office/drawing/2014/main" id="{79DEFEB4-FC06-3E4F-860C-EC6E15D763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9330" y="298926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2" name="Rectangle 87">
              <a:extLst>
                <a:ext uri="{FF2B5EF4-FFF2-40B4-BE49-F238E27FC236}">
                  <a16:creationId xmlns:a16="http://schemas.microsoft.com/office/drawing/2014/main" id="{46D1B74D-DFAF-6D48-90D3-5391BFA8A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3" name="Rectangle 88">
              <a:extLst>
                <a:ext uri="{FF2B5EF4-FFF2-40B4-BE49-F238E27FC236}">
                  <a16:creationId xmlns:a16="http://schemas.microsoft.com/office/drawing/2014/main" id="{B8358F41-E1AC-1D41-9086-5A653F557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2709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4" name="Rectangle 89">
              <a:extLst>
                <a:ext uri="{FF2B5EF4-FFF2-40B4-BE49-F238E27FC236}">
                  <a16:creationId xmlns:a16="http://schemas.microsoft.com/office/drawing/2014/main" id="{23BA7009-8991-2748-BCFC-3CF25224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5" name="Rectangle 90">
              <a:extLst>
                <a:ext uri="{FF2B5EF4-FFF2-40B4-BE49-F238E27FC236}">
                  <a16:creationId xmlns:a16="http://schemas.microsoft.com/office/drawing/2014/main" id="{5932FAAC-7B12-C248-AFA5-48B5C5A32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2703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6" name="Rectangle 91">
              <a:extLst>
                <a:ext uri="{FF2B5EF4-FFF2-40B4-BE49-F238E27FC236}">
                  <a16:creationId xmlns:a16="http://schemas.microsoft.com/office/drawing/2014/main" id="{B3D2E956-275A-9945-95F1-FC77E09F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9155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7" name="Rectangle 92">
              <a:extLst>
                <a:ext uri="{FF2B5EF4-FFF2-40B4-BE49-F238E27FC236}">
                  <a16:creationId xmlns:a16="http://schemas.microsoft.com/office/drawing/2014/main" id="{2309A693-4D9E-D14C-B86C-493FECBB1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5330" y="34321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8" name="Rectangle 93">
              <a:extLst>
                <a:ext uri="{FF2B5EF4-FFF2-40B4-BE49-F238E27FC236}">
                  <a16:creationId xmlns:a16="http://schemas.microsoft.com/office/drawing/2014/main" id="{5966858D-34A9-4748-AE8C-4DA30F596C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01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09" name="Line 94">
              <a:extLst>
                <a:ext uri="{FF2B5EF4-FFF2-40B4-BE49-F238E27FC236}">
                  <a16:creationId xmlns:a16="http://schemas.microsoft.com/office/drawing/2014/main" id="{9090F030-520C-7D49-8C01-880AC1E369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89730" y="3324225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0" name="Rectangle 95">
              <a:extLst>
                <a:ext uri="{FF2B5EF4-FFF2-40B4-BE49-F238E27FC236}">
                  <a16:creationId xmlns:a16="http://schemas.microsoft.com/office/drawing/2014/main" id="{8FCA4AC1-2FE7-E740-9420-73CAF9770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268" y="34258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6111" name="Rectangle 96">
              <a:extLst>
                <a:ext uri="{FF2B5EF4-FFF2-40B4-BE49-F238E27FC236}">
                  <a16:creationId xmlns:a16="http://schemas.microsoft.com/office/drawing/2014/main" id="{2007628A-792C-2C45-962F-696BC663C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2905" y="299720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6083" name="TextBox 125">
            <a:extLst>
              <a:ext uri="{FF2B5EF4-FFF2-40B4-BE49-F238E27FC236}">
                <a16:creationId xmlns:a16="http://schemas.microsoft.com/office/drawing/2014/main" id="{D804D5FD-757F-8C49-B39E-94A6EDD72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6084" name="Group 23">
            <a:extLst>
              <a:ext uri="{FF2B5EF4-FFF2-40B4-BE49-F238E27FC236}">
                <a16:creationId xmlns:a16="http://schemas.microsoft.com/office/drawing/2014/main" id="{C6B0EB8C-56DC-074E-8EA4-DB9D3670C10B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6091" name="Picture 24" descr="Screen shot 2015-09-30 at 3.23.46 PM.png">
              <a:extLst>
                <a:ext uri="{FF2B5EF4-FFF2-40B4-BE49-F238E27FC236}">
                  <a16:creationId xmlns:a16="http://schemas.microsoft.com/office/drawing/2014/main" id="{23A19083-FEF3-674E-8808-C5391F865EF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6092" name="Picture 25" descr="Screen shot 2015-09-30 at 3.24.18 PM.png">
              <a:extLst>
                <a:ext uri="{FF2B5EF4-FFF2-40B4-BE49-F238E27FC236}">
                  <a16:creationId xmlns:a16="http://schemas.microsoft.com/office/drawing/2014/main" id="{EC18DFB3-F860-5A40-9DEF-29585C2F7FC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6085" name="Rectangle 3">
            <a:extLst>
              <a:ext uri="{FF2B5EF4-FFF2-40B4-BE49-F238E27FC236}">
                <a16:creationId xmlns:a16="http://schemas.microsoft.com/office/drawing/2014/main" id="{FA76139D-7A32-0445-8288-978A40092B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78388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6" name="Rectangle 3">
            <a:extLst>
              <a:ext uri="{FF2B5EF4-FFF2-40B4-BE49-F238E27FC236}">
                <a16:creationId xmlns:a16="http://schemas.microsoft.com/office/drawing/2014/main" id="{D626F865-4E23-7F49-82BC-84BB9D975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309938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7" name="Rectangle 3">
            <a:extLst>
              <a:ext uri="{FF2B5EF4-FFF2-40B4-BE49-F238E27FC236}">
                <a16:creationId xmlns:a16="http://schemas.microsoft.com/office/drawing/2014/main" id="{1847B472-6A03-794A-BE1E-E90C44466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54006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8" name="Rectangle 3">
            <a:extLst>
              <a:ext uri="{FF2B5EF4-FFF2-40B4-BE49-F238E27FC236}">
                <a16:creationId xmlns:a16="http://schemas.microsoft.com/office/drawing/2014/main" id="{0B783017-4D2C-A44C-A0B5-03666BC802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89" name="Rectangle 3">
            <a:extLst>
              <a:ext uri="{FF2B5EF4-FFF2-40B4-BE49-F238E27FC236}">
                <a16:creationId xmlns:a16="http://schemas.microsoft.com/office/drawing/2014/main" id="{E26D8613-A1E1-4F4E-9150-B7E8340A8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6090" name="Rectangle 3">
            <a:extLst>
              <a:ext uri="{FF2B5EF4-FFF2-40B4-BE49-F238E27FC236}">
                <a16:creationId xmlns:a16="http://schemas.microsoft.com/office/drawing/2014/main" id="{69907A69-9A88-7B45-9F13-B72A4F54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Title 1">
            <a:extLst>
              <a:ext uri="{FF2B5EF4-FFF2-40B4-BE49-F238E27FC236}">
                <a16:creationId xmlns:a16="http://schemas.microsoft.com/office/drawing/2014/main" id="{BBD67C51-29AA-9242-B18E-101CC8FF363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Positive plus negative</a:t>
            </a:r>
            <a:endParaRPr lang="en-US" altLang="en-US" sz="3200"/>
          </a:p>
        </p:txBody>
      </p:sp>
      <p:grpSp>
        <p:nvGrpSpPr>
          <p:cNvPr id="47106" name="Group 1">
            <a:extLst>
              <a:ext uri="{FF2B5EF4-FFF2-40B4-BE49-F238E27FC236}">
                <a16:creationId xmlns:a16="http://schemas.microsoft.com/office/drawing/2014/main" id="{671EBD83-047E-9A47-A4C8-D89E656187A1}"/>
              </a:ext>
            </a:extLst>
          </p:cNvPr>
          <p:cNvGrpSpPr>
            <a:grpSpLocks/>
          </p:cNvGrpSpPr>
          <p:nvPr/>
        </p:nvGrpSpPr>
        <p:grpSpPr bwMode="auto">
          <a:xfrm>
            <a:off x="2646364" y="2708276"/>
            <a:ext cx="2339975" cy="1939925"/>
            <a:chOff x="1698625" y="2708275"/>
            <a:chExt cx="2339975" cy="1939925"/>
          </a:xfrm>
        </p:grpSpPr>
        <p:sp>
          <p:nvSpPr>
            <p:cNvPr id="47117" name="Rectangle 38">
              <a:extLst>
                <a:ext uri="{FF2B5EF4-FFF2-40B4-BE49-F238E27FC236}">
                  <a16:creationId xmlns:a16="http://schemas.microsoft.com/office/drawing/2014/main" id="{ED6BB5D6-35D4-0841-98E9-D97A47030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038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18" name="Rectangle 43">
              <a:extLst>
                <a:ext uri="{FF2B5EF4-FFF2-40B4-BE49-F238E27FC236}">
                  <a16:creationId xmlns:a16="http://schemas.microsoft.com/office/drawing/2014/main" id="{385CFE01-BE37-744F-A35E-FE77DBBA3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45440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19" name="Rectangle 44">
              <a:extLst>
                <a:ext uri="{FF2B5EF4-FFF2-40B4-BE49-F238E27FC236}">
                  <a16:creationId xmlns:a16="http://schemas.microsoft.com/office/drawing/2014/main" id="{B8F1F07B-9BBF-424F-B174-48F1DF971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2719388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0 1 0 1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0" name="Line 45">
              <a:extLst>
                <a:ext uri="{FF2B5EF4-FFF2-40B4-BE49-F238E27FC236}">
                  <a16:creationId xmlns:a16="http://schemas.microsoft.com/office/drawing/2014/main" id="{4FB30FF3-054A-4248-92F7-2F0FD27922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62288" y="3335338"/>
              <a:ext cx="976312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1" name="Rectangle 46">
              <a:extLst>
                <a:ext uri="{FF2B5EF4-FFF2-40B4-BE49-F238E27FC236}">
                  <a16:creationId xmlns:a16="http://schemas.microsoft.com/office/drawing/2014/main" id="{5E14AE11-00B6-BC44-BF8E-8FE27B402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275" y="300831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2" name="Freeform 48">
              <a:extLst>
                <a:ext uri="{FF2B5EF4-FFF2-40B4-BE49-F238E27FC236}">
                  <a16:creationId xmlns:a16="http://schemas.microsoft.com/office/drawing/2014/main" id="{57930E33-5F85-3D4C-B868-80A1E1537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488" y="3798888"/>
              <a:ext cx="77787" cy="204787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16" y="0"/>
                  </a:lnTo>
                  <a:lnTo>
                    <a:pt x="0" y="129"/>
                  </a:lnTo>
                  <a:lnTo>
                    <a:pt x="16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23" name="Line 49">
              <a:extLst>
                <a:ext uri="{FF2B5EF4-FFF2-40B4-BE49-F238E27FC236}">
                  <a16:creationId xmlns:a16="http://schemas.microsoft.com/office/drawing/2014/main" id="{5AD3238F-8C62-2248-A6A7-771EED66B1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163888" y="4029075"/>
              <a:ext cx="1587" cy="284163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4" name="Rectangle 50">
              <a:extLst>
                <a:ext uri="{FF2B5EF4-FFF2-40B4-BE49-F238E27FC236}">
                  <a16:creationId xmlns:a16="http://schemas.microsoft.com/office/drawing/2014/main" id="{9D4E73FC-BC92-3C44-AD23-EE0122BDF9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788" y="34544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5" name="Rectangle 53">
              <a:extLst>
                <a:ext uri="{FF2B5EF4-FFF2-40B4-BE49-F238E27FC236}">
                  <a16:creationId xmlns:a16="http://schemas.microsoft.com/office/drawing/2014/main" id="{DD4E1EF4-0617-6E4B-8AD1-3DC54A9AEF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138" y="4356100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47126" name="Line 68">
              <a:extLst>
                <a:ext uri="{FF2B5EF4-FFF2-40B4-BE49-F238E27FC236}">
                  <a16:creationId xmlns:a16="http://schemas.microsoft.com/office/drawing/2014/main" id="{7A96B37E-C122-4842-8AA2-1F107C4FEA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98625" y="3335338"/>
              <a:ext cx="746125" cy="1587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27" name="Rectangle 70">
              <a:extLst>
                <a:ext uri="{FF2B5EF4-FFF2-40B4-BE49-F238E27FC236}">
                  <a16:creationId xmlns:a16="http://schemas.microsoft.com/office/drawing/2014/main" id="{1FFBDE84-B10C-D145-A30D-BB0C22A64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27162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8" name="Rectangle 71">
              <a:extLst>
                <a:ext uri="{FF2B5EF4-FFF2-40B4-BE49-F238E27FC236}">
                  <a16:creationId xmlns:a16="http://schemas.microsoft.com/office/drawing/2014/main" id="{A83A8FEF-02C1-8E42-91D5-EA62F60F7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27162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29" name="Rectangle 72">
              <a:extLst>
                <a:ext uri="{FF2B5EF4-FFF2-40B4-BE49-F238E27FC236}">
                  <a16:creationId xmlns:a16="http://schemas.microsoft.com/office/drawing/2014/main" id="{307E40C3-4C2A-1146-8870-10905516E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0" name="Rectangle 73">
              <a:extLst>
                <a:ext uri="{FF2B5EF4-FFF2-40B4-BE49-F238E27FC236}">
                  <a16:creationId xmlns:a16="http://schemas.microsoft.com/office/drawing/2014/main" id="{AF6A1248-4E39-4942-AF6D-AA1535F8F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270827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1" name="Rectangle 74">
              <a:extLst>
                <a:ext uri="{FF2B5EF4-FFF2-40B4-BE49-F238E27FC236}">
                  <a16:creationId xmlns:a16="http://schemas.microsoft.com/office/drawing/2014/main" id="{BC3E571C-0FBF-0641-B6FE-619EFCC77C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7738" y="345122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2" name="Rectangle 75">
              <a:extLst>
                <a:ext uri="{FF2B5EF4-FFF2-40B4-BE49-F238E27FC236}">
                  <a16:creationId xmlns:a16="http://schemas.microsoft.com/office/drawing/2014/main" id="{4B803703-8D37-714A-927A-DB384153E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8825" y="34512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3" name="Rectangle 76">
              <a:extLst>
                <a:ext uri="{FF2B5EF4-FFF2-40B4-BE49-F238E27FC236}">
                  <a16:creationId xmlns:a16="http://schemas.microsoft.com/office/drawing/2014/main" id="{70AD3A97-316A-D849-905E-9C38ADA46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51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4" name="Rectangle 77">
              <a:extLst>
                <a:ext uri="{FF2B5EF4-FFF2-40B4-BE49-F238E27FC236}">
                  <a16:creationId xmlns:a16="http://schemas.microsoft.com/office/drawing/2014/main" id="{3670A3E4-45FD-B94B-A752-47A0453D57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863" y="3443288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5" name="Rectangle 78">
              <a:extLst>
                <a:ext uri="{FF2B5EF4-FFF2-40B4-BE49-F238E27FC236}">
                  <a16:creationId xmlns:a16="http://schemas.microsoft.com/office/drawing/2014/main" id="{92D99AC1-47CD-9A46-8FD2-D0609C2FB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17675" y="300672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6" name="Rectangle 79">
              <a:extLst>
                <a:ext uri="{FF2B5EF4-FFF2-40B4-BE49-F238E27FC236}">
                  <a16:creationId xmlns:a16="http://schemas.microsoft.com/office/drawing/2014/main" id="{CABFF1C4-084B-8441-A9B3-864F631E0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975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7" name="Rectangle 80">
              <a:extLst>
                <a:ext uri="{FF2B5EF4-FFF2-40B4-BE49-F238E27FC236}">
                  <a16:creationId xmlns:a16="http://schemas.microsoft.com/office/drawing/2014/main" id="{BB4B493B-B79E-1141-BBE7-ACC79D6F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150" y="300990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8" name="Rectangle 81">
              <a:extLst>
                <a:ext uri="{FF2B5EF4-FFF2-40B4-BE49-F238E27FC236}">
                  <a16:creationId xmlns:a16="http://schemas.microsoft.com/office/drawing/2014/main" id="{BA14259B-DC09-464E-BCD1-298B2A160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1838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7139" name="Rectangle 82">
              <a:extLst>
                <a:ext uri="{FF2B5EF4-FFF2-40B4-BE49-F238E27FC236}">
                  <a16:creationId xmlns:a16="http://schemas.microsoft.com/office/drawing/2014/main" id="{17BF9714-4151-3A46-B222-499B246F0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675" y="300355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7107" name="TextBox 125">
            <a:extLst>
              <a:ext uri="{FF2B5EF4-FFF2-40B4-BE49-F238E27FC236}">
                <a16:creationId xmlns:a16="http://schemas.microsoft.com/office/drawing/2014/main" id="{0BEADFD5-A192-E748-B067-1335262B89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7108" name="Group 27">
            <a:extLst>
              <a:ext uri="{FF2B5EF4-FFF2-40B4-BE49-F238E27FC236}">
                <a16:creationId xmlns:a16="http://schemas.microsoft.com/office/drawing/2014/main" id="{9D06145C-31F9-ED46-85FE-CC8C8358F6F3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7115" name="Picture 28" descr="Screen shot 2015-09-30 at 3.23.46 PM.png">
              <a:extLst>
                <a:ext uri="{FF2B5EF4-FFF2-40B4-BE49-F238E27FC236}">
                  <a16:creationId xmlns:a16="http://schemas.microsoft.com/office/drawing/2014/main" id="{34268D5A-A6E5-9347-86B2-96E400214A2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116" name="Picture 29" descr="Screen shot 2015-09-30 at 3.24.18 PM.png">
              <a:extLst>
                <a:ext uri="{FF2B5EF4-FFF2-40B4-BE49-F238E27FC236}">
                  <a16:creationId xmlns:a16="http://schemas.microsoft.com/office/drawing/2014/main" id="{54A27B7D-3B35-5547-A3B2-C9764FF4375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7109" name="Rectangle 3">
            <a:extLst>
              <a:ext uri="{FF2B5EF4-FFF2-40B4-BE49-F238E27FC236}">
                <a16:creationId xmlns:a16="http://schemas.microsoft.com/office/drawing/2014/main" id="{B11DB6FF-7307-0847-A9C8-801334ADB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253682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0" name="Rectangle 3">
            <a:extLst>
              <a:ext uri="{FF2B5EF4-FFF2-40B4-BE49-F238E27FC236}">
                <a16:creationId xmlns:a16="http://schemas.microsoft.com/office/drawing/2014/main" id="{3782151E-9556-484C-A991-D3787AE5F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61025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1" name="Rectangle 3">
            <a:extLst>
              <a:ext uri="{FF2B5EF4-FFF2-40B4-BE49-F238E27FC236}">
                <a16:creationId xmlns:a16="http://schemas.microsoft.com/office/drawing/2014/main" id="{7329BF2A-06F2-5B43-83E5-0D3C7B6AAD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30607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2" name="Rectangle 3">
            <a:extLst>
              <a:ext uri="{FF2B5EF4-FFF2-40B4-BE49-F238E27FC236}">
                <a16:creationId xmlns:a16="http://schemas.microsoft.com/office/drawing/2014/main" id="{35063556-90F3-B443-9266-852BDE1DB2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3" name="Rectangle 3">
            <a:extLst>
              <a:ext uri="{FF2B5EF4-FFF2-40B4-BE49-F238E27FC236}">
                <a16:creationId xmlns:a16="http://schemas.microsoft.com/office/drawing/2014/main" id="{F0741A40-9CC4-DB4D-A264-061D019B1D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7114" name="Rectangle 3">
            <a:extLst>
              <a:ext uri="{FF2B5EF4-FFF2-40B4-BE49-F238E27FC236}">
                <a16:creationId xmlns:a16="http://schemas.microsoft.com/office/drawing/2014/main" id="{CD7F8F3C-255E-E042-802F-6F5F035615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Title 1">
            <a:extLst>
              <a:ext uri="{FF2B5EF4-FFF2-40B4-BE49-F238E27FC236}">
                <a16:creationId xmlns:a16="http://schemas.microsoft.com/office/drawing/2014/main" id="{6A938678-29C0-AA49-A34B-04017B405C3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Negative plus negative</a:t>
            </a:r>
            <a:endParaRPr lang="en-US" altLang="en-US" sz="3200"/>
          </a:p>
        </p:txBody>
      </p:sp>
      <p:grpSp>
        <p:nvGrpSpPr>
          <p:cNvPr id="48130" name="Group 1">
            <a:extLst>
              <a:ext uri="{FF2B5EF4-FFF2-40B4-BE49-F238E27FC236}">
                <a16:creationId xmlns:a16="http://schemas.microsoft.com/office/drawing/2014/main" id="{4683105B-B1E4-084A-B09C-B3CD00E50C12}"/>
              </a:ext>
            </a:extLst>
          </p:cNvPr>
          <p:cNvGrpSpPr>
            <a:grpSpLocks/>
          </p:cNvGrpSpPr>
          <p:nvPr/>
        </p:nvGrpSpPr>
        <p:grpSpPr bwMode="auto">
          <a:xfrm>
            <a:off x="2649539" y="2711451"/>
            <a:ext cx="2314575" cy="1935163"/>
            <a:chOff x="1724025" y="2743200"/>
            <a:chExt cx="2314575" cy="1935163"/>
          </a:xfrm>
        </p:grpSpPr>
        <p:sp>
          <p:nvSpPr>
            <p:cNvPr id="48141" name="Rectangle 37">
              <a:extLst>
                <a:ext uri="{FF2B5EF4-FFF2-40B4-BE49-F238E27FC236}">
                  <a16:creationId xmlns:a16="http://schemas.microsoft.com/office/drawing/2014/main" id="{C2D1DC74-3CD0-2F44-8A77-EA3F50084F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3563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2" name="Rectangle 39">
              <a:extLst>
                <a:ext uri="{FF2B5EF4-FFF2-40B4-BE49-F238E27FC236}">
                  <a16:creationId xmlns:a16="http://schemas.microsoft.com/office/drawing/2014/main" id="{751075DE-4E6B-8743-8624-020306FCE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484563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1 0 0 1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3" name="Rectangle 40">
              <a:extLst>
                <a:ext uri="{FF2B5EF4-FFF2-40B4-BE49-F238E27FC236}">
                  <a16:creationId xmlns:a16="http://schemas.microsoft.com/office/drawing/2014/main" id="{327C3D7F-1065-3F49-8396-AACBDD599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2749550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1 0 1 1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4" name="Line 41">
              <a:extLst>
                <a:ext uri="{FF2B5EF4-FFF2-40B4-BE49-F238E27FC236}">
                  <a16:creationId xmlns:a16="http://schemas.microsoft.com/office/drawing/2014/main" id="{E6E02F18-30E9-324A-8E70-372D8F532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86100" y="3365500"/>
              <a:ext cx="952500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5" name="Rectangle 42">
              <a:extLst>
                <a:ext uri="{FF2B5EF4-FFF2-40B4-BE49-F238E27FC236}">
                  <a16:creationId xmlns:a16="http://schemas.microsoft.com/office/drawing/2014/main" id="{5BC02559-5D8E-7C48-A135-2AF8F7297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55975" y="3038475"/>
              <a:ext cx="670055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1 1 1 0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6" name="Rectangle 47">
              <a:extLst>
                <a:ext uri="{FF2B5EF4-FFF2-40B4-BE49-F238E27FC236}">
                  <a16:creationId xmlns:a16="http://schemas.microsoft.com/office/drawing/2014/main" id="{7D9AADB3-1EBA-0446-BE06-F9716CE92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3413" y="34845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47" name="Freeform 51">
              <a:extLst>
                <a:ext uri="{FF2B5EF4-FFF2-40B4-BE49-F238E27FC236}">
                  <a16:creationId xmlns:a16="http://schemas.microsoft.com/office/drawing/2014/main" id="{FA020187-3169-A142-820F-984D3AB7B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288" y="3829050"/>
              <a:ext cx="77787" cy="204788"/>
            </a:xfrm>
            <a:custGeom>
              <a:avLst/>
              <a:gdLst>
                <a:gd name="T0" fmla="*/ 2147483646 w 49"/>
                <a:gd name="T1" fmla="*/ 2147483646 h 129"/>
                <a:gd name="T2" fmla="*/ 2147483646 w 49"/>
                <a:gd name="T3" fmla="*/ 0 h 129"/>
                <a:gd name="T4" fmla="*/ 0 w 49"/>
                <a:gd name="T5" fmla="*/ 2147483646 h 129"/>
                <a:gd name="T6" fmla="*/ 2147483646 w 49"/>
                <a:gd name="T7" fmla="*/ 2147483646 h 129"/>
                <a:gd name="T8" fmla="*/ 2147483646 w 49"/>
                <a:gd name="T9" fmla="*/ 2147483646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"/>
                <a:gd name="T16" fmla="*/ 0 h 129"/>
                <a:gd name="T17" fmla="*/ 49 w 49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" h="129">
                  <a:moveTo>
                    <a:pt x="49" y="129"/>
                  </a:moveTo>
                  <a:lnTo>
                    <a:pt x="32" y="0"/>
                  </a:lnTo>
                  <a:lnTo>
                    <a:pt x="0" y="129"/>
                  </a:lnTo>
                  <a:lnTo>
                    <a:pt x="32" y="129"/>
                  </a:lnTo>
                  <a:lnTo>
                    <a:pt x="49" y="129"/>
                  </a:lnTo>
                  <a:close/>
                </a:path>
              </a:pathLst>
            </a:custGeom>
            <a:solidFill>
              <a:srgbClr val="0000FF"/>
            </a:solidFill>
            <a:ln w="23813">
              <a:solidFill>
                <a:srgbClr val="0000FF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48" name="Line 52">
              <a:extLst>
                <a:ext uri="{FF2B5EF4-FFF2-40B4-BE49-F238E27FC236}">
                  <a16:creationId xmlns:a16="http://schemas.microsoft.com/office/drawing/2014/main" id="{441E890C-7426-DF47-B0B5-B0ACA598D6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240088" y="4059238"/>
              <a:ext cx="1587" cy="284162"/>
            </a:xfrm>
            <a:prstGeom prst="line">
              <a:avLst/>
            </a:prstGeom>
            <a:noFill/>
            <a:ln w="23813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9" name="Rectangle 55">
              <a:extLst>
                <a:ext uri="{FF2B5EF4-FFF2-40B4-BE49-F238E27FC236}">
                  <a16:creationId xmlns:a16="http://schemas.microsoft.com/office/drawing/2014/main" id="{8B128220-A535-6047-BF20-DD8347687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3700" y="4386263"/>
              <a:ext cx="622300" cy="2921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FF"/>
                  </a:solidFill>
                  <a:latin typeface="Times-Roman" pitchFamily="2" charset="0"/>
                </a:rPr>
                <a:t>ignore</a:t>
              </a:r>
              <a:endParaRPr lang="en-US" altLang="en-US" b="0">
                <a:solidFill>
                  <a:srgbClr val="0000FF"/>
                </a:solidFill>
                <a:latin typeface="Times" pitchFamily="2" charset="0"/>
              </a:endParaRPr>
            </a:p>
          </p:txBody>
        </p:sp>
        <p:sp>
          <p:nvSpPr>
            <p:cNvPr id="48150" name="Rectangle 97">
              <a:extLst>
                <a:ext uri="{FF2B5EF4-FFF2-40B4-BE49-F238E27FC236}">
                  <a16:creationId xmlns:a16="http://schemas.microsoft.com/office/drawing/2014/main" id="{3F774D34-4652-5C4C-87B4-2C73A9DC1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1" name="Rectangle 98">
              <a:extLst>
                <a:ext uri="{FF2B5EF4-FFF2-40B4-BE49-F238E27FC236}">
                  <a16:creationId xmlns:a16="http://schemas.microsoft.com/office/drawing/2014/main" id="{A1B486B7-7930-614A-B340-D1451838A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2749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2" name="Rectangle 99">
              <a:extLst>
                <a:ext uri="{FF2B5EF4-FFF2-40B4-BE49-F238E27FC236}">
                  <a16:creationId xmlns:a16="http://schemas.microsoft.com/office/drawing/2014/main" id="{F41ED860-BE08-EB4D-ACD8-47FEA493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3" name="Rectangle 100">
              <a:extLst>
                <a:ext uri="{FF2B5EF4-FFF2-40B4-BE49-F238E27FC236}">
                  <a16:creationId xmlns:a16="http://schemas.microsoft.com/office/drawing/2014/main" id="{52016E0C-2340-1041-A814-7798011D9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2743200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4" name="Rectangle 101">
              <a:extLst>
                <a:ext uri="{FF2B5EF4-FFF2-40B4-BE49-F238E27FC236}">
                  <a16:creationId xmlns:a16="http://schemas.microsoft.com/office/drawing/2014/main" id="{859E9575-FF24-2648-B9B7-1F95C6080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3450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5" name="Rectangle 102">
              <a:extLst>
                <a:ext uri="{FF2B5EF4-FFF2-40B4-BE49-F238E27FC236}">
                  <a16:creationId xmlns:a16="http://schemas.microsoft.com/office/drawing/2014/main" id="{B4BC748A-89A9-5C4E-BEA2-2AE2725546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9625" y="34718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6" name="Rectangle 103">
              <a:extLst>
                <a:ext uri="{FF2B5EF4-FFF2-40B4-BE49-F238E27FC236}">
                  <a16:creationId xmlns:a16="http://schemas.microsoft.com/office/drawing/2014/main" id="{69546A88-AF0D-3741-A8A9-50B301041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31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7" name="Line 104">
              <a:extLst>
                <a:ext uri="{FF2B5EF4-FFF2-40B4-BE49-F238E27FC236}">
                  <a16:creationId xmlns:a16="http://schemas.microsoft.com/office/drawing/2014/main" id="{6F4493AB-FF3D-A347-A094-BD90DD4AA4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24025" y="3365500"/>
              <a:ext cx="719138" cy="1588"/>
            </a:xfrm>
            <a:prstGeom prst="line">
              <a:avLst/>
            </a:prstGeom>
            <a:noFill/>
            <a:ln w="2381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8" name="Rectangle 105">
              <a:extLst>
                <a:ext uri="{FF2B5EF4-FFF2-40B4-BE49-F238E27FC236}">
                  <a16:creationId xmlns:a16="http://schemas.microsoft.com/office/drawing/2014/main" id="{3881D52C-4AFD-B541-AEA9-25B4CF9D7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1563" y="3465513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59" name="Rectangle 106">
              <a:extLst>
                <a:ext uri="{FF2B5EF4-FFF2-40B4-BE49-F238E27FC236}">
                  <a16:creationId xmlns:a16="http://schemas.microsoft.com/office/drawing/2014/main" id="{EF614FFA-2CAE-9A4E-B89F-D6AF571C5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27200" y="3036888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0" name="Rectangle 107">
              <a:extLst>
                <a:ext uri="{FF2B5EF4-FFF2-40B4-BE49-F238E27FC236}">
                  <a16:creationId xmlns:a16="http://schemas.microsoft.com/office/drawing/2014/main" id="{B905E8AE-4D17-B847-BDB5-3903B5A21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1388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1" name="Rectangle 108">
              <a:extLst>
                <a:ext uri="{FF2B5EF4-FFF2-40B4-BE49-F238E27FC236}">
                  <a16:creationId xmlns:a16="http://schemas.microsoft.com/office/drawing/2014/main" id="{8D90BB04-3381-714B-8F8B-AAD352342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5" y="30384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2" name="Rectangle 109">
              <a:extLst>
                <a:ext uri="{FF2B5EF4-FFF2-40B4-BE49-F238E27FC236}">
                  <a16:creationId xmlns:a16="http://schemas.microsoft.com/office/drawing/2014/main" id="{0027CC1A-6013-6D4E-B035-F9981A3BB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025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48163" name="Rectangle 110">
              <a:extLst>
                <a:ext uri="{FF2B5EF4-FFF2-40B4-BE49-F238E27FC236}">
                  <a16:creationId xmlns:a16="http://schemas.microsoft.com/office/drawing/2014/main" id="{E01DCAD2-3541-7C46-AB58-64A8FBF0A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500" y="3032125"/>
              <a:ext cx="81754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48131" name="TextBox 125">
            <a:extLst>
              <a:ext uri="{FF2B5EF4-FFF2-40B4-BE49-F238E27FC236}">
                <a16:creationId xmlns:a16="http://schemas.microsoft.com/office/drawing/2014/main" id="{83BE2893-48CD-5E40-A346-AD7825F72D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6800" y="6477001"/>
            <a:ext cx="24638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3.9 from the textbook ]</a:t>
            </a:r>
          </a:p>
        </p:txBody>
      </p:sp>
      <p:grpSp>
        <p:nvGrpSpPr>
          <p:cNvPr id="48132" name="Group 27">
            <a:extLst>
              <a:ext uri="{FF2B5EF4-FFF2-40B4-BE49-F238E27FC236}">
                <a16:creationId xmlns:a16="http://schemas.microsoft.com/office/drawing/2014/main" id="{630C3A3D-1C8A-364F-99FE-FBF335040DB2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48139" name="Picture 28" descr="Screen shot 2015-09-30 at 3.23.46 PM.png">
              <a:extLst>
                <a:ext uri="{FF2B5EF4-FFF2-40B4-BE49-F238E27FC236}">
                  <a16:creationId xmlns:a16="http://schemas.microsoft.com/office/drawing/2014/main" id="{2A79E5C9-3CED-C041-BBFB-0747A8B7A9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8140" name="Picture 29" descr="Screen shot 2015-09-30 at 3.24.18 PM.png">
              <a:extLst>
                <a:ext uri="{FF2B5EF4-FFF2-40B4-BE49-F238E27FC236}">
                  <a16:creationId xmlns:a16="http://schemas.microsoft.com/office/drawing/2014/main" id="{3D5ECB48-5F68-064D-89F8-D0EEAF8FB93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8133" name="Rectangle 3">
            <a:extLst>
              <a:ext uri="{FF2B5EF4-FFF2-40B4-BE49-F238E27FC236}">
                <a16:creationId xmlns:a16="http://schemas.microsoft.com/office/drawing/2014/main" id="{0D43A190-7955-4544-B8C2-72C3965D1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4" name="Rectangle 3">
            <a:extLst>
              <a:ext uri="{FF2B5EF4-FFF2-40B4-BE49-F238E27FC236}">
                <a16:creationId xmlns:a16="http://schemas.microsoft.com/office/drawing/2014/main" id="{1E9FB3F9-4F90-1D47-884B-DF0FEA0B9B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5" name="Rectangle 3">
            <a:extLst>
              <a:ext uri="{FF2B5EF4-FFF2-40B4-BE49-F238E27FC236}">
                <a16:creationId xmlns:a16="http://schemas.microsoft.com/office/drawing/2014/main" id="{05943DF1-1353-FE44-902B-DBDD0AA625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6" name="Rectangle 3">
            <a:extLst>
              <a:ext uri="{FF2B5EF4-FFF2-40B4-BE49-F238E27FC236}">
                <a16:creationId xmlns:a16="http://schemas.microsoft.com/office/drawing/2014/main" id="{1603ECF4-225F-6B46-A7B7-123A16109D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17988" y="3060700"/>
            <a:ext cx="76200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7" name="Rectangle 3">
            <a:extLst>
              <a:ext uri="{FF2B5EF4-FFF2-40B4-BE49-F238E27FC236}">
                <a16:creationId xmlns:a16="http://schemas.microsoft.com/office/drawing/2014/main" id="{2F69451F-2FE2-3B45-B616-B2C05B4DD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1163" y="2760663"/>
            <a:ext cx="76200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48138" name="Rectangle 3">
            <a:extLst>
              <a:ext uri="{FF2B5EF4-FFF2-40B4-BE49-F238E27FC236}">
                <a16:creationId xmlns:a16="http://schemas.microsoft.com/office/drawing/2014/main" id="{68FAB571-0624-1941-A802-D23A3F95A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4338" y="3505200"/>
            <a:ext cx="76200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7432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Subtraction of two numbers stored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in 2’s complement representation</a:t>
            </a:r>
          </a:p>
        </p:txBody>
      </p: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74A8576E-B592-3942-BF78-375E5C9AB6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>
                <a:ea typeface="MS PGothic" panose="020B0600070205080204" pitchFamily="34" charset="-128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EA4AAFF3-4670-564C-B19B-45A34907693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914400"/>
            <a:ext cx="7924800" cy="57912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No HW is due next Monday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HW 6 will is due on Monday Oct.  14 @ 10 pm.</a:t>
            </a: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Title 1">
            <a:extLst>
              <a:ext uri="{FF2B5EF4-FFF2-40B4-BE49-F238E27FC236}">
                <a16:creationId xmlns:a16="http://schemas.microsoft.com/office/drawing/2014/main" id="{708C65CD-82B4-9942-B658-9EEF6481423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1202" name="Content Placeholder 2">
            <a:extLst>
              <a:ext uri="{FF2B5EF4-FFF2-40B4-BE49-F238E27FC236}">
                <a16:creationId xmlns:a16="http://schemas.microsoft.com/office/drawing/2014/main" id="{1BED2457-30B6-0040-86A4-4CB650F6595E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-  (+2)		positive minus positive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(+2)		negative minus positive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-  (-2)		positive minus negative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(-2)		negative minus negative</a:t>
            </a:r>
          </a:p>
          <a:p>
            <a:endParaRPr lang="en-US" altLang="en-US" dirty="0"/>
          </a:p>
        </p:txBody>
      </p: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Title 1">
            <a:extLst>
              <a:ext uri="{FF2B5EF4-FFF2-40B4-BE49-F238E27FC236}">
                <a16:creationId xmlns:a16="http://schemas.microsoft.com/office/drawing/2014/main" id="{BFBB1227-8604-D046-A044-514F90BDA96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2226" name="Content Placeholder 2">
            <a:extLst>
              <a:ext uri="{FF2B5EF4-FFF2-40B4-BE49-F238E27FC236}">
                <a16:creationId xmlns:a16="http://schemas.microsoft.com/office/drawing/2014/main" id="{52978735-B15C-7B4A-9091-BA92DA343E4A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716280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-  (+2)	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(+2)	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-  (-2)	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(-2)		</a:t>
            </a:r>
            <a:endParaRPr lang="en-US" altLang="en-US" dirty="0"/>
          </a:p>
        </p:txBody>
      </p:sp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Title 1">
            <a:extLst>
              <a:ext uri="{FF2B5EF4-FFF2-40B4-BE49-F238E27FC236}">
                <a16:creationId xmlns:a16="http://schemas.microsoft.com/office/drawing/2014/main" id="{D42BC524-1F8A-6442-81CD-37C274BE2B9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3250" name="Content Placeholder 2">
            <a:extLst>
              <a:ext uri="{FF2B5EF4-FFF2-40B4-BE49-F238E27FC236}">
                <a16:creationId xmlns:a16="http://schemas.microsoft.com/office/drawing/2014/main" id="{74F25031-3EFD-FB4E-8C1C-0214AB6EA663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757428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-  (+2)	    =    (+5)  +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(+2)	    =    (-5)  +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-  (-2)	    =    (+5)  +  (+2)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(-2)    =    (-5)  +  (+2)</a:t>
            </a:r>
            <a:endParaRPr lang="en-US" altLang="en-US" dirty="0"/>
          </a:p>
        </p:txBody>
      </p:sp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A88FA492-F0BD-9443-AE71-C1CAF2A12E0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4274" name="Content Placeholder 2">
            <a:extLst>
              <a:ext uri="{FF2B5EF4-FFF2-40B4-BE49-F238E27FC236}">
                <a16:creationId xmlns:a16="http://schemas.microsoft.com/office/drawing/2014/main" id="{435595A5-AC84-A244-BBAA-42A15A1D3B72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833628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(+2)	    =   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(+2)	    =   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(-2)	    =    (+5)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(+2)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  (-2)    =    (-5)  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  (+2)</a:t>
            </a:r>
            <a:endParaRPr lang="en-US" altLang="en-US" dirty="0"/>
          </a:p>
        </p:txBody>
      </p:sp>
      <p:sp>
        <p:nvSpPr>
          <p:cNvPr id="54275" name="TextBox 3">
            <a:extLst>
              <a:ext uri="{FF2B5EF4-FFF2-40B4-BE49-F238E27FC236}">
                <a16:creationId xmlns:a16="http://schemas.microsoft.com/office/drawing/2014/main" id="{DF129867-1CFE-7449-86BB-CA8A27F88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73364" y="5176838"/>
            <a:ext cx="54260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We can change subtraction into addition ...</a:t>
            </a:r>
          </a:p>
        </p:txBody>
      </p: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Title 1">
            <a:extLst>
              <a:ext uri="{FF2B5EF4-FFF2-40B4-BE49-F238E27FC236}">
                <a16:creationId xmlns:a16="http://schemas.microsoft.com/office/drawing/2014/main" id="{BC9AA0D9-1CC7-C041-ACB2-BF8894DBC98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5298" name="Content Placeholder 2">
            <a:extLst>
              <a:ext uri="{FF2B5EF4-FFF2-40B4-BE49-F238E27FC236}">
                <a16:creationId xmlns:a16="http://schemas.microsoft.com/office/drawing/2014/main" id="{99D0009A-04B7-754F-BC10-01CF49B3A4E1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757428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	    =    (+5)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 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	    =    (-5)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	    =    (+5)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-</a:t>
            </a:r>
            <a:r>
              <a:rPr lang="en-US" altLang="en-US" dirty="0">
                <a:latin typeface="Courier" pitchFamily="2" charset="0"/>
              </a:rPr>
              <a:t>2)    =    (-5)  +  (</a:t>
            </a:r>
            <a:r>
              <a:rPr lang="en-US" altLang="en-US" dirty="0">
                <a:solidFill>
                  <a:srgbClr val="FF0000"/>
                </a:solidFill>
                <a:latin typeface="Courier" pitchFamily="2" charset="0"/>
              </a:rPr>
              <a:t>+</a:t>
            </a:r>
            <a:r>
              <a:rPr lang="en-US" altLang="en-US" dirty="0">
                <a:latin typeface="Courier" pitchFamily="2" charset="0"/>
              </a:rPr>
              <a:t>2)</a:t>
            </a:r>
            <a:endParaRPr lang="en-US" altLang="en-US" dirty="0"/>
          </a:p>
        </p:txBody>
      </p:sp>
      <p:sp>
        <p:nvSpPr>
          <p:cNvPr id="55299" name="TextBox 3">
            <a:extLst>
              <a:ext uri="{FF2B5EF4-FFF2-40B4-BE49-F238E27FC236}">
                <a16:creationId xmlns:a16="http://schemas.microsoft.com/office/drawing/2014/main" id="{A038A612-A381-A041-A1C9-F8476DE09F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1039" y="5176838"/>
            <a:ext cx="4530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… if we negate the second number.</a:t>
            </a:r>
          </a:p>
        </p:txBody>
      </p:sp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Title 1">
            <a:extLst>
              <a:ext uri="{FF2B5EF4-FFF2-40B4-BE49-F238E27FC236}">
                <a16:creationId xmlns:a16="http://schemas.microsoft.com/office/drawing/2014/main" id="{95FFD1B1-BE75-7646-81AD-A52CB9EA6E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There are four cases to consider</a:t>
            </a:r>
          </a:p>
        </p:txBody>
      </p:sp>
      <p:sp>
        <p:nvSpPr>
          <p:cNvPr id="56322" name="Content Placeholder 2">
            <a:extLst>
              <a:ext uri="{FF2B5EF4-FFF2-40B4-BE49-F238E27FC236}">
                <a16:creationId xmlns:a16="http://schemas.microsoft.com/office/drawing/2014/main" id="{E3F14EB8-D606-0540-830D-7739BFB22429}"/>
              </a:ext>
            </a:extLst>
          </p:cNvPr>
          <p:cNvSpPr>
            <a:spLocks noGrp="1" noChangeArrowheads="1"/>
          </p:cNvSpPr>
          <p:nvPr>
            <p:ph idx="1"/>
          </p:nvPr>
        </p:nvSpPr>
        <p:spPr>
          <a:xfrm>
            <a:off x="1981200" y="1219200"/>
            <a:ext cx="7726680" cy="4953000"/>
          </a:xfrm>
        </p:spPr>
        <p:txBody>
          <a:bodyPr/>
          <a:lstStyle/>
          <a:p>
            <a:endParaRPr lang="en-US" altLang="en-US" dirty="0"/>
          </a:p>
          <a:p>
            <a:r>
              <a:rPr lang="en-US" altLang="en-US" dirty="0">
                <a:latin typeface="Courier" pitchFamily="2" charset="0"/>
              </a:rPr>
              <a:t>(+5)  -  (+2)	    =    (+5)  +  (-2)	 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(+2)	    =    (-5)  +  (-2)	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(+5)  -  (-2)	    =    (+5)  +  (+2)</a:t>
            </a:r>
          </a:p>
          <a:p>
            <a:endParaRPr lang="en-US" altLang="en-US" dirty="0">
              <a:latin typeface="Courier" pitchFamily="2" charset="0"/>
            </a:endParaRPr>
          </a:p>
          <a:p>
            <a:r>
              <a:rPr lang="en-US" altLang="en-US" dirty="0">
                <a:latin typeface="Courier" pitchFamily="2" charset="0"/>
              </a:rPr>
              <a:t>(-5)  -  (-2)    =    (-5)  +  (+2)</a:t>
            </a:r>
            <a:endParaRPr lang="en-US" altLang="en-US" dirty="0"/>
          </a:p>
        </p:txBody>
      </p:sp>
      <p:sp>
        <p:nvSpPr>
          <p:cNvPr id="56323" name="TextBox 3">
            <a:extLst>
              <a:ext uri="{FF2B5EF4-FFF2-40B4-BE49-F238E27FC236}">
                <a16:creationId xmlns:a16="http://schemas.microsoft.com/office/drawing/2014/main" id="{17BEDF7E-AB78-EA48-8D69-5AA58549DD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0" y="5029201"/>
            <a:ext cx="4205288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These are the four addition cases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(arranged in a shuffled order)</a:t>
            </a:r>
          </a:p>
        </p:txBody>
      </p: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Title 1">
            <a:extLst>
              <a:ext uri="{FF2B5EF4-FFF2-40B4-BE49-F238E27FC236}">
                <a16:creationId xmlns:a16="http://schemas.microsoft.com/office/drawing/2014/main" id="{C56658CC-049E-2548-B240-69FA59BD07B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Start with: Positive minus positive</a:t>
            </a:r>
            <a:endParaRPr lang="en-US" altLang="en-US" sz="3200" u="sng"/>
          </a:p>
        </p:txBody>
      </p:sp>
      <p:sp>
        <p:nvSpPr>
          <p:cNvPr id="57346" name="Rectangle 5">
            <a:extLst>
              <a:ext uri="{FF2B5EF4-FFF2-40B4-BE49-F238E27FC236}">
                <a16:creationId xmlns:a16="http://schemas.microsoft.com/office/drawing/2014/main" id="{BF0F03C8-07A5-BD49-9803-E39D9258B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47" name="Rectangle 6">
            <a:extLst>
              <a:ext uri="{FF2B5EF4-FFF2-40B4-BE49-F238E27FC236}">
                <a16:creationId xmlns:a16="http://schemas.microsoft.com/office/drawing/2014/main" id="{3F410C32-51FB-F143-927A-FE52C5B3F1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48" name="Line 7">
            <a:extLst>
              <a:ext uri="{FF2B5EF4-FFF2-40B4-BE49-F238E27FC236}">
                <a16:creationId xmlns:a16="http://schemas.microsoft.com/office/drawing/2014/main" id="{330E88B1-AA97-3243-85EA-07B37790C9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49" name="Line 8">
            <a:extLst>
              <a:ext uri="{FF2B5EF4-FFF2-40B4-BE49-F238E27FC236}">
                <a16:creationId xmlns:a16="http://schemas.microsoft.com/office/drawing/2014/main" id="{32913788-1449-3B41-A64F-3C80DEAA890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350" name="Rectangle 9">
            <a:extLst>
              <a:ext uri="{FF2B5EF4-FFF2-40B4-BE49-F238E27FC236}">
                <a16:creationId xmlns:a16="http://schemas.microsoft.com/office/drawing/2014/main" id="{102DCB3B-7C99-1D43-A981-08006773D6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1" name="Rectangle 10">
            <a:extLst>
              <a:ext uri="{FF2B5EF4-FFF2-40B4-BE49-F238E27FC236}">
                <a16:creationId xmlns:a16="http://schemas.microsoft.com/office/drawing/2014/main" id="{3C1DAE6F-3404-6A49-B199-265676AAAE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2" name="Rectangle 11">
            <a:extLst>
              <a:ext uri="{FF2B5EF4-FFF2-40B4-BE49-F238E27FC236}">
                <a16:creationId xmlns:a16="http://schemas.microsoft.com/office/drawing/2014/main" id="{A6E10892-542E-0444-BA05-92328DF63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3" name="Rectangle 12">
            <a:extLst>
              <a:ext uri="{FF2B5EF4-FFF2-40B4-BE49-F238E27FC236}">
                <a16:creationId xmlns:a16="http://schemas.microsoft.com/office/drawing/2014/main" id="{E8088025-3FB8-434D-90F3-62DE13A88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4" name="Rectangle 13">
            <a:extLst>
              <a:ext uri="{FF2B5EF4-FFF2-40B4-BE49-F238E27FC236}">
                <a16:creationId xmlns:a16="http://schemas.microsoft.com/office/drawing/2014/main" id="{852EB0AD-F870-1246-9FE6-696E30B1D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5" name="Rectangle 14">
            <a:extLst>
              <a:ext uri="{FF2B5EF4-FFF2-40B4-BE49-F238E27FC236}">
                <a16:creationId xmlns:a16="http://schemas.microsoft.com/office/drawing/2014/main" id="{7807D219-94D5-004D-961E-79DF6818FE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6" name="Rectangle 15">
            <a:extLst>
              <a:ext uri="{FF2B5EF4-FFF2-40B4-BE49-F238E27FC236}">
                <a16:creationId xmlns:a16="http://schemas.microsoft.com/office/drawing/2014/main" id="{910CC225-269B-D144-A107-97A80BFA5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7" name="Rectangle 16">
            <a:extLst>
              <a:ext uri="{FF2B5EF4-FFF2-40B4-BE49-F238E27FC236}">
                <a16:creationId xmlns:a16="http://schemas.microsoft.com/office/drawing/2014/main" id="{CB2D3314-371F-E541-A18E-24C55F3CF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8" name="Rectangle 17">
            <a:extLst>
              <a:ext uri="{FF2B5EF4-FFF2-40B4-BE49-F238E27FC236}">
                <a16:creationId xmlns:a16="http://schemas.microsoft.com/office/drawing/2014/main" id="{4D22AF3B-BE69-6B4D-96FB-77C1B1ABE2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59" name="Rectangle 18">
            <a:extLst>
              <a:ext uri="{FF2B5EF4-FFF2-40B4-BE49-F238E27FC236}">
                <a16:creationId xmlns:a16="http://schemas.microsoft.com/office/drawing/2014/main" id="{D880BAF7-951D-A548-845E-9D48C1E31D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0" name="Rectangle 19">
            <a:extLst>
              <a:ext uri="{FF2B5EF4-FFF2-40B4-BE49-F238E27FC236}">
                <a16:creationId xmlns:a16="http://schemas.microsoft.com/office/drawing/2014/main" id="{D53C14A1-F863-D148-885C-6516829DE3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1" name="Rectangle 20">
            <a:extLst>
              <a:ext uri="{FF2B5EF4-FFF2-40B4-BE49-F238E27FC236}">
                <a16:creationId xmlns:a16="http://schemas.microsoft.com/office/drawing/2014/main" id="{942794C3-4FD8-C84E-98B8-2EA7E05B83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2" name="Rectangle 21">
            <a:extLst>
              <a:ext uri="{FF2B5EF4-FFF2-40B4-BE49-F238E27FC236}">
                <a16:creationId xmlns:a16="http://schemas.microsoft.com/office/drawing/2014/main" id="{342C987F-31A0-9245-BFF1-E032A7414D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7363" name="Rectangle 22">
            <a:extLst>
              <a:ext uri="{FF2B5EF4-FFF2-40B4-BE49-F238E27FC236}">
                <a16:creationId xmlns:a16="http://schemas.microsoft.com/office/drawing/2014/main" id="{A410DFF9-4E6B-4640-A311-9023E8763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7364" name="Group 27">
            <a:extLst>
              <a:ext uri="{FF2B5EF4-FFF2-40B4-BE49-F238E27FC236}">
                <a16:creationId xmlns:a16="http://schemas.microsoft.com/office/drawing/2014/main" id="{BA65377E-78A5-8944-9C42-5CB0D034A9D9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7370" name="Picture 28" descr="Screen shot 2015-09-30 at 3.23.46 PM.png">
              <a:extLst>
                <a:ext uri="{FF2B5EF4-FFF2-40B4-BE49-F238E27FC236}">
                  <a16:creationId xmlns:a16="http://schemas.microsoft.com/office/drawing/2014/main" id="{E1859C9C-2BBB-6E43-80EC-66229CBC602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7371" name="Picture 29" descr="Screen shot 2015-09-30 at 3.24.18 PM.png">
              <a:extLst>
                <a:ext uri="{FF2B5EF4-FFF2-40B4-BE49-F238E27FC236}">
                  <a16:creationId xmlns:a16="http://schemas.microsoft.com/office/drawing/2014/main" id="{E1DAB92F-98D2-C54B-9027-6D4B5351724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7365" name="Rectangle 3">
            <a:extLst>
              <a:ext uri="{FF2B5EF4-FFF2-40B4-BE49-F238E27FC236}">
                <a16:creationId xmlns:a16="http://schemas.microsoft.com/office/drawing/2014/main" id="{3DABEB95-65B5-7343-BBA5-069582F686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6" name="Rectangle 3">
            <a:extLst>
              <a:ext uri="{FF2B5EF4-FFF2-40B4-BE49-F238E27FC236}">
                <a16:creationId xmlns:a16="http://schemas.microsoft.com/office/drawing/2014/main" id="{E419B7DF-1C3B-D143-A184-29544BAC74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7" name="Rectangle 3">
            <a:extLst>
              <a:ext uri="{FF2B5EF4-FFF2-40B4-BE49-F238E27FC236}">
                <a16:creationId xmlns:a16="http://schemas.microsoft.com/office/drawing/2014/main" id="{F5D9A65F-1407-BA41-A517-A32129B42A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8" name="Rectangle 3">
            <a:extLst>
              <a:ext uri="{FF2B5EF4-FFF2-40B4-BE49-F238E27FC236}">
                <a16:creationId xmlns:a16="http://schemas.microsoft.com/office/drawing/2014/main" id="{198AACC5-314A-014A-A52C-C9F069B7F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7369" name="TextBox 125">
            <a:extLst>
              <a:ext uri="{FF2B5EF4-FFF2-40B4-BE49-F238E27FC236}">
                <a16:creationId xmlns:a16="http://schemas.microsoft.com/office/drawing/2014/main" id="{A8F2EBE4-AB71-EC45-9C9D-01FE75E10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Title 1">
            <a:extLst>
              <a:ext uri="{FF2B5EF4-FFF2-40B4-BE49-F238E27FC236}">
                <a16:creationId xmlns:a16="http://schemas.microsoft.com/office/drawing/2014/main" id="{934AF505-BDF4-4741-A4E3-4BA5C16E836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Convert to: Positive plus negative</a:t>
            </a:r>
            <a:endParaRPr lang="en-US" altLang="en-US" sz="3200" u="sng"/>
          </a:p>
        </p:txBody>
      </p:sp>
      <p:sp>
        <p:nvSpPr>
          <p:cNvPr id="58370" name="Rectangle 5">
            <a:extLst>
              <a:ext uri="{FF2B5EF4-FFF2-40B4-BE49-F238E27FC236}">
                <a16:creationId xmlns:a16="http://schemas.microsoft.com/office/drawing/2014/main" id="{F7BCA29C-1206-B94B-8790-9B3E711DB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71" name="Rectangle 6">
            <a:extLst>
              <a:ext uri="{FF2B5EF4-FFF2-40B4-BE49-F238E27FC236}">
                <a16:creationId xmlns:a16="http://schemas.microsoft.com/office/drawing/2014/main" id="{1917C034-88CC-B342-B805-6AC77D60CC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72" name="Line 7">
            <a:extLst>
              <a:ext uri="{FF2B5EF4-FFF2-40B4-BE49-F238E27FC236}">
                <a16:creationId xmlns:a16="http://schemas.microsoft.com/office/drawing/2014/main" id="{AAFD4C8D-EAA4-DF43-B8FE-30E7920ED52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73" name="Rectangle 9">
            <a:extLst>
              <a:ext uri="{FF2B5EF4-FFF2-40B4-BE49-F238E27FC236}">
                <a16:creationId xmlns:a16="http://schemas.microsoft.com/office/drawing/2014/main" id="{CC8CC6FE-9F99-0047-9B18-DAEE7AA33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8374" name="Group 1">
            <a:extLst>
              <a:ext uri="{FF2B5EF4-FFF2-40B4-BE49-F238E27FC236}">
                <a16:creationId xmlns:a16="http://schemas.microsoft.com/office/drawing/2014/main" id="{F92D5612-6562-E346-AC7C-5D50A3645BAF}"/>
              </a:ext>
            </a:extLst>
          </p:cNvPr>
          <p:cNvGrpSpPr>
            <a:grpSpLocks/>
          </p:cNvGrpSpPr>
          <p:nvPr/>
        </p:nvGrpSpPr>
        <p:grpSpPr bwMode="auto">
          <a:xfrm>
            <a:off x="1752601" y="2705101"/>
            <a:ext cx="620713" cy="863759"/>
            <a:chOff x="838200" y="2705100"/>
            <a:chExt cx="620713" cy="863759"/>
          </a:xfrm>
        </p:grpSpPr>
        <p:sp>
          <p:nvSpPr>
            <p:cNvPr id="58408" name="Line 8">
              <a:extLst>
                <a:ext uri="{FF2B5EF4-FFF2-40B4-BE49-F238E27FC236}">
                  <a16:creationId xmlns:a16="http://schemas.microsoft.com/office/drawing/2014/main" id="{066B64FA-CA1D-3B4C-9E12-FA4308D8A6D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00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9" name="Rectangle 10">
              <a:extLst>
                <a:ext uri="{FF2B5EF4-FFF2-40B4-BE49-F238E27FC236}">
                  <a16:creationId xmlns:a16="http://schemas.microsoft.com/office/drawing/2014/main" id="{D4F842B2-79D0-E24F-B6D9-9D4F51DAA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7114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0" name="Rectangle 11">
              <a:extLst>
                <a:ext uri="{FF2B5EF4-FFF2-40B4-BE49-F238E27FC236}">
                  <a16:creationId xmlns:a16="http://schemas.microsoft.com/office/drawing/2014/main" id="{73702D62-DB96-C64F-A76D-B0260411C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7114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1" name="Rectangle 12">
              <a:extLst>
                <a:ext uri="{FF2B5EF4-FFF2-40B4-BE49-F238E27FC236}">
                  <a16:creationId xmlns:a16="http://schemas.microsoft.com/office/drawing/2014/main" id="{1CF3CAAA-98AF-DF42-BC86-71A0E3766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2" name="Rectangle 13">
              <a:extLst>
                <a:ext uri="{FF2B5EF4-FFF2-40B4-BE49-F238E27FC236}">
                  <a16:creationId xmlns:a16="http://schemas.microsoft.com/office/drawing/2014/main" id="{B147D382-4B25-4240-8B50-F397921A3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3" name="Rectangle 14">
              <a:extLst>
                <a:ext uri="{FF2B5EF4-FFF2-40B4-BE49-F238E27FC236}">
                  <a16:creationId xmlns:a16="http://schemas.microsoft.com/office/drawing/2014/main" id="{58207FF7-A787-2B48-8D8D-47226C6A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4" name="Rectangle 15">
              <a:extLst>
                <a:ext uri="{FF2B5EF4-FFF2-40B4-BE49-F238E27FC236}">
                  <a16:creationId xmlns:a16="http://schemas.microsoft.com/office/drawing/2014/main" id="{A21DA86A-58E3-C842-9960-EF285CE26D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9527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5" name="Rectangle 16">
              <a:extLst>
                <a:ext uri="{FF2B5EF4-FFF2-40B4-BE49-F238E27FC236}">
                  <a16:creationId xmlns:a16="http://schemas.microsoft.com/office/drawing/2014/main" id="{7DFEAE64-BA35-F845-B9FD-43CF8ED3F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6" name="Rectangle 17">
              <a:extLst>
                <a:ext uri="{FF2B5EF4-FFF2-40B4-BE49-F238E27FC236}">
                  <a16:creationId xmlns:a16="http://schemas.microsoft.com/office/drawing/2014/main" id="{306AF6A4-EADD-C34F-99F9-CAF5F49B6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7" name="Rectangle 18">
              <a:extLst>
                <a:ext uri="{FF2B5EF4-FFF2-40B4-BE49-F238E27FC236}">
                  <a16:creationId xmlns:a16="http://schemas.microsoft.com/office/drawing/2014/main" id="{F6177D07-0E73-2545-B72A-0DE1B6016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33226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8" name="Rectangle 19">
              <a:extLst>
                <a:ext uri="{FF2B5EF4-FFF2-40B4-BE49-F238E27FC236}">
                  <a16:creationId xmlns:a16="http://schemas.microsoft.com/office/drawing/2014/main" id="{B3B2C7FE-E54D-794C-AC41-808B2E68B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33226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19" name="Rectangle 20">
              <a:extLst>
                <a:ext uri="{FF2B5EF4-FFF2-40B4-BE49-F238E27FC236}">
                  <a16:creationId xmlns:a16="http://schemas.microsoft.com/office/drawing/2014/main" id="{A44BED06-AB0B-D743-8EC3-275C61EA38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20" name="Rectangle 21">
              <a:extLst>
                <a:ext uri="{FF2B5EF4-FFF2-40B4-BE49-F238E27FC236}">
                  <a16:creationId xmlns:a16="http://schemas.microsoft.com/office/drawing/2014/main" id="{2D70AB0B-5831-E14A-81D4-7C76788DC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21" name="Rectangle 22">
              <a:extLst>
                <a:ext uri="{FF2B5EF4-FFF2-40B4-BE49-F238E27FC236}">
                  <a16:creationId xmlns:a16="http://schemas.microsoft.com/office/drawing/2014/main" id="{CBAED47B-1DDB-0A46-9E7E-0EDE7B77B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713" y="29527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58375" name="Freeform 23">
            <a:extLst>
              <a:ext uri="{FF2B5EF4-FFF2-40B4-BE49-F238E27FC236}">
                <a16:creationId xmlns:a16="http://schemas.microsoft.com/office/drawing/2014/main" id="{9451092E-50B7-3347-BB5A-C693CA0A8FCF}"/>
              </a:ext>
            </a:extLst>
          </p:cNvPr>
          <p:cNvSpPr>
            <a:spLocks/>
          </p:cNvSpPr>
          <p:nvPr/>
        </p:nvSpPr>
        <p:spPr bwMode="auto">
          <a:xfrm>
            <a:off x="50927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8376" name="Line 24">
            <a:extLst>
              <a:ext uri="{FF2B5EF4-FFF2-40B4-BE49-F238E27FC236}">
                <a16:creationId xmlns:a16="http://schemas.microsoft.com/office/drawing/2014/main" id="{2B46515A-80A6-864C-B322-3D421AD9DB4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49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77" name="Rectangle 25">
            <a:extLst>
              <a:ext uri="{FF2B5EF4-FFF2-40B4-BE49-F238E27FC236}">
                <a16:creationId xmlns:a16="http://schemas.microsoft.com/office/drawing/2014/main" id="{FA2A4EF5-87BB-F04F-8797-D1CC0EC17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78" name="Rectangle 26">
            <a:extLst>
              <a:ext uri="{FF2B5EF4-FFF2-40B4-BE49-F238E27FC236}">
                <a16:creationId xmlns:a16="http://schemas.microsoft.com/office/drawing/2014/main" id="{7BDA1CEF-22E9-254A-8923-7CFC55521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1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58379" name="Rectangle 27">
            <a:extLst>
              <a:ext uri="{FF2B5EF4-FFF2-40B4-BE49-F238E27FC236}">
                <a16:creationId xmlns:a16="http://schemas.microsoft.com/office/drawing/2014/main" id="{3CFB4153-9F6F-7748-9C2B-BE513F5C2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80" name="Rectangle 28">
            <a:extLst>
              <a:ext uri="{FF2B5EF4-FFF2-40B4-BE49-F238E27FC236}">
                <a16:creationId xmlns:a16="http://schemas.microsoft.com/office/drawing/2014/main" id="{7FA2A93A-708A-FF4A-8550-699D163CE3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81" name="Rectangle 29">
            <a:extLst>
              <a:ext uri="{FF2B5EF4-FFF2-40B4-BE49-F238E27FC236}">
                <a16:creationId xmlns:a16="http://schemas.microsoft.com/office/drawing/2014/main" id="{F603FCE1-0A1F-0742-8B68-B020903DE2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8382" name="Line 30">
            <a:extLst>
              <a:ext uri="{FF2B5EF4-FFF2-40B4-BE49-F238E27FC236}">
                <a16:creationId xmlns:a16="http://schemas.microsoft.com/office/drawing/2014/main" id="{0F2B1851-E412-F740-A8E7-A589E25AED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3" name="Freeform 31">
            <a:extLst>
              <a:ext uri="{FF2B5EF4-FFF2-40B4-BE49-F238E27FC236}">
                <a16:creationId xmlns:a16="http://schemas.microsoft.com/office/drawing/2014/main" id="{1E8537F3-B044-AC42-8779-293648869EF2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8384" name="Rectangle 32">
            <a:extLst>
              <a:ext uri="{FF2B5EF4-FFF2-40B4-BE49-F238E27FC236}">
                <a16:creationId xmlns:a16="http://schemas.microsoft.com/office/drawing/2014/main" id="{A249E5D1-48CA-AF48-88C4-7392641000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8385" name="Group 27">
            <a:extLst>
              <a:ext uri="{FF2B5EF4-FFF2-40B4-BE49-F238E27FC236}">
                <a16:creationId xmlns:a16="http://schemas.microsoft.com/office/drawing/2014/main" id="{603D288B-95F4-654F-AC96-7C66B30DD3DB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8406" name="Picture 28" descr="Screen shot 2015-09-30 at 3.23.46 PM.png">
              <a:extLst>
                <a:ext uri="{FF2B5EF4-FFF2-40B4-BE49-F238E27FC236}">
                  <a16:creationId xmlns:a16="http://schemas.microsoft.com/office/drawing/2014/main" id="{5DBAD989-B2BE-B048-9BA7-C8D2F898C4D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8407" name="Picture 29" descr="Screen shot 2015-09-30 at 3.24.18 PM.png">
              <a:extLst>
                <a:ext uri="{FF2B5EF4-FFF2-40B4-BE49-F238E27FC236}">
                  <a16:creationId xmlns:a16="http://schemas.microsoft.com/office/drawing/2014/main" id="{DF9725C6-A3A6-DF4B-A4E6-7636CE5DC84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8386" name="Rectangle 3">
            <a:extLst>
              <a:ext uri="{FF2B5EF4-FFF2-40B4-BE49-F238E27FC236}">
                <a16:creationId xmlns:a16="http://schemas.microsoft.com/office/drawing/2014/main" id="{29305B7D-0A30-2340-A937-5EB19EDB00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7" name="Rectangle 3">
            <a:extLst>
              <a:ext uri="{FF2B5EF4-FFF2-40B4-BE49-F238E27FC236}">
                <a16:creationId xmlns:a16="http://schemas.microsoft.com/office/drawing/2014/main" id="{FE8F7EA9-8FEF-F548-A158-4086C627C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8" name="Rectangle 3">
            <a:extLst>
              <a:ext uri="{FF2B5EF4-FFF2-40B4-BE49-F238E27FC236}">
                <a16:creationId xmlns:a16="http://schemas.microsoft.com/office/drawing/2014/main" id="{CC273B47-F6C9-004F-A9F6-E96CE292E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89" name="Rectangle 3">
            <a:extLst>
              <a:ext uri="{FF2B5EF4-FFF2-40B4-BE49-F238E27FC236}">
                <a16:creationId xmlns:a16="http://schemas.microsoft.com/office/drawing/2014/main" id="{AF8E18E0-DE29-194F-9025-F2FFCF6A90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8390" name="TextBox 125">
            <a:extLst>
              <a:ext uri="{FF2B5EF4-FFF2-40B4-BE49-F238E27FC236}">
                <a16:creationId xmlns:a16="http://schemas.microsoft.com/office/drawing/2014/main" id="{EDBF9986-E3EA-5C4E-B523-0004CBDF7A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58391" name="Group 39">
            <a:extLst>
              <a:ext uri="{FF2B5EF4-FFF2-40B4-BE49-F238E27FC236}">
                <a16:creationId xmlns:a16="http://schemas.microsoft.com/office/drawing/2014/main" id="{827DABC1-F894-B443-87EF-9EBE26F15AC4}"/>
              </a:ext>
            </a:extLst>
          </p:cNvPr>
          <p:cNvGrpSpPr>
            <a:grpSpLocks/>
          </p:cNvGrpSpPr>
          <p:nvPr/>
        </p:nvGrpSpPr>
        <p:grpSpPr bwMode="auto">
          <a:xfrm>
            <a:off x="6137276" y="2693988"/>
            <a:ext cx="620713" cy="863758"/>
            <a:chOff x="838200" y="2705100"/>
            <a:chExt cx="620713" cy="863759"/>
          </a:xfrm>
        </p:grpSpPr>
        <p:sp>
          <p:nvSpPr>
            <p:cNvPr id="58392" name="Line 8">
              <a:extLst>
                <a:ext uri="{FF2B5EF4-FFF2-40B4-BE49-F238E27FC236}">
                  <a16:creationId xmlns:a16="http://schemas.microsoft.com/office/drawing/2014/main" id="{CB90BE7C-8133-6841-BF22-2298D9938E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00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3" name="Rectangle 10">
              <a:extLst>
                <a:ext uri="{FF2B5EF4-FFF2-40B4-BE49-F238E27FC236}">
                  <a16:creationId xmlns:a16="http://schemas.microsoft.com/office/drawing/2014/main" id="{5CF72A5D-A692-FC4A-981A-1857753981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7114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394" name="Rectangle 11">
              <a:extLst>
                <a:ext uri="{FF2B5EF4-FFF2-40B4-BE49-F238E27FC236}">
                  <a16:creationId xmlns:a16="http://schemas.microsoft.com/office/drawing/2014/main" id="{B80E7A88-6697-F54B-B43B-73AC508985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7114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395" name="Rectangle 12">
              <a:extLst>
                <a:ext uri="{FF2B5EF4-FFF2-40B4-BE49-F238E27FC236}">
                  <a16:creationId xmlns:a16="http://schemas.microsoft.com/office/drawing/2014/main" id="{4BA20CED-966B-0C40-A505-3B5EA05FC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396" name="Rectangle 13">
              <a:extLst>
                <a:ext uri="{FF2B5EF4-FFF2-40B4-BE49-F238E27FC236}">
                  <a16:creationId xmlns:a16="http://schemas.microsoft.com/office/drawing/2014/main" id="{F1ED792A-3D40-204E-B66D-0D12C5ABE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397" name="Rectangle 14">
              <a:extLst>
                <a:ext uri="{FF2B5EF4-FFF2-40B4-BE49-F238E27FC236}">
                  <a16:creationId xmlns:a16="http://schemas.microsoft.com/office/drawing/2014/main" id="{5105468A-5D8F-1F42-B0DD-1048B35662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398" name="Rectangle 15">
              <a:extLst>
                <a:ext uri="{FF2B5EF4-FFF2-40B4-BE49-F238E27FC236}">
                  <a16:creationId xmlns:a16="http://schemas.microsoft.com/office/drawing/2014/main" id="{9D07247E-D2F2-D546-8C7E-93C04B5AF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58399" name="Rectangle 16">
              <a:extLst>
                <a:ext uri="{FF2B5EF4-FFF2-40B4-BE49-F238E27FC236}">
                  <a16:creationId xmlns:a16="http://schemas.microsoft.com/office/drawing/2014/main" id="{BB9616FE-234F-2942-AD7A-FDFBAB9B5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0" name="Rectangle 17">
              <a:extLst>
                <a:ext uri="{FF2B5EF4-FFF2-40B4-BE49-F238E27FC236}">
                  <a16:creationId xmlns:a16="http://schemas.microsoft.com/office/drawing/2014/main" id="{51345D4B-5B8A-4E4B-91C2-E76A1DBD9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1" name="Rectangle 18">
              <a:extLst>
                <a:ext uri="{FF2B5EF4-FFF2-40B4-BE49-F238E27FC236}">
                  <a16:creationId xmlns:a16="http://schemas.microsoft.com/office/drawing/2014/main" id="{81ACF55D-0FD0-1A4F-BFF8-F5063B107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33226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2" name="Rectangle 19">
              <a:extLst>
                <a:ext uri="{FF2B5EF4-FFF2-40B4-BE49-F238E27FC236}">
                  <a16:creationId xmlns:a16="http://schemas.microsoft.com/office/drawing/2014/main" id="{43870166-2073-5945-ACE6-48A421DB1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33226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3" name="Rectangle 20">
              <a:extLst>
                <a:ext uri="{FF2B5EF4-FFF2-40B4-BE49-F238E27FC236}">
                  <a16:creationId xmlns:a16="http://schemas.microsoft.com/office/drawing/2014/main" id="{D3A2068E-1D0E-7648-9013-7F405165A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4" name="Rectangle 21">
              <a:extLst>
                <a:ext uri="{FF2B5EF4-FFF2-40B4-BE49-F238E27FC236}">
                  <a16:creationId xmlns:a16="http://schemas.microsoft.com/office/drawing/2014/main" id="{82915108-A905-C144-8DE2-6460120623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8405" name="Rectangle 22">
              <a:extLst>
                <a:ext uri="{FF2B5EF4-FFF2-40B4-BE49-F238E27FC236}">
                  <a16:creationId xmlns:a16="http://schemas.microsoft.com/office/drawing/2014/main" id="{2DBAB6FD-B314-354F-AEB7-35B3EED42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713" y="29527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Title 1">
            <a:extLst>
              <a:ext uri="{FF2B5EF4-FFF2-40B4-BE49-F238E27FC236}">
                <a16:creationId xmlns:a16="http://schemas.microsoft.com/office/drawing/2014/main" id="{BD1835A1-DB1F-1148-9613-85AE6BB2C7A4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Convert to: Positive plus negative</a:t>
            </a:r>
            <a:endParaRPr lang="en-US" altLang="en-US" sz="3200" u="sng"/>
          </a:p>
        </p:txBody>
      </p:sp>
      <p:sp>
        <p:nvSpPr>
          <p:cNvPr id="59394" name="Rectangle 5">
            <a:extLst>
              <a:ext uri="{FF2B5EF4-FFF2-40B4-BE49-F238E27FC236}">
                <a16:creationId xmlns:a16="http://schemas.microsoft.com/office/drawing/2014/main" id="{861F466E-F106-6E4D-A084-351EC1B18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94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5" name="Rectangle 6">
            <a:extLst>
              <a:ext uri="{FF2B5EF4-FFF2-40B4-BE49-F238E27FC236}">
                <a16:creationId xmlns:a16="http://schemas.microsoft.com/office/drawing/2014/main" id="{A274D00E-2261-E24A-B7AB-DE12609B53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6" name="Line 7">
            <a:extLst>
              <a:ext uri="{FF2B5EF4-FFF2-40B4-BE49-F238E27FC236}">
                <a16:creationId xmlns:a16="http://schemas.microsoft.com/office/drawing/2014/main" id="{702EC60C-0D80-FE40-ABFD-64494A61AFF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887663" y="3224214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7" name="Line 8">
            <a:extLst>
              <a:ext uri="{FF2B5EF4-FFF2-40B4-BE49-F238E27FC236}">
                <a16:creationId xmlns:a16="http://schemas.microsoft.com/office/drawing/2014/main" id="{76E357DD-AD44-604A-BCF9-934B3962CC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752601" y="3224214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398" name="Rectangle 9">
            <a:extLst>
              <a:ext uri="{FF2B5EF4-FFF2-40B4-BE49-F238E27FC236}">
                <a16:creationId xmlns:a16="http://schemas.microsoft.com/office/drawing/2014/main" id="{2BD6F7F1-7B56-444F-ACDA-C5F88272A5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9914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399" name="Rectangle 10">
            <a:extLst>
              <a:ext uri="{FF2B5EF4-FFF2-40B4-BE49-F238E27FC236}">
                <a16:creationId xmlns:a16="http://schemas.microsoft.com/office/drawing/2014/main" id="{C223B373-93D4-A644-822F-CF614E0AB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7114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0" name="Rectangle 11">
            <a:extLst>
              <a:ext uri="{FF2B5EF4-FFF2-40B4-BE49-F238E27FC236}">
                <a16:creationId xmlns:a16="http://schemas.microsoft.com/office/drawing/2014/main" id="{DE295801-B589-864D-823A-0A9414D9A7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7114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1" name="Rectangle 12">
            <a:extLst>
              <a:ext uri="{FF2B5EF4-FFF2-40B4-BE49-F238E27FC236}">
                <a16:creationId xmlns:a16="http://schemas.microsoft.com/office/drawing/2014/main" id="{97CE9174-D99F-3B41-9A82-33B4B1E78F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2" name="Rectangle 13">
            <a:extLst>
              <a:ext uri="{FF2B5EF4-FFF2-40B4-BE49-F238E27FC236}">
                <a16:creationId xmlns:a16="http://schemas.microsoft.com/office/drawing/2014/main" id="{BD70F3A4-0494-1D4A-9FC3-C7D01E3CDA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7051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3" name="Rectangle 14">
            <a:extLst>
              <a:ext uri="{FF2B5EF4-FFF2-40B4-BE49-F238E27FC236}">
                <a16:creationId xmlns:a16="http://schemas.microsoft.com/office/drawing/2014/main" id="{B59D7FA7-18A9-E647-8958-C27E944D0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29527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4" name="Rectangle 15">
            <a:extLst>
              <a:ext uri="{FF2B5EF4-FFF2-40B4-BE49-F238E27FC236}">
                <a16:creationId xmlns:a16="http://schemas.microsoft.com/office/drawing/2014/main" id="{EEF2ADEE-233E-8E44-A63B-77E7DC521D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5" name="Rectangle 16">
            <a:extLst>
              <a:ext uri="{FF2B5EF4-FFF2-40B4-BE49-F238E27FC236}">
                <a16:creationId xmlns:a16="http://schemas.microsoft.com/office/drawing/2014/main" id="{A9D409F1-AA41-A642-A7B8-2CD0F170F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6" name="Rectangle 17">
            <a:extLst>
              <a:ext uri="{FF2B5EF4-FFF2-40B4-BE49-F238E27FC236}">
                <a16:creationId xmlns:a16="http://schemas.microsoft.com/office/drawing/2014/main" id="{53851A5C-8163-9541-8FFE-58C7E3020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29464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7" name="Rectangle 18">
            <a:extLst>
              <a:ext uri="{FF2B5EF4-FFF2-40B4-BE49-F238E27FC236}">
                <a16:creationId xmlns:a16="http://schemas.microsoft.com/office/drawing/2014/main" id="{A69BFEFA-07CC-6A46-A9EE-87326CE90E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988" y="33226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8" name="Rectangle 19">
            <a:extLst>
              <a:ext uri="{FF2B5EF4-FFF2-40B4-BE49-F238E27FC236}">
                <a16:creationId xmlns:a16="http://schemas.microsoft.com/office/drawing/2014/main" id="{4AF6DD1B-3378-F143-818A-68BF8237E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0413" y="33226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09" name="Rectangle 20">
            <a:extLst>
              <a:ext uri="{FF2B5EF4-FFF2-40B4-BE49-F238E27FC236}">
                <a16:creationId xmlns:a16="http://schemas.microsoft.com/office/drawing/2014/main" id="{71A48CA4-08E9-314D-AD18-F7217BF396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52625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0" name="Rectangle 21">
            <a:extLst>
              <a:ext uri="{FF2B5EF4-FFF2-40B4-BE49-F238E27FC236}">
                <a16:creationId xmlns:a16="http://schemas.microsoft.com/office/drawing/2014/main" id="{0A7284B6-7ADB-394B-85DC-869477E0F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8063" y="33147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1" name="Rectangle 22">
            <a:extLst>
              <a:ext uri="{FF2B5EF4-FFF2-40B4-BE49-F238E27FC236}">
                <a16:creationId xmlns:a16="http://schemas.microsoft.com/office/drawing/2014/main" id="{531364E3-D4F8-FE49-9133-3BC70297C7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9113" y="29527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2" name="Freeform 23">
            <a:extLst>
              <a:ext uri="{FF2B5EF4-FFF2-40B4-BE49-F238E27FC236}">
                <a16:creationId xmlns:a16="http://schemas.microsoft.com/office/drawing/2014/main" id="{1DF22365-CB0B-C044-A388-CA6A1314C98B}"/>
              </a:ext>
            </a:extLst>
          </p:cNvPr>
          <p:cNvSpPr>
            <a:spLocks/>
          </p:cNvSpPr>
          <p:nvPr/>
        </p:nvSpPr>
        <p:spPr bwMode="auto">
          <a:xfrm>
            <a:off x="5092700" y="3608388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59413" name="Line 24">
            <a:extLst>
              <a:ext uri="{FF2B5EF4-FFF2-40B4-BE49-F238E27FC236}">
                <a16:creationId xmlns:a16="http://schemas.microsoft.com/office/drawing/2014/main" id="{70EBF2B5-C65C-CB49-A7DF-C5E80D90F1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114925" y="3800475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14" name="Rectangle 25">
            <a:extLst>
              <a:ext uri="{FF2B5EF4-FFF2-40B4-BE49-F238E27FC236}">
                <a16:creationId xmlns:a16="http://schemas.microsoft.com/office/drawing/2014/main" id="{6B3484AA-9465-5744-A210-1B56757A59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75238" y="332422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5" name="Rectangle 26">
            <a:extLst>
              <a:ext uri="{FF2B5EF4-FFF2-40B4-BE49-F238E27FC236}">
                <a16:creationId xmlns:a16="http://schemas.microsoft.com/office/drawing/2014/main" id="{6AB240FB-D07C-1D4A-A2F3-A3A940DBD4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1" y="4073526"/>
            <a:ext cx="5238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59416" name="Rectangle 27">
            <a:extLst>
              <a:ext uri="{FF2B5EF4-FFF2-40B4-BE49-F238E27FC236}">
                <a16:creationId xmlns:a16="http://schemas.microsoft.com/office/drawing/2014/main" id="{9CB3854D-9922-CF46-803F-AD27EAF9AC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6025" y="295275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7" name="Rectangle 28">
            <a:extLst>
              <a:ext uri="{FF2B5EF4-FFF2-40B4-BE49-F238E27FC236}">
                <a16:creationId xmlns:a16="http://schemas.microsoft.com/office/drawing/2014/main" id="{028B3BAD-E33C-A245-BC00-865495F57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33242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8" name="Rectangle 29">
            <a:extLst>
              <a:ext uri="{FF2B5EF4-FFF2-40B4-BE49-F238E27FC236}">
                <a16:creationId xmlns:a16="http://schemas.microsoft.com/office/drawing/2014/main" id="{291EDEA0-C091-9B43-9CD1-4B3F20A5D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7146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59419" name="Line 30">
            <a:extLst>
              <a:ext uri="{FF2B5EF4-FFF2-40B4-BE49-F238E27FC236}">
                <a16:creationId xmlns:a16="http://schemas.microsoft.com/office/drawing/2014/main" id="{639B05EB-2947-0D42-AC9F-86E59F3505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006976" y="3224214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20" name="Freeform 31">
            <a:extLst>
              <a:ext uri="{FF2B5EF4-FFF2-40B4-BE49-F238E27FC236}">
                <a16:creationId xmlns:a16="http://schemas.microsoft.com/office/drawing/2014/main" id="{A0B4CABA-D2B4-9048-82AE-C6E1C6E3E4B9}"/>
              </a:ext>
            </a:extLst>
          </p:cNvPr>
          <p:cNvSpPr>
            <a:spLocks/>
          </p:cNvSpPr>
          <p:nvPr/>
        </p:nvSpPr>
        <p:spPr bwMode="auto">
          <a:xfrm>
            <a:off x="4065588" y="2989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421" name="Rectangle 32">
            <a:extLst>
              <a:ext uri="{FF2B5EF4-FFF2-40B4-BE49-F238E27FC236}">
                <a16:creationId xmlns:a16="http://schemas.microsoft.com/office/drawing/2014/main" id="{ED577728-00CA-6543-A192-51D157980D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33989" y="29543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59422" name="Group 27">
            <a:extLst>
              <a:ext uri="{FF2B5EF4-FFF2-40B4-BE49-F238E27FC236}">
                <a16:creationId xmlns:a16="http://schemas.microsoft.com/office/drawing/2014/main" id="{D999711D-049D-B442-B5FC-6BA6F6746840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59448" name="Picture 28" descr="Screen shot 2015-09-30 at 3.23.46 PM.png">
              <a:extLst>
                <a:ext uri="{FF2B5EF4-FFF2-40B4-BE49-F238E27FC236}">
                  <a16:creationId xmlns:a16="http://schemas.microsoft.com/office/drawing/2014/main" id="{CCDA55F7-5450-6D4F-9446-93EF4101C5C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9449" name="Picture 29" descr="Screen shot 2015-09-30 at 3.24.18 PM.png">
              <a:extLst>
                <a:ext uri="{FF2B5EF4-FFF2-40B4-BE49-F238E27FC236}">
                  <a16:creationId xmlns:a16="http://schemas.microsoft.com/office/drawing/2014/main" id="{61102710-E9BA-C243-A90C-40EC7D6E7E5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59423" name="Rectangle 3">
            <a:extLst>
              <a:ext uri="{FF2B5EF4-FFF2-40B4-BE49-F238E27FC236}">
                <a16:creationId xmlns:a16="http://schemas.microsoft.com/office/drawing/2014/main" id="{E8097C91-A9A0-A44F-8903-57F05B12E3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29488" y="25400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4" name="Rectangle 3">
            <a:extLst>
              <a:ext uri="{FF2B5EF4-FFF2-40B4-BE49-F238E27FC236}">
                <a16:creationId xmlns:a16="http://schemas.microsoft.com/office/drawing/2014/main" id="{F113F977-9F1E-AE42-AFCA-E17EBF5D4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5" name="Rectangle 3">
            <a:extLst>
              <a:ext uri="{FF2B5EF4-FFF2-40B4-BE49-F238E27FC236}">
                <a16:creationId xmlns:a16="http://schemas.microsoft.com/office/drawing/2014/main" id="{BF7619AD-7A11-D847-8DDD-754DE9A5C4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3048000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6" name="Rectangle 3">
            <a:extLst>
              <a:ext uri="{FF2B5EF4-FFF2-40B4-BE49-F238E27FC236}">
                <a16:creationId xmlns:a16="http://schemas.microsoft.com/office/drawing/2014/main" id="{70A489A9-CC3E-E043-B22B-A4C018B36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7" name="Rectangle 3">
            <a:extLst>
              <a:ext uri="{FF2B5EF4-FFF2-40B4-BE49-F238E27FC236}">
                <a16:creationId xmlns:a16="http://schemas.microsoft.com/office/drawing/2014/main" id="{EC62C192-6120-9349-86CB-43CDF7788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5888" y="2987675"/>
            <a:ext cx="628650" cy="211138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8" name="Rectangle 3">
            <a:extLst>
              <a:ext uri="{FF2B5EF4-FFF2-40B4-BE49-F238E27FC236}">
                <a16:creationId xmlns:a16="http://schemas.microsoft.com/office/drawing/2014/main" id="{53F92967-8D19-F84C-8E00-7BBC6DBB9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9063" y="2709863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29" name="Rectangle 45">
            <a:extLst>
              <a:ext uri="{FF2B5EF4-FFF2-40B4-BE49-F238E27FC236}">
                <a16:creationId xmlns:a16="http://schemas.microsoft.com/office/drawing/2014/main" id="{331B3329-88EF-604D-825B-15673D2742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1125" y="3346450"/>
            <a:ext cx="628650" cy="211138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0" name="Rectangle 3">
            <a:extLst>
              <a:ext uri="{FF2B5EF4-FFF2-40B4-BE49-F238E27FC236}">
                <a16:creationId xmlns:a16="http://schemas.microsoft.com/office/drawing/2014/main" id="{C2DCD698-5105-3F40-8B54-B2B7C21B62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686050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1" name="Rectangle 3">
            <a:extLst>
              <a:ext uri="{FF2B5EF4-FFF2-40B4-BE49-F238E27FC236}">
                <a16:creationId xmlns:a16="http://schemas.microsoft.com/office/drawing/2014/main" id="{FDF2FAA6-B98E-E345-9AC3-E3504F744C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2957513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59432" name="TextBox 125">
            <a:extLst>
              <a:ext uri="{FF2B5EF4-FFF2-40B4-BE49-F238E27FC236}">
                <a16:creationId xmlns:a16="http://schemas.microsoft.com/office/drawing/2014/main" id="{5962AD28-2C93-4A49-B9E6-103D18BE8E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59433" name="Group 43">
            <a:extLst>
              <a:ext uri="{FF2B5EF4-FFF2-40B4-BE49-F238E27FC236}">
                <a16:creationId xmlns:a16="http://schemas.microsoft.com/office/drawing/2014/main" id="{634ED51D-60EA-C84D-B535-7BD4DD1FF173}"/>
              </a:ext>
            </a:extLst>
          </p:cNvPr>
          <p:cNvGrpSpPr>
            <a:grpSpLocks/>
          </p:cNvGrpSpPr>
          <p:nvPr/>
        </p:nvGrpSpPr>
        <p:grpSpPr bwMode="auto">
          <a:xfrm>
            <a:off x="6137276" y="2693988"/>
            <a:ext cx="620713" cy="863758"/>
            <a:chOff x="838200" y="2705100"/>
            <a:chExt cx="620713" cy="863759"/>
          </a:xfrm>
        </p:grpSpPr>
        <p:sp>
          <p:nvSpPr>
            <p:cNvPr id="59434" name="Line 8">
              <a:extLst>
                <a:ext uri="{FF2B5EF4-FFF2-40B4-BE49-F238E27FC236}">
                  <a16:creationId xmlns:a16="http://schemas.microsoft.com/office/drawing/2014/main" id="{366EB23F-6A04-0C4D-8CA6-3023FF73E6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38200" y="3224213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5" name="Rectangle 10">
              <a:extLst>
                <a:ext uri="{FF2B5EF4-FFF2-40B4-BE49-F238E27FC236}">
                  <a16:creationId xmlns:a16="http://schemas.microsoft.com/office/drawing/2014/main" id="{4C0033F2-D8F9-0B44-93A7-880121C17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7114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6" name="Rectangle 11">
              <a:extLst>
                <a:ext uri="{FF2B5EF4-FFF2-40B4-BE49-F238E27FC236}">
                  <a16:creationId xmlns:a16="http://schemas.microsoft.com/office/drawing/2014/main" id="{3DF9D29F-8D7F-7748-8F9C-B218147BA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7114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7" name="Rectangle 12">
              <a:extLst>
                <a:ext uri="{FF2B5EF4-FFF2-40B4-BE49-F238E27FC236}">
                  <a16:creationId xmlns:a16="http://schemas.microsoft.com/office/drawing/2014/main" id="{3574D115-A2F7-2A46-B268-58B5D480A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8" name="Rectangle 13">
              <a:extLst>
                <a:ext uri="{FF2B5EF4-FFF2-40B4-BE49-F238E27FC236}">
                  <a16:creationId xmlns:a16="http://schemas.microsoft.com/office/drawing/2014/main" id="{A4EC9DEE-CA48-2A4E-BA63-EE2001E0D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7051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39" name="Rectangle 14">
              <a:extLst>
                <a:ext uri="{FF2B5EF4-FFF2-40B4-BE49-F238E27FC236}">
                  <a16:creationId xmlns:a16="http://schemas.microsoft.com/office/drawing/2014/main" id="{937F85AF-20F4-884A-BB75-AEBEFA4788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0" name="Rectangle 15">
              <a:extLst>
                <a:ext uri="{FF2B5EF4-FFF2-40B4-BE49-F238E27FC236}">
                  <a16:creationId xmlns:a16="http://schemas.microsoft.com/office/drawing/2014/main" id="{22194AD8-7F16-2F42-9B8D-7006450D27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29527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59441" name="Rectangle 16">
              <a:extLst>
                <a:ext uri="{FF2B5EF4-FFF2-40B4-BE49-F238E27FC236}">
                  <a16:creationId xmlns:a16="http://schemas.microsoft.com/office/drawing/2014/main" id="{BAB9F070-29E5-F54F-B442-A439D6607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2" name="Rectangle 17">
              <a:extLst>
                <a:ext uri="{FF2B5EF4-FFF2-40B4-BE49-F238E27FC236}">
                  <a16:creationId xmlns:a16="http://schemas.microsoft.com/office/drawing/2014/main" id="{F4FDB4B7-CFAB-B34E-95D9-B55701CCE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29464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3" name="Rectangle 18">
              <a:extLst>
                <a:ext uri="{FF2B5EF4-FFF2-40B4-BE49-F238E27FC236}">
                  <a16:creationId xmlns:a16="http://schemas.microsoft.com/office/drawing/2014/main" id="{E2700C7D-CE29-F94C-8001-4A22EBD81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71588" y="33226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4" name="Rectangle 19">
              <a:extLst>
                <a:ext uri="{FF2B5EF4-FFF2-40B4-BE49-F238E27FC236}">
                  <a16:creationId xmlns:a16="http://schemas.microsoft.com/office/drawing/2014/main" id="{7DF8B2C0-C64A-5544-857D-F99CEE4DE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16013" y="33226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5" name="Rectangle 20">
              <a:extLst>
                <a:ext uri="{FF2B5EF4-FFF2-40B4-BE49-F238E27FC236}">
                  <a16:creationId xmlns:a16="http://schemas.microsoft.com/office/drawing/2014/main" id="{A246EEFD-BABF-834F-8628-7DA644206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8225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6" name="Rectangle 21">
              <a:extLst>
                <a:ext uri="{FF2B5EF4-FFF2-40B4-BE49-F238E27FC236}">
                  <a16:creationId xmlns:a16="http://schemas.microsoft.com/office/drawing/2014/main" id="{BD0E076F-F91D-8749-8374-656DA61A6C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3663" y="33147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59447" name="Rectangle 22">
              <a:extLst>
                <a:ext uri="{FF2B5EF4-FFF2-40B4-BE49-F238E27FC236}">
                  <a16:creationId xmlns:a16="http://schemas.microsoft.com/office/drawing/2014/main" id="{E38AB914-9593-F445-B79B-920F44B0B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74713" y="29527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417" name="Picture 2">
            <a:extLst>
              <a:ext uri="{FF2B5EF4-FFF2-40B4-BE49-F238E27FC236}">
                <a16:creationId xmlns:a16="http://schemas.microsoft.com/office/drawing/2014/main" id="{5CA2272D-BA83-614B-968A-A99EDBC22C3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7289" y="1438276"/>
            <a:ext cx="8658225" cy="4886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418" name="TextBox 125">
            <a:extLst>
              <a:ext uri="{FF2B5EF4-FFF2-40B4-BE49-F238E27FC236}">
                <a16:creationId xmlns:a16="http://schemas.microsoft.com/office/drawing/2014/main" id="{601B74D4-4229-454F-8177-3EB169BCE1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3.11 from the textbook ]</a:t>
            </a:r>
          </a:p>
        </p:txBody>
      </p:sp>
      <p:sp>
        <p:nvSpPr>
          <p:cNvPr id="60419" name="Title 1">
            <a:extLst>
              <a:ext uri="{FF2B5EF4-FFF2-40B4-BE49-F238E27FC236}">
                <a16:creationId xmlns:a16="http://schemas.microsoft.com/office/drawing/2014/main" id="{E1866007-C91A-EA4E-92BD-1D4A8D44BBC7}"/>
              </a:ext>
            </a:extLst>
          </p:cNvPr>
          <p:cNvSpPr txBox="1">
            <a:spLocks/>
          </p:cNvSpPr>
          <p:nvPr/>
        </p:nvSpPr>
        <p:spPr bwMode="auto">
          <a:xfrm>
            <a:off x="914400" y="30164"/>
            <a:ext cx="9144000" cy="1189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Graphical interpretation of four-bit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2’s complement numbers</a:t>
            </a: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66B7BA4D-8B8D-AF43-9E27-7CB6D872581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>
                <a:ea typeface="MS PGothic" panose="020B0600070205080204" pitchFamily="34" charset="-128"/>
                <a:cs typeface="+mj-cs"/>
              </a:rPr>
              <a:t>Administrative Stuff</a:t>
            </a:r>
          </a:p>
        </p:txBody>
      </p:sp>
      <p:sp>
        <p:nvSpPr>
          <p:cNvPr id="207875" name="Rectangle 3">
            <a:extLst>
              <a:ext uri="{FF2B5EF4-FFF2-40B4-BE49-F238E27FC236}">
                <a16:creationId xmlns:a16="http://schemas.microsoft.com/office/drawing/2014/main" id="{40693088-B14D-8B4A-99E5-C6E7518CAE1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914400"/>
            <a:ext cx="7924800" cy="5791200"/>
          </a:xfrm>
        </p:spPr>
        <p:txBody>
          <a:bodyPr/>
          <a:lstStyle/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Labs next week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Mini-Project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  <a:cs typeface="+mn-cs"/>
              </a:rPr>
              <a:t>This is worth 3% of your grade (x2 labs)</a:t>
            </a:r>
          </a:p>
          <a:p>
            <a:pPr eaLnBrk="1" hangingPunct="1">
              <a:defRPr/>
            </a:pPr>
            <a:endParaRPr lang="en-US" dirty="0">
              <a:ea typeface="MS PGothic" panose="020B0600070205080204" pitchFamily="34" charset="-128"/>
              <a:cs typeface="+mn-cs"/>
            </a:endParaRPr>
          </a:p>
          <a:p>
            <a:pPr eaLnBrk="1" hangingPunct="1">
              <a:defRPr/>
            </a:pPr>
            <a:r>
              <a:rPr lang="en-US" dirty="0">
                <a:ea typeface="MS PGothic" panose="020B0600070205080204" pitchFamily="34" charset="-128"/>
              </a:rPr>
              <a:t>https://</a:t>
            </a:r>
            <a:r>
              <a:rPr lang="en-US" dirty="0" err="1">
                <a:ea typeface="MS PGothic" panose="020B0600070205080204" pitchFamily="34" charset="-128"/>
              </a:rPr>
              <a:t>www.ece.iastate.edu</a:t>
            </a:r>
            <a:r>
              <a:rPr lang="en-US" dirty="0">
                <a:ea typeface="MS PGothic" panose="020B0600070205080204" pitchFamily="34" charset="-128"/>
              </a:rPr>
              <a:t>/~</a:t>
            </a:r>
            <a:r>
              <a:rPr lang="en-US" dirty="0" err="1">
                <a:ea typeface="MS PGothic" panose="020B0600070205080204" pitchFamily="34" charset="-128"/>
              </a:rPr>
              <a:t>alexs</a:t>
            </a:r>
            <a:r>
              <a:rPr lang="en-US" dirty="0">
                <a:ea typeface="MS PGothic" panose="020B0600070205080204" pitchFamily="34" charset="-128"/>
              </a:rPr>
              <a:t>/classes/	2024_Fall_2810/labs/Project-Mini/</a:t>
            </a:r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itle 1">
            <a:extLst>
              <a:ext uri="{FF2B5EF4-FFF2-40B4-BE49-F238E27FC236}">
                <a16:creationId xmlns:a16="http://schemas.microsoft.com/office/drawing/2014/main" id="{9D6BFB3C-2C20-B444-9897-9B23E917ED11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Start with: Negative minus positive</a:t>
            </a:r>
            <a:endParaRPr lang="en-US" altLang="en-US" sz="3200"/>
          </a:p>
        </p:txBody>
      </p:sp>
      <p:sp>
        <p:nvSpPr>
          <p:cNvPr id="61442" name="TextBox 125">
            <a:extLst>
              <a:ext uri="{FF2B5EF4-FFF2-40B4-BE49-F238E27FC236}">
                <a16:creationId xmlns:a16="http://schemas.microsoft.com/office/drawing/2014/main" id="{189E062B-849E-4540-ABEE-A29A398D30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61443" name="Rectangle 33">
            <a:extLst>
              <a:ext uri="{FF2B5EF4-FFF2-40B4-BE49-F238E27FC236}">
                <a16:creationId xmlns:a16="http://schemas.microsoft.com/office/drawing/2014/main" id="{8E73CFC6-B565-4B43-A8FF-EFE71312D2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4" name="Rectangle 34">
            <a:extLst>
              <a:ext uri="{FF2B5EF4-FFF2-40B4-BE49-F238E27FC236}">
                <a16:creationId xmlns:a16="http://schemas.microsoft.com/office/drawing/2014/main" id="{72D3BF9F-53F2-5648-A32D-1977D05E9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5" name="Line 35">
            <a:extLst>
              <a:ext uri="{FF2B5EF4-FFF2-40B4-BE49-F238E27FC236}">
                <a16:creationId xmlns:a16="http://schemas.microsoft.com/office/drawing/2014/main" id="{FB36A93E-0E96-F24D-A89A-120EEC38B00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0063" y="3405189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446" name="Line 36">
            <a:extLst>
              <a:ext uri="{FF2B5EF4-FFF2-40B4-BE49-F238E27FC236}">
                <a16:creationId xmlns:a16="http://schemas.microsoft.com/office/drawing/2014/main" id="{89DAFB68-85E0-3740-B49E-E0A28CFBFE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05001" y="3405189"/>
            <a:ext cx="62071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1447" name="Rectangle 37">
            <a:extLst>
              <a:ext uri="{FF2B5EF4-FFF2-40B4-BE49-F238E27FC236}">
                <a16:creationId xmlns:a16="http://schemas.microsoft.com/office/drawing/2014/main" id="{919A8742-01AB-634A-BC05-3A45D52A51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8" name="Rectangle 38">
            <a:extLst>
              <a:ext uri="{FF2B5EF4-FFF2-40B4-BE49-F238E27FC236}">
                <a16:creationId xmlns:a16="http://schemas.microsoft.com/office/drawing/2014/main" id="{5DB3FBF0-EF73-D147-A1D2-1F040D41D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49" name="Rectangle 69">
            <a:extLst>
              <a:ext uri="{FF2B5EF4-FFF2-40B4-BE49-F238E27FC236}">
                <a16:creationId xmlns:a16="http://schemas.microsoft.com/office/drawing/2014/main" id="{E3625EB6-4B9D-B04E-BA61-1A3F4A49A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290036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0" name="Rectangle 70">
            <a:extLst>
              <a:ext uri="{FF2B5EF4-FFF2-40B4-BE49-F238E27FC236}">
                <a16:creationId xmlns:a16="http://schemas.microsoft.com/office/drawing/2014/main" id="{1016C404-7F17-6A4B-BC02-6D1C75E1DC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29003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1" name="Rectangle 71">
            <a:extLst>
              <a:ext uri="{FF2B5EF4-FFF2-40B4-BE49-F238E27FC236}">
                <a16:creationId xmlns:a16="http://schemas.microsoft.com/office/drawing/2014/main" id="{313490C5-1755-5045-A0E6-120E6FAA28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2" name="Rectangle 72">
            <a:extLst>
              <a:ext uri="{FF2B5EF4-FFF2-40B4-BE49-F238E27FC236}">
                <a16:creationId xmlns:a16="http://schemas.microsoft.com/office/drawing/2014/main" id="{C7C73300-5A08-214D-BB13-06A97077D9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289560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3" name="Rectangle 73">
            <a:extLst>
              <a:ext uri="{FF2B5EF4-FFF2-40B4-BE49-F238E27FC236}">
                <a16:creationId xmlns:a16="http://schemas.microsoft.com/office/drawing/2014/main" id="{39E79229-663F-104B-9B5F-5FD633A9BF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16163" y="35115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4" name="Rectangle 74">
            <a:extLst>
              <a:ext uri="{FF2B5EF4-FFF2-40B4-BE49-F238E27FC236}">
                <a16:creationId xmlns:a16="http://schemas.microsoft.com/office/drawing/2014/main" id="{72F433A5-8092-BF4F-92AE-47FF06328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2975" y="35115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5" name="Rectangle 75">
            <a:extLst>
              <a:ext uri="{FF2B5EF4-FFF2-40B4-BE49-F238E27FC236}">
                <a16:creationId xmlns:a16="http://schemas.microsoft.com/office/drawing/2014/main" id="{BF7C5712-7B2F-0A4D-809C-68A72B9C65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99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6" name="Rectangle 76">
            <a:extLst>
              <a:ext uri="{FF2B5EF4-FFF2-40B4-BE49-F238E27FC236}">
                <a16:creationId xmlns:a16="http://schemas.microsoft.com/office/drawing/2014/main" id="{57988113-2EB3-A441-B280-A608C8B23A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2050" y="3506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7" name="Rectangle 77">
            <a:extLst>
              <a:ext uri="{FF2B5EF4-FFF2-40B4-BE49-F238E27FC236}">
                <a16:creationId xmlns:a16="http://schemas.microsoft.com/office/drawing/2014/main" id="{F001B2AC-9D5B-AA4E-9BBD-FEB506FEA2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38388" y="31321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8" name="Rectangle 78">
            <a:extLst>
              <a:ext uri="{FF2B5EF4-FFF2-40B4-BE49-F238E27FC236}">
                <a16:creationId xmlns:a16="http://schemas.microsoft.com/office/drawing/2014/main" id="{A1030272-7B8D-CF48-8C01-401FE09B46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2813" y="313213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59" name="Rectangle 79">
            <a:extLst>
              <a:ext uri="{FF2B5EF4-FFF2-40B4-BE49-F238E27FC236}">
                <a16:creationId xmlns:a16="http://schemas.microsoft.com/office/drawing/2014/main" id="{F6F651B1-3704-0A41-9093-8A6ECDB7B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5025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1460" name="Rectangle 80">
            <a:extLst>
              <a:ext uri="{FF2B5EF4-FFF2-40B4-BE49-F238E27FC236}">
                <a16:creationId xmlns:a16="http://schemas.microsoft.com/office/drawing/2014/main" id="{CCD07640-B4E6-904C-B9A1-42549A2715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30463" y="31257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1461" name="Group 27">
            <a:extLst>
              <a:ext uri="{FF2B5EF4-FFF2-40B4-BE49-F238E27FC236}">
                <a16:creationId xmlns:a16="http://schemas.microsoft.com/office/drawing/2014/main" id="{6B64BC66-2558-A340-B4DE-BC8FEE72C805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1466" name="Picture 28" descr="Screen shot 2015-09-30 at 3.23.46 PM.png">
              <a:extLst>
                <a:ext uri="{FF2B5EF4-FFF2-40B4-BE49-F238E27FC236}">
                  <a16:creationId xmlns:a16="http://schemas.microsoft.com/office/drawing/2014/main" id="{E4CAD8BC-B0CA-ED4E-9667-4619A4B70C1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467" name="Picture 29" descr="Screen shot 2015-09-30 at 3.24.18 PM.png">
              <a:extLst>
                <a:ext uri="{FF2B5EF4-FFF2-40B4-BE49-F238E27FC236}">
                  <a16:creationId xmlns:a16="http://schemas.microsoft.com/office/drawing/2014/main" id="{9EECD2E6-224E-044A-8732-F6127C4AF76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1462" name="Rectangle 3">
            <a:extLst>
              <a:ext uri="{FF2B5EF4-FFF2-40B4-BE49-F238E27FC236}">
                <a16:creationId xmlns:a16="http://schemas.microsoft.com/office/drawing/2014/main" id="{50CECF8F-079E-F847-BACF-ABE895995A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3" name="Rectangle 3">
            <a:extLst>
              <a:ext uri="{FF2B5EF4-FFF2-40B4-BE49-F238E27FC236}">
                <a16:creationId xmlns:a16="http://schemas.microsoft.com/office/drawing/2014/main" id="{0C74DDD6-1D98-5E43-B22D-24CD234E8A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4" name="Rectangle 3">
            <a:extLst>
              <a:ext uri="{FF2B5EF4-FFF2-40B4-BE49-F238E27FC236}">
                <a16:creationId xmlns:a16="http://schemas.microsoft.com/office/drawing/2014/main" id="{FEDAF241-186B-4446-B170-0E8D12DAD4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1465" name="Rectangle 3">
            <a:extLst>
              <a:ext uri="{FF2B5EF4-FFF2-40B4-BE49-F238E27FC236}">
                <a16:creationId xmlns:a16="http://schemas.microsoft.com/office/drawing/2014/main" id="{2B5BCF7B-F0AD-CE4F-A270-825F8149D9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itle 1">
            <a:extLst>
              <a:ext uri="{FF2B5EF4-FFF2-40B4-BE49-F238E27FC236}">
                <a16:creationId xmlns:a16="http://schemas.microsoft.com/office/drawing/2014/main" id="{69748A43-07C5-CF4A-84B4-616494FE8C0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Convert to: Negative plus negative</a:t>
            </a:r>
            <a:endParaRPr lang="en-US" altLang="en-US" sz="3200"/>
          </a:p>
        </p:txBody>
      </p:sp>
      <p:sp>
        <p:nvSpPr>
          <p:cNvPr id="62466" name="TextBox 125">
            <a:extLst>
              <a:ext uri="{FF2B5EF4-FFF2-40B4-BE49-F238E27FC236}">
                <a16:creationId xmlns:a16="http://schemas.microsoft.com/office/drawing/2014/main" id="{3D10E1B7-D7F9-5940-9B67-88DCDD83C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sp>
        <p:nvSpPr>
          <p:cNvPr id="62467" name="Rectangle 33">
            <a:extLst>
              <a:ext uri="{FF2B5EF4-FFF2-40B4-BE49-F238E27FC236}">
                <a16:creationId xmlns:a16="http://schemas.microsoft.com/office/drawing/2014/main" id="{8900BC16-E42C-2047-9779-889AF2C852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71813" y="31353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68" name="Rectangle 34">
            <a:extLst>
              <a:ext uri="{FF2B5EF4-FFF2-40B4-BE49-F238E27FC236}">
                <a16:creationId xmlns:a16="http://schemas.microsoft.com/office/drawing/2014/main" id="{406FD058-9C5C-0846-882B-C5A3FECD3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69" name="Line 35">
            <a:extLst>
              <a:ext uri="{FF2B5EF4-FFF2-40B4-BE49-F238E27FC236}">
                <a16:creationId xmlns:a16="http://schemas.microsoft.com/office/drawing/2014/main" id="{903B5D28-98ED-DD48-8ED7-88ECB77CA60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40063" y="3405189"/>
            <a:ext cx="792162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0" name="Rectangle 37">
            <a:extLst>
              <a:ext uri="{FF2B5EF4-FFF2-40B4-BE49-F238E27FC236}">
                <a16:creationId xmlns:a16="http://schemas.microsoft.com/office/drawing/2014/main" id="{3008E681-9DC7-1641-99DB-5B94C193AD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62314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1" name="Freeform 39">
            <a:extLst>
              <a:ext uri="{FF2B5EF4-FFF2-40B4-BE49-F238E27FC236}">
                <a16:creationId xmlns:a16="http://schemas.microsoft.com/office/drawing/2014/main" id="{EDEC2FD3-E48E-6441-92EA-DFD00DED959C}"/>
              </a:ext>
            </a:extLst>
          </p:cNvPr>
          <p:cNvSpPr>
            <a:spLocks/>
          </p:cNvSpPr>
          <p:nvPr/>
        </p:nvSpPr>
        <p:spPr bwMode="auto">
          <a:xfrm>
            <a:off x="5245100" y="3789363"/>
            <a:ext cx="65088" cy="171450"/>
          </a:xfrm>
          <a:custGeom>
            <a:avLst/>
            <a:gdLst>
              <a:gd name="T0" fmla="*/ 2147483646 w 41"/>
              <a:gd name="T1" fmla="*/ 2147483646 h 108"/>
              <a:gd name="T2" fmla="*/ 2147483646 w 41"/>
              <a:gd name="T3" fmla="*/ 0 h 108"/>
              <a:gd name="T4" fmla="*/ 0 w 41"/>
              <a:gd name="T5" fmla="*/ 2147483646 h 108"/>
              <a:gd name="T6" fmla="*/ 2147483646 w 41"/>
              <a:gd name="T7" fmla="*/ 2147483646 h 108"/>
              <a:gd name="T8" fmla="*/ 2147483646 w 41"/>
              <a:gd name="T9" fmla="*/ 2147483646 h 10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41"/>
              <a:gd name="T16" fmla="*/ 0 h 108"/>
              <a:gd name="T17" fmla="*/ 41 w 41"/>
              <a:gd name="T18" fmla="*/ 108 h 108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41" h="108">
                <a:moveTo>
                  <a:pt x="41" y="108"/>
                </a:moveTo>
                <a:lnTo>
                  <a:pt x="14" y="0"/>
                </a:lnTo>
                <a:lnTo>
                  <a:pt x="0" y="108"/>
                </a:lnTo>
                <a:lnTo>
                  <a:pt x="14" y="108"/>
                </a:lnTo>
                <a:lnTo>
                  <a:pt x="41" y="108"/>
                </a:lnTo>
                <a:close/>
              </a:path>
            </a:pathLst>
          </a:custGeom>
          <a:solidFill>
            <a:srgbClr val="0000FF"/>
          </a:solidFill>
          <a:ln w="20638">
            <a:solidFill>
              <a:srgbClr val="0000FF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62472" name="Line 40">
            <a:extLst>
              <a:ext uri="{FF2B5EF4-FFF2-40B4-BE49-F238E27FC236}">
                <a16:creationId xmlns:a16="http://schemas.microsoft.com/office/drawing/2014/main" id="{F65D7D7A-4E5E-9E4F-AE57-6644138E4E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67325" y="3983038"/>
            <a:ext cx="1588" cy="234950"/>
          </a:xfrm>
          <a:prstGeom prst="line">
            <a:avLst/>
          </a:pr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3" name="Rectangle 41">
            <a:extLst>
              <a:ext uri="{FF2B5EF4-FFF2-40B4-BE49-F238E27FC236}">
                <a16:creationId xmlns:a16="http://schemas.microsoft.com/office/drawing/2014/main" id="{6BACA247-9C1E-9F4E-991E-A168F05D50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7638" y="35067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4" name="Rectangle 42">
            <a:extLst>
              <a:ext uri="{FF2B5EF4-FFF2-40B4-BE49-F238E27FC236}">
                <a16:creationId xmlns:a16="http://schemas.microsoft.com/office/drawing/2014/main" id="{658C8BC6-36D3-EA41-855F-B250F60E6A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1" y="4256088"/>
            <a:ext cx="523875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FF"/>
                </a:solidFill>
                <a:latin typeface="Times-Roman" pitchFamily="2" charset="0"/>
              </a:rPr>
              <a:t>ignore</a:t>
            </a:r>
            <a:endParaRPr lang="en-US" altLang="en-US" b="0">
              <a:solidFill>
                <a:srgbClr val="0000FF"/>
              </a:solidFill>
              <a:latin typeface="Times" pitchFamily="2" charset="0"/>
            </a:endParaRPr>
          </a:p>
        </p:txBody>
      </p:sp>
      <p:sp>
        <p:nvSpPr>
          <p:cNvPr id="62475" name="Rectangle 43">
            <a:extLst>
              <a:ext uri="{FF2B5EF4-FFF2-40B4-BE49-F238E27FC236}">
                <a16:creationId xmlns:a16="http://schemas.microsoft.com/office/drawing/2014/main" id="{968193CF-74FC-E644-A096-A8FE1D23BB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78425" y="313531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6" name="Rectangle 44">
            <a:extLst>
              <a:ext uri="{FF2B5EF4-FFF2-40B4-BE49-F238E27FC236}">
                <a16:creationId xmlns:a16="http://schemas.microsoft.com/office/drawing/2014/main" id="{0A1E75F0-6D5A-4641-BF56-F75A1E3D9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5067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7" name="Rectangle 45">
            <a:extLst>
              <a:ext uri="{FF2B5EF4-FFF2-40B4-BE49-F238E27FC236}">
                <a16:creationId xmlns:a16="http://schemas.microsoft.com/office/drawing/2014/main" id="{48B4B681-3ECA-344F-9DB6-0DFA37600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289718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2478" name="Line 46">
            <a:extLst>
              <a:ext uri="{FF2B5EF4-FFF2-40B4-BE49-F238E27FC236}">
                <a16:creationId xmlns:a16="http://schemas.microsoft.com/office/drawing/2014/main" id="{684F217E-C600-DA4A-B10A-BE15671A052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59376" y="3405189"/>
            <a:ext cx="792163" cy="15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2479" name="Rectangle 48">
            <a:extLst>
              <a:ext uri="{FF2B5EF4-FFF2-40B4-BE49-F238E27FC236}">
                <a16:creationId xmlns:a16="http://schemas.microsoft.com/office/drawing/2014/main" id="{6A4738A4-9AC6-C742-BACD-906A77854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36901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2480" name="Group 1">
            <a:extLst>
              <a:ext uri="{FF2B5EF4-FFF2-40B4-BE49-F238E27FC236}">
                <a16:creationId xmlns:a16="http://schemas.microsoft.com/office/drawing/2014/main" id="{FCBA7305-9084-CE4C-9AC8-B0EE3F2BCBE4}"/>
              </a:ext>
            </a:extLst>
          </p:cNvPr>
          <p:cNvGrpSpPr>
            <a:grpSpLocks/>
          </p:cNvGrpSpPr>
          <p:nvPr/>
        </p:nvGrpSpPr>
        <p:grpSpPr bwMode="auto">
          <a:xfrm>
            <a:off x="1905001" y="2895601"/>
            <a:ext cx="620713" cy="862171"/>
            <a:chOff x="990600" y="2895600"/>
            <a:chExt cx="620713" cy="862171"/>
          </a:xfrm>
        </p:grpSpPr>
        <p:sp>
          <p:nvSpPr>
            <p:cNvPr id="62509" name="Line 36">
              <a:extLst>
                <a:ext uri="{FF2B5EF4-FFF2-40B4-BE49-F238E27FC236}">
                  <a16:creationId xmlns:a16="http://schemas.microsoft.com/office/drawing/2014/main" id="{FC9B4113-4F32-FC4E-A8D6-060F93374B3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600" y="3405188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0" name="Rectangle 38">
              <a:extLst>
                <a:ext uri="{FF2B5EF4-FFF2-40B4-BE49-F238E27FC236}">
                  <a16:creationId xmlns:a16="http://schemas.microsoft.com/office/drawing/2014/main" id="{585C4601-72C0-CC4C-B187-FDAF00FC90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113" y="31353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1" name="Rectangle 69">
              <a:extLst>
                <a:ext uri="{FF2B5EF4-FFF2-40B4-BE49-F238E27FC236}">
                  <a16:creationId xmlns:a16="http://schemas.microsoft.com/office/drawing/2014/main" id="{912D1769-8D2E-3948-937B-9708D8626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290036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2" name="Rectangle 70">
              <a:extLst>
                <a:ext uri="{FF2B5EF4-FFF2-40B4-BE49-F238E27FC236}">
                  <a16:creationId xmlns:a16="http://schemas.microsoft.com/office/drawing/2014/main" id="{55F33157-1026-814F-B000-8017474CC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290036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3" name="Rectangle 71">
              <a:extLst>
                <a:ext uri="{FF2B5EF4-FFF2-40B4-BE49-F238E27FC236}">
                  <a16:creationId xmlns:a16="http://schemas.microsoft.com/office/drawing/2014/main" id="{9F3693EE-9D4B-5647-B5BC-9F5F9FBE1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4" name="Rectangle 72">
              <a:extLst>
                <a:ext uri="{FF2B5EF4-FFF2-40B4-BE49-F238E27FC236}">
                  <a16:creationId xmlns:a16="http://schemas.microsoft.com/office/drawing/2014/main" id="{845B5C85-07C0-9A45-99EF-C8CE5AF83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5" name="Rectangle 73">
              <a:extLst>
                <a:ext uri="{FF2B5EF4-FFF2-40B4-BE49-F238E27FC236}">
                  <a16:creationId xmlns:a16="http://schemas.microsoft.com/office/drawing/2014/main" id="{28F576DD-1EFB-C94F-9874-98A37CBB5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35115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6" name="Rectangle 74">
              <a:extLst>
                <a:ext uri="{FF2B5EF4-FFF2-40B4-BE49-F238E27FC236}">
                  <a16:creationId xmlns:a16="http://schemas.microsoft.com/office/drawing/2014/main" id="{3ED3CFCB-0D37-6A42-A052-BDF42EC35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35115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7" name="Rectangle 75">
              <a:extLst>
                <a:ext uri="{FF2B5EF4-FFF2-40B4-BE49-F238E27FC236}">
                  <a16:creationId xmlns:a16="http://schemas.microsoft.com/office/drawing/2014/main" id="{A748D439-D432-2E46-8943-E7ACFEFDF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8" name="Rectangle 76">
              <a:extLst>
                <a:ext uri="{FF2B5EF4-FFF2-40B4-BE49-F238E27FC236}">
                  <a16:creationId xmlns:a16="http://schemas.microsoft.com/office/drawing/2014/main" id="{D615B06E-7827-5F4F-835D-86C40C4362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19" name="Rectangle 77">
              <a:extLst>
                <a:ext uri="{FF2B5EF4-FFF2-40B4-BE49-F238E27FC236}">
                  <a16:creationId xmlns:a16="http://schemas.microsoft.com/office/drawing/2014/main" id="{A06DE320-8AD6-F449-B06B-E0089C80C9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988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0" name="Rectangle 78">
              <a:extLst>
                <a:ext uri="{FF2B5EF4-FFF2-40B4-BE49-F238E27FC236}">
                  <a16:creationId xmlns:a16="http://schemas.microsoft.com/office/drawing/2014/main" id="{F8F52D1F-CF3D-1948-889C-35E4C6E05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413" y="313213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1" name="Rectangle 79">
              <a:extLst>
                <a:ext uri="{FF2B5EF4-FFF2-40B4-BE49-F238E27FC236}">
                  <a16:creationId xmlns:a16="http://schemas.microsoft.com/office/drawing/2014/main" id="{A0C24823-7F26-424B-8081-1CB9EDC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625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22" name="Rectangle 80">
              <a:extLst>
                <a:ext uri="{FF2B5EF4-FFF2-40B4-BE49-F238E27FC236}">
                  <a16:creationId xmlns:a16="http://schemas.microsoft.com/office/drawing/2014/main" id="{8AB16C6B-CBB6-E24E-916B-0523E595C7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063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2481" name="Freeform 31">
            <a:extLst>
              <a:ext uri="{FF2B5EF4-FFF2-40B4-BE49-F238E27FC236}">
                <a16:creationId xmlns:a16="http://schemas.microsoft.com/office/drawing/2014/main" id="{F8AB6939-F17B-0343-983E-6DA694EB7591}"/>
              </a:ext>
            </a:extLst>
          </p:cNvPr>
          <p:cNvSpPr>
            <a:spLocks/>
          </p:cNvSpPr>
          <p:nvPr/>
        </p:nvSpPr>
        <p:spPr bwMode="auto">
          <a:xfrm>
            <a:off x="4270376" y="3236914"/>
            <a:ext cx="557213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2482" name="Group 27">
            <a:extLst>
              <a:ext uri="{FF2B5EF4-FFF2-40B4-BE49-F238E27FC236}">
                <a16:creationId xmlns:a16="http://schemas.microsoft.com/office/drawing/2014/main" id="{8E3D23A6-677E-414F-A0D3-BBB984B07D10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2507" name="Picture 28" descr="Screen shot 2015-09-30 at 3.23.46 PM.png">
              <a:extLst>
                <a:ext uri="{FF2B5EF4-FFF2-40B4-BE49-F238E27FC236}">
                  <a16:creationId xmlns:a16="http://schemas.microsoft.com/office/drawing/2014/main" id="{4CF2C758-215F-234B-BB69-14F02E84CD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2508" name="Picture 29" descr="Screen shot 2015-09-30 at 3.24.18 PM.png">
              <a:extLst>
                <a:ext uri="{FF2B5EF4-FFF2-40B4-BE49-F238E27FC236}">
                  <a16:creationId xmlns:a16="http://schemas.microsoft.com/office/drawing/2014/main" id="{D0CB45DF-A084-1B4B-923C-ECCFC94C9C8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2483" name="Rectangle 3">
            <a:extLst>
              <a:ext uri="{FF2B5EF4-FFF2-40B4-BE49-F238E27FC236}">
                <a16:creationId xmlns:a16="http://schemas.microsoft.com/office/drawing/2014/main" id="{7EEC3EFA-34B6-F645-A92E-C9CCC4C451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4887913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4" name="Rectangle 3">
            <a:extLst>
              <a:ext uri="{FF2B5EF4-FFF2-40B4-BE49-F238E27FC236}">
                <a16:creationId xmlns:a16="http://schemas.microsoft.com/office/drawing/2014/main" id="{FA8822AC-56A8-B847-922F-42EB5178FB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5" name="Rectangle 3">
            <a:extLst>
              <a:ext uri="{FF2B5EF4-FFF2-40B4-BE49-F238E27FC236}">
                <a16:creationId xmlns:a16="http://schemas.microsoft.com/office/drawing/2014/main" id="{8A8F3937-DA77-CD4A-90CE-4FD3702C14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62825" y="436562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6" name="Rectangle 3">
            <a:extLst>
              <a:ext uri="{FF2B5EF4-FFF2-40B4-BE49-F238E27FC236}">
                <a16:creationId xmlns:a16="http://schemas.microsoft.com/office/drawing/2014/main" id="{F27DA137-C20F-7E4E-A7B7-7D738B1621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8764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7" name="Rectangle 3">
            <a:extLst>
              <a:ext uri="{FF2B5EF4-FFF2-40B4-BE49-F238E27FC236}">
                <a16:creationId xmlns:a16="http://schemas.microsoft.com/office/drawing/2014/main" id="{77315F88-F978-9345-8F2B-3E72866980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8" name="Rectangle 39">
            <a:extLst>
              <a:ext uri="{FF2B5EF4-FFF2-40B4-BE49-F238E27FC236}">
                <a16:creationId xmlns:a16="http://schemas.microsoft.com/office/drawing/2014/main" id="{7AA6A1E3-9A9D-7445-A880-BAE1B2BA03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89" name="Rectangle 3">
            <a:extLst>
              <a:ext uri="{FF2B5EF4-FFF2-40B4-BE49-F238E27FC236}">
                <a16:creationId xmlns:a16="http://schemas.microsoft.com/office/drawing/2014/main" id="{F0EA92DA-5E04-3945-9F1E-8F154F598A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90" name="Rectangle 3">
            <a:extLst>
              <a:ext uri="{FF2B5EF4-FFF2-40B4-BE49-F238E27FC236}">
                <a16:creationId xmlns:a16="http://schemas.microsoft.com/office/drawing/2014/main" id="{DA0ECB69-0911-6246-A5AC-FE9770C10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2491" name="Rectangle 3">
            <a:extLst>
              <a:ext uri="{FF2B5EF4-FFF2-40B4-BE49-F238E27FC236}">
                <a16:creationId xmlns:a16="http://schemas.microsoft.com/office/drawing/2014/main" id="{56556D21-C829-8440-A6F3-74400F8C1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2492" name="Group 44">
            <a:extLst>
              <a:ext uri="{FF2B5EF4-FFF2-40B4-BE49-F238E27FC236}">
                <a16:creationId xmlns:a16="http://schemas.microsoft.com/office/drawing/2014/main" id="{DAAD5009-AC76-2745-AF52-E09BE0AB6211}"/>
              </a:ext>
            </a:extLst>
          </p:cNvPr>
          <p:cNvGrpSpPr>
            <a:grpSpLocks/>
          </p:cNvGrpSpPr>
          <p:nvPr/>
        </p:nvGrpSpPr>
        <p:grpSpPr bwMode="auto">
          <a:xfrm>
            <a:off x="6242051" y="2884488"/>
            <a:ext cx="620713" cy="862170"/>
            <a:chOff x="990600" y="2895600"/>
            <a:chExt cx="620713" cy="862171"/>
          </a:xfrm>
        </p:grpSpPr>
        <p:sp>
          <p:nvSpPr>
            <p:cNvPr id="62493" name="Line 36">
              <a:extLst>
                <a:ext uri="{FF2B5EF4-FFF2-40B4-BE49-F238E27FC236}">
                  <a16:creationId xmlns:a16="http://schemas.microsoft.com/office/drawing/2014/main" id="{38A0C06D-313F-BE4D-A1D9-AAAE6E0F2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90600" y="3405188"/>
              <a:ext cx="620713" cy="1587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Rectangle 38">
              <a:extLst>
                <a:ext uri="{FF2B5EF4-FFF2-40B4-BE49-F238E27FC236}">
                  <a16:creationId xmlns:a16="http://schemas.microsoft.com/office/drawing/2014/main" id="{7A6AD89E-CDEB-0147-84E3-D6C465069D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27113" y="3135313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5" name="Rectangle 69">
              <a:extLst>
                <a:ext uri="{FF2B5EF4-FFF2-40B4-BE49-F238E27FC236}">
                  <a16:creationId xmlns:a16="http://schemas.microsoft.com/office/drawing/2014/main" id="{5C9460C3-C80C-9D4E-B3AB-DC859D0FE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290036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6" name="Rectangle 70">
              <a:extLst>
                <a:ext uri="{FF2B5EF4-FFF2-40B4-BE49-F238E27FC236}">
                  <a16:creationId xmlns:a16="http://schemas.microsoft.com/office/drawing/2014/main" id="{32774896-B936-4945-B845-2EE034BA1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290036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7" name="Rectangle 71">
              <a:extLst>
                <a:ext uri="{FF2B5EF4-FFF2-40B4-BE49-F238E27FC236}">
                  <a16:creationId xmlns:a16="http://schemas.microsoft.com/office/drawing/2014/main" id="{51C2D33D-430A-594D-8F14-A96A62F55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8" name="Rectangle 72">
              <a:extLst>
                <a:ext uri="{FF2B5EF4-FFF2-40B4-BE49-F238E27FC236}">
                  <a16:creationId xmlns:a16="http://schemas.microsoft.com/office/drawing/2014/main" id="{5B01AD13-90D8-4D4F-996C-E777990D8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289560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499" name="Rectangle 73">
              <a:extLst>
                <a:ext uri="{FF2B5EF4-FFF2-40B4-BE49-F238E27FC236}">
                  <a16:creationId xmlns:a16="http://schemas.microsoft.com/office/drawing/2014/main" id="{C4F7EB93-5B0A-DA45-B097-5498042E7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1763" y="35115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0" name="Rectangle 74">
              <a:extLst>
                <a:ext uri="{FF2B5EF4-FFF2-40B4-BE49-F238E27FC236}">
                  <a16:creationId xmlns:a16="http://schemas.microsoft.com/office/drawing/2014/main" id="{7364A59E-2C8B-1B43-B52E-A54FA8EE1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8575" y="35115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1" name="Rectangle 75">
              <a:extLst>
                <a:ext uri="{FF2B5EF4-FFF2-40B4-BE49-F238E27FC236}">
                  <a16:creationId xmlns:a16="http://schemas.microsoft.com/office/drawing/2014/main" id="{71A54873-8501-BC44-A21F-E87EDA1E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55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2" name="Rectangle 76">
              <a:extLst>
                <a:ext uri="{FF2B5EF4-FFF2-40B4-BE49-F238E27FC236}">
                  <a16:creationId xmlns:a16="http://schemas.microsoft.com/office/drawing/2014/main" id="{029EE3B8-C320-6345-8F8C-BA480D427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7650" y="3506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3" name="Rectangle 77">
              <a:extLst>
                <a:ext uri="{FF2B5EF4-FFF2-40B4-BE49-F238E27FC236}">
                  <a16:creationId xmlns:a16="http://schemas.microsoft.com/office/drawing/2014/main" id="{C8D62930-9CA6-334D-AE08-023823649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988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4" name="Rectangle 78">
              <a:extLst>
                <a:ext uri="{FF2B5EF4-FFF2-40B4-BE49-F238E27FC236}">
                  <a16:creationId xmlns:a16="http://schemas.microsoft.com/office/drawing/2014/main" id="{6617E30A-C521-794D-B6FC-DFC5E01C7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413" y="31321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5" name="Rectangle 79">
              <a:extLst>
                <a:ext uri="{FF2B5EF4-FFF2-40B4-BE49-F238E27FC236}">
                  <a16:creationId xmlns:a16="http://schemas.microsoft.com/office/drawing/2014/main" id="{6F2799A5-2221-5C41-A071-E53413D95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90625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2506" name="Rectangle 80">
              <a:extLst>
                <a:ext uri="{FF2B5EF4-FFF2-40B4-BE49-F238E27FC236}">
                  <a16:creationId xmlns:a16="http://schemas.microsoft.com/office/drawing/2014/main" id="{50D08BCA-D047-C648-8890-B53E83647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16063" y="31257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8F8B2542-969F-CF41-BF07-142118D6AC2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Start with: Positive minus negative</a:t>
            </a:r>
            <a:endParaRPr lang="en-US" altLang="en-US" sz="3200"/>
          </a:p>
        </p:txBody>
      </p:sp>
      <p:sp>
        <p:nvSpPr>
          <p:cNvPr id="64514" name="Rectangle 49">
            <a:extLst>
              <a:ext uri="{FF2B5EF4-FFF2-40B4-BE49-F238E27FC236}">
                <a16:creationId xmlns:a16="http://schemas.microsoft.com/office/drawing/2014/main" id="{DF549E84-B7AE-F74F-8408-D660867344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31242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5" name="Rectangle 50">
            <a:extLst>
              <a:ext uri="{FF2B5EF4-FFF2-40B4-BE49-F238E27FC236}">
                <a16:creationId xmlns:a16="http://schemas.microsoft.com/office/drawing/2014/main" id="{64A7A641-5E9D-BD40-978B-776EA7C05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6" name="Line 51">
            <a:extLst>
              <a:ext uri="{FF2B5EF4-FFF2-40B4-BE49-F238E27FC236}">
                <a16:creationId xmlns:a16="http://schemas.microsoft.com/office/drawing/2014/main" id="{97724A94-3FB5-6245-BE16-21EE56DAD2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6576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7" name="Line 52">
            <a:extLst>
              <a:ext uri="{FF2B5EF4-FFF2-40B4-BE49-F238E27FC236}">
                <a16:creationId xmlns:a16="http://schemas.microsoft.com/office/drawing/2014/main" id="{A0C9B5C7-283C-6047-B207-846C3BD6C53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941513" y="3394075"/>
            <a:ext cx="6207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4518" name="Rectangle 53">
            <a:extLst>
              <a:ext uri="{FF2B5EF4-FFF2-40B4-BE49-F238E27FC236}">
                <a16:creationId xmlns:a16="http://schemas.microsoft.com/office/drawing/2014/main" id="{CE1DE59F-46C1-2649-B9F0-AA8FFD9C11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19" name="Rectangle 54">
            <a:extLst>
              <a:ext uri="{FF2B5EF4-FFF2-40B4-BE49-F238E27FC236}">
                <a16:creationId xmlns:a16="http://schemas.microsoft.com/office/drawing/2014/main" id="{CD2BAE67-05C8-574E-ACEF-1AB386912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288448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0" name="Rectangle 55">
            <a:extLst>
              <a:ext uri="{FF2B5EF4-FFF2-40B4-BE49-F238E27FC236}">
                <a16:creationId xmlns:a16="http://schemas.microsoft.com/office/drawing/2014/main" id="{0DB7500F-3D4B-5847-9280-C64E92338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2884489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1" name="Rectangle 56">
            <a:extLst>
              <a:ext uri="{FF2B5EF4-FFF2-40B4-BE49-F238E27FC236}">
                <a16:creationId xmlns:a16="http://schemas.microsoft.com/office/drawing/2014/main" id="{54C4583D-46EE-7F47-894E-D8FB93CAA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2" name="Rectangle 57">
            <a:extLst>
              <a:ext uri="{FF2B5EF4-FFF2-40B4-BE49-F238E27FC236}">
                <a16:creationId xmlns:a16="http://schemas.microsoft.com/office/drawing/2014/main" id="{F92B94AC-04F9-8E42-9BD6-975D46EE6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28781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3" name="Rectangle 58">
            <a:extLst>
              <a:ext uri="{FF2B5EF4-FFF2-40B4-BE49-F238E27FC236}">
                <a16:creationId xmlns:a16="http://schemas.microsoft.com/office/drawing/2014/main" id="{DC0513F3-06A8-164C-AD13-CCE74F0420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74900" y="34956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4" name="Rectangle 59">
            <a:extLst>
              <a:ext uri="{FF2B5EF4-FFF2-40B4-BE49-F238E27FC236}">
                <a16:creationId xmlns:a16="http://schemas.microsoft.com/office/drawing/2014/main" id="{2876BC6B-61DC-6E48-9B88-F3F289BC05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19325" y="3495676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5" name="Rectangle 60">
            <a:extLst>
              <a:ext uri="{FF2B5EF4-FFF2-40B4-BE49-F238E27FC236}">
                <a16:creationId xmlns:a16="http://schemas.microsoft.com/office/drawing/2014/main" id="{38E5DB22-C454-6940-8F07-77BC43C7C5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1538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6" name="Rectangle 61">
            <a:extLst>
              <a:ext uri="{FF2B5EF4-FFF2-40B4-BE49-F238E27FC236}">
                <a16:creationId xmlns:a16="http://schemas.microsoft.com/office/drawing/2014/main" id="{EC8477A2-34C7-B245-8355-4DB5C8DB90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66975" y="348773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7" name="Rectangle 62">
            <a:extLst>
              <a:ext uri="{FF2B5EF4-FFF2-40B4-BE49-F238E27FC236}">
                <a16:creationId xmlns:a16="http://schemas.microsoft.com/office/drawing/2014/main" id="{34B0AB49-FBDA-6A4F-9799-4329FED6F9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8025" y="312578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8" name="Rectangle 81">
            <a:extLst>
              <a:ext uri="{FF2B5EF4-FFF2-40B4-BE49-F238E27FC236}">
                <a16:creationId xmlns:a16="http://schemas.microsoft.com/office/drawing/2014/main" id="{579EF69C-38C5-9947-A32A-CDBC5FCBAF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55850" y="3127376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29" name="Rectangle 82">
            <a:extLst>
              <a:ext uri="{FF2B5EF4-FFF2-40B4-BE49-F238E27FC236}">
                <a16:creationId xmlns:a16="http://schemas.microsoft.com/office/drawing/2014/main" id="{27725FEE-BF59-BE48-B0BF-F15DD399D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52663" y="3127376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0" name="Rectangle 83">
            <a:extLst>
              <a:ext uri="{FF2B5EF4-FFF2-40B4-BE49-F238E27FC236}">
                <a16:creationId xmlns:a16="http://schemas.microsoft.com/office/drawing/2014/main" id="{512CF6B3-F892-C141-9004-022FCA8B4D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9638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1" name="Rectangle 84">
            <a:extLst>
              <a:ext uri="{FF2B5EF4-FFF2-40B4-BE49-F238E27FC236}">
                <a16:creationId xmlns:a16="http://schemas.microsoft.com/office/drawing/2014/main" id="{3D225469-A221-CB4B-B35E-D90E121253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0150" y="3122614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4532" name="TextBox 125">
            <a:extLst>
              <a:ext uri="{FF2B5EF4-FFF2-40B4-BE49-F238E27FC236}">
                <a16:creationId xmlns:a16="http://schemas.microsoft.com/office/drawing/2014/main" id="{AFF74C53-224C-1447-AC61-08925C71D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4533" name="Group 27">
            <a:extLst>
              <a:ext uri="{FF2B5EF4-FFF2-40B4-BE49-F238E27FC236}">
                <a16:creationId xmlns:a16="http://schemas.microsoft.com/office/drawing/2014/main" id="{2C4A5D8F-A2E0-2A46-B8D2-9DC69EF99E43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4538" name="Picture 28" descr="Screen shot 2015-09-30 at 3.23.46 PM.png">
              <a:extLst>
                <a:ext uri="{FF2B5EF4-FFF2-40B4-BE49-F238E27FC236}">
                  <a16:creationId xmlns:a16="http://schemas.microsoft.com/office/drawing/2014/main" id="{4EECF8EA-A0E6-7048-BA9E-D1C3746E96E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4539" name="Picture 29" descr="Screen shot 2015-09-30 at 3.24.18 PM.png">
              <a:extLst>
                <a:ext uri="{FF2B5EF4-FFF2-40B4-BE49-F238E27FC236}">
                  <a16:creationId xmlns:a16="http://schemas.microsoft.com/office/drawing/2014/main" id="{A7E8CECB-5E51-B549-BE3C-A85315B0B07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4534" name="Rectangle 3">
            <a:extLst>
              <a:ext uri="{FF2B5EF4-FFF2-40B4-BE49-F238E27FC236}">
                <a16:creationId xmlns:a16="http://schemas.microsoft.com/office/drawing/2014/main" id="{07506421-586E-E042-8025-D6BED94BD9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5" name="Rectangle 3">
            <a:extLst>
              <a:ext uri="{FF2B5EF4-FFF2-40B4-BE49-F238E27FC236}">
                <a16:creationId xmlns:a16="http://schemas.microsoft.com/office/drawing/2014/main" id="{46855708-26F4-D945-8B6E-33CF01BA95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6" name="Rectangle 3">
            <a:extLst>
              <a:ext uri="{FF2B5EF4-FFF2-40B4-BE49-F238E27FC236}">
                <a16:creationId xmlns:a16="http://schemas.microsoft.com/office/drawing/2014/main" id="{20DB829E-8470-A448-9291-74811D772E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37" name="Rectangle 3">
            <a:extLst>
              <a:ext uri="{FF2B5EF4-FFF2-40B4-BE49-F238E27FC236}">
                <a16:creationId xmlns:a16="http://schemas.microsoft.com/office/drawing/2014/main" id="{C17F417C-FF65-6544-9179-4D17329DA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12B71431-A7E8-AC4D-A476-AC8EED5B0A1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Convert to: Positive plus positive</a:t>
            </a:r>
            <a:endParaRPr lang="en-US" altLang="en-US" sz="3200"/>
          </a:p>
        </p:txBody>
      </p:sp>
      <p:sp>
        <p:nvSpPr>
          <p:cNvPr id="65538" name="Rectangle 49">
            <a:extLst>
              <a:ext uri="{FF2B5EF4-FFF2-40B4-BE49-F238E27FC236}">
                <a16:creationId xmlns:a16="http://schemas.microsoft.com/office/drawing/2014/main" id="{34A1233D-F306-7543-9B1D-EC0F271F7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08325" y="312420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39" name="Rectangle 50">
            <a:extLst>
              <a:ext uri="{FF2B5EF4-FFF2-40B4-BE49-F238E27FC236}">
                <a16:creationId xmlns:a16="http://schemas.microsoft.com/office/drawing/2014/main" id="{4C66C67C-DA57-BD4E-9392-D7013C09F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0" name="Line 51">
            <a:extLst>
              <a:ext uri="{FF2B5EF4-FFF2-40B4-BE49-F238E27FC236}">
                <a16:creationId xmlns:a16="http://schemas.microsoft.com/office/drawing/2014/main" id="{44ED58E9-C404-124E-9A9D-4445AAB794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076576" y="33940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1" name="Rectangle 53">
            <a:extLst>
              <a:ext uri="{FF2B5EF4-FFF2-40B4-BE49-F238E27FC236}">
                <a16:creationId xmlns:a16="http://schemas.microsoft.com/office/drawing/2014/main" id="{4A189DC2-A140-CF46-A475-5F87F4ACF4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8826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2" name="Rectangle 63">
            <a:extLst>
              <a:ext uri="{FF2B5EF4-FFF2-40B4-BE49-F238E27FC236}">
                <a16:creationId xmlns:a16="http://schemas.microsoft.com/office/drawing/2014/main" id="{AF340A70-FCF9-E74A-AA75-C20F0BCDD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4938" y="3124201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3" name="Rectangle 64">
            <a:extLst>
              <a:ext uri="{FF2B5EF4-FFF2-40B4-BE49-F238E27FC236}">
                <a16:creationId xmlns:a16="http://schemas.microsoft.com/office/drawing/2014/main" id="{5CA1024E-D70F-CB46-B472-C0133A5F3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4956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4" name="Rectangle 65">
            <a:extLst>
              <a:ext uri="{FF2B5EF4-FFF2-40B4-BE49-F238E27FC236}">
                <a16:creationId xmlns:a16="http://schemas.microsoft.com/office/drawing/2014/main" id="{B25A1CE5-45FB-0F4B-ADC5-F8E6D8072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2887664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5545" name="Line 66">
            <a:extLst>
              <a:ext uri="{FF2B5EF4-FFF2-40B4-BE49-F238E27FC236}">
                <a16:creationId xmlns:a16="http://schemas.microsoft.com/office/drawing/2014/main" id="{337FAC0F-6E66-3B4C-889E-1890A8F810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95888" y="33940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6" name="Rectangle 68">
            <a:extLst>
              <a:ext uri="{FF2B5EF4-FFF2-40B4-BE49-F238E27FC236}">
                <a16:creationId xmlns:a16="http://schemas.microsoft.com/office/drawing/2014/main" id="{69312425-2A5E-3A4F-982F-65190B166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22901" y="312737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5547" name="Group 1">
            <a:extLst>
              <a:ext uri="{FF2B5EF4-FFF2-40B4-BE49-F238E27FC236}">
                <a16:creationId xmlns:a16="http://schemas.microsoft.com/office/drawing/2014/main" id="{A4F7539F-C315-CB47-9CF4-E34E7F75F786}"/>
              </a:ext>
            </a:extLst>
          </p:cNvPr>
          <p:cNvGrpSpPr>
            <a:grpSpLocks/>
          </p:cNvGrpSpPr>
          <p:nvPr/>
        </p:nvGrpSpPr>
        <p:grpSpPr bwMode="auto">
          <a:xfrm>
            <a:off x="1941513" y="2878138"/>
            <a:ext cx="620712" cy="863758"/>
            <a:chOff x="1027113" y="2878138"/>
            <a:chExt cx="620712" cy="863758"/>
          </a:xfrm>
        </p:grpSpPr>
        <p:sp>
          <p:nvSpPr>
            <p:cNvPr id="65577" name="Line 52">
              <a:extLst>
                <a:ext uri="{FF2B5EF4-FFF2-40B4-BE49-F238E27FC236}">
                  <a16:creationId xmlns:a16="http://schemas.microsoft.com/office/drawing/2014/main" id="{AE6781D8-F54B-8044-B143-F6DD852357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7113" y="3394075"/>
              <a:ext cx="620712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8" name="Rectangle 54">
              <a:extLst>
                <a:ext uri="{FF2B5EF4-FFF2-40B4-BE49-F238E27FC236}">
                  <a16:creationId xmlns:a16="http://schemas.microsoft.com/office/drawing/2014/main" id="{F73AD419-CFF9-EB4B-B512-4DA86C3B68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8448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9" name="Rectangle 55">
              <a:extLst>
                <a:ext uri="{FF2B5EF4-FFF2-40B4-BE49-F238E27FC236}">
                  <a16:creationId xmlns:a16="http://schemas.microsoft.com/office/drawing/2014/main" id="{1E07114B-92C7-DD49-8357-755F20E54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28844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0" name="Rectangle 56">
              <a:extLst>
                <a:ext uri="{FF2B5EF4-FFF2-40B4-BE49-F238E27FC236}">
                  <a16:creationId xmlns:a16="http://schemas.microsoft.com/office/drawing/2014/main" id="{744C31B3-F2C0-F24F-B211-25B0EA8BC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1" name="Rectangle 57">
              <a:extLst>
                <a:ext uri="{FF2B5EF4-FFF2-40B4-BE49-F238E27FC236}">
                  <a16:creationId xmlns:a16="http://schemas.microsoft.com/office/drawing/2014/main" id="{413BEA3F-FF80-E742-A1D4-639E77113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2" name="Rectangle 58">
              <a:extLst>
                <a:ext uri="{FF2B5EF4-FFF2-40B4-BE49-F238E27FC236}">
                  <a16:creationId xmlns:a16="http://schemas.microsoft.com/office/drawing/2014/main" id="{83C65C9A-0BF9-AF4D-953D-C4DB6D6F24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3495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3" name="Rectangle 59">
              <a:extLst>
                <a:ext uri="{FF2B5EF4-FFF2-40B4-BE49-F238E27FC236}">
                  <a16:creationId xmlns:a16="http://schemas.microsoft.com/office/drawing/2014/main" id="{6B43E9EA-41A4-0B46-B8F3-AA992D4DE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3495675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4" name="Rectangle 60">
              <a:extLst>
                <a:ext uri="{FF2B5EF4-FFF2-40B4-BE49-F238E27FC236}">
                  <a16:creationId xmlns:a16="http://schemas.microsoft.com/office/drawing/2014/main" id="{36D109A9-3BF3-AA48-9484-E6DCE2EA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5" name="Rectangle 61">
              <a:extLst>
                <a:ext uri="{FF2B5EF4-FFF2-40B4-BE49-F238E27FC236}">
                  <a16:creationId xmlns:a16="http://schemas.microsoft.com/office/drawing/2014/main" id="{8AE6E16A-F9FB-0447-B74B-1F523E02A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6" name="Rectangle 62">
              <a:extLst>
                <a:ext uri="{FF2B5EF4-FFF2-40B4-BE49-F238E27FC236}">
                  <a16:creationId xmlns:a16="http://schemas.microsoft.com/office/drawing/2014/main" id="{D6FFE745-CD4B-AA41-9E9C-DD456C830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3125788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7" name="Rectangle 81">
              <a:extLst>
                <a:ext uri="{FF2B5EF4-FFF2-40B4-BE49-F238E27FC236}">
                  <a16:creationId xmlns:a16="http://schemas.microsoft.com/office/drawing/2014/main" id="{7B0616B2-2415-E348-9F0D-9BEA117EA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450" y="31273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8" name="Rectangle 82">
              <a:extLst>
                <a:ext uri="{FF2B5EF4-FFF2-40B4-BE49-F238E27FC236}">
                  <a16:creationId xmlns:a16="http://schemas.microsoft.com/office/drawing/2014/main" id="{F9827C37-1281-0646-AD40-50CC78117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8263" y="3127375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89" name="Rectangle 83">
              <a:extLst>
                <a:ext uri="{FF2B5EF4-FFF2-40B4-BE49-F238E27FC236}">
                  <a16:creationId xmlns:a16="http://schemas.microsoft.com/office/drawing/2014/main" id="{BFADB874-3D24-FF4A-BAD7-1D232EC1D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238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90" name="Rectangle 84">
              <a:extLst>
                <a:ext uri="{FF2B5EF4-FFF2-40B4-BE49-F238E27FC236}">
                  <a16:creationId xmlns:a16="http://schemas.microsoft.com/office/drawing/2014/main" id="{45040B7A-8158-6C4A-A161-8C8FBFB0E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0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5548" name="Freeform 31">
            <a:extLst>
              <a:ext uri="{FF2B5EF4-FFF2-40B4-BE49-F238E27FC236}">
                <a16:creationId xmlns:a16="http://schemas.microsoft.com/office/drawing/2014/main" id="{A9B8D7C5-2575-5049-802E-7A689623E05B}"/>
              </a:ext>
            </a:extLst>
          </p:cNvPr>
          <p:cNvSpPr>
            <a:spLocks/>
          </p:cNvSpPr>
          <p:nvPr/>
        </p:nvSpPr>
        <p:spPr bwMode="auto">
          <a:xfrm>
            <a:off x="4254501" y="3219450"/>
            <a:ext cx="557213" cy="192088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5549" name="TextBox 125">
            <a:extLst>
              <a:ext uri="{FF2B5EF4-FFF2-40B4-BE49-F238E27FC236}">
                <a16:creationId xmlns:a16="http://schemas.microsoft.com/office/drawing/2014/main" id="{ADB4E471-0620-6D45-B64B-ABC25D967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5550" name="Group 27">
            <a:extLst>
              <a:ext uri="{FF2B5EF4-FFF2-40B4-BE49-F238E27FC236}">
                <a16:creationId xmlns:a16="http://schemas.microsoft.com/office/drawing/2014/main" id="{47A33770-C83F-0340-8C89-DA2B07E8A5AC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5575" name="Picture 28" descr="Screen shot 2015-09-30 at 3.23.46 PM.png">
              <a:extLst>
                <a:ext uri="{FF2B5EF4-FFF2-40B4-BE49-F238E27FC236}">
                  <a16:creationId xmlns:a16="http://schemas.microsoft.com/office/drawing/2014/main" id="{CDA570F1-2855-994A-B5A4-AA1E4C4D73C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5576" name="Picture 29" descr="Screen shot 2015-09-30 at 3.24.18 PM.png">
              <a:extLst>
                <a:ext uri="{FF2B5EF4-FFF2-40B4-BE49-F238E27FC236}">
                  <a16:creationId xmlns:a16="http://schemas.microsoft.com/office/drawing/2014/main" id="{BC6F0418-3E1F-6E49-8D9E-8DE68A7683B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5551" name="Rectangle 3">
            <a:extLst>
              <a:ext uri="{FF2B5EF4-FFF2-40B4-BE49-F238E27FC236}">
                <a16:creationId xmlns:a16="http://schemas.microsoft.com/office/drawing/2014/main" id="{BC5BC803-356D-C846-9A9E-90452CDB8B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2555875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2" name="Rectangle 3">
            <a:extLst>
              <a:ext uri="{FF2B5EF4-FFF2-40B4-BE49-F238E27FC236}">
                <a16:creationId xmlns:a16="http://schemas.microsoft.com/office/drawing/2014/main" id="{21EBE67B-C34E-2D48-BDB7-75F5424DF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3" name="Rectangle 3">
            <a:extLst>
              <a:ext uri="{FF2B5EF4-FFF2-40B4-BE49-F238E27FC236}">
                <a16:creationId xmlns:a16="http://schemas.microsoft.com/office/drawing/2014/main" id="{5C291072-3B5C-9942-B87F-2CACE3E2FD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1997075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4" name="Rectangle 3">
            <a:extLst>
              <a:ext uri="{FF2B5EF4-FFF2-40B4-BE49-F238E27FC236}">
                <a16:creationId xmlns:a16="http://schemas.microsoft.com/office/drawing/2014/main" id="{3355FEBD-7A5F-2C4F-888E-C1C5257BF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5" name="Rectangle 3">
            <a:extLst>
              <a:ext uri="{FF2B5EF4-FFF2-40B4-BE49-F238E27FC236}">
                <a16:creationId xmlns:a16="http://schemas.microsoft.com/office/drawing/2014/main" id="{B376FCD1-8D24-9647-97F6-8F43EDE1FC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6389" y="3163889"/>
            <a:ext cx="630237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6" name="Rectangle 3">
            <a:extLst>
              <a:ext uri="{FF2B5EF4-FFF2-40B4-BE49-F238E27FC236}">
                <a16:creationId xmlns:a16="http://schemas.microsoft.com/office/drawing/2014/main" id="{5E9F6911-9BC4-FA48-B968-AB5CF8F49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9564" y="28860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7" name="Rectangle 41">
            <a:extLst>
              <a:ext uri="{FF2B5EF4-FFF2-40B4-BE49-F238E27FC236}">
                <a16:creationId xmlns:a16="http://schemas.microsoft.com/office/drawing/2014/main" id="{BC64DA86-4651-C447-B9B6-F311255647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1625" y="3522664"/>
            <a:ext cx="630238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8" name="Rectangle 3">
            <a:extLst>
              <a:ext uri="{FF2B5EF4-FFF2-40B4-BE49-F238E27FC236}">
                <a16:creationId xmlns:a16="http://schemas.microsoft.com/office/drawing/2014/main" id="{BAFBFA46-2724-3448-9491-AB5F490322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2873375"/>
            <a:ext cx="630237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5559" name="Rectangle 3">
            <a:extLst>
              <a:ext uri="{FF2B5EF4-FFF2-40B4-BE49-F238E27FC236}">
                <a16:creationId xmlns:a16="http://schemas.microsoft.com/office/drawing/2014/main" id="{AC2CDFFD-E9CF-A243-ADFD-84D1A6D185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1514" y="3144838"/>
            <a:ext cx="630237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5560" name="Group 40">
            <a:extLst>
              <a:ext uri="{FF2B5EF4-FFF2-40B4-BE49-F238E27FC236}">
                <a16:creationId xmlns:a16="http://schemas.microsoft.com/office/drawing/2014/main" id="{FDD2FE04-314E-3E47-B36B-670B483B1DA4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2867026"/>
            <a:ext cx="620712" cy="863759"/>
            <a:chOff x="1027113" y="2878138"/>
            <a:chExt cx="620712" cy="863758"/>
          </a:xfrm>
        </p:grpSpPr>
        <p:sp>
          <p:nvSpPr>
            <p:cNvPr id="65561" name="Line 52">
              <a:extLst>
                <a:ext uri="{FF2B5EF4-FFF2-40B4-BE49-F238E27FC236}">
                  <a16:creationId xmlns:a16="http://schemas.microsoft.com/office/drawing/2014/main" id="{CCEE0AFB-E570-1749-A210-28F88BD4C2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027113" y="3394075"/>
              <a:ext cx="620712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Rectangle 54">
              <a:extLst>
                <a:ext uri="{FF2B5EF4-FFF2-40B4-BE49-F238E27FC236}">
                  <a16:creationId xmlns:a16="http://schemas.microsoft.com/office/drawing/2014/main" id="{188F626B-1BDD-6243-B2DA-1E4BD7C3A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288448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3" name="Rectangle 55">
              <a:extLst>
                <a:ext uri="{FF2B5EF4-FFF2-40B4-BE49-F238E27FC236}">
                  <a16:creationId xmlns:a16="http://schemas.microsoft.com/office/drawing/2014/main" id="{2B6F5C0A-E83C-1E4A-B255-1DBBA6CD3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28844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4" name="Rectangle 56">
              <a:extLst>
                <a:ext uri="{FF2B5EF4-FFF2-40B4-BE49-F238E27FC236}">
                  <a16:creationId xmlns:a16="http://schemas.microsoft.com/office/drawing/2014/main" id="{2850CC71-5A8D-654B-B073-827EC2022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5" name="Rectangle 57">
              <a:extLst>
                <a:ext uri="{FF2B5EF4-FFF2-40B4-BE49-F238E27FC236}">
                  <a16:creationId xmlns:a16="http://schemas.microsoft.com/office/drawing/2014/main" id="{06B863B9-E337-044D-A038-CDFB531B99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28781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6" name="Rectangle 58">
              <a:extLst>
                <a:ext uri="{FF2B5EF4-FFF2-40B4-BE49-F238E27FC236}">
                  <a16:creationId xmlns:a16="http://schemas.microsoft.com/office/drawing/2014/main" id="{F8D2CD29-96CD-FE46-81AE-55DD820FE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500" y="34956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7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7" name="Rectangle 59">
              <a:extLst>
                <a:ext uri="{FF2B5EF4-FFF2-40B4-BE49-F238E27FC236}">
                  <a16:creationId xmlns:a16="http://schemas.microsoft.com/office/drawing/2014/main" id="{4F9072D1-5141-B541-8D11-91789F539E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4925" y="3495675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8" name="Rectangle 60">
              <a:extLst>
                <a:ext uri="{FF2B5EF4-FFF2-40B4-BE49-F238E27FC236}">
                  <a16:creationId xmlns:a16="http://schemas.microsoft.com/office/drawing/2014/main" id="{DB437ED1-2B96-2D4C-AC9C-F1151A392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7138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69" name="Rectangle 61">
              <a:extLst>
                <a:ext uri="{FF2B5EF4-FFF2-40B4-BE49-F238E27FC236}">
                  <a16:creationId xmlns:a16="http://schemas.microsoft.com/office/drawing/2014/main" id="{4C991FE4-AA90-7D4F-98FB-E1A13060AB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2575" y="348773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0" name="Rectangle 62">
              <a:extLst>
                <a:ext uri="{FF2B5EF4-FFF2-40B4-BE49-F238E27FC236}">
                  <a16:creationId xmlns:a16="http://schemas.microsoft.com/office/drawing/2014/main" id="{9DEF240E-351C-F242-99EF-A619C96E8F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3625" y="3125788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1" name="Rectangle 81">
              <a:extLst>
                <a:ext uri="{FF2B5EF4-FFF2-40B4-BE49-F238E27FC236}">
                  <a16:creationId xmlns:a16="http://schemas.microsoft.com/office/drawing/2014/main" id="{C135DDA5-4ED8-9E4B-A58C-B5B7694E9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1450" y="3127375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2" name="Rectangle 82">
              <a:extLst>
                <a:ext uri="{FF2B5EF4-FFF2-40B4-BE49-F238E27FC236}">
                  <a16:creationId xmlns:a16="http://schemas.microsoft.com/office/drawing/2014/main" id="{97533AC6-8CCE-264E-9C81-FDACBD7FA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1261" y="3127375"/>
              <a:ext cx="1667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3" name="Rectangle 83">
              <a:extLst>
                <a:ext uri="{FF2B5EF4-FFF2-40B4-BE49-F238E27FC236}">
                  <a16:creationId xmlns:a16="http://schemas.microsoft.com/office/drawing/2014/main" id="{FB84E4B2-F9A4-334D-8F6F-B54C785B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238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5574" name="Rectangle 84">
              <a:extLst>
                <a:ext uri="{FF2B5EF4-FFF2-40B4-BE49-F238E27FC236}">
                  <a16:creationId xmlns:a16="http://schemas.microsoft.com/office/drawing/2014/main" id="{1E96CB7F-ED11-9C4B-8695-9C380AB8F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55750" y="3122613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BD9BFB09-1D7C-D248-9ABB-BAAACA05FFE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Start with: Negative minus negative</a:t>
            </a:r>
            <a:endParaRPr lang="en-US" altLang="en-US" sz="3200"/>
          </a:p>
        </p:txBody>
      </p:sp>
      <p:sp>
        <p:nvSpPr>
          <p:cNvPr id="67586" name="Rectangle 85">
            <a:extLst>
              <a:ext uri="{FF2B5EF4-FFF2-40B4-BE49-F238E27FC236}">
                <a16:creationId xmlns:a16="http://schemas.microsoft.com/office/drawing/2014/main" id="{92036DFD-772D-1342-823A-B22DA55C7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7363" y="31416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87" name="Rectangle 86">
            <a:extLst>
              <a:ext uri="{FF2B5EF4-FFF2-40B4-BE49-F238E27FC236}">
                <a16:creationId xmlns:a16="http://schemas.microsoft.com/office/drawing/2014/main" id="{AC7585C9-0D1E-034F-AE01-B4E10D52CB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88" name="Line 87">
            <a:extLst>
              <a:ext uri="{FF2B5EF4-FFF2-40B4-BE49-F238E27FC236}">
                <a16:creationId xmlns:a16="http://schemas.microsoft.com/office/drawing/2014/main" id="{39CDDE31-354A-8545-931A-C2ED3846FA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56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589" name="Line 88">
            <a:extLst>
              <a:ext uri="{FF2B5EF4-FFF2-40B4-BE49-F238E27FC236}">
                <a16:creationId xmlns:a16="http://schemas.microsoft.com/office/drawing/2014/main" id="{A8663F3B-E861-EC43-9D5E-014A61BC549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860551" y="3419475"/>
            <a:ext cx="62071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7590" name="Rectangle 89">
            <a:extLst>
              <a:ext uri="{FF2B5EF4-FFF2-40B4-BE49-F238E27FC236}">
                <a16:creationId xmlns:a16="http://schemas.microsoft.com/office/drawing/2014/main" id="{7FE230ED-0A8F-4640-9473-395AB59A84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1" name="Rectangle 90">
            <a:extLst>
              <a:ext uri="{FF2B5EF4-FFF2-40B4-BE49-F238E27FC236}">
                <a16:creationId xmlns:a16="http://schemas.microsoft.com/office/drawing/2014/main" id="{3A168552-A568-9048-B5B1-420C23BBC7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97063" y="3143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2" name="Rectangle 97">
            <a:extLst>
              <a:ext uri="{FF2B5EF4-FFF2-40B4-BE49-F238E27FC236}">
                <a16:creationId xmlns:a16="http://schemas.microsoft.com/office/drawing/2014/main" id="{6BFDDEFB-9FEE-FB4F-A08C-6EEF818EB5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4888" y="3144839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3" name="Rectangle 98">
            <a:extLst>
              <a:ext uri="{FF2B5EF4-FFF2-40B4-BE49-F238E27FC236}">
                <a16:creationId xmlns:a16="http://schemas.microsoft.com/office/drawing/2014/main" id="{65E2D9AB-513D-EB46-A057-DA3A54AD13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1700" y="3144839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4" name="Rectangle 99">
            <a:extLst>
              <a:ext uri="{FF2B5EF4-FFF2-40B4-BE49-F238E27FC236}">
                <a16:creationId xmlns:a16="http://schemas.microsoft.com/office/drawing/2014/main" id="{AD5EBDA8-FB35-774E-9254-076A4F6EE1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8675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5" name="Rectangle 100">
            <a:extLst>
              <a:ext uri="{FF2B5EF4-FFF2-40B4-BE49-F238E27FC236}">
                <a16:creationId xmlns:a16="http://schemas.microsoft.com/office/drawing/2014/main" id="{967BF1B8-8166-7945-AC01-72CA258AB1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9188" y="3140076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6" name="Rectangle 101">
            <a:extLst>
              <a:ext uri="{FF2B5EF4-FFF2-40B4-BE49-F238E27FC236}">
                <a16:creationId xmlns:a16="http://schemas.microsoft.com/office/drawing/2014/main" id="{78658F7E-6A4B-214A-9B34-4469F1868F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71713" y="2906714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7" name="Rectangle 102">
            <a:extLst>
              <a:ext uri="{FF2B5EF4-FFF2-40B4-BE49-F238E27FC236}">
                <a16:creationId xmlns:a16="http://schemas.microsoft.com/office/drawing/2014/main" id="{DE8037FB-55FB-DB4D-8E53-39539E02A3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8525" y="290671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8" name="Rectangle 103">
            <a:extLst>
              <a:ext uri="{FF2B5EF4-FFF2-40B4-BE49-F238E27FC236}">
                <a16:creationId xmlns:a16="http://schemas.microsoft.com/office/drawing/2014/main" id="{68C2CE9B-ED65-3E4C-9F12-D8D3A3BDA1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599" name="Rectangle 104">
            <a:extLst>
              <a:ext uri="{FF2B5EF4-FFF2-40B4-BE49-F238E27FC236}">
                <a16:creationId xmlns:a16="http://schemas.microsoft.com/office/drawing/2014/main" id="{8FF11DC4-FA9F-B44C-96BE-2042ABA47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87600" y="2901951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0" name="Rectangle 105">
            <a:extLst>
              <a:ext uri="{FF2B5EF4-FFF2-40B4-BE49-F238E27FC236}">
                <a16:creationId xmlns:a16="http://schemas.microsoft.com/office/drawing/2014/main" id="{AD40578A-DD76-1C49-84AE-D6DC53D2A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49488" y="3524251"/>
            <a:ext cx="102592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3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1" name="Rectangle 106">
            <a:extLst>
              <a:ext uri="{FF2B5EF4-FFF2-40B4-BE49-F238E27FC236}">
                <a16:creationId xmlns:a16="http://schemas.microsoft.com/office/drawing/2014/main" id="{4CD9F652-CB7E-9E47-A12B-9E2C503866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46300" y="3524251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2" name="Rectangle 107">
            <a:extLst>
              <a:ext uri="{FF2B5EF4-FFF2-40B4-BE49-F238E27FC236}">
                <a16:creationId xmlns:a16="http://schemas.microsoft.com/office/drawing/2014/main" id="{3F9607A7-E5B9-6A4B-AAE9-B9948EB26B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32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3" name="Rectangle 108">
            <a:extLst>
              <a:ext uri="{FF2B5EF4-FFF2-40B4-BE49-F238E27FC236}">
                <a16:creationId xmlns:a16="http://schemas.microsoft.com/office/drawing/2014/main" id="{13165C20-E081-4847-8D80-BD9F2905B2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5375" y="3519489"/>
            <a:ext cx="6893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7604" name="TextBox 125">
            <a:extLst>
              <a:ext uri="{FF2B5EF4-FFF2-40B4-BE49-F238E27FC236}">
                <a16:creationId xmlns:a16="http://schemas.microsoft.com/office/drawing/2014/main" id="{EDEDA283-C5D5-6B4E-A52A-7E0A940F2C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7605" name="Group 27">
            <a:extLst>
              <a:ext uri="{FF2B5EF4-FFF2-40B4-BE49-F238E27FC236}">
                <a16:creationId xmlns:a16="http://schemas.microsoft.com/office/drawing/2014/main" id="{EDCB4640-3B81-8248-B2DA-8C3F40155CB2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7612" name="Picture 28" descr="Screen shot 2015-09-30 at 3.23.46 PM.png">
              <a:extLst>
                <a:ext uri="{FF2B5EF4-FFF2-40B4-BE49-F238E27FC236}">
                  <a16:creationId xmlns:a16="http://schemas.microsoft.com/office/drawing/2014/main" id="{D260AB25-8C90-6849-A6D8-1AEE479A44C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7613" name="Picture 29" descr="Screen shot 2015-09-30 at 3.24.18 PM.png">
              <a:extLst>
                <a:ext uri="{FF2B5EF4-FFF2-40B4-BE49-F238E27FC236}">
                  <a16:creationId xmlns:a16="http://schemas.microsoft.com/office/drawing/2014/main" id="{AE83C400-4C85-3947-BA56-1419443AA71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7606" name="Rectangle 3">
            <a:extLst>
              <a:ext uri="{FF2B5EF4-FFF2-40B4-BE49-F238E27FC236}">
                <a16:creationId xmlns:a16="http://schemas.microsoft.com/office/drawing/2014/main" id="{0B0AD5FC-56A9-2E45-BEC1-93E4331C10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7" name="Rectangle 3">
            <a:extLst>
              <a:ext uri="{FF2B5EF4-FFF2-40B4-BE49-F238E27FC236}">
                <a16:creationId xmlns:a16="http://schemas.microsoft.com/office/drawing/2014/main" id="{A4B874AD-FA54-3548-9A8E-376CB6BF45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8" name="Rectangle 3">
            <a:extLst>
              <a:ext uri="{FF2B5EF4-FFF2-40B4-BE49-F238E27FC236}">
                <a16:creationId xmlns:a16="http://schemas.microsoft.com/office/drawing/2014/main" id="{B7612FAB-2083-B64E-8AE3-76BC236BD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09" name="Rectangle 3">
            <a:extLst>
              <a:ext uri="{FF2B5EF4-FFF2-40B4-BE49-F238E27FC236}">
                <a16:creationId xmlns:a16="http://schemas.microsoft.com/office/drawing/2014/main" id="{A34065CB-EE18-6E47-A443-E64C51ED0D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10" name="Rectangle 3">
            <a:extLst>
              <a:ext uri="{FF2B5EF4-FFF2-40B4-BE49-F238E27FC236}">
                <a16:creationId xmlns:a16="http://schemas.microsoft.com/office/drawing/2014/main" id="{8A4F51E2-908D-B14D-99A1-7525B0186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7611" name="Rectangle 3">
            <a:extLst>
              <a:ext uri="{FF2B5EF4-FFF2-40B4-BE49-F238E27FC236}">
                <a16:creationId xmlns:a16="http://schemas.microsoft.com/office/drawing/2014/main" id="{0D980905-963E-3047-9929-7CFDCD5162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Title 1">
            <a:extLst>
              <a:ext uri="{FF2B5EF4-FFF2-40B4-BE49-F238E27FC236}">
                <a16:creationId xmlns:a16="http://schemas.microsoft.com/office/drawing/2014/main" id="{ECB4AF7A-CFDB-144B-B55E-32084E0AD41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Convert to: Negative plus positive</a:t>
            </a:r>
            <a:endParaRPr lang="en-US" altLang="en-US" sz="3200"/>
          </a:p>
        </p:txBody>
      </p:sp>
      <p:sp>
        <p:nvSpPr>
          <p:cNvPr id="68610" name="Rectangle 85">
            <a:extLst>
              <a:ext uri="{FF2B5EF4-FFF2-40B4-BE49-F238E27FC236}">
                <a16:creationId xmlns:a16="http://schemas.microsoft.com/office/drawing/2014/main" id="{99F2A989-47FC-124E-ACFD-4863B9584A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7363" y="3141664"/>
            <a:ext cx="101600" cy="244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1" name="Rectangle 86">
            <a:extLst>
              <a:ext uri="{FF2B5EF4-FFF2-40B4-BE49-F238E27FC236}">
                <a16:creationId xmlns:a16="http://schemas.microsoft.com/office/drawing/2014/main" id="{CDEC15FB-3E19-F146-91AF-D8594FDD64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2" name="Line 87">
            <a:extLst>
              <a:ext uri="{FF2B5EF4-FFF2-40B4-BE49-F238E27FC236}">
                <a16:creationId xmlns:a16="http://schemas.microsoft.com/office/drawing/2014/main" id="{0D819418-3B90-094F-9055-84E92516210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995613" y="3419475"/>
            <a:ext cx="79216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13" name="Rectangle 89">
            <a:extLst>
              <a:ext uri="{FF2B5EF4-FFF2-40B4-BE49-F238E27FC236}">
                <a16:creationId xmlns:a16="http://schemas.microsoft.com/office/drawing/2014/main" id="{9AC712A3-6A81-0847-81B3-87FF1255C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7864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4" name="Rectangle 91">
            <a:extLst>
              <a:ext uri="{FF2B5EF4-FFF2-40B4-BE49-F238E27FC236}">
                <a16:creationId xmlns:a16="http://schemas.microsoft.com/office/drawing/2014/main" id="{25478DFC-B058-8242-AC19-604E2C0999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33975" y="3141664"/>
            <a:ext cx="11541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5" name="Rectangle 92">
            <a:extLst>
              <a:ext uri="{FF2B5EF4-FFF2-40B4-BE49-F238E27FC236}">
                <a16:creationId xmlns:a16="http://schemas.microsoft.com/office/drawing/2014/main" id="{13D20932-1B89-9F4B-9768-376F8196C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5147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6" name="Rectangle 93">
            <a:extLst>
              <a:ext uri="{FF2B5EF4-FFF2-40B4-BE49-F238E27FC236}">
                <a16:creationId xmlns:a16="http://schemas.microsoft.com/office/drawing/2014/main" id="{668D0AF7-3FC1-EE4A-9725-C6E1FE2356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2905126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68617" name="Line 94">
            <a:extLst>
              <a:ext uri="{FF2B5EF4-FFF2-40B4-BE49-F238E27FC236}">
                <a16:creationId xmlns:a16="http://schemas.microsoft.com/office/drawing/2014/main" id="{1A56FE9F-1501-3D47-9AF2-02A502592B9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114926" y="3419475"/>
            <a:ext cx="792163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18" name="Rectangle 96">
            <a:extLst>
              <a:ext uri="{FF2B5EF4-FFF2-40B4-BE49-F238E27FC236}">
                <a16:creationId xmlns:a16="http://schemas.microsoft.com/office/drawing/2014/main" id="{6FA048FD-AF59-D141-8361-20DB431DEF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1939" y="3144839"/>
            <a:ext cx="564257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grpSp>
        <p:nvGrpSpPr>
          <p:cNvPr id="68619" name="Group 1">
            <a:extLst>
              <a:ext uri="{FF2B5EF4-FFF2-40B4-BE49-F238E27FC236}">
                <a16:creationId xmlns:a16="http://schemas.microsoft.com/office/drawing/2014/main" id="{D6F930C0-2E02-2943-A097-EA0745706622}"/>
              </a:ext>
            </a:extLst>
          </p:cNvPr>
          <p:cNvGrpSpPr>
            <a:grpSpLocks/>
          </p:cNvGrpSpPr>
          <p:nvPr/>
        </p:nvGrpSpPr>
        <p:grpSpPr bwMode="auto">
          <a:xfrm>
            <a:off x="1860551" y="2901951"/>
            <a:ext cx="620713" cy="868521"/>
            <a:chOff x="946150" y="2901950"/>
            <a:chExt cx="620713" cy="868521"/>
          </a:xfrm>
        </p:grpSpPr>
        <p:sp>
          <p:nvSpPr>
            <p:cNvPr id="68649" name="Line 88">
              <a:extLst>
                <a:ext uri="{FF2B5EF4-FFF2-40B4-BE49-F238E27FC236}">
                  <a16:creationId xmlns:a16="http://schemas.microsoft.com/office/drawing/2014/main" id="{9A3A91B6-06A5-5049-A428-3D1DC97BE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6150" y="3419475"/>
              <a:ext cx="62071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0" name="Rectangle 90">
              <a:extLst>
                <a:ext uri="{FF2B5EF4-FFF2-40B4-BE49-F238E27FC236}">
                  <a16:creationId xmlns:a16="http://schemas.microsoft.com/office/drawing/2014/main" id="{33DE9914-0543-6B4D-BE15-7923A873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663" y="3143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1" name="Rectangle 97">
              <a:extLst>
                <a:ext uri="{FF2B5EF4-FFF2-40B4-BE49-F238E27FC236}">
                  <a16:creationId xmlns:a16="http://schemas.microsoft.com/office/drawing/2014/main" id="{35A07C38-15CF-B943-8571-03B2C6E207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488" y="31448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2" name="Rectangle 98">
              <a:extLst>
                <a:ext uri="{FF2B5EF4-FFF2-40B4-BE49-F238E27FC236}">
                  <a16:creationId xmlns:a16="http://schemas.microsoft.com/office/drawing/2014/main" id="{8EBBC210-486B-F845-B44E-DE39A33F2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7300" y="3144838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3" name="Rectangle 99">
              <a:extLst>
                <a:ext uri="{FF2B5EF4-FFF2-40B4-BE49-F238E27FC236}">
                  <a16:creationId xmlns:a16="http://schemas.microsoft.com/office/drawing/2014/main" id="{3EEFC623-75CB-0341-959B-ED80A925C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275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4" name="Rectangle 100">
              <a:extLst>
                <a:ext uri="{FF2B5EF4-FFF2-40B4-BE49-F238E27FC236}">
                  <a16:creationId xmlns:a16="http://schemas.microsoft.com/office/drawing/2014/main" id="{EA06D386-02E2-AE4F-B638-D5B86BA81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788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5" name="Rectangle 101">
              <a:extLst>
                <a:ext uri="{FF2B5EF4-FFF2-40B4-BE49-F238E27FC236}">
                  <a16:creationId xmlns:a16="http://schemas.microsoft.com/office/drawing/2014/main" id="{986E3489-52B3-6A43-A218-6A0B6FBFD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290671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6" name="Rectangle 102">
              <a:extLst>
                <a:ext uri="{FF2B5EF4-FFF2-40B4-BE49-F238E27FC236}">
                  <a16:creationId xmlns:a16="http://schemas.microsoft.com/office/drawing/2014/main" id="{CB5DB85F-58CE-8442-928C-154186C3F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125" y="29067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7" name="Rectangle 103">
              <a:extLst>
                <a:ext uri="{FF2B5EF4-FFF2-40B4-BE49-F238E27FC236}">
                  <a16:creationId xmlns:a16="http://schemas.microsoft.com/office/drawing/2014/main" id="{92F12574-F0C6-CC42-B0B3-49F130BA6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1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8" name="Rectangle 104">
              <a:extLst>
                <a:ext uri="{FF2B5EF4-FFF2-40B4-BE49-F238E27FC236}">
                  <a16:creationId xmlns:a16="http://schemas.microsoft.com/office/drawing/2014/main" id="{0F9A4D15-A5C0-3E43-91CE-4B6F2F4F9D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2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59" name="Rectangle 105">
              <a:extLst>
                <a:ext uri="{FF2B5EF4-FFF2-40B4-BE49-F238E27FC236}">
                  <a16:creationId xmlns:a16="http://schemas.microsoft.com/office/drawing/2014/main" id="{8E343175-29EA-E341-A2D2-641363969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088" y="35242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0" name="Rectangle 106">
              <a:extLst>
                <a:ext uri="{FF2B5EF4-FFF2-40B4-BE49-F238E27FC236}">
                  <a16:creationId xmlns:a16="http://schemas.microsoft.com/office/drawing/2014/main" id="{24D8C037-B063-AE49-9AD1-033E88D515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900" y="3524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1" name="Rectangle 107">
              <a:extLst>
                <a:ext uri="{FF2B5EF4-FFF2-40B4-BE49-F238E27FC236}">
                  <a16:creationId xmlns:a16="http://schemas.microsoft.com/office/drawing/2014/main" id="{A2FF8A9C-04BB-AB44-8FD0-35CBE7587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8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62" name="Rectangle 108">
              <a:extLst>
                <a:ext uri="{FF2B5EF4-FFF2-40B4-BE49-F238E27FC236}">
                  <a16:creationId xmlns:a16="http://schemas.microsoft.com/office/drawing/2014/main" id="{5E4FE11E-A401-3A45-8805-C49E6B9A1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68620" name="Freeform 31">
            <a:extLst>
              <a:ext uri="{FF2B5EF4-FFF2-40B4-BE49-F238E27FC236}">
                <a16:creationId xmlns:a16="http://schemas.microsoft.com/office/drawing/2014/main" id="{E46803D0-1F53-2745-8725-00BBD5FCD277}"/>
              </a:ext>
            </a:extLst>
          </p:cNvPr>
          <p:cNvSpPr>
            <a:spLocks/>
          </p:cNvSpPr>
          <p:nvPr/>
        </p:nvSpPr>
        <p:spPr bwMode="auto">
          <a:xfrm>
            <a:off x="4249738" y="3243264"/>
            <a:ext cx="557212" cy="192087"/>
          </a:xfrm>
          <a:custGeom>
            <a:avLst/>
            <a:gdLst>
              <a:gd name="T0" fmla="*/ 0 w 351"/>
              <a:gd name="T1" fmla="*/ 2147483646 h 121"/>
              <a:gd name="T2" fmla="*/ 2147483646 w 351"/>
              <a:gd name="T3" fmla="*/ 2147483646 h 121"/>
              <a:gd name="T4" fmla="*/ 2147483646 w 351"/>
              <a:gd name="T5" fmla="*/ 2147483646 h 121"/>
              <a:gd name="T6" fmla="*/ 2147483646 w 351"/>
              <a:gd name="T7" fmla="*/ 2147483646 h 121"/>
              <a:gd name="T8" fmla="*/ 2147483646 w 351"/>
              <a:gd name="T9" fmla="*/ 0 h 121"/>
              <a:gd name="T10" fmla="*/ 2147483646 w 351"/>
              <a:gd name="T11" fmla="*/ 2147483646 h 121"/>
              <a:gd name="T12" fmla="*/ 0 w 351"/>
              <a:gd name="T13" fmla="*/ 2147483646 h 12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51"/>
              <a:gd name="T22" fmla="*/ 0 h 121"/>
              <a:gd name="T23" fmla="*/ 351 w 351"/>
              <a:gd name="T24" fmla="*/ 121 h 12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51" h="121">
                <a:moveTo>
                  <a:pt x="0" y="94"/>
                </a:moveTo>
                <a:lnTo>
                  <a:pt x="229" y="94"/>
                </a:lnTo>
                <a:lnTo>
                  <a:pt x="229" y="121"/>
                </a:lnTo>
                <a:lnTo>
                  <a:pt x="351" y="53"/>
                </a:lnTo>
                <a:lnTo>
                  <a:pt x="229" y="0"/>
                </a:lnTo>
                <a:lnTo>
                  <a:pt x="229" y="26"/>
                </a:lnTo>
                <a:lnTo>
                  <a:pt x="0" y="26"/>
                </a:lnTo>
              </a:path>
            </a:pathLst>
          </a:custGeom>
          <a:noFill/>
          <a:ln w="20638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8621" name="TextBox 125">
            <a:extLst>
              <a:ext uri="{FF2B5EF4-FFF2-40B4-BE49-F238E27FC236}">
                <a16:creationId xmlns:a16="http://schemas.microsoft.com/office/drawing/2014/main" id="{9C9A0E94-F443-A74A-92FF-DAC67C8896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46189" y="64008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3.10 from the textbook ]</a:t>
            </a:r>
          </a:p>
        </p:txBody>
      </p:sp>
      <p:grpSp>
        <p:nvGrpSpPr>
          <p:cNvPr id="68622" name="Group 27">
            <a:extLst>
              <a:ext uri="{FF2B5EF4-FFF2-40B4-BE49-F238E27FC236}">
                <a16:creationId xmlns:a16="http://schemas.microsoft.com/office/drawing/2014/main" id="{C4C81E0D-E704-D848-B466-26C94032C80E}"/>
              </a:ext>
            </a:extLst>
          </p:cNvPr>
          <p:cNvGrpSpPr>
            <a:grpSpLocks/>
          </p:cNvGrpSpPr>
          <p:nvPr/>
        </p:nvGrpSpPr>
        <p:grpSpPr bwMode="auto">
          <a:xfrm>
            <a:off x="7086601" y="1143001"/>
            <a:ext cx="2803525" cy="5167313"/>
            <a:chOff x="6172200" y="1143000"/>
            <a:chExt cx="2803963" cy="5167923"/>
          </a:xfrm>
        </p:grpSpPr>
        <p:pic>
          <p:nvPicPr>
            <p:cNvPr id="68647" name="Picture 28" descr="Screen shot 2015-09-30 at 3.23.46 PM.png">
              <a:extLst>
                <a:ext uri="{FF2B5EF4-FFF2-40B4-BE49-F238E27FC236}">
                  <a16:creationId xmlns:a16="http://schemas.microsoft.com/office/drawing/2014/main" id="{71AE6A4D-EC82-A14F-AC1A-2C3D3194BFC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172200" y="1143000"/>
              <a:ext cx="1055043" cy="51547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8648" name="Picture 29" descr="Screen shot 2015-09-30 at 3.24.18 PM.png">
              <a:extLst>
                <a:ext uri="{FF2B5EF4-FFF2-40B4-BE49-F238E27FC236}">
                  <a16:creationId xmlns:a16="http://schemas.microsoft.com/office/drawing/2014/main" id="{7C652D34-CDC1-D846-9A58-31C2B8EB35A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9462" y="1152769"/>
              <a:ext cx="1756701" cy="51581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68623" name="Rectangle 3">
            <a:extLst>
              <a:ext uri="{FF2B5EF4-FFF2-40B4-BE49-F238E27FC236}">
                <a16:creationId xmlns:a16="http://schemas.microsoft.com/office/drawing/2014/main" id="{084B15A8-8374-C840-B8B4-A38F81190E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4876800"/>
            <a:ext cx="1905000" cy="26035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4" name="Rectangle 3">
            <a:extLst>
              <a:ext uri="{FF2B5EF4-FFF2-40B4-BE49-F238E27FC236}">
                <a16:creationId xmlns:a16="http://schemas.microsoft.com/office/drawing/2014/main" id="{732E5E04-C6A8-5C47-838C-AA7B2185CE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50" y="5649913"/>
            <a:ext cx="1905000" cy="26035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5" name="Rectangle 3">
            <a:extLst>
              <a:ext uri="{FF2B5EF4-FFF2-40B4-BE49-F238E27FC236}">
                <a16:creationId xmlns:a16="http://schemas.microsoft.com/office/drawing/2014/main" id="{AA6E4F86-B370-6342-AB57-20BD672E78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50125" y="5389563"/>
            <a:ext cx="1905000" cy="260350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6" name="Rectangle 3">
            <a:extLst>
              <a:ext uri="{FF2B5EF4-FFF2-40B4-BE49-F238E27FC236}">
                <a16:creationId xmlns:a16="http://schemas.microsoft.com/office/drawing/2014/main" id="{B1B9FBC8-3297-2D41-B824-F5B61DE76B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4250" y="3313113"/>
            <a:ext cx="1905000" cy="260350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7" name="Rectangle 3">
            <a:extLst>
              <a:ext uri="{FF2B5EF4-FFF2-40B4-BE49-F238E27FC236}">
                <a16:creationId xmlns:a16="http://schemas.microsoft.com/office/drawing/2014/main" id="{10D2F336-FF2E-204D-8F9A-4F045FE2C5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7013" y="3163889"/>
            <a:ext cx="628650" cy="211137"/>
          </a:xfrm>
          <a:prstGeom prst="rect">
            <a:avLst/>
          </a:prstGeom>
          <a:solidFill>
            <a:srgbClr val="008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8" name="Rectangle 3">
            <a:extLst>
              <a:ext uri="{FF2B5EF4-FFF2-40B4-BE49-F238E27FC236}">
                <a16:creationId xmlns:a16="http://schemas.microsoft.com/office/drawing/2014/main" id="{80AEFC90-6951-F344-9F8C-D4E4FE5BC2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0188" y="2886075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29" name="Rectangle 41">
            <a:extLst>
              <a:ext uri="{FF2B5EF4-FFF2-40B4-BE49-F238E27FC236}">
                <a16:creationId xmlns:a16="http://schemas.microsoft.com/office/drawing/2014/main" id="{D4989CE3-72AA-6340-B5DA-08AAF0EDE2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02250" y="3522664"/>
            <a:ext cx="628650" cy="211137"/>
          </a:xfrm>
          <a:prstGeom prst="rect">
            <a:avLst/>
          </a:prstGeom>
          <a:solidFill>
            <a:srgbClr val="3366FF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30" name="Rectangle 3">
            <a:extLst>
              <a:ext uri="{FF2B5EF4-FFF2-40B4-BE49-F238E27FC236}">
                <a16:creationId xmlns:a16="http://schemas.microsoft.com/office/drawing/2014/main" id="{35744B2F-5BDB-C843-845F-07761ACA4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2884488"/>
            <a:ext cx="628650" cy="228600"/>
          </a:xfrm>
          <a:prstGeom prst="rect">
            <a:avLst/>
          </a:prstGeom>
          <a:solidFill>
            <a:srgbClr val="FF0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8631" name="Rectangle 3">
            <a:extLst>
              <a:ext uri="{FF2B5EF4-FFF2-40B4-BE49-F238E27FC236}">
                <a16:creationId xmlns:a16="http://schemas.microsoft.com/office/drawing/2014/main" id="{AECF0A2A-1E03-5F47-BB61-DC59CB89C8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90875" y="3155950"/>
            <a:ext cx="628650" cy="228600"/>
          </a:xfrm>
          <a:prstGeom prst="rect">
            <a:avLst/>
          </a:prstGeom>
          <a:solidFill>
            <a:srgbClr val="FFC000">
              <a:alpha val="50195"/>
            </a:srgb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8632" name="Group 40">
            <a:extLst>
              <a:ext uri="{FF2B5EF4-FFF2-40B4-BE49-F238E27FC236}">
                <a16:creationId xmlns:a16="http://schemas.microsoft.com/office/drawing/2014/main" id="{3EFC6ED2-B12D-3442-9420-D8A38F45AD04}"/>
              </a:ext>
            </a:extLst>
          </p:cNvPr>
          <p:cNvGrpSpPr>
            <a:grpSpLocks/>
          </p:cNvGrpSpPr>
          <p:nvPr/>
        </p:nvGrpSpPr>
        <p:grpSpPr bwMode="auto">
          <a:xfrm>
            <a:off x="6172201" y="2878138"/>
            <a:ext cx="620713" cy="868520"/>
            <a:chOff x="946150" y="2901950"/>
            <a:chExt cx="620713" cy="868521"/>
          </a:xfrm>
        </p:grpSpPr>
        <p:sp>
          <p:nvSpPr>
            <p:cNvPr id="68633" name="Line 88">
              <a:extLst>
                <a:ext uri="{FF2B5EF4-FFF2-40B4-BE49-F238E27FC236}">
                  <a16:creationId xmlns:a16="http://schemas.microsoft.com/office/drawing/2014/main" id="{5638A04E-B6FE-EE44-AC7D-EC29C2196B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946150" y="3419475"/>
              <a:ext cx="620713" cy="1588"/>
            </a:xfrm>
            <a:prstGeom prst="line">
              <a:avLst/>
            </a:prstGeom>
            <a:noFill/>
            <a:ln w="20638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4" name="Rectangle 90">
              <a:extLst>
                <a:ext uri="{FF2B5EF4-FFF2-40B4-BE49-F238E27FC236}">
                  <a16:creationId xmlns:a16="http://schemas.microsoft.com/office/drawing/2014/main" id="{AB9EA791-DF63-834D-85F5-149BEBAA5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82663" y="3143250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5" name="Rectangle 97">
              <a:extLst>
                <a:ext uri="{FF2B5EF4-FFF2-40B4-BE49-F238E27FC236}">
                  <a16:creationId xmlns:a16="http://schemas.microsoft.com/office/drawing/2014/main" id="{36372004-869C-7A41-B286-ED46D0E04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488" y="3144838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6" name="Rectangle 98">
              <a:extLst>
                <a:ext uri="{FF2B5EF4-FFF2-40B4-BE49-F238E27FC236}">
                  <a16:creationId xmlns:a16="http://schemas.microsoft.com/office/drawing/2014/main" id="{00641134-226F-AA41-8EA2-2BA83111A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22131" y="3156561"/>
              <a:ext cx="1154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+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7" name="Rectangle 99">
              <a:extLst>
                <a:ext uri="{FF2B5EF4-FFF2-40B4-BE49-F238E27FC236}">
                  <a16:creationId xmlns:a16="http://schemas.microsoft.com/office/drawing/2014/main" id="{F7B1DC9F-BAE7-3D44-94BD-29E572DB7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4275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8" name="Rectangle 100">
              <a:extLst>
                <a:ext uri="{FF2B5EF4-FFF2-40B4-BE49-F238E27FC236}">
                  <a16:creationId xmlns:a16="http://schemas.microsoft.com/office/drawing/2014/main" id="{ED26EA0A-E71A-BC41-91AF-A0B7B538AB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4788" y="3140075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39" name="Rectangle 101">
              <a:extLst>
                <a:ext uri="{FF2B5EF4-FFF2-40B4-BE49-F238E27FC236}">
                  <a16:creationId xmlns:a16="http://schemas.microsoft.com/office/drawing/2014/main" id="{0849A701-E98E-5B4F-BB9B-5B74E98BB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7313" y="2906713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0" name="Rectangle 102">
              <a:extLst>
                <a:ext uri="{FF2B5EF4-FFF2-40B4-BE49-F238E27FC236}">
                  <a16:creationId xmlns:a16="http://schemas.microsoft.com/office/drawing/2014/main" id="{0A4EA9A3-88AD-854D-9E9C-9E73A5F6E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4125" y="2906713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1" name="Rectangle 103">
              <a:extLst>
                <a:ext uri="{FF2B5EF4-FFF2-40B4-BE49-F238E27FC236}">
                  <a16:creationId xmlns:a16="http://schemas.microsoft.com/office/drawing/2014/main" id="{029AA237-56F6-7447-A938-EBCA44B7D8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811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2" name="Rectangle 104">
              <a:extLst>
                <a:ext uri="{FF2B5EF4-FFF2-40B4-BE49-F238E27FC236}">
                  <a16:creationId xmlns:a16="http://schemas.microsoft.com/office/drawing/2014/main" id="{C3890E97-E6DD-434C-A6C6-32C883E34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3200" y="2901950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3" name="Rectangle 105">
              <a:extLst>
                <a:ext uri="{FF2B5EF4-FFF2-40B4-BE49-F238E27FC236}">
                  <a16:creationId xmlns:a16="http://schemas.microsoft.com/office/drawing/2014/main" id="{B6247CD1-5514-8445-8FDF-09D416EA44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35088" y="3524250"/>
              <a:ext cx="1025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4" name="Rectangle 106">
              <a:extLst>
                <a:ext uri="{FF2B5EF4-FFF2-40B4-BE49-F238E27FC236}">
                  <a16:creationId xmlns:a16="http://schemas.microsoft.com/office/drawing/2014/main" id="{1D0BD3B3-E639-0347-990F-FC2C82F81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1900" y="3524250"/>
              <a:ext cx="101600" cy="244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–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5" name="Rectangle 107">
              <a:extLst>
                <a:ext uri="{FF2B5EF4-FFF2-40B4-BE49-F238E27FC236}">
                  <a16:creationId xmlns:a16="http://schemas.microsoft.com/office/drawing/2014/main" id="{CE0D7623-DD45-D941-8E30-14A5BB60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588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(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68646" name="Rectangle 108">
              <a:extLst>
                <a:ext uri="{FF2B5EF4-FFF2-40B4-BE49-F238E27FC236}">
                  <a16:creationId xmlns:a16="http://schemas.microsoft.com/office/drawing/2014/main" id="{31AEB814-0D25-B149-B014-FC260EE8C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50975" y="3519488"/>
              <a:ext cx="689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)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E4C607DA-5FF6-704D-A7EE-7BC21DF819D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Take Home Message</a:t>
            </a:r>
          </a:p>
        </p:txBody>
      </p:sp>
      <p:sp>
        <p:nvSpPr>
          <p:cNvPr id="69634" name="Rectangle 3">
            <a:extLst>
              <a:ext uri="{FF2B5EF4-FFF2-40B4-BE49-F238E27FC236}">
                <a16:creationId xmlns:a16="http://schemas.microsoft.com/office/drawing/2014/main" id="{6E990510-8C76-424B-A14B-3B16909859E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Subtraction can be performed by simply negating  the second number and adding it to the first, regardless of the signs of the two numbers.</a:t>
            </a:r>
          </a:p>
          <a:p>
            <a:pPr eaLnBrk="1" hangingPunct="1"/>
            <a:endParaRPr lang="en-US" altLang="en-US"/>
          </a:p>
          <a:p>
            <a:pPr eaLnBrk="1" hangingPunct="1"/>
            <a:endParaRPr lang="en-US" altLang="en-US"/>
          </a:p>
          <a:p>
            <a:pPr eaLnBrk="1" hangingPunct="1"/>
            <a:r>
              <a:rPr lang="en-US" altLang="en-US"/>
              <a:t>Thus, the same adder circuit can be used to perform </a:t>
            </a:r>
            <a:r>
              <a:rPr lang="en-US" altLang="en-US" u="sng"/>
              <a:t>both addition and subtraction</a:t>
            </a:r>
            <a:r>
              <a:rPr lang="en-US" altLang="en-US"/>
              <a:t> !!!</a:t>
            </a:r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Line 4">
            <a:extLst>
              <a:ext uri="{FF2B5EF4-FFF2-40B4-BE49-F238E27FC236}">
                <a16:creationId xmlns:a16="http://schemas.microsoft.com/office/drawing/2014/main" id="{AF5C5BAB-BA03-B745-8056-A3CC07C13D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58" name="Freeform 5">
            <a:extLst>
              <a:ext uri="{FF2B5EF4-FFF2-40B4-BE49-F238E27FC236}">
                <a16:creationId xmlns:a16="http://schemas.microsoft.com/office/drawing/2014/main" id="{C0923112-151D-2843-A82B-1C5DBF47D70C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59" name="Line 6">
            <a:extLst>
              <a:ext uri="{FF2B5EF4-FFF2-40B4-BE49-F238E27FC236}">
                <a16:creationId xmlns:a16="http://schemas.microsoft.com/office/drawing/2014/main" id="{C4F82623-2E2C-AA46-BB64-DFCC5167D8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0" name="Line 7">
            <a:extLst>
              <a:ext uri="{FF2B5EF4-FFF2-40B4-BE49-F238E27FC236}">
                <a16:creationId xmlns:a16="http://schemas.microsoft.com/office/drawing/2014/main" id="{74F7AFE6-E222-C743-9AD4-FC6119C8FB9C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1" name="Line 8">
            <a:extLst>
              <a:ext uri="{FF2B5EF4-FFF2-40B4-BE49-F238E27FC236}">
                <a16:creationId xmlns:a16="http://schemas.microsoft.com/office/drawing/2014/main" id="{B7DBC671-ADD6-8440-BE32-F18D2FC6C98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2" name="Freeform 9">
            <a:extLst>
              <a:ext uri="{FF2B5EF4-FFF2-40B4-BE49-F238E27FC236}">
                <a16:creationId xmlns:a16="http://schemas.microsoft.com/office/drawing/2014/main" id="{E81DA011-5733-4245-A29B-5248A71939EF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3" name="Freeform 10">
            <a:extLst>
              <a:ext uri="{FF2B5EF4-FFF2-40B4-BE49-F238E27FC236}">
                <a16:creationId xmlns:a16="http://schemas.microsoft.com/office/drawing/2014/main" id="{DCBF82F4-D1C0-E141-8090-1A4AC4703A5C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4" name="Freeform 11">
            <a:extLst>
              <a:ext uri="{FF2B5EF4-FFF2-40B4-BE49-F238E27FC236}">
                <a16:creationId xmlns:a16="http://schemas.microsoft.com/office/drawing/2014/main" id="{D3E9321C-BFA1-384F-8A14-62C4D146F0B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5" name="Freeform 12">
            <a:extLst>
              <a:ext uri="{FF2B5EF4-FFF2-40B4-BE49-F238E27FC236}">
                <a16:creationId xmlns:a16="http://schemas.microsoft.com/office/drawing/2014/main" id="{30A00FB4-29F8-1C4B-B9A4-C81A9A1095A8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6" name="Freeform 13">
            <a:extLst>
              <a:ext uri="{FF2B5EF4-FFF2-40B4-BE49-F238E27FC236}">
                <a16:creationId xmlns:a16="http://schemas.microsoft.com/office/drawing/2014/main" id="{04EC0AD4-753A-2E4C-BA25-E1F09E34109B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7" name="Freeform 14">
            <a:extLst>
              <a:ext uri="{FF2B5EF4-FFF2-40B4-BE49-F238E27FC236}">
                <a16:creationId xmlns:a16="http://schemas.microsoft.com/office/drawing/2014/main" id="{D091712C-3D2E-D24A-A4F9-2A6E80C13AA0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8" name="Freeform 15">
            <a:extLst>
              <a:ext uri="{FF2B5EF4-FFF2-40B4-BE49-F238E27FC236}">
                <a16:creationId xmlns:a16="http://schemas.microsoft.com/office/drawing/2014/main" id="{F18ABF45-4AFD-1A4D-9E6B-6C76846C64F9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69" name="Line 16">
            <a:extLst>
              <a:ext uri="{FF2B5EF4-FFF2-40B4-BE49-F238E27FC236}">
                <a16:creationId xmlns:a16="http://schemas.microsoft.com/office/drawing/2014/main" id="{99FC4523-7EDE-0445-A455-876DE58A744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0" name="Line 17">
            <a:extLst>
              <a:ext uri="{FF2B5EF4-FFF2-40B4-BE49-F238E27FC236}">
                <a16:creationId xmlns:a16="http://schemas.microsoft.com/office/drawing/2014/main" id="{1025B570-BA3C-2945-ADD2-BF183337D7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1" name="Line 18">
            <a:extLst>
              <a:ext uri="{FF2B5EF4-FFF2-40B4-BE49-F238E27FC236}">
                <a16:creationId xmlns:a16="http://schemas.microsoft.com/office/drawing/2014/main" id="{2C06C5E2-E1B1-1849-8225-1D3E8E3BA9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0672" name="Group 111">
            <a:extLst>
              <a:ext uri="{FF2B5EF4-FFF2-40B4-BE49-F238E27FC236}">
                <a16:creationId xmlns:a16="http://schemas.microsoft.com/office/drawing/2014/main" id="{4649EECF-8500-B146-8578-19FA70FFCD43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0761" name="Freeform 19">
              <a:extLst>
                <a:ext uri="{FF2B5EF4-FFF2-40B4-BE49-F238E27FC236}">
                  <a16:creationId xmlns:a16="http://schemas.microsoft.com/office/drawing/2014/main" id="{9BCCBE07-2867-6A40-9FFC-D0A456F6B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2" name="Freeform 20">
              <a:extLst>
                <a:ext uri="{FF2B5EF4-FFF2-40B4-BE49-F238E27FC236}">
                  <a16:creationId xmlns:a16="http://schemas.microsoft.com/office/drawing/2014/main" id="{F482220E-8019-144F-8E80-DB8E27498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3" name="Freeform 21">
              <a:extLst>
                <a:ext uri="{FF2B5EF4-FFF2-40B4-BE49-F238E27FC236}">
                  <a16:creationId xmlns:a16="http://schemas.microsoft.com/office/drawing/2014/main" id="{49396C85-4A47-DE4B-BF0F-3DA5D3669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4" name="Freeform 22">
              <a:extLst>
                <a:ext uri="{FF2B5EF4-FFF2-40B4-BE49-F238E27FC236}">
                  <a16:creationId xmlns:a16="http://schemas.microsoft.com/office/drawing/2014/main" id="{05867134-89CD-204C-B99C-C45002402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5" name="Freeform 23">
              <a:extLst>
                <a:ext uri="{FF2B5EF4-FFF2-40B4-BE49-F238E27FC236}">
                  <a16:creationId xmlns:a16="http://schemas.microsoft.com/office/drawing/2014/main" id="{5CC5581D-C3C9-2242-B779-4B22955ED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6" name="Freeform 24">
              <a:extLst>
                <a:ext uri="{FF2B5EF4-FFF2-40B4-BE49-F238E27FC236}">
                  <a16:creationId xmlns:a16="http://schemas.microsoft.com/office/drawing/2014/main" id="{5A350727-6208-3646-9F24-9ED1956C9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673" name="Line 25">
            <a:extLst>
              <a:ext uri="{FF2B5EF4-FFF2-40B4-BE49-F238E27FC236}">
                <a16:creationId xmlns:a16="http://schemas.microsoft.com/office/drawing/2014/main" id="{9E1BAFC4-C8EF-214C-805C-B645F97CE8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4" name="Line 26">
            <a:extLst>
              <a:ext uri="{FF2B5EF4-FFF2-40B4-BE49-F238E27FC236}">
                <a16:creationId xmlns:a16="http://schemas.microsoft.com/office/drawing/2014/main" id="{7119C3CE-C171-AF41-8C6E-D00E3042FED9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5" name="Line 27">
            <a:extLst>
              <a:ext uri="{FF2B5EF4-FFF2-40B4-BE49-F238E27FC236}">
                <a16:creationId xmlns:a16="http://schemas.microsoft.com/office/drawing/2014/main" id="{5B471AEB-D31A-DE47-B7C3-96055F2919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6" name="Freeform 28">
            <a:extLst>
              <a:ext uri="{FF2B5EF4-FFF2-40B4-BE49-F238E27FC236}">
                <a16:creationId xmlns:a16="http://schemas.microsoft.com/office/drawing/2014/main" id="{0AC6E3EA-B5D3-E846-BD9F-FA1564273D15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7" name="Freeform 29">
            <a:extLst>
              <a:ext uri="{FF2B5EF4-FFF2-40B4-BE49-F238E27FC236}">
                <a16:creationId xmlns:a16="http://schemas.microsoft.com/office/drawing/2014/main" id="{B6A2A636-0EDB-DF4D-B474-E0F99210A9E3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8" name="Freeform 30">
            <a:extLst>
              <a:ext uri="{FF2B5EF4-FFF2-40B4-BE49-F238E27FC236}">
                <a16:creationId xmlns:a16="http://schemas.microsoft.com/office/drawing/2014/main" id="{AF658BC3-EAAF-904B-AEDB-06FD1F9B288D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79" name="Freeform 31">
            <a:extLst>
              <a:ext uri="{FF2B5EF4-FFF2-40B4-BE49-F238E27FC236}">
                <a16:creationId xmlns:a16="http://schemas.microsoft.com/office/drawing/2014/main" id="{608B612C-AFC8-7549-9918-36FA3B3FD14D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0" name="Freeform 32">
            <a:extLst>
              <a:ext uri="{FF2B5EF4-FFF2-40B4-BE49-F238E27FC236}">
                <a16:creationId xmlns:a16="http://schemas.microsoft.com/office/drawing/2014/main" id="{494DEE0E-B625-CD42-AFEA-BFD769039407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1" name="Freeform 33">
            <a:extLst>
              <a:ext uri="{FF2B5EF4-FFF2-40B4-BE49-F238E27FC236}">
                <a16:creationId xmlns:a16="http://schemas.microsoft.com/office/drawing/2014/main" id="{CD28F84E-0F24-D14D-9BAD-2CC2652EA8DD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2" name="Freeform 34">
            <a:extLst>
              <a:ext uri="{FF2B5EF4-FFF2-40B4-BE49-F238E27FC236}">
                <a16:creationId xmlns:a16="http://schemas.microsoft.com/office/drawing/2014/main" id="{050A2DC5-BB09-B34B-B53B-DFBD66DB12DF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3" name="Line 35">
            <a:extLst>
              <a:ext uri="{FF2B5EF4-FFF2-40B4-BE49-F238E27FC236}">
                <a16:creationId xmlns:a16="http://schemas.microsoft.com/office/drawing/2014/main" id="{A06D2564-CB04-8942-9DC9-1D0C556C9E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4" name="Freeform 36">
            <a:extLst>
              <a:ext uri="{FF2B5EF4-FFF2-40B4-BE49-F238E27FC236}">
                <a16:creationId xmlns:a16="http://schemas.microsoft.com/office/drawing/2014/main" id="{28092B9A-49C9-0944-93DC-677CB8A42CB2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5" name="Line 37">
            <a:extLst>
              <a:ext uri="{FF2B5EF4-FFF2-40B4-BE49-F238E27FC236}">
                <a16:creationId xmlns:a16="http://schemas.microsoft.com/office/drawing/2014/main" id="{CC772B36-6884-E54C-B8BA-5E1CE89A4B4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6" name="Freeform 38">
            <a:extLst>
              <a:ext uri="{FF2B5EF4-FFF2-40B4-BE49-F238E27FC236}">
                <a16:creationId xmlns:a16="http://schemas.microsoft.com/office/drawing/2014/main" id="{E029D426-7A92-7E47-AA04-E4448D8D262D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7" name="Line 39">
            <a:extLst>
              <a:ext uri="{FF2B5EF4-FFF2-40B4-BE49-F238E27FC236}">
                <a16:creationId xmlns:a16="http://schemas.microsoft.com/office/drawing/2014/main" id="{940D3BB2-A2BD-FD45-9E94-EF8EF4BB4B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88" name="Freeform 40">
            <a:extLst>
              <a:ext uri="{FF2B5EF4-FFF2-40B4-BE49-F238E27FC236}">
                <a16:creationId xmlns:a16="http://schemas.microsoft.com/office/drawing/2014/main" id="{B68658B4-B08B-FF45-B30B-C5C58E1E2273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89" name="Freeform 41">
            <a:extLst>
              <a:ext uri="{FF2B5EF4-FFF2-40B4-BE49-F238E27FC236}">
                <a16:creationId xmlns:a16="http://schemas.microsoft.com/office/drawing/2014/main" id="{B68B8451-457E-AE45-9E84-1BB7F112B896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0" name="Freeform 42">
            <a:extLst>
              <a:ext uri="{FF2B5EF4-FFF2-40B4-BE49-F238E27FC236}">
                <a16:creationId xmlns:a16="http://schemas.microsoft.com/office/drawing/2014/main" id="{20146A2C-7261-924C-889D-AC327A5F51AE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1" name="Freeform 43">
            <a:extLst>
              <a:ext uri="{FF2B5EF4-FFF2-40B4-BE49-F238E27FC236}">
                <a16:creationId xmlns:a16="http://schemas.microsoft.com/office/drawing/2014/main" id="{81A5B2F3-4646-7D45-9FDC-AA75283DDB66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2" name="Freeform 44">
            <a:extLst>
              <a:ext uri="{FF2B5EF4-FFF2-40B4-BE49-F238E27FC236}">
                <a16:creationId xmlns:a16="http://schemas.microsoft.com/office/drawing/2014/main" id="{7F0CDDED-AC6A-994E-8F6B-E36AA34EED47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3" name="Freeform 45">
            <a:extLst>
              <a:ext uri="{FF2B5EF4-FFF2-40B4-BE49-F238E27FC236}">
                <a16:creationId xmlns:a16="http://schemas.microsoft.com/office/drawing/2014/main" id="{D04D5F6D-CCCB-EF45-A18A-F035B199B75E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4" name="Freeform 46">
            <a:extLst>
              <a:ext uri="{FF2B5EF4-FFF2-40B4-BE49-F238E27FC236}">
                <a16:creationId xmlns:a16="http://schemas.microsoft.com/office/drawing/2014/main" id="{6A129198-AE28-F34C-9B9F-D5FAE54569B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695" name="Line 47">
            <a:extLst>
              <a:ext uri="{FF2B5EF4-FFF2-40B4-BE49-F238E27FC236}">
                <a16:creationId xmlns:a16="http://schemas.microsoft.com/office/drawing/2014/main" id="{0380FC1E-C525-6B41-AB26-23C18BAE80C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6" name="Line 48">
            <a:extLst>
              <a:ext uri="{FF2B5EF4-FFF2-40B4-BE49-F238E27FC236}">
                <a16:creationId xmlns:a16="http://schemas.microsoft.com/office/drawing/2014/main" id="{04EA377B-0909-B047-9BCC-1526F864D9C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7" name="Line 49">
            <a:extLst>
              <a:ext uri="{FF2B5EF4-FFF2-40B4-BE49-F238E27FC236}">
                <a16:creationId xmlns:a16="http://schemas.microsoft.com/office/drawing/2014/main" id="{244474CB-FBA5-114E-BD6E-47E5768266F6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8" name="Line 50">
            <a:extLst>
              <a:ext uri="{FF2B5EF4-FFF2-40B4-BE49-F238E27FC236}">
                <a16:creationId xmlns:a16="http://schemas.microsoft.com/office/drawing/2014/main" id="{794D7FDD-BB2E-4D42-A46F-87089D06A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699" name="Line 51">
            <a:extLst>
              <a:ext uri="{FF2B5EF4-FFF2-40B4-BE49-F238E27FC236}">
                <a16:creationId xmlns:a16="http://schemas.microsoft.com/office/drawing/2014/main" id="{9A508AC4-BB63-7043-AAF4-E1104CE827E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0" name="Freeform 52">
            <a:extLst>
              <a:ext uri="{FF2B5EF4-FFF2-40B4-BE49-F238E27FC236}">
                <a16:creationId xmlns:a16="http://schemas.microsoft.com/office/drawing/2014/main" id="{D40E4E48-E9F4-CB46-B9E5-89C72CB5D35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1" name="Freeform 53">
            <a:extLst>
              <a:ext uri="{FF2B5EF4-FFF2-40B4-BE49-F238E27FC236}">
                <a16:creationId xmlns:a16="http://schemas.microsoft.com/office/drawing/2014/main" id="{79613684-E7EF-5041-A28A-C2F9FE006F8F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2" name="Freeform 54">
            <a:extLst>
              <a:ext uri="{FF2B5EF4-FFF2-40B4-BE49-F238E27FC236}">
                <a16:creationId xmlns:a16="http://schemas.microsoft.com/office/drawing/2014/main" id="{63F963E3-70CC-764A-A249-D1FC8C48FC81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3" name="Freeform 55">
            <a:extLst>
              <a:ext uri="{FF2B5EF4-FFF2-40B4-BE49-F238E27FC236}">
                <a16:creationId xmlns:a16="http://schemas.microsoft.com/office/drawing/2014/main" id="{2351E1BA-278F-A043-B555-A8930CD35451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4" name="Freeform 56">
            <a:extLst>
              <a:ext uri="{FF2B5EF4-FFF2-40B4-BE49-F238E27FC236}">
                <a16:creationId xmlns:a16="http://schemas.microsoft.com/office/drawing/2014/main" id="{1A561D29-9D7C-EB42-96F9-4D71F4EFCDD6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5" name="Line 57">
            <a:extLst>
              <a:ext uri="{FF2B5EF4-FFF2-40B4-BE49-F238E27FC236}">
                <a16:creationId xmlns:a16="http://schemas.microsoft.com/office/drawing/2014/main" id="{C8F37FDD-78DA-9942-9A65-19BBF920FE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6" name="Freeform 58">
            <a:extLst>
              <a:ext uri="{FF2B5EF4-FFF2-40B4-BE49-F238E27FC236}">
                <a16:creationId xmlns:a16="http://schemas.microsoft.com/office/drawing/2014/main" id="{C28BCCFF-B5A3-E54A-8C2D-2BF3F1C6D606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7" name="Line 59">
            <a:extLst>
              <a:ext uri="{FF2B5EF4-FFF2-40B4-BE49-F238E27FC236}">
                <a16:creationId xmlns:a16="http://schemas.microsoft.com/office/drawing/2014/main" id="{144E81F4-A83B-7F4C-B740-4E05D32A60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08" name="Freeform 60">
            <a:extLst>
              <a:ext uri="{FF2B5EF4-FFF2-40B4-BE49-F238E27FC236}">
                <a16:creationId xmlns:a16="http://schemas.microsoft.com/office/drawing/2014/main" id="{03270DA2-BB38-DE40-BB3C-985F342A0D30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09" name="Line 61">
            <a:extLst>
              <a:ext uri="{FF2B5EF4-FFF2-40B4-BE49-F238E27FC236}">
                <a16:creationId xmlns:a16="http://schemas.microsoft.com/office/drawing/2014/main" id="{C9F9E47C-AE4E-5F4B-91C6-EE43151FC6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0" name="Freeform 62">
            <a:extLst>
              <a:ext uri="{FF2B5EF4-FFF2-40B4-BE49-F238E27FC236}">
                <a16:creationId xmlns:a16="http://schemas.microsoft.com/office/drawing/2014/main" id="{365C5E12-2C70-1C49-A959-3EF4AEEE2AB4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1" name="Line 63">
            <a:extLst>
              <a:ext uri="{FF2B5EF4-FFF2-40B4-BE49-F238E27FC236}">
                <a16:creationId xmlns:a16="http://schemas.microsoft.com/office/drawing/2014/main" id="{BB87B959-65A5-D740-A29A-E2BEBDF9AEA9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2" name="Freeform 64">
            <a:extLst>
              <a:ext uri="{FF2B5EF4-FFF2-40B4-BE49-F238E27FC236}">
                <a16:creationId xmlns:a16="http://schemas.microsoft.com/office/drawing/2014/main" id="{321CD6F1-E92B-4144-B3F1-3E57F3605C7A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3" name="Line 65">
            <a:extLst>
              <a:ext uri="{FF2B5EF4-FFF2-40B4-BE49-F238E27FC236}">
                <a16:creationId xmlns:a16="http://schemas.microsoft.com/office/drawing/2014/main" id="{98AB6CD4-B5B3-264E-BE99-A2113C6B85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4" name="Freeform 66">
            <a:extLst>
              <a:ext uri="{FF2B5EF4-FFF2-40B4-BE49-F238E27FC236}">
                <a16:creationId xmlns:a16="http://schemas.microsoft.com/office/drawing/2014/main" id="{41167446-B6E6-4B4B-B606-9284BFEBD267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5" name="Line 67">
            <a:extLst>
              <a:ext uri="{FF2B5EF4-FFF2-40B4-BE49-F238E27FC236}">
                <a16:creationId xmlns:a16="http://schemas.microsoft.com/office/drawing/2014/main" id="{46AD7CEF-EC3D-2F43-836B-8575C49EB4A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6" name="Freeform 68">
            <a:extLst>
              <a:ext uri="{FF2B5EF4-FFF2-40B4-BE49-F238E27FC236}">
                <a16:creationId xmlns:a16="http://schemas.microsoft.com/office/drawing/2014/main" id="{694973C8-DC38-CB42-82A4-4FAC63578EF2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7" name="Line 69">
            <a:extLst>
              <a:ext uri="{FF2B5EF4-FFF2-40B4-BE49-F238E27FC236}">
                <a16:creationId xmlns:a16="http://schemas.microsoft.com/office/drawing/2014/main" id="{A6937089-FD4D-4B48-AF4B-F4852316A4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18" name="Freeform 70">
            <a:extLst>
              <a:ext uri="{FF2B5EF4-FFF2-40B4-BE49-F238E27FC236}">
                <a16:creationId xmlns:a16="http://schemas.microsoft.com/office/drawing/2014/main" id="{DDE1B2AF-4F75-0A4A-B0D7-380B7DE19ECB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19" name="Freeform 71">
            <a:extLst>
              <a:ext uri="{FF2B5EF4-FFF2-40B4-BE49-F238E27FC236}">
                <a16:creationId xmlns:a16="http://schemas.microsoft.com/office/drawing/2014/main" id="{EB5AA524-D16B-DA48-B370-C22510FFA544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0" name="Freeform 72">
            <a:extLst>
              <a:ext uri="{FF2B5EF4-FFF2-40B4-BE49-F238E27FC236}">
                <a16:creationId xmlns:a16="http://schemas.microsoft.com/office/drawing/2014/main" id="{F25CF4BF-99F2-6342-AC01-E69944C47747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1" name="Freeform 73">
            <a:extLst>
              <a:ext uri="{FF2B5EF4-FFF2-40B4-BE49-F238E27FC236}">
                <a16:creationId xmlns:a16="http://schemas.microsoft.com/office/drawing/2014/main" id="{9F8F9895-1688-4444-9544-B29DCAB8F9E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2" name="Freeform 74">
            <a:extLst>
              <a:ext uri="{FF2B5EF4-FFF2-40B4-BE49-F238E27FC236}">
                <a16:creationId xmlns:a16="http://schemas.microsoft.com/office/drawing/2014/main" id="{AC69F895-86E1-714A-9520-D08F67AEA4C0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3" name="Freeform 75">
            <a:extLst>
              <a:ext uri="{FF2B5EF4-FFF2-40B4-BE49-F238E27FC236}">
                <a16:creationId xmlns:a16="http://schemas.microsoft.com/office/drawing/2014/main" id="{F087AB4B-CB24-A147-8B95-AAE0E42025E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0724" name="Rectangle 76">
            <a:extLst>
              <a:ext uri="{FF2B5EF4-FFF2-40B4-BE49-F238E27FC236}">
                <a16:creationId xmlns:a16="http://schemas.microsoft.com/office/drawing/2014/main" id="{044BC57B-58C6-614E-9A26-2EEE98BD1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5" name="Rectangle 77">
            <a:extLst>
              <a:ext uri="{FF2B5EF4-FFF2-40B4-BE49-F238E27FC236}">
                <a16:creationId xmlns:a16="http://schemas.microsoft.com/office/drawing/2014/main" id="{63085C9B-20B1-A544-A4D0-B890FA0593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6" name="Rectangle 78">
            <a:extLst>
              <a:ext uri="{FF2B5EF4-FFF2-40B4-BE49-F238E27FC236}">
                <a16:creationId xmlns:a16="http://schemas.microsoft.com/office/drawing/2014/main" id="{0EF68DA2-B1D1-3545-AD25-4D1F4167FE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7" name="Rectangle 79">
            <a:extLst>
              <a:ext uri="{FF2B5EF4-FFF2-40B4-BE49-F238E27FC236}">
                <a16:creationId xmlns:a16="http://schemas.microsoft.com/office/drawing/2014/main" id="{CE88E3DC-4969-E743-8335-56385FFAC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8" name="Rectangle 80">
            <a:extLst>
              <a:ext uri="{FF2B5EF4-FFF2-40B4-BE49-F238E27FC236}">
                <a16:creationId xmlns:a16="http://schemas.microsoft.com/office/drawing/2014/main" id="{07D0A04E-044E-E64B-8192-809DA15DD0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29" name="Rectangle 81">
            <a:extLst>
              <a:ext uri="{FF2B5EF4-FFF2-40B4-BE49-F238E27FC236}">
                <a16:creationId xmlns:a16="http://schemas.microsoft.com/office/drawing/2014/main" id="{64A8F9C9-883C-6E4A-A730-1B7EF5F3F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0" name="Rectangle 82">
            <a:extLst>
              <a:ext uri="{FF2B5EF4-FFF2-40B4-BE49-F238E27FC236}">
                <a16:creationId xmlns:a16="http://schemas.microsoft.com/office/drawing/2014/main" id="{F66857B8-B3FB-6849-B098-2030AD79B3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1" name="Rectangle 83">
            <a:extLst>
              <a:ext uri="{FF2B5EF4-FFF2-40B4-BE49-F238E27FC236}">
                <a16:creationId xmlns:a16="http://schemas.microsoft.com/office/drawing/2014/main" id="{3B77A007-6E97-A34D-B28A-99D74F35FD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2" name="Rectangle 84">
            <a:extLst>
              <a:ext uri="{FF2B5EF4-FFF2-40B4-BE49-F238E27FC236}">
                <a16:creationId xmlns:a16="http://schemas.microsoft.com/office/drawing/2014/main" id="{DD3657F6-898A-CC49-8971-59FA74B0C1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3" name="Rectangle 85">
            <a:extLst>
              <a:ext uri="{FF2B5EF4-FFF2-40B4-BE49-F238E27FC236}">
                <a16:creationId xmlns:a16="http://schemas.microsoft.com/office/drawing/2014/main" id="{6DCE912A-6548-A942-8F3A-BDFF1DB1A4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4" name="Rectangle 86">
            <a:extLst>
              <a:ext uri="{FF2B5EF4-FFF2-40B4-BE49-F238E27FC236}">
                <a16:creationId xmlns:a16="http://schemas.microsoft.com/office/drawing/2014/main" id="{3CE5F94D-7DDA-7E42-9F5B-3101EABFA4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5" name="Rectangle 87">
            <a:extLst>
              <a:ext uri="{FF2B5EF4-FFF2-40B4-BE49-F238E27FC236}">
                <a16:creationId xmlns:a16="http://schemas.microsoft.com/office/drawing/2014/main" id="{871B0D71-C5D9-F245-952B-13B77B07CD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6" name="Rectangle 88">
            <a:extLst>
              <a:ext uri="{FF2B5EF4-FFF2-40B4-BE49-F238E27FC236}">
                <a16:creationId xmlns:a16="http://schemas.microsoft.com/office/drawing/2014/main" id="{FB860C4A-0BEB-B34C-80C9-6686FF8E6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7" name="Rectangle 89">
            <a:extLst>
              <a:ext uri="{FF2B5EF4-FFF2-40B4-BE49-F238E27FC236}">
                <a16:creationId xmlns:a16="http://schemas.microsoft.com/office/drawing/2014/main" id="{3E6C7DD8-3886-2A4A-ACB8-FAB0C33E03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8" name="Rectangle 90">
            <a:extLst>
              <a:ext uri="{FF2B5EF4-FFF2-40B4-BE49-F238E27FC236}">
                <a16:creationId xmlns:a16="http://schemas.microsoft.com/office/drawing/2014/main" id="{E77AF611-0899-984B-AAAE-047AC04B5F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39" name="Rectangle 91">
            <a:extLst>
              <a:ext uri="{FF2B5EF4-FFF2-40B4-BE49-F238E27FC236}">
                <a16:creationId xmlns:a16="http://schemas.microsoft.com/office/drawing/2014/main" id="{F90BC270-B807-0F42-B568-A3C5E80FE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0" name="Rectangle 92">
            <a:extLst>
              <a:ext uri="{FF2B5EF4-FFF2-40B4-BE49-F238E27FC236}">
                <a16:creationId xmlns:a16="http://schemas.microsoft.com/office/drawing/2014/main" id="{DF34BF1D-EF1E-034A-98C9-18392E74B5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1" name="Rectangle 93">
            <a:extLst>
              <a:ext uri="{FF2B5EF4-FFF2-40B4-BE49-F238E27FC236}">
                <a16:creationId xmlns:a16="http://schemas.microsoft.com/office/drawing/2014/main" id="{BEE69734-011D-2042-A013-C5AC43902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2" name="Rectangle 94">
            <a:extLst>
              <a:ext uri="{FF2B5EF4-FFF2-40B4-BE49-F238E27FC236}">
                <a16:creationId xmlns:a16="http://schemas.microsoft.com/office/drawing/2014/main" id="{F3FCD428-C718-0948-BAAA-9C591F9DB9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3" name="Rectangle 95">
            <a:extLst>
              <a:ext uri="{FF2B5EF4-FFF2-40B4-BE49-F238E27FC236}">
                <a16:creationId xmlns:a16="http://schemas.microsoft.com/office/drawing/2014/main" id="{A683BB73-E15E-274F-8FA8-64A3E19C48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4" name="Rectangle 96">
            <a:extLst>
              <a:ext uri="{FF2B5EF4-FFF2-40B4-BE49-F238E27FC236}">
                <a16:creationId xmlns:a16="http://schemas.microsoft.com/office/drawing/2014/main" id="{B4790AAF-992B-B643-A104-8022ACF26A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5" name="Rectangle 97">
            <a:extLst>
              <a:ext uri="{FF2B5EF4-FFF2-40B4-BE49-F238E27FC236}">
                <a16:creationId xmlns:a16="http://schemas.microsoft.com/office/drawing/2014/main" id="{C843B304-86A2-AC4D-80E3-46E4D865E2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6" name="Rectangle 98">
            <a:extLst>
              <a:ext uri="{FF2B5EF4-FFF2-40B4-BE49-F238E27FC236}">
                <a16:creationId xmlns:a16="http://schemas.microsoft.com/office/drawing/2014/main" id="{B635F984-79A9-1044-9F68-C014C22A8C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7" name="Rectangle 99">
            <a:extLst>
              <a:ext uri="{FF2B5EF4-FFF2-40B4-BE49-F238E27FC236}">
                <a16:creationId xmlns:a16="http://schemas.microsoft.com/office/drawing/2014/main" id="{C58FF5B6-9295-2E4F-82F4-D1B6818202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8" name="Rectangle 100">
            <a:extLst>
              <a:ext uri="{FF2B5EF4-FFF2-40B4-BE49-F238E27FC236}">
                <a16:creationId xmlns:a16="http://schemas.microsoft.com/office/drawing/2014/main" id="{77510E0C-5F70-654F-85C8-E2A56D5C85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49" name="Rectangle 101">
            <a:extLst>
              <a:ext uri="{FF2B5EF4-FFF2-40B4-BE49-F238E27FC236}">
                <a16:creationId xmlns:a16="http://schemas.microsoft.com/office/drawing/2014/main" id="{A280E7B3-2062-304F-AB43-179459FD29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0" name="Rectangle 102">
            <a:extLst>
              <a:ext uri="{FF2B5EF4-FFF2-40B4-BE49-F238E27FC236}">
                <a16:creationId xmlns:a16="http://schemas.microsoft.com/office/drawing/2014/main" id="{1D5C3FEB-99AC-2B4E-9C0E-3226A11F52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1" name="Rectangle 103">
            <a:extLst>
              <a:ext uri="{FF2B5EF4-FFF2-40B4-BE49-F238E27FC236}">
                <a16:creationId xmlns:a16="http://schemas.microsoft.com/office/drawing/2014/main" id="{0D8A4622-7F9F-3E49-BABC-468D46F5E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2" name="Rectangle 104">
            <a:extLst>
              <a:ext uri="{FF2B5EF4-FFF2-40B4-BE49-F238E27FC236}">
                <a16:creationId xmlns:a16="http://schemas.microsoft.com/office/drawing/2014/main" id="{0B5D686A-76AA-564D-A051-6A708D7CA8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3" name="Rectangle 105">
            <a:extLst>
              <a:ext uri="{FF2B5EF4-FFF2-40B4-BE49-F238E27FC236}">
                <a16:creationId xmlns:a16="http://schemas.microsoft.com/office/drawing/2014/main" id="{1D1D65EB-3A41-1B4B-AD29-CBD2706EB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4" name="Rectangle 106">
            <a:extLst>
              <a:ext uri="{FF2B5EF4-FFF2-40B4-BE49-F238E27FC236}">
                <a16:creationId xmlns:a16="http://schemas.microsoft.com/office/drawing/2014/main" id="{509CF075-7D44-D04D-ADA9-927CD1BBE0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5" name="Line 107">
            <a:extLst>
              <a:ext uri="{FF2B5EF4-FFF2-40B4-BE49-F238E27FC236}">
                <a16:creationId xmlns:a16="http://schemas.microsoft.com/office/drawing/2014/main" id="{9A27EF53-B8DC-4748-BA91-6849FA4AD4C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0756" name="Rectangle 108">
            <a:extLst>
              <a:ext uri="{FF2B5EF4-FFF2-40B4-BE49-F238E27FC236}">
                <a16:creationId xmlns:a16="http://schemas.microsoft.com/office/drawing/2014/main" id="{550B9FEA-8C17-EB49-ADB0-6E437CD97C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7" name="Rectangle 109">
            <a:extLst>
              <a:ext uri="{FF2B5EF4-FFF2-40B4-BE49-F238E27FC236}">
                <a16:creationId xmlns:a16="http://schemas.microsoft.com/office/drawing/2014/main" id="{148F61C2-F744-604C-B218-ADB00E6A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8" name="Rectangle 110">
            <a:extLst>
              <a:ext uri="{FF2B5EF4-FFF2-40B4-BE49-F238E27FC236}">
                <a16:creationId xmlns:a16="http://schemas.microsoft.com/office/drawing/2014/main" id="{F3A67983-2160-154F-BF9F-8126B1A568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0759" name="TextBox 125">
            <a:extLst>
              <a:ext uri="{FF2B5EF4-FFF2-40B4-BE49-F238E27FC236}">
                <a16:creationId xmlns:a16="http://schemas.microsoft.com/office/drawing/2014/main" id="{2782FABD-481F-F948-B1A7-5DD06FCF86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0760" name="Title 1">
            <a:extLst>
              <a:ext uri="{FF2B5EF4-FFF2-40B4-BE49-F238E27FC236}">
                <a16:creationId xmlns:a16="http://schemas.microsoft.com/office/drawing/2014/main" id="{5CC474AB-4F9C-BB44-A980-6EA7B37C12CA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Adder/subtractor unit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Title 1">
            <a:extLst>
              <a:ext uri="{FF2B5EF4-FFF2-40B4-BE49-F238E27FC236}">
                <a16:creationId xmlns:a16="http://schemas.microsoft.com/office/drawing/2014/main" id="{EB5C2242-E83D-6643-A28D-CD2EEF4E7E29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Three Different Ways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Represent Negative Integer Numbers</a:t>
            </a:r>
            <a:endParaRPr lang="en-US" altLang="en-US" sz="320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Title 1">
            <a:extLst>
              <a:ext uri="{FF2B5EF4-FFF2-40B4-BE49-F238E27FC236}">
                <a16:creationId xmlns:a16="http://schemas.microsoft.com/office/drawing/2014/main" id="{CF4D30FF-DB28-6B4B-972B-B35D8B110BD2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Tricks</a:t>
            </a:r>
            <a:endParaRPr lang="en-US" altLang="en-US" sz="3600"/>
          </a:p>
        </p:txBody>
      </p:sp>
      <p:grpSp>
        <p:nvGrpSpPr>
          <p:cNvPr id="71682" name="Group 27">
            <a:extLst>
              <a:ext uri="{FF2B5EF4-FFF2-40B4-BE49-F238E27FC236}">
                <a16:creationId xmlns:a16="http://schemas.microsoft.com/office/drawing/2014/main" id="{4341D4F0-FF83-5A4A-951C-3C7A80D9925D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3579814"/>
            <a:ext cx="5378450" cy="2592387"/>
            <a:chOff x="3309112" y="3580279"/>
            <a:chExt cx="5377688" cy="2591921"/>
          </a:xfrm>
        </p:grpSpPr>
        <p:pic>
          <p:nvPicPr>
            <p:cNvPr id="71684" name="Picture 19" descr="Screen shot 2013-10-04 at 6.35.55 PM.png">
              <a:extLst>
                <a:ext uri="{FF2B5EF4-FFF2-40B4-BE49-F238E27FC236}">
                  <a16:creationId xmlns:a16="http://schemas.microsoft.com/office/drawing/2014/main" id="{8B7237E0-8A52-4549-9AE9-B7D27B66AD3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685" name="TextBox 21">
              <a:extLst>
                <a:ext uri="{FF2B5EF4-FFF2-40B4-BE49-F238E27FC236}">
                  <a16:creationId xmlns:a16="http://schemas.microsoft.com/office/drawing/2014/main" id="{A0199BBE-30B9-2348-8112-A5A4D8412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72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1686" name="TextBox 23">
              <a:extLst>
                <a:ext uri="{FF2B5EF4-FFF2-40B4-BE49-F238E27FC236}">
                  <a16:creationId xmlns:a16="http://schemas.microsoft.com/office/drawing/2014/main" id="{17260E42-67E5-D048-97E9-224E1B4A2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1677" y="3580279"/>
              <a:ext cx="1782935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control</a:t>
              </a:r>
            </a:p>
          </p:txBody>
        </p:sp>
        <p:sp>
          <p:nvSpPr>
            <p:cNvPr id="71687" name="TextBox 24">
              <a:extLst>
                <a:ext uri="{FF2B5EF4-FFF2-40B4-BE49-F238E27FC236}">
                  <a16:creationId xmlns:a16="http://schemas.microsoft.com/office/drawing/2014/main" id="{346176B0-52DB-A54D-B5D5-75334D60A0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781108" y="4113679"/>
              <a:ext cx="905692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out</a:t>
              </a:r>
            </a:p>
          </p:txBody>
        </p:sp>
      </p:grpSp>
      <p:pic>
        <p:nvPicPr>
          <p:cNvPr id="71683" name="Picture 26" descr="Screen shot 2013-10-04 at 6.51.57 PM.png">
            <a:extLst>
              <a:ext uri="{FF2B5EF4-FFF2-40B4-BE49-F238E27FC236}">
                <a16:creationId xmlns:a16="http://schemas.microsoft.com/office/drawing/2014/main" id="{E54CA62C-1CCF-F044-BAF0-4A36E64BB18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705" name="Group 27">
            <a:extLst>
              <a:ext uri="{FF2B5EF4-FFF2-40B4-BE49-F238E27FC236}">
                <a16:creationId xmlns:a16="http://schemas.microsoft.com/office/drawing/2014/main" id="{3B32F0EB-82F8-8A4D-8F27-8E37DBEF156F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72709" name="Picture 19" descr="Screen shot 2013-10-04 at 6.35.55 PM.png">
              <a:extLst>
                <a:ext uri="{FF2B5EF4-FFF2-40B4-BE49-F238E27FC236}">
                  <a16:creationId xmlns:a16="http://schemas.microsoft.com/office/drawing/2014/main" id="{9D0A87CC-38F2-8C4A-B690-6BDB379A27D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710" name="TextBox 21">
              <a:extLst>
                <a:ext uri="{FF2B5EF4-FFF2-40B4-BE49-F238E27FC236}">
                  <a16:creationId xmlns:a16="http://schemas.microsoft.com/office/drawing/2014/main" id="{29E14796-163B-3244-9BE3-B6F2B56DC7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2711" name="TextBox 23">
              <a:extLst>
                <a:ext uri="{FF2B5EF4-FFF2-40B4-BE49-F238E27FC236}">
                  <a16:creationId xmlns:a16="http://schemas.microsoft.com/office/drawing/2014/main" id="{BBE3D7B0-D944-264D-B752-EADF6B5784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0</a:t>
              </a:r>
            </a:p>
          </p:txBody>
        </p:sp>
        <p:sp>
          <p:nvSpPr>
            <p:cNvPr id="72712" name="TextBox 24">
              <a:extLst>
                <a:ext uri="{FF2B5EF4-FFF2-40B4-BE49-F238E27FC236}">
                  <a16:creationId xmlns:a16="http://schemas.microsoft.com/office/drawing/2014/main" id="{D68A338A-ED63-8E4C-8DEB-5861653BC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2706" name="Picture 26" descr="Screen shot 2013-10-04 at 6.51.57 PM.png">
            <a:extLst>
              <a:ext uri="{FF2B5EF4-FFF2-40B4-BE49-F238E27FC236}">
                <a16:creationId xmlns:a16="http://schemas.microsoft.com/office/drawing/2014/main" id="{A7549585-C0B7-3349-93B0-56C758CF5B5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Title 1">
            <a:extLst>
              <a:ext uri="{FF2B5EF4-FFF2-40B4-BE49-F238E27FC236}">
                <a16:creationId xmlns:a16="http://schemas.microsoft.com/office/drawing/2014/main" id="{D4E9EF98-CD94-D54A-AE68-C7017EE0EC11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6A39395-DB6E-3D49-9AEB-486388666338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29" name="Group 27">
            <a:extLst>
              <a:ext uri="{FF2B5EF4-FFF2-40B4-BE49-F238E27FC236}">
                <a16:creationId xmlns:a16="http://schemas.microsoft.com/office/drawing/2014/main" id="{39381906-AE98-934E-B9F3-CEC1FB6CE133}"/>
              </a:ext>
            </a:extLst>
          </p:cNvPr>
          <p:cNvGrpSpPr>
            <a:grpSpLocks/>
          </p:cNvGrpSpPr>
          <p:nvPr/>
        </p:nvGrpSpPr>
        <p:grpSpPr bwMode="auto">
          <a:xfrm>
            <a:off x="4222750" y="4986338"/>
            <a:ext cx="5625214" cy="792909"/>
            <a:chOff x="3309112" y="4986697"/>
            <a:chExt cx="5624602" cy="792043"/>
          </a:xfrm>
        </p:grpSpPr>
        <p:sp>
          <p:nvSpPr>
            <p:cNvPr id="73734" name="TextBox 21">
              <a:extLst>
                <a:ext uri="{FF2B5EF4-FFF2-40B4-BE49-F238E27FC236}">
                  <a16:creationId xmlns:a16="http://schemas.microsoft.com/office/drawing/2014/main" id="{D9D9F9B9-4AD2-6144-901A-46FC9BA560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3735" name="TextBox 24">
              <a:extLst>
                <a:ext uri="{FF2B5EF4-FFF2-40B4-BE49-F238E27FC236}">
                  <a16:creationId xmlns:a16="http://schemas.microsoft.com/office/drawing/2014/main" id="{86947FFB-375F-5643-9FE7-B83730B053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99027" y="5010139"/>
              <a:ext cx="434687" cy="76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3730" name="Picture 26" descr="Screen shot 2013-10-04 at 6.51.57 PM.png">
            <a:extLst>
              <a:ext uri="{FF2B5EF4-FFF2-40B4-BE49-F238E27FC236}">
                <a16:creationId xmlns:a16="http://schemas.microsoft.com/office/drawing/2014/main" id="{946C0AC5-D360-0944-8DD5-95FD7B51599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731" name="Title 1">
            <a:extLst>
              <a:ext uri="{FF2B5EF4-FFF2-40B4-BE49-F238E27FC236}">
                <a16:creationId xmlns:a16="http://schemas.microsoft.com/office/drawing/2014/main" id="{C2577700-BCB7-764F-99EC-4787BCC3622D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 repeater</a:t>
            </a:r>
            <a:endParaRPr lang="en-US" altLang="en-US" sz="36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06A39395-DB6E-3D49-9AEB-486388666338}"/>
              </a:ext>
            </a:extLst>
          </p:cNvPr>
          <p:cNvSpPr/>
          <p:nvPr/>
        </p:nvSpPr>
        <p:spPr bwMode="auto">
          <a:xfrm>
            <a:off x="1295400" y="2971800"/>
            <a:ext cx="2209800" cy="10668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cxnSp>
        <p:nvCxnSpPr>
          <p:cNvPr id="73733" name="Straight Connector 3">
            <a:extLst>
              <a:ext uri="{FF2B5EF4-FFF2-40B4-BE49-F238E27FC236}">
                <a16:creationId xmlns:a16="http://schemas.microsoft.com/office/drawing/2014/main" id="{DD2630D1-C680-B348-8B03-4A252223E00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762501" y="5503863"/>
            <a:ext cx="4638675" cy="0"/>
          </a:xfrm>
          <a:prstGeom prst="line">
            <a:avLst/>
          </a:prstGeom>
          <a:noFill/>
          <a:ln w="508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4753" name="Group 27">
            <a:extLst>
              <a:ext uri="{FF2B5EF4-FFF2-40B4-BE49-F238E27FC236}">
                <a16:creationId xmlns:a16="http://schemas.microsoft.com/office/drawing/2014/main" id="{1D1335C8-1FB4-AD44-9524-5940F1747447}"/>
              </a:ext>
            </a:extLst>
          </p:cNvPr>
          <p:cNvGrpSpPr>
            <a:grpSpLocks/>
          </p:cNvGrpSpPr>
          <p:nvPr/>
        </p:nvGrpSpPr>
        <p:grpSpPr bwMode="auto">
          <a:xfrm>
            <a:off x="4222751" y="3579814"/>
            <a:ext cx="5364163" cy="2592387"/>
            <a:chOff x="3309112" y="3580279"/>
            <a:chExt cx="5363165" cy="2591921"/>
          </a:xfrm>
        </p:grpSpPr>
        <p:pic>
          <p:nvPicPr>
            <p:cNvPr id="74759" name="Picture 19" descr="Screen shot 2013-10-04 at 6.35.55 PM.png">
              <a:extLst>
                <a:ext uri="{FF2B5EF4-FFF2-40B4-BE49-F238E27FC236}">
                  <a16:creationId xmlns:a16="http://schemas.microsoft.com/office/drawing/2014/main" id="{2193EE9C-5A3D-3040-B3C3-07FE6436A30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-5400000">
              <a:off x="5318917" y="2818840"/>
              <a:ext cx="1906120" cy="480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760" name="TextBox 21">
              <a:extLst>
                <a:ext uri="{FF2B5EF4-FFF2-40B4-BE49-F238E27FC236}">
                  <a16:creationId xmlns:a16="http://schemas.microsoft.com/office/drawing/2014/main" id="{1AAFD2D1-A0AE-9C42-B3F5-EC23A50D83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09112" y="4986697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sp>
          <p:nvSpPr>
            <p:cNvPr id="74761" name="TextBox 23">
              <a:extLst>
                <a:ext uri="{FF2B5EF4-FFF2-40B4-BE49-F238E27FC236}">
                  <a16:creationId xmlns:a16="http://schemas.microsoft.com/office/drawing/2014/main" id="{9E7675A1-C998-C046-A556-5413004EA3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86206" y="3580279"/>
              <a:ext cx="466794" cy="769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>
                  <a:latin typeface="Times" pitchFamily="2" charset="0"/>
                </a:rPr>
                <a:t>1</a:t>
              </a:r>
            </a:p>
          </p:txBody>
        </p:sp>
        <p:sp>
          <p:nvSpPr>
            <p:cNvPr id="74762" name="TextBox 24">
              <a:extLst>
                <a:ext uri="{FF2B5EF4-FFF2-40B4-BE49-F238E27FC236}">
                  <a16:creationId xmlns:a16="http://schemas.microsoft.com/office/drawing/2014/main" id="{F497C0B2-8C51-BC4B-8849-CD56516760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000" y="4113679"/>
              <a:ext cx="434653" cy="7693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</p:grpSp>
      <p:pic>
        <p:nvPicPr>
          <p:cNvPr id="74754" name="Picture 26" descr="Screen shot 2013-10-04 at 6.51.57 PM.png">
            <a:extLst>
              <a:ext uri="{FF2B5EF4-FFF2-40B4-BE49-F238E27FC236}">
                <a16:creationId xmlns:a16="http://schemas.microsoft.com/office/drawing/2014/main" id="{C4117B6D-1B5C-A44D-893E-C25DD337792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4755" name="Title 1">
            <a:extLst>
              <a:ext uri="{FF2B5EF4-FFF2-40B4-BE49-F238E27FC236}">
                <a16:creationId xmlns:a16="http://schemas.microsoft.com/office/drawing/2014/main" id="{28364A4C-BD0E-9E42-B302-F9873387FD81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cxnSp>
        <p:nvCxnSpPr>
          <p:cNvPr id="74756" name="Straight Connector 9">
            <a:extLst>
              <a:ext uri="{FF2B5EF4-FFF2-40B4-BE49-F238E27FC236}">
                <a16:creationId xmlns:a16="http://schemas.microsoft.com/office/drawing/2014/main" id="{247DC745-E011-4341-B6CF-5BB5EC503B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967788" y="4302125"/>
            <a:ext cx="304800" cy="0"/>
          </a:xfrm>
          <a:prstGeom prst="line">
            <a:avLst/>
          </a:prstGeom>
          <a:noFill/>
          <a:ln w="349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extBox 21">
            <a:extLst>
              <a:ext uri="{FF2B5EF4-FFF2-40B4-BE49-F238E27FC236}">
                <a16:creationId xmlns:a16="http://schemas.microsoft.com/office/drawing/2014/main" id="{66307AFD-951C-6E42-9162-DC70251631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22750" y="4986339"/>
            <a:ext cx="43473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 i="1">
                <a:latin typeface="Times" pitchFamily="2" charset="0"/>
              </a:rPr>
              <a:t>y</a:t>
            </a:r>
          </a:p>
        </p:txBody>
      </p:sp>
      <p:pic>
        <p:nvPicPr>
          <p:cNvPr id="75778" name="Picture 26" descr="Screen shot 2013-10-04 at 6.51.57 PM.png">
            <a:extLst>
              <a:ext uri="{FF2B5EF4-FFF2-40B4-BE49-F238E27FC236}">
                <a16:creationId xmlns:a16="http://schemas.microsoft.com/office/drawing/2014/main" id="{9D5B8674-74B7-9543-9133-6EE6A52A173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1" y="1295400"/>
            <a:ext cx="2644775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779" name="Title 1">
            <a:extLst>
              <a:ext uri="{FF2B5EF4-FFF2-40B4-BE49-F238E27FC236}">
                <a16:creationId xmlns:a16="http://schemas.microsoft.com/office/drawing/2014/main" id="{88A0118D-3010-BA48-AAB2-B46ED4A92C80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XOR as an inverter</a:t>
            </a:r>
            <a:endParaRPr lang="en-US" altLang="en-US" sz="3600"/>
          </a:p>
        </p:txBody>
      </p:sp>
      <p:grpSp>
        <p:nvGrpSpPr>
          <p:cNvPr id="75780" name="Group 1">
            <a:extLst>
              <a:ext uri="{FF2B5EF4-FFF2-40B4-BE49-F238E27FC236}">
                <a16:creationId xmlns:a16="http://schemas.microsoft.com/office/drawing/2014/main" id="{1807EBFA-0372-0746-B869-8E92FB977195}"/>
              </a:ext>
            </a:extLst>
          </p:cNvPr>
          <p:cNvGrpSpPr>
            <a:grpSpLocks/>
          </p:cNvGrpSpPr>
          <p:nvPr/>
        </p:nvGrpSpPr>
        <p:grpSpPr bwMode="auto">
          <a:xfrm>
            <a:off x="9296401" y="4986340"/>
            <a:ext cx="434734" cy="769441"/>
            <a:chOff x="8001111" y="4113308"/>
            <a:chExt cx="435246" cy="769083"/>
          </a:xfrm>
        </p:grpSpPr>
        <p:sp>
          <p:nvSpPr>
            <p:cNvPr id="75787" name="TextBox 24">
              <a:extLst>
                <a:ext uri="{FF2B5EF4-FFF2-40B4-BE49-F238E27FC236}">
                  <a16:creationId xmlns:a16="http://schemas.microsoft.com/office/drawing/2014/main" id="{35994FF2-0009-3344-AEB7-A83BE2A455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01111" y="4113308"/>
              <a:ext cx="435246" cy="7690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4400" b="0" i="1">
                  <a:latin typeface="Times" pitchFamily="2" charset="0"/>
                </a:rPr>
                <a:t>y</a:t>
              </a:r>
            </a:p>
          </p:txBody>
        </p:sp>
        <p:cxnSp>
          <p:nvCxnSpPr>
            <p:cNvPr id="75788" name="Straight Connector 9">
              <a:extLst>
                <a:ext uri="{FF2B5EF4-FFF2-40B4-BE49-F238E27FC236}">
                  <a16:creationId xmlns:a16="http://schemas.microsoft.com/office/drawing/2014/main" id="{26BDB05D-699C-DA4A-AF39-8700C5488F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8053388" y="4302125"/>
              <a:ext cx="30480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1446956D-E2A6-2149-BA72-B08556E49E5A}"/>
              </a:ext>
            </a:extLst>
          </p:cNvPr>
          <p:cNvSpPr/>
          <p:nvPr/>
        </p:nvSpPr>
        <p:spPr bwMode="auto">
          <a:xfrm>
            <a:off x="1304925" y="2133600"/>
            <a:ext cx="1219200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96455CE-6688-7F4A-9C94-A4F29FEA5E7F}"/>
              </a:ext>
            </a:extLst>
          </p:cNvPr>
          <p:cNvSpPr/>
          <p:nvPr/>
        </p:nvSpPr>
        <p:spPr bwMode="auto">
          <a:xfrm>
            <a:off x="2584451" y="2132013"/>
            <a:ext cx="911225" cy="838200"/>
          </a:xfrm>
          <a:prstGeom prst="rect">
            <a:avLst/>
          </a:prstGeom>
          <a:solidFill>
            <a:schemeClr val="bg1">
              <a:lumMod val="65000"/>
            </a:schemeClr>
          </a:solidFill>
          <a:ln w="9525" cap="flat" cmpd="sng" algn="ctr">
            <a:solidFill>
              <a:schemeClr val="bg1">
                <a:lumMod val="65000"/>
              </a:schemeClr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/>
          <a:lstStyle>
            <a:lvl1pPr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1pPr>
            <a:lvl2pPr marL="742950" indent="-28575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2pPr>
            <a:lvl3pPr marL="11430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3pPr>
            <a:lvl4pPr marL="16002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4pPr>
            <a:lvl5pPr marL="2057400" indent="-228600"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imes" pitchFamily="2" charset="0"/>
                <a:ea typeface="MS PGothic" panose="020B0600070205080204" pitchFamily="34" charset="-128"/>
              </a:defRPr>
            </a:lvl9pPr>
          </a:lstStyle>
          <a:p>
            <a:pPr>
              <a:defRPr/>
            </a:pPr>
            <a:endParaRPr lang="en-US" altLang="en-US">
              <a:cs typeface="MS PGothic" panose="020B0600070205080204" pitchFamily="34" charset="-128"/>
            </a:endParaRPr>
          </a:p>
        </p:txBody>
      </p:sp>
      <p:grpSp>
        <p:nvGrpSpPr>
          <p:cNvPr id="75783" name="Group 129">
            <a:extLst>
              <a:ext uri="{FF2B5EF4-FFF2-40B4-BE49-F238E27FC236}">
                <a16:creationId xmlns:a16="http://schemas.microsoft.com/office/drawing/2014/main" id="{4E6700E0-4B29-6C46-BDF8-3C8663FD9DE0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6518275" y="3349625"/>
            <a:ext cx="768350" cy="4222750"/>
            <a:chOff x="1615941" y="2494237"/>
            <a:chExt cx="441325" cy="2370279"/>
          </a:xfrm>
        </p:grpSpPr>
        <p:cxnSp>
          <p:nvCxnSpPr>
            <p:cNvPr id="75784" name="Straight Connector 130">
              <a:extLst>
                <a:ext uri="{FF2B5EF4-FFF2-40B4-BE49-F238E27FC236}">
                  <a16:creationId xmlns:a16="http://schemas.microsoft.com/office/drawing/2014/main" id="{DED27F89-2D67-AB40-A406-4F8FC29FC5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49225" y="2494237"/>
              <a:ext cx="0" cy="2370279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75785" name="Freeform 18">
              <a:extLst>
                <a:ext uri="{FF2B5EF4-FFF2-40B4-BE49-F238E27FC236}">
                  <a16:creationId xmlns:a16="http://schemas.microsoft.com/office/drawing/2014/main" id="{652A4187-4591-1E46-8260-7BE5DE588EC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Freeform 19">
              <a:extLst>
                <a:ext uri="{FF2B5EF4-FFF2-40B4-BE49-F238E27FC236}">
                  <a16:creationId xmlns:a16="http://schemas.microsoft.com/office/drawing/2014/main" id="{4E11B571-0DFD-0841-B03C-836AAB4F7AF4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38100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Line 4">
            <a:extLst>
              <a:ext uri="{FF2B5EF4-FFF2-40B4-BE49-F238E27FC236}">
                <a16:creationId xmlns:a16="http://schemas.microsoft.com/office/drawing/2014/main" id="{81BA29A2-7EEA-A441-83AF-F76E1F0D114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2" name="Freeform 5">
            <a:extLst>
              <a:ext uri="{FF2B5EF4-FFF2-40B4-BE49-F238E27FC236}">
                <a16:creationId xmlns:a16="http://schemas.microsoft.com/office/drawing/2014/main" id="{FA40918B-314B-1B42-9A00-1FE0BA7178CC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3" name="Line 6">
            <a:extLst>
              <a:ext uri="{FF2B5EF4-FFF2-40B4-BE49-F238E27FC236}">
                <a16:creationId xmlns:a16="http://schemas.microsoft.com/office/drawing/2014/main" id="{0DE4CEFE-9703-BC45-AF67-370412FFFA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4" name="Line 7">
            <a:extLst>
              <a:ext uri="{FF2B5EF4-FFF2-40B4-BE49-F238E27FC236}">
                <a16:creationId xmlns:a16="http://schemas.microsoft.com/office/drawing/2014/main" id="{3AC2B344-042F-C045-AD22-52E6DB97BAB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5" name="Line 8">
            <a:extLst>
              <a:ext uri="{FF2B5EF4-FFF2-40B4-BE49-F238E27FC236}">
                <a16:creationId xmlns:a16="http://schemas.microsoft.com/office/drawing/2014/main" id="{FCC80FDD-8BD1-A147-B7E5-E55D84AB6DE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6" name="Freeform 9">
            <a:extLst>
              <a:ext uri="{FF2B5EF4-FFF2-40B4-BE49-F238E27FC236}">
                <a16:creationId xmlns:a16="http://schemas.microsoft.com/office/drawing/2014/main" id="{0B1E0752-9E45-C54A-BCED-3A9D38D9CBA0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7" name="Freeform 10">
            <a:extLst>
              <a:ext uri="{FF2B5EF4-FFF2-40B4-BE49-F238E27FC236}">
                <a16:creationId xmlns:a16="http://schemas.microsoft.com/office/drawing/2014/main" id="{24CBA6B0-448C-A844-9D90-DC73B1BCF8E4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8" name="Freeform 11">
            <a:extLst>
              <a:ext uri="{FF2B5EF4-FFF2-40B4-BE49-F238E27FC236}">
                <a16:creationId xmlns:a16="http://schemas.microsoft.com/office/drawing/2014/main" id="{CDCDBF2E-0CCC-AE4F-86F1-8C20CD057AD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9" name="Freeform 12">
            <a:extLst>
              <a:ext uri="{FF2B5EF4-FFF2-40B4-BE49-F238E27FC236}">
                <a16:creationId xmlns:a16="http://schemas.microsoft.com/office/drawing/2014/main" id="{16D11233-BE8D-2C47-AB77-79B2D457F86F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0" name="Freeform 13">
            <a:extLst>
              <a:ext uri="{FF2B5EF4-FFF2-40B4-BE49-F238E27FC236}">
                <a16:creationId xmlns:a16="http://schemas.microsoft.com/office/drawing/2014/main" id="{21DA3971-4AFD-ED40-804B-708F15409DC9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1" name="Freeform 14">
            <a:extLst>
              <a:ext uri="{FF2B5EF4-FFF2-40B4-BE49-F238E27FC236}">
                <a16:creationId xmlns:a16="http://schemas.microsoft.com/office/drawing/2014/main" id="{37E7A6B4-AF3C-5B41-9AC6-85BD67A4CCD3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2" name="Freeform 15">
            <a:extLst>
              <a:ext uri="{FF2B5EF4-FFF2-40B4-BE49-F238E27FC236}">
                <a16:creationId xmlns:a16="http://schemas.microsoft.com/office/drawing/2014/main" id="{57A134EA-7FD1-4043-94D1-BF95B9062D9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3" name="Line 16">
            <a:extLst>
              <a:ext uri="{FF2B5EF4-FFF2-40B4-BE49-F238E27FC236}">
                <a16:creationId xmlns:a16="http://schemas.microsoft.com/office/drawing/2014/main" id="{D2A9E969-C246-584F-A150-B6B3AE59D006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4" name="Line 17">
            <a:extLst>
              <a:ext uri="{FF2B5EF4-FFF2-40B4-BE49-F238E27FC236}">
                <a16:creationId xmlns:a16="http://schemas.microsoft.com/office/drawing/2014/main" id="{84D3C5E5-F337-1A4F-814F-C6ADDF312C4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5" name="Line 18">
            <a:extLst>
              <a:ext uri="{FF2B5EF4-FFF2-40B4-BE49-F238E27FC236}">
                <a16:creationId xmlns:a16="http://schemas.microsoft.com/office/drawing/2014/main" id="{0BF9CC43-D4E9-1D4F-9C51-536ABD811F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6816" name="Group 111">
            <a:extLst>
              <a:ext uri="{FF2B5EF4-FFF2-40B4-BE49-F238E27FC236}">
                <a16:creationId xmlns:a16="http://schemas.microsoft.com/office/drawing/2014/main" id="{3B7032F5-621D-1942-BF97-79B36E111AD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6905" name="Freeform 19">
              <a:extLst>
                <a:ext uri="{FF2B5EF4-FFF2-40B4-BE49-F238E27FC236}">
                  <a16:creationId xmlns:a16="http://schemas.microsoft.com/office/drawing/2014/main" id="{B5808390-1ED7-B849-B32C-6126C1905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6" name="Freeform 20">
              <a:extLst>
                <a:ext uri="{FF2B5EF4-FFF2-40B4-BE49-F238E27FC236}">
                  <a16:creationId xmlns:a16="http://schemas.microsoft.com/office/drawing/2014/main" id="{D139896B-359B-6A4A-B279-0D68467D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7" name="Freeform 21">
              <a:extLst>
                <a:ext uri="{FF2B5EF4-FFF2-40B4-BE49-F238E27FC236}">
                  <a16:creationId xmlns:a16="http://schemas.microsoft.com/office/drawing/2014/main" id="{5D261179-EF94-4C45-99ED-FE6B7A3A5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8" name="Freeform 22">
              <a:extLst>
                <a:ext uri="{FF2B5EF4-FFF2-40B4-BE49-F238E27FC236}">
                  <a16:creationId xmlns:a16="http://schemas.microsoft.com/office/drawing/2014/main" id="{87488CAF-3596-1F43-9D45-DECB23B499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9" name="Freeform 23">
              <a:extLst>
                <a:ext uri="{FF2B5EF4-FFF2-40B4-BE49-F238E27FC236}">
                  <a16:creationId xmlns:a16="http://schemas.microsoft.com/office/drawing/2014/main" id="{B3FC1C2E-D112-8E4D-90EE-F20112509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0" name="Freeform 24">
              <a:extLst>
                <a:ext uri="{FF2B5EF4-FFF2-40B4-BE49-F238E27FC236}">
                  <a16:creationId xmlns:a16="http://schemas.microsoft.com/office/drawing/2014/main" id="{4F819D48-F98C-B947-91E7-8EFC5E185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6817" name="Line 25">
            <a:extLst>
              <a:ext uri="{FF2B5EF4-FFF2-40B4-BE49-F238E27FC236}">
                <a16:creationId xmlns:a16="http://schemas.microsoft.com/office/drawing/2014/main" id="{8E3AC299-CDD5-6448-B5BE-7ECC65DD8505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8" name="Line 26">
            <a:extLst>
              <a:ext uri="{FF2B5EF4-FFF2-40B4-BE49-F238E27FC236}">
                <a16:creationId xmlns:a16="http://schemas.microsoft.com/office/drawing/2014/main" id="{2E16435B-E356-8E4A-ABBC-BB1EA827124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19" name="Line 27">
            <a:extLst>
              <a:ext uri="{FF2B5EF4-FFF2-40B4-BE49-F238E27FC236}">
                <a16:creationId xmlns:a16="http://schemas.microsoft.com/office/drawing/2014/main" id="{B700D188-E271-3D46-AA5B-10D675A3AC6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0" name="Freeform 28">
            <a:extLst>
              <a:ext uri="{FF2B5EF4-FFF2-40B4-BE49-F238E27FC236}">
                <a16:creationId xmlns:a16="http://schemas.microsoft.com/office/drawing/2014/main" id="{A1568C65-8F0A-BE4A-8B1B-7EE412F3B97E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1" name="Freeform 29">
            <a:extLst>
              <a:ext uri="{FF2B5EF4-FFF2-40B4-BE49-F238E27FC236}">
                <a16:creationId xmlns:a16="http://schemas.microsoft.com/office/drawing/2014/main" id="{B7094A72-2355-C949-9DE1-80DFE64FFC54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2" name="Freeform 30">
            <a:extLst>
              <a:ext uri="{FF2B5EF4-FFF2-40B4-BE49-F238E27FC236}">
                <a16:creationId xmlns:a16="http://schemas.microsoft.com/office/drawing/2014/main" id="{3658B635-1161-6348-ABC1-F7DCAAC2E5DD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3" name="Freeform 31">
            <a:extLst>
              <a:ext uri="{FF2B5EF4-FFF2-40B4-BE49-F238E27FC236}">
                <a16:creationId xmlns:a16="http://schemas.microsoft.com/office/drawing/2014/main" id="{009D2A47-3193-BA44-9BCD-3FD784F228D3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4" name="Freeform 32">
            <a:extLst>
              <a:ext uri="{FF2B5EF4-FFF2-40B4-BE49-F238E27FC236}">
                <a16:creationId xmlns:a16="http://schemas.microsoft.com/office/drawing/2014/main" id="{68382134-2D99-5842-AEF1-F6D80D0060B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5" name="Freeform 33">
            <a:extLst>
              <a:ext uri="{FF2B5EF4-FFF2-40B4-BE49-F238E27FC236}">
                <a16:creationId xmlns:a16="http://schemas.microsoft.com/office/drawing/2014/main" id="{A71ECC82-5914-2E41-9186-6F581DF7139C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6" name="Freeform 34">
            <a:extLst>
              <a:ext uri="{FF2B5EF4-FFF2-40B4-BE49-F238E27FC236}">
                <a16:creationId xmlns:a16="http://schemas.microsoft.com/office/drawing/2014/main" id="{5BFA3C63-E94B-7E40-A929-2CB818A0949C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27" name="Line 35">
            <a:extLst>
              <a:ext uri="{FF2B5EF4-FFF2-40B4-BE49-F238E27FC236}">
                <a16:creationId xmlns:a16="http://schemas.microsoft.com/office/drawing/2014/main" id="{D8536ED7-BE34-014C-862A-DC16905F8BF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28" name="Freeform 36">
            <a:extLst>
              <a:ext uri="{FF2B5EF4-FFF2-40B4-BE49-F238E27FC236}">
                <a16:creationId xmlns:a16="http://schemas.microsoft.com/office/drawing/2014/main" id="{5BBF1619-D6EF-E043-8016-F4BA76E660EA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29" name="Line 37">
            <a:extLst>
              <a:ext uri="{FF2B5EF4-FFF2-40B4-BE49-F238E27FC236}">
                <a16:creationId xmlns:a16="http://schemas.microsoft.com/office/drawing/2014/main" id="{2FAD5035-E088-C04D-8059-C0B46995994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0" name="Freeform 38">
            <a:extLst>
              <a:ext uri="{FF2B5EF4-FFF2-40B4-BE49-F238E27FC236}">
                <a16:creationId xmlns:a16="http://schemas.microsoft.com/office/drawing/2014/main" id="{4E229C9F-FD3B-764F-A80A-2FE4D2B6666C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1" name="Line 39">
            <a:extLst>
              <a:ext uri="{FF2B5EF4-FFF2-40B4-BE49-F238E27FC236}">
                <a16:creationId xmlns:a16="http://schemas.microsoft.com/office/drawing/2014/main" id="{E666E980-FA89-4445-A853-287251673F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2" name="Freeform 40">
            <a:extLst>
              <a:ext uri="{FF2B5EF4-FFF2-40B4-BE49-F238E27FC236}">
                <a16:creationId xmlns:a16="http://schemas.microsoft.com/office/drawing/2014/main" id="{A9A7FA27-CA39-4449-ADB1-7F0079EDF2CD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3" name="Freeform 41">
            <a:extLst>
              <a:ext uri="{FF2B5EF4-FFF2-40B4-BE49-F238E27FC236}">
                <a16:creationId xmlns:a16="http://schemas.microsoft.com/office/drawing/2014/main" id="{9BAFF17E-75B1-C247-8FAC-1292CCABFC68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4" name="Freeform 42">
            <a:extLst>
              <a:ext uri="{FF2B5EF4-FFF2-40B4-BE49-F238E27FC236}">
                <a16:creationId xmlns:a16="http://schemas.microsoft.com/office/drawing/2014/main" id="{51DDAA5C-6348-1B49-BF3A-60F12C5253F4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5" name="Freeform 43">
            <a:extLst>
              <a:ext uri="{FF2B5EF4-FFF2-40B4-BE49-F238E27FC236}">
                <a16:creationId xmlns:a16="http://schemas.microsoft.com/office/drawing/2014/main" id="{976A1077-EEFC-F14E-95DD-7034357FF2AA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36" name="Freeform 44">
            <a:extLst>
              <a:ext uri="{FF2B5EF4-FFF2-40B4-BE49-F238E27FC236}">
                <a16:creationId xmlns:a16="http://schemas.microsoft.com/office/drawing/2014/main" id="{912EB3BB-2BA5-5346-A447-3C7F16326D3A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7" name="Freeform 45">
            <a:extLst>
              <a:ext uri="{FF2B5EF4-FFF2-40B4-BE49-F238E27FC236}">
                <a16:creationId xmlns:a16="http://schemas.microsoft.com/office/drawing/2014/main" id="{66E46F39-A0A1-AE47-A6E4-39A11C5827DC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8" name="Freeform 46">
            <a:extLst>
              <a:ext uri="{FF2B5EF4-FFF2-40B4-BE49-F238E27FC236}">
                <a16:creationId xmlns:a16="http://schemas.microsoft.com/office/drawing/2014/main" id="{F475EC55-A853-2449-8CF9-AEB31C1A5BDC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39" name="Line 47">
            <a:extLst>
              <a:ext uri="{FF2B5EF4-FFF2-40B4-BE49-F238E27FC236}">
                <a16:creationId xmlns:a16="http://schemas.microsoft.com/office/drawing/2014/main" id="{6467CCBD-3231-B54D-BE6A-F862974D2E07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0" name="Line 48">
            <a:extLst>
              <a:ext uri="{FF2B5EF4-FFF2-40B4-BE49-F238E27FC236}">
                <a16:creationId xmlns:a16="http://schemas.microsoft.com/office/drawing/2014/main" id="{094DA2D5-10F5-5A43-8519-9D919310427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1" name="Line 49">
            <a:extLst>
              <a:ext uri="{FF2B5EF4-FFF2-40B4-BE49-F238E27FC236}">
                <a16:creationId xmlns:a16="http://schemas.microsoft.com/office/drawing/2014/main" id="{1C7CFF94-E560-274D-9CB5-85E29290B4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2" name="Line 50">
            <a:extLst>
              <a:ext uri="{FF2B5EF4-FFF2-40B4-BE49-F238E27FC236}">
                <a16:creationId xmlns:a16="http://schemas.microsoft.com/office/drawing/2014/main" id="{D00564F0-657B-5148-BB0D-33AA947071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3" name="Line 51">
            <a:extLst>
              <a:ext uri="{FF2B5EF4-FFF2-40B4-BE49-F238E27FC236}">
                <a16:creationId xmlns:a16="http://schemas.microsoft.com/office/drawing/2014/main" id="{FDAF3DB6-2FF2-FB44-8525-41C6F3DCD45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4" name="Freeform 52">
            <a:extLst>
              <a:ext uri="{FF2B5EF4-FFF2-40B4-BE49-F238E27FC236}">
                <a16:creationId xmlns:a16="http://schemas.microsoft.com/office/drawing/2014/main" id="{03AEA0F8-222E-944D-BEE4-A196E9CCE550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5" name="Freeform 53">
            <a:extLst>
              <a:ext uri="{FF2B5EF4-FFF2-40B4-BE49-F238E27FC236}">
                <a16:creationId xmlns:a16="http://schemas.microsoft.com/office/drawing/2014/main" id="{51D05F1D-DB1A-CC40-A9F6-00EB45B79446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6" name="Freeform 54">
            <a:extLst>
              <a:ext uri="{FF2B5EF4-FFF2-40B4-BE49-F238E27FC236}">
                <a16:creationId xmlns:a16="http://schemas.microsoft.com/office/drawing/2014/main" id="{BED81250-30F6-2E42-9EA6-10CD30AEC767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7" name="Freeform 55">
            <a:extLst>
              <a:ext uri="{FF2B5EF4-FFF2-40B4-BE49-F238E27FC236}">
                <a16:creationId xmlns:a16="http://schemas.microsoft.com/office/drawing/2014/main" id="{2E811AF2-CB03-8244-8541-C904075EDB27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48" name="Freeform 56">
            <a:extLst>
              <a:ext uri="{FF2B5EF4-FFF2-40B4-BE49-F238E27FC236}">
                <a16:creationId xmlns:a16="http://schemas.microsoft.com/office/drawing/2014/main" id="{DAE459D2-29EA-FC40-BC8F-EF3DA53A3911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49" name="Line 57">
            <a:extLst>
              <a:ext uri="{FF2B5EF4-FFF2-40B4-BE49-F238E27FC236}">
                <a16:creationId xmlns:a16="http://schemas.microsoft.com/office/drawing/2014/main" id="{88A67671-EBD9-4A49-A4C3-7F469CDE556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0" name="Freeform 58">
            <a:extLst>
              <a:ext uri="{FF2B5EF4-FFF2-40B4-BE49-F238E27FC236}">
                <a16:creationId xmlns:a16="http://schemas.microsoft.com/office/drawing/2014/main" id="{ECE4C09B-683C-F24F-ABE4-2986A78E0A3C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1" name="Line 59">
            <a:extLst>
              <a:ext uri="{FF2B5EF4-FFF2-40B4-BE49-F238E27FC236}">
                <a16:creationId xmlns:a16="http://schemas.microsoft.com/office/drawing/2014/main" id="{136DE31F-09F0-684C-9F36-5B91A77F95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2" name="Freeform 60">
            <a:extLst>
              <a:ext uri="{FF2B5EF4-FFF2-40B4-BE49-F238E27FC236}">
                <a16:creationId xmlns:a16="http://schemas.microsoft.com/office/drawing/2014/main" id="{AAACAA9E-BFA7-EA4D-B799-E1B757A2CF0D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3" name="Line 61">
            <a:extLst>
              <a:ext uri="{FF2B5EF4-FFF2-40B4-BE49-F238E27FC236}">
                <a16:creationId xmlns:a16="http://schemas.microsoft.com/office/drawing/2014/main" id="{455578D4-7BBC-0E45-A627-DE8EFA9D803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4" name="Freeform 62">
            <a:extLst>
              <a:ext uri="{FF2B5EF4-FFF2-40B4-BE49-F238E27FC236}">
                <a16:creationId xmlns:a16="http://schemas.microsoft.com/office/drawing/2014/main" id="{3DFD4D10-7F16-6948-8C85-D582DB82545F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5" name="Line 63">
            <a:extLst>
              <a:ext uri="{FF2B5EF4-FFF2-40B4-BE49-F238E27FC236}">
                <a16:creationId xmlns:a16="http://schemas.microsoft.com/office/drawing/2014/main" id="{3A684C44-5815-DF4A-8038-D32B1D54EEC6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6" name="Freeform 64">
            <a:extLst>
              <a:ext uri="{FF2B5EF4-FFF2-40B4-BE49-F238E27FC236}">
                <a16:creationId xmlns:a16="http://schemas.microsoft.com/office/drawing/2014/main" id="{D5EB3265-8649-F14D-A2AB-F20FB70B7DD8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7" name="Line 65">
            <a:extLst>
              <a:ext uri="{FF2B5EF4-FFF2-40B4-BE49-F238E27FC236}">
                <a16:creationId xmlns:a16="http://schemas.microsoft.com/office/drawing/2014/main" id="{D234FE6D-0EF2-F446-87C7-EA31A0E667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58" name="Freeform 66">
            <a:extLst>
              <a:ext uri="{FF2B5EF4-FFF2-40B4-BE49-F238E27FC236}">
                <a16:creationId xmlns:a16="http://schemas.microsoft.com/office/drawing/2014/main" id="{37DD5E52-F81B-5B40-A7D4-FB62373710BC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59" name="Line 67">
            <a:extLst>
              <a:ext uri="{FF2B5EF4-FFF2-40B4-BE49-F238E27FC236}">
                <a16:creationId xmlns:a16="http://schemas.microsoft.com/office/drawing/2014/main" id="{AE454BE1-20D0-AC43-A56E-70B763519FA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60" name="Freeform 68">
            <a:extLst>
              <a:ext uri="{FF2B5EF4-FFF2-40B4-BE49-F238E27FC236}">
                <a16:creationId xmlns:a16="http://schemas.microsoft.com/office/drawing/2014/main" id="{6774615E-7CA7-104D-8AE7-CFF39549D6A4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1" name="Line 69">
            <a:extLst>
              <a:ext uri="{FF2B5EF4-FFF2-40B4-BE49-F238E27FC236}">
                <a16:creationId xmlns:a16="http://schemas.microsoft.com/office/drawing/2014/main" id="{1A90FB1C-CF87-7946-A731-843954D818B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62" name="Freeform 70">
            <a:extLst>
              <a:ext uri="{FF2B5EF4-FFF2-40B4-BE49-F238E27FC236}">
                <a16:creationId xmlns:a16="http://schemas.microsoft.com/office/drawing/2014/main" id="{8F294B39-F4E0-D644-8C35-773BDD66C6D5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3" name="Freeform 71">
            <a:extLst>
              <a:ext uri="{FF2B5EF4-FFF2-40B4-BE49-F238E27FC236}">
                <a16:creationId xmlns:a16="http://schemas.microsoft.com/office/drawing/2014/main" id="{AFB093B6-468E-F743-9183-B5B8F15F9EEC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4" name="Freeform 72">
            <a:extLst>
              <a:ext uri="{FF2B5EF4-FFF2-40B4-BE49-F238E27FC236}">
                <a16:creationId xmlns:a16="http://schemas.microsoft.com/office/drawing/2014/main" id="{62CCE801-985A-E044-83E3-33AE49383A77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5" name="Freeform 73">
            <a:extLst>
              <a:ext uri="{FF2B5EF4-FFF2-40B4-BE49-F238E27FC236}">
                <a16:creationId xmlns:a16="http://schemas.microsoft.com/office/drawing/2014/main" id="{E9DF1904-1D7C-F44A-9B71-B277BEC04AC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6" name="Freeform 74">
            <a:extLst>
              <a:ext uri="{FF2B5EF4-FFF2-40B4-BE49-F238E27FC236}">
                <a16:creationId xmlns:a16="http://schemas.microsoft.com/office/drawing/2014/main" id="{49E44B45-0C0A-CA40-A2F5-95A2605F460E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7" name="Freeform 75">
            <a:extLst>
              <a:ext uri="{FF2B5EF4-FFF2-40B4-BE49-F238E27FC236}">
                <a16:creationId xmlns:a16="http://schemas.microsoft.com/office/drawing/2014/main" id="{92903EF1-4900-104B-A4D5-7F8AE1C433D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6868" name="Rectangle 76">
            <a:extLst>
              <a:ext uri="{FF2B5EF4-FFF2-40B4-BE49-F238E27FC236}">
                <a16:creationId xmlns:a16="http://schemas.microsoft.com/office/drawing/2014/main" id="{EF5994C2-805A-5245-AC8E-84BE253772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69" name="Rectangle 77">
            <a:extLst>
              <a:ext uri="{FF2B5EF4-FFF2-40B4-BE49-F238E27FC236}">
                <a16:creationId xmlns:a16="http://schemas.microsoft.com/office/drawing/2014/main" id="{7E18AA2A-0535-FD49-8D40-312F8A29B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0" name="Rectangle 78">
            <a:extLst>
              <a:ext uri="{FF2B5EF4-FFF2-40B4-BE49-F238E27FC236}">
                <a16:creationId xmlns:a16="http://schemas.microsoft.com/office/drawing/2014/main" id="{CB3DE5C2-C0F0-8D4E-8E0D-DDC1BC6CA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1" name="Rectangle 79">
            <a:extLst>
              <a:ext uri="{FF2B5EF4-FFF2-40B4-BE49-F238E27FC236}">
                <a16:creationId xmlns:a16="http://schemas.microsoft.com/office/drawing/2014/main" id="{149473A0-E0C1-BE4C-AF65-06FABF7ECD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2" name="Rectangle 80">
            <a:extLst>
              <a:ext uri="{FF2B5EF4-FFF2-40B4-BE49-F238E27FC236}">
                <a16:creationId xmlns:a16="http://schemas.microsoft.com/office/drawing/2014/main" id="{365D597C-9991-D44F-A6B8-79965D3BE2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3" name="Rectangle 81">
            <a:extLst>
              <a:ext uri="{FF2B5EF4-FFF2-40B4-BE49-F238E27FC236}">
                <a16:creationId xmlns:a16="http://schemas.microsoft.com/office/drawing/2014/main" id="{34D2E863-2DD8-4D4D-B79D-4A1266DE1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4" name="Rectangle 82">
            <a:extLst>
              <a:ext uri="{FF2B5EF4-FFF2-40B4-BE49-F238E27FC236}">
                <a16:creationId xmlns:a16="http://schemas.microsoft.com/office/drawing/2014/main" id="{3AB2287E-75AC-1044-8358-79816AC2C0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5" name="Rectangle 83">
            <a:extLst>
              <a:ext uri="{FF2B5EF4-FFF2-40B4-BE49-F238E27FC236}">
                <a16:creationId xmlns:a16="http://schemas.microsoft.com/office/drawing/2014/main" id="{14F804B8-4BAD-2A40-B17B-5DEC8D2A8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6" name="Rectangle 84">
            <a:extLst>
              <a:ext uri="{FF2B5EF4-FFF2-40B4-BE49-F238E27FC236}">
                <a16:creationId xmlns:a16="http://schemas.microsoft.com/office/drawing/2014/main" id="{BEFF79D0-B4D1-8F45-987F-06108C2AC3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7" name="Rectangle 85">
            <a:extLst>
              <a:ext uri="{FF2B5EF4-FFF2-40B4-BE49-F238E27FC236}">
                <a16:creationId xmlns:a16="http://schemas.microsoft.com/office/drawing/2014/main" id="{CF204115-FD28-5248-B265-F6F5A1F7BB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8" name="Rectangle 86">
            <a:extLst>
              <a:ext uri="{FF2B5EF4-FFF2-40B4-BE49-F238E27FC236}">
                <a16:creationId xmlns:a16="http://schemas.microsoft.com/office/drawing/2014/main" id="{72F7AB32-A1C8-A14C-9C9A-F4F1A83B3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79" name="Rectangle 87">
            <a:extLst>
              <a:ext uri="{FF2B5EF4-FFF2-40B4-BE49-F238E27FC236}">
                <a16:creationId xmlns:a16="http://schemas.microsoft.com/office/drawing/2014/main" id="{778E56CE-1C85-A142-BD6F-659377825E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0" name="Rectangle 88">
            <a:extLst>
              <a:ext uri="{FF2B5EF4-FFF2-40B4-BE49-F238E27FC236}">
                <a16:creationId xmlns:a16="http://schemas.microsoft.com/office/drawing/2014/main" id="{42B32141-D908-A445-9C72-E1216B74E7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1" name="Rectangle 89">
            <a:extLst>
              <a:ext uri="{FF2B5EF4-FFF2-40B4-BE49-F238E27FC236}">
                <a16:creationId xmlns:a16="http://schemas.microsoft.com/office/drawing/2014/main" id="{5CA0ED32-1888-4E4E-BCFC-05BC77E73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2" name="Rectangle 90">
            <a:extLst>
              <a:ext uri="{FF2B5EF4-FFF2-40B4-BE49-F238E27FC236}">
                <a16:creationId xmlns:a16="http://schemas.microsoft.com/office/drawing/2014/main" id="{3BC15AF3-5F0A-104A-8842-AE8B3748DD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3" name="Rectangle 91">
            <a:extLst>
              <a:ext uri="{FF2B5EF4-FFF2-40B4-BE49-F238E27FC236}">
                <a16:creationId xmlns:a16="http://schemas.microsoft.com/office/drawing/2014/main" id="{64340885-8D6B-0247-BE04-3DC45A1FF3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4" name="Rectangle 92">
            <a:extLst>
              <a:ext uri="{FF2B5EF4-FFF2-40B4-BE49-F238E27FC236}">
                <a16:creationId xmlns:a16="http://schemas.microsoft.com/office/drawing/2014/main" id="{BEAED64F-5FD9-404D-81B2-EA02808E5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5" name="Rectangle 93">
            <a:extLst>
              <a:ext uri="{FF2B5EF4-FFF2-40B4-BE49-F238E27FC236}">
                <a16:creationId xmlns:a16="http://schemas.microsoft.com/office/drawing/2014/main" id="{39C8162F-3C46-CF4F-9E0C-FDCE6C496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6" name="Rectangle 94">
            <a:extLst>
              <a:ext uri="{FF2B5EF4-FFF2-40B4-BE49-F238E27FC236}">
                <a16:creationId xmlns:a16="http://schemas.microsoft.com/office/drawing/2014/main" id="{1A80A02C-5EA0-0E40-A8A9-4DBABDDBCB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7" name="Rectangle 95">
            <a:extLst>
              <a:ext uri="{FF2B5EF4-FFF2-40B4-BE49-F238E27FC236}">
                <a16:creationId xmlns:a16="http://schemas.microsoft.com/office/drawing/2014/main" id="{F7BE0653-DB8F-FB4A-ABBD-0263BD390E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8" name="Rectangle 96">
            <a:extLst>
              <a:ext uri="{FF2B5EF4-FFF2-40B4-BE49-F238E27FC236}">
                <a16:creationId xmlns:a16="http://schemas.microsoft.com/office/drawing/2014/main" id="{C3A09446-CC46-1347-AF07-8B8C7C81A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89" name="Rectangle 97">
            <a:extLst>
              <a:ext uri="{FF2B5EF4-FFF2-40B4-BE49-F238E27FC236}">
                <a16:creationId xmlns:a16="http://schemas.microsoft.com/office/drawing/2014/main" id="{BABAE8E3-B0FD-DF4B-BA4E-30D175B46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0" name="Rectangle 98">
            <a:extLst>
              <a:ext uri="{FF2B5EF4-FFF2-40B4-BE49-F238E27FC236}">
                <a16:creationId xmlns:a16="http://schemas.microsoft.com/office/drawing/2014/main" id="{5C29120D-F456-334F-96DB-17330E3187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1" name="Rectangle 99">
            <a:extLst>
              <a:ext uri="{FF2B5EF4-FFF2-40B4-BE49-F238E27FC236}">
                <a16:creationId xmlns:a16="http://schemas.microsoft.com/office/drawing/2014/main" id="{9FFF37EE-460E-3746-A8C7-0CDAF5844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2" name="Rectangle 100">
            <a:extLst>
              <a:ext uri="{FF2B5EF4-FFF2-40B4-BE49-F238E27FC236}">
                <a16:creationId xmlns:a16="http://schemas.microsoft.com/office/drawing/2014/main" id="{F7623BCB-F567-2E40-905C-F9FE5CBE29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3" name="Rectangle 101">
            <a:extLst>
              <a:ext uri="{FF2B5EF4-FFF2-40B4-BE49-F238E27FC236}">
                <a16:creationId xmlns:a16="http://schemas.microsoft.com/office/drawing/2014/main" id="{6AFD6568-2984-384C-B200-D215534F1F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4" name="Rectangle 102">
            <a:extLst>
              <a:ext uri="{FF2B5EF4-FFF2-40B4-BE49-F238E27FC236}">
                <a16:creationId xmlns:a16="http://schemas.microsoft.com/office/drawing/2014/main" id="{10279356-C26B-C046-891E-9F61EF0CA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5" name="Rectangle 103">
            <a:extLst>
              <a:ext uri="{FF2B5EF4-FFF2-40B4-BE49-F238E27FC236}">
                <a16:creationId xmlns:a16="http://schemas.microsoft.com/office/drawing/2014/main" id="{9020CF40-2F2A-AB4B-B71F-B396B340A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6" name="Rectangle 104">
            <a:extLst>
              <a:ext uri="{FF2B5EF4-FFF2-40B4-BE49-F238E27FC236}">
                <a16:creationId xmlns:a16="http://schemas.microsoft.com/office/drawing/2014/main" id="{20267C99-AFBA-5447-881E-5EB0C7F656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7" name="Rectangle 105">
            <a:extLst>
              <a:ext uri="{FF2B5EF4-FFF2-40B4-BE49-F238E27FC236}">
                <a16:creationId xmlns:a16="http://schemas.microsoft.com/office/drawing/2014/main" id="{E3CF4EB6-CC89-A746-88E0-63EB62374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8" name="Rectangle 106">
            <a:extLst>
              <a:ext uri="{FF2B5EF4-FFF2-40B4-BE49-F238E27FC236}">
                <a16:creationId xmlns:a16="http://schemas.microsoft.com/office/drawing/2014/main" id="{CBC5FC8D-99B0-0C49-982D-E94BB079F6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899" name="Line 107">
            <a:extLst>
              <a:ext uri="{FF2B5EF4-FFF2-40B4-BE49-F238E27FC236}">
                <a16:creationId xmlns:a16="http://schemas.microsoft.com/office/drawing/2014/main" id="{EB89BF58-E94A-BB4C-A895-AFD71EDC76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900" name="Rectangle 108">
            <a:extLst>
              <a:ext uri="{FF2B5EF4-FFF2-40B4-BE49-F238E27FC236}">
                <a16:creationId xmlns:a16="http://schemas.microsoft.com/office/drawing/2014/main" id="{60AD48A4-4429-2D4C-9899-13AC187C1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1" name="Rectangle 109">
            <a:extLst>
              <a:ext uri="{FF2B5EF4-FFF2-40B4-BE49-F238E27FC236}">
                <a16:creationId xmlns:a16="http://schemas.microsoft.com/office/drawing/2014/main" id="{0F9C9267-2EB5-CF42-8B56-F7A2A54A2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2" name="Rectangle 110">
            <a:extLst>
              <a:ext uri="{FF2B5EF4-FFF2-40B4-BE49-F238E27FC236}">
                <a16:creationId xmlns:a16="http://schemas.microsoft.com/office/drawing/2014/main" id="{4D2B4D43-3A16-424F-931A-21A25D26B7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6903" name="TextBox 125">
            <a:extLst>
              <a:ext uri="{FF2B5EF4-FFF2-40B4-BE49-F238E27FC236}">
                <a16:creationId xmlns:a16="http://schemas.microsoft.com/office/drawing/2014/main" id="{B31A36D6-E5F4-C74A-96FF-76858BB344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6904" name="Title 1">
            <a:extLst>
              <a:ext uri="{FF2B5EF4-FFF2-40B4-BE49-F238E27FC236}">
                <a16:creationId xmlns:a16="http://schemas.microsoft.com/office/drawing/2014/main" id="{4A6ECBAF-4082-F044-A1B3-5B7FB85B1F8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Line 4">
            <a:extLst>
              <a:ext uri="{FF2B5EF4-FFF2-40B4-BE49-F238E27FC236}">
                <a16:creationId xmlns:a16="http://schemas.microsoft.com/office/drawing/2014/main" id="{F1735FEB-7E61-4E4F-95A2-E90490DED9B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6" name="Freeform 5">
            <a:extLst>
              <a:ext uri="{FF2B5EF4-FFF2-40B4-BE49-F238E27FC236}">
                <a16:creationId xmlns:a16="http://schemas.microsoft.com/office/drawing/2014/main" id="{7BE7B455-E260-3E4B-A76A-55B5F521C20A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7" name="Line 6">
            <a:extLst>
              <a:ext uri="{FF2B5EF4-FFF2-40B4-BE49-F238E27FC236}">
                <a16:creationId xmlns:a16="http://schemas.microsoft.com/office/drawing/2014/main" id="{463E9626-0651-AE40-B5E1-AB22D27C6A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8" name="Line 7">
            <a:extLst>
              <a:ext uri="{FF2B5EF4-FFF2-40B4-BE49-F238E27FC236}">
                <a16:creationId xmlns:a16="http://schemas.microsoft.com/office/drawing/2014/main" id="{7E4D0AD2-A1DA-D64F-A41E-DD094063F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29" name="Line 8">
            <a:extLst>
              <a:ext uri="{FF2B5EF4-FFF2-40B4-BE49-F238E27FC236}">
                <a16:creationId xmlns:a16="http://schemas.microsoft.com/office/drawing/2014/main" id="{6AD1D82D-8503-F348-AF23-7103F9F178B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0" name="Freeform 9">
            <a:extLst>
              <a:ext uri="{FF2B5EF4-FFF2-40B4-BE49-F238E27FC236}">
                <a16:creationId xmlns:a16="http://schemas.microsoft.com/office/drawing/2014/main" id="{35ACD79C-7BED-3F4A-ADF1-0EB90B929B9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1" name="Freeform 10">
            <a:extLst>
              <a:ext uri="{FF2B5EF4-FFF2-40B4-BE49-F238E27FC236}">
                <a16:creationId xmlns:a16="http://schemas.microsoft.com/office/drawing/2014/main" id="{312D13CE-9BCB-4942-887C-167CD9193479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2" name="Freeform 11">
            <a:extLst>
              <a:ext uri="{FF2B5EF4-FFF2-40B4-BE49-F238E27FC236}">
                <a16:creationId xmlns:a16="http://schemas.microsoft.com/office/drawing/2014/main" id="{6B2E5A5A-66B6-8847-8D06-A05BD69BB04F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3" name="Freeform 12">
            <a:extLst>
              <a:ext uri="{FF2B5EF4-FFF2-40B4-BE49-F238E27FC236}">
                <a16:creationId xmlns:a16="http://schemas.microsoft.com/office/drawing/2014/main" id="{061736CF-EF65-3446-8279-AB72125DA485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4" name="Freeform 13">
            <a:extLst>
              <a:ext uri="{FF2B5EF4-FFF2-40B4-BE49-F238E27FC236}">
                <a16:creationId xmlns:a16="http://schemas.microsoft.com/office/drawing/2014/main" id="{2F9115D7-7C56-D646-B62E-BB8294027527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5" name="Freeform 14">
            <a:extLst>
              <a:ext uri="{FF2B5EF4-FFF2-40B4-BE49-F238E27FC236}">
                <a16:creationId xmlns:a16="http://schemas.microsoft.com/office/drawing/2014/main" id="{997E7393-D4BB-8C40-AE61-DBCD02B15AAA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6" name="Freeform 15">
            <a:extLst>
              <a:ext uri="{FF2B5EF4-FFF2-40B4-BE49-F238E27FC236}">
                <a16:creationId xmlns:a16="http://schemas.microsoft.com/office/drawing/2014/main" id="{A55184CB-17C3-8F49-A774-E903D4BC349F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7" name="Line 16">
            <a:extLst>
              <a:ext uri="{FF2B5EF4-FFF2-40B4-BE49-F238E27FC236}">
                <a16:creationId xmlns:a16="http://schemas.microsoft.com/office/drawing/2014/main" id="{EC8D4E08-4A29-1B4C-8E98-AD2D55B0FAA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8" name="Line 17">
            <a:extLst>
              <a:ext uri="{FF2B5EF4-FFF2-40B4-BE49-F238E27FC236}">
                <a16:creationId xmlns:a16="http://schemas.microsoft.com/office/drawing/2014/main" id="{CFEE4D94-5012-D04F-A741-08B13EA0EC1F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39" name="Line 18">
            <a:extLst>
              <a:ext uri="{FF2B5EF4-FFF2-40B4-BE49-F238E27FC236}">
                <a16:creationId xmlns:a16="http://schemas.microsoft.com/office/drawing/2014/main" id="{D9311E32-C14D-D540-B5D8-8C750BDF19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7840" name="Group 111">
            <a:extLst>
              <a:ext uri="{FF2B5EF4-FFF2-40B4-BE49-F238E27FC236}">
                <a16:creationId xmlns:a16="http://schemas.microsoft.com/office/drawing/2014/main" id="{B8EA8FB8-1086-2F4D-8A71-D5B1079DDED5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7933" name="Freeform 19">
              <a:extLst>
                <a:ext uri="{FF2B5EF4-FFF2-40B4-BE49-F238E27FC236}">
                  <a16:creationId xmlns:a16="http://schemas.microsoft.com/office/drawing/2014/main" id="{A4505373-2EDB-6849-ACBC-344CA6163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4" name="Freeform 20">
              <a:extLst>
                <a:ext uri="{FF2B5EF4-FFF2-40B4-BE49-F238E27FC236}">
                  <a16:creationId xmlns:a16="http://schemas.microsoft.com/office/drawing/2014/main" id="{4121E308-31FE-6646-8B19-EFF4E62F7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5" name="Freeform 21">
              <a:extLst>
                <a:ext uri="{FF2B5EF4-FFF2-40B4-BE49-F238E27FC236}">
                  <a16:creationId xmlns:a16="http://schemas.microsoft.com/office/drawing/2014/main" id="{9A215604-FE04-DD43-85DB-F1FE8D27D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6" name="Freeform 22">
              <a:extLst>
                <a:ext uri="{FF2B5EF4-FFF2-40B4-BE49-F238E27FC236}">
                  <a16:creationId xmlns:a16="http://schemas.microsoft.com/office/drawing/2014/main" id="{91677CB9-122D-044D-BD48-BE61A1B9A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7" name="Freeform 23">
              <a:extLst>
                <a:ext uri="{FF2B5EF4-FFF2-40B4-BE49-F238E27FC236}">
                  <a16:creationId xmlns:a16="http://schemas.microsoft.com/office/drawing/2014/main" id="{589EB53F-EB5D-A94B-8C61-E038E1F7B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8" name="Freeform 24">
              <a:extLst>
                <a:ext uri="{FF2B5EF4-FFF2-40B4-BE49-F238E27FC236}">
                  <a16:creationId xmlns:a16="http://schemas.microsoft.com/office/drawing/2014/main" id="{A6752711-B675-0244-A8C2-E5BCD09D0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7841" name="Line 25">
            <a:extLst>
              <a:ext uri="{FF2B5EF4-FFF2-40B4-BE49-F238E27FC236}">
                <a16:creationId xmlns:a16="http://schemas.microsoft.com/office/drawing/2014/main" id="{475C0E80-06F7-7B48-8E6A-31B807AA466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2" name="Line 26">
            <a:extLst>
              <a:ext uri="{FF2B5EF4-FFF2-40B4-BE49-F238E27FC236}">
                <a16:creationId xmlns:a16="http://schemas.microsoft.com/office/drawing/2014/main" id="{3ED0FD3E-2136-FA45-88EA-1E105D2B7796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3" name="Line 27">
            <a:extLst>
              <a:ext uri="{FF2B5EF4-FFF2-40B4-BE49-F238E27FC236}">
                <a16:creationId xmlns:a16="http://schemas.microsoft.com/office/drawing/2014/main" id="{1952F64D-92E7-714C-A11F-360E4904DE1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4" name="Freeform 28">
            <a:extLst>
              <a:ext uri="{FF2B5EF4-FFF2-40B4-BE49-F238E27FC236}">
                <a16:creationId xmlns:a16="http://schemas.microsoft.com/office/drawing/2014/main" id="{C6993B4C-0F4A-8F4F-8D9D-AEBC7DD660C7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5" name="Freeform 29">
            <a:extLst>
              <a:ext uri="{FF2B5EF4-FFF2-40B4-BE49-F238E27FC236}">
                <a16:creationId xmlns:a16="http://schemas.microsoft.com/office/drawing/2014/main" id="{10040D92-E894-6048-B836-16024597385E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6" name="Freeform 30">
            <a:extLst>
              <a:ext uri="{FF2B5EF4-FFF2-40B4-BE49-F238E27FC236}">
                <a16:creationId xmlns:a16="http://schemas.microsoft.com/office/drawing/2014/main" id="{27059EAE-2D62-F24D-B7F2-356CB94E97E5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7" name="Freeform 31">
            <a:extLst>
              <a:ext uri="{FF2B5EF4-FFF2-40B4-BE49-F238E27FC236}">
                <a16:creationId xmlns:a16="http://schemas.microsoft.com/office/drawing/2014/main" id="{5C7BE329-EE4A-9347-BE6C-F308AE675234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8" name="Freeform 32">
            <a:extLst>
              <a:ext uri="{FF2B5EF4-FFF2-40B4-BE49-F238E27FC236}">
                <a16:creationId xmlns:a16="http://schemas.microsoft.com/office/drawing/2014/main" id="{15272D29-0E34-FA4C-87A6-F72667529254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49" name="Freeform 33">
            <a:extLst>
              <a:ext uri="{FF2B5EF4-FFF2-40B4-BE49-F238E27FC236}">
                <a16:creationId xmlns:a16="http://schemas.microsoft.com/office/drawing/2014/main" id="{D655DC29-A9EB-7043-8F6E-6914624571D7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0" name="Freeform 34">
            <a:extLst>
              <a:ext uri="{FF2B5EF4-FFF2-40B4-BE49-F238E27FC236}">
                <a16:creationId xmlns:a16="http://schemas.microsoft.com/office/drawing/2014/main" id="{D114EAE0-3660-E349-AC67-5990CE79614B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1" name="Line 35">
            <a:extLst>
              <a:ext uri="{FF2B5EF4-FFF2-40B4-BE49-F238E27FC236}">
                <a16:creationId xmlns:a16="http://schemas.microsoft.com/office/drawing/2014/main" id="{23CA0B90-4189-AE4F-9463-C928923AA9E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2" name="Freeform 36">
            <a:extLst>
              <a:ext uri="{FF2B5EF4-FFF2-40B4-BE49-F238E27FC236}">
                <a16:creationId xmlns:a16="http://schemas.microsoft.com/office/drawing/2014/main" id="{A8BB96ED-C0CE-4D4F-8561-BCB1C5AB02D7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3" name="Line 37">
            <a:extLst>
              <a:ext uri="{FF2B5EF4-FFF2-40B4-BE49-F238E27FC236}">
                <a16:creationId xmlns:a16="http://schemas.microsoft.com/office/drawing/2014/main" id="{F809D1E6-3AE3-4640-82F3-45C047CD861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4" name="Freeform 38">
            <a:extLst>
              <a:ext uri="{FF2B5EF4-FFF2-40B4-BE49-F238E27FC236}">
                <a16:creationId xmlns:a16="http://schemas.microsoft.com/office/drawing/2014/main" id="{EE0634C5-8459-2C40-8B34-B52FE37E5F9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5" name="Line 39">
            <a:extLst>
              <a:ext uri="{FF2B5EF4-FFF2-40B4-BE49-F238E27FC236}">
                <a16:creationId xmlns:a16="http://schemas.microsoft.com/office/drawing/2014/main" id="{95CE3790-3D59-8445-AC84-8C76EDEAAA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56" name="Freeform 40">
            <a:extLst>
              <a:ext uri="{FF2B5EF4-FFF2-40B4-BE49-F238E27FC236}">
                <a16:creationId xmlns:a16="http://schemas.microsoft.com/office/drawing/2014/main" id="{4F2DA0E2-9416-E744-8B74-5BFB6CF16A30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7" name="Freeform 41">
            <a:extLst>
              <a:ext uri="{FF2B5EF4-FFF2-40B4-BE49-F238E27FC236}">
                <a16:creationId xmlns:a16="http://schemas.microsoft.com/office/drawing/2014/main" id="{A91DDC92-D023-764A-9233-438E2373F551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8" name="Freeform 42">
            <a:extLst>
              <a:ext uri="{FF2B5EF4-FFF2-40B4-BE49-F238E27FC236}">
                <a16:creationId xmlns:a16="http://schemas.microsoft.com/office/drawing/2014/main" id="{221B5E31-A31C-7246-99C7-6403987080B6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59" name="Freeform 43">
            <a:extLst>
              <a:ext uri="{FF2B5EF4-FFF2-40B4-BE49-F238E27FC236}">
                <a16:creationId xmlns:a16="http://schemas.microsoft.com/office/drawing/2014/main" id="{51703FA7-5B62-964C-8ECF-16C670EA7C18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0" name="Freeform 44">
            <a:extLst>
              <a:ext uri="{FF2B5EF4-FFF2-40B4-BE49-F238E27FC236}">
                <a16:creationId xmlns:a16="http://schemas.microsoft.com/office/drawing/2014/main" id="{0180B7F2-7DBC-134D-B3EE-6D2887073E0F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1" name="Freeform 45">
            <a:extLst>
              <a:ext uri="{FF2B5EF4-FFF2-40B4-BE49-F238E27FC236}">
                <a16:creationId xmlns:a16="http://schemas.microsoft.com/office/drawing/2014/main" id="{59BC3BFC-0BD0-B24E-B53C-C01280371C96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2" name="Freeform 46">
            <a:extLst>
              <a:ext uri="{FF2B5EF4-FFF2-40B4-BE49-F238E27FC236}">
                <a16:creationId xmlns:a16="http://schemas.microsoft.com/office/drawing/2014/main" id="{9C2C6039-7E13-EA4E-ACB0-DBF8D5B7817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3" name="Line 47">
            <a:extLst>
              <a:ext uri="{FF2B5EF4-FFF2-40B4-BE49-F238E27FC236}">
                <a16:creationId xmlns:a16="http://schemas.microsoft.com/office/drawing/2014/main" id="{89A2E908-A61C-434E-AAD5-11B741C74CE8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4" name="Line 48">
            <a:extLst>
              <a:ext uri="{FF2B5EF4-FFF2-40B4-BE49-F238E27FC236}">
                <a16:creationId xmlns:a16="http://schemas.microsoft.com/office/drawing/2014/main" id="{AFFE2FBC-291B-5746-A8AD-CE8F0F96A1D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5" name="Line 49">
            <a:extLst>
              <a:ext uri="{FF2B5EF4-FFF2-40B4-BE49-F238E27FC236}">
                <a16:creationId xmlns:a16="http://schemas.microsoft.com/office/drawing/2014/main" id="{BA3984E8-98BE-574C-A8EA-7BDADB3F0300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6" name="Line 50">
            <a:extLst>
              <a:ext uri="{FF2B5EF4-FFF2-40B4-BE49-F238E27FC236}">
                <a16:creationId xmlns:a16="http://schemas.microsoft.com/office/drawing/2014/main" id="{6776263D-7EA7-9346-AE79-58CE02798B8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7" name="Line 51">
            <a:extLst>
              <a:ext uri="{FF2B5EF4-FFF2-40B4-BE49-F238E27FC236}">
                <a16:creationId xmlns:a16="http://schemas.microsoft.com/office/drawing/2014/main" id="{8D9DAD24-C952-5745-B86A-F7469DA006FB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68" name="Freeform 52">
            <a:extLst>
              <a:ext uri="{FF2B5EF4-FFF2-40B4-BE49-F238E27FC236}">
                <a16:creationId xmlns:a16="http://schemas.microsoft.com/office/drawing/2014/main" id="{B2A8B95B-CD05-F44A-977D-C8C5ABEC3C00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69" name="Freeform 53">
            <a:extLst>
              <a:ext uri="{FF2B5EF4-FFF2-40B4-BE49-F238E27FC236}">
                <a16:creationId xmlns:a16="http://schemas.microsoft.com/office/drawing/2014/main" id="{F6CFF2B5-881F-0149-9B8E-6EB8163E0733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0" name="Freeform 54">
            <a:extLst>
              <a:ext uri="{FF2B5EF4-FFF2-40B4-BE49-F238E27FC236}">
                <a16:creationId xmlns:a16="http://schemas.microsoft.com/office/drawing/2014/main" id="{EC9B6285-BA65-804C-9BF2-09C2803F6381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1" name="Freeform 55">
            <a:extLst>
              <a:ext uri="{FF2B5EF4-FFF2-40B4-BE49-F238E27FC236}">
                <a16:creationId xmlns:a16="http://schemas.microsoft.com/office/drawing/2014/main" id="{D3CB8545-10A4-5B48-96FC-CB4C5550E326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2" name="Freeform 56">
            <a:extLst>
              <a:ext uri="{FF2B5EF4-FFF2-40B4-BE49-F238E27FC236}">
                <a16:creationId xmlns:a16="http://schemas.microsoft.com/office/drawing/2014/main" id="{78364A17-0A83-744A-BA56-07D03984D62E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3" name="Line 57">
            <a:extLst>
              <a:ext uri="{FF2B5EF4-FFF2-40B4-BE49-F238E27FC236}">
                <a16:creationId xmlns:a16="http://schemas.microsoft.com/office/drawing/2014/main" id="{FE909AD4-9563-944B-BE8D-F005B4FC2B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4" name="Freeform 58">
            <a:extLst>
              <a:ext uri="{FF2B5EF4-FFF2-40B4-BE49-F238E27FC236}">
                <a16:creationId xmlns:a16="http://schemas.microsoft.com/office/drawing/2014/main" id="{C006F3FF-A286-7341-A5AA-0C5386BA53CA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5" name="Line 59">
            <a:extLst>
              <a:ext uri="{FF2B5EF4-FFF2-40B4-BE49-F238E27FC236}">
                <a16:creationId xmlns:a16="http://schemas.microsoft.com/office/drawing/2014/main" id="{7D4840E4-35AB-5E4A-8E06-C09346DEA27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6" name="Freeform 60">
            <a:extLst>
              <a:ext uri="{FF2B5EF4-FFF2-40B4-BE49-F238E27FC236}">
                <a16:creationId xmlns:a16="http://schemas.microsoft.com/office/drawing/2014/main" id="{CF98FB6A-C81A-7946-B808-17DB24AFA606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7" name="Line 61">
            <a:extLst>
              <a:ext uri="{FF2B5EF4-FFF2-40B4-BE49-F238E27FC236}">
                <a16:creationId xmlns:a16="http://schemas.microsoft.com/office/drawing/2014/main" id="{4EE34C25-427E-4D49-B28B-A6B8B69683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78" name="Freeform 62">
            <a:extLst>
              <a:ext uri="{FF2B5EF4-FFF2-40B4-BE49-F238E27FC236}">
                <a16:creationId xmlns:a16="http://schemas.microsoft.com/office/drawing/2014/main" id="{45B9337E-4D83-6947-9D6D-58E1F531A3F7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79" name="Line 63">
            <a:extLst>
              <a:ext uri="{FF2B5EF4-FFF2-40B4-BE49-F238E27FC236}">
                <a16:creationId xmlns:a16="http://schemas.microsoft.com/office/drawing/2014/main" id="{EFB02FC0-341C-5543-8D42-5F258DD8DCB8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0" name="Freeform 64">
            <a:extLst>
              <a:ext uri="{FF2B5EF4-FFF2-40B4-BE49-F238E27FC236}">
                <a16:creationId xmlns:a16="http://schemas.microsoft.com/office/drawing/2014/main" id="{99D29D83-54D7-824A-8AB5-8430750F3356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1" name="Line 65">
            <a:extLst>
              <a:ext uri="{FF2B5EF4-FFF2-40B4-BE49-F238E27FC236}">
                <a16:creationId xmlns:a16="http://schemas.microsoft.com/office/drawing/2014/main" id="{6F795017-FE76-1448-A9EE-3930E5F2FC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2" name="Freeform 66">
            <a:extLst>
              <a:ext uri="{FF2B5EF4-FFF2-40B4-BE49-F238E27FC236}">
                <a16:creationId xmlns:a16="http://schemas.microsoft.com/office/drawing/2014/main" id="{BB3E6470-7528-1F40-8302-DBCB74008B50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3" name="Line 67">
            <a:extLst>
              <a:ext uri="{FF2B5EF4-FFF2-40B4-BE49-F238E27FC236}">
                <a16:creationId xmlns:a16="http://schemas.microsoft.com/office/drawing/2014/main" id="{6F66EA03-758E-F545-B86E-BB45644398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4" name="Freeform 68">
            <a:extLst>
              <a:ext uri="{FF2B5EF4-FFF2-40B4-BE49-F238E27FC236}">
                <a16:creationId xmlns:a16="http://schemas.microsoft.com/office/drawing/2014/main" id="{1DB304A7-E34A-EB45-8A81-1CD39CF6589A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5" name="Line 69">
            <a:extLst>
              <a:ext uri="{FF2B5EF4-FFF2-40B4-BE49-F238E27FC236}">
                <a16:creationId xmlns:a16="http://schemas.microsoft.com/office/drawing/2014/main" id="{7FA81807-D1FA-DC46-BD12-269A3E4683A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886" name="Freeform 70">
            <a:extLst>
              <a:ext uri="{FF2B5EF4-FFF2-40B4-BE49-F238E27FC236}">
                <a16:creationId xmlns:a16="http://schemas.microsoft.com/office/drawing/2014/main" id="{6D7428C0-F0B9-0C4C-AD46-46CE8A5912DF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7" name="Freeform 71">
            <a:extLst>
              <a:ext uri="{FF2B5EF4-FFF2-40B4-BE49-F238E27FC236}">
                <a16:creationId xmlns:a16="http://schemas.microsoft.com/office/drawing/2014/main" id="{4EBBD9A3-13A8-2444-938C-CA66DCE728C4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8" name="Freeform 72">
            <a:extLst>
              <a:ext uri="{FF2B5EF4-FFF2-40B4-BE49-F238E27FC236}">
                <a16:creationId xmlns:a16="http://schemas.microsoft.com/office/drawing/2014/main" id="{D3CC7D4D-ED17-3E47-A5E5-5FD291FDF5C1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89" name="Freeform 73">
            <a:extLst>
              <a:ext uri="{FF2B5EF4-FFF2-40B4-BE49-F238E27FC236}">
                <a16:creationId xmlns:a16="http://schemas.microsoft.com/office/drawing/2014/main" id="{757148C4-7C6C-4648-B3D3-C3511704EF11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0" name="Freeform 74">
            <a:extLst>
              <a:ext uri="{FF2B5EF4-FFF2-40B4-BE49-F238E27FC236}">
                <a16:creationId xmlns:a16="http://schemas.microsoft.com/office/drawing/2014/main" id="{A481CCF8-5062-6B44-AEFA-4E516CD5130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1" name="Freeform 75">
            <a:extLst>
              <a:ext uri="{FF2B5EF4-FFF2-40B4-BE49-F238E27FC236}">
                <a16:creationId xmlns:a16="http://schemas.microsoft.com/office/drawing/2014/main" id="{AEC67171-7C4B-C146-8E37-D799F3AA51C4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7892" name="Rectangle 76">
            <a:extLst>
              <a:ext uri="{FF2B5EF4-FFF2-40B4-BE49-F238E27FC236}">
                <a16:creationId xmlns:a16="http://schemas.microsoft.com/office/drawing/2014/main" id="{3CF53DE0-C119-6343-9A02-5E74B2DC2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3" name="Rectangle 77">
            <a:extLst>
              <a:ext uri="{FF2B5EF4-FFF2-40B4-BE49-F238E27FC236}">
                <a16:creationId xmlns:a16="http://schemas.microsoft.com/office/drawing/2014/main" id="{05E2517B-F473-0140-B77A-8BDD502E84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4" name="Rectangle 78">
            <a:extLst>
              <a:ext uri="{FF2B5EF4-FFF2-40B4-BE49-F238E27FC236}">
                <a16:creationId xmlns:a16="http://schemas.microsoft.com/office/drawing/2014/main" id="{CC1E6B0D-0D8C-774D-861C-3E63D7D96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5" name="Rectangle 79">
            <a:extLst>
              <a:ext uri="{FF2B5EF4-FFF2-40B4-BE49-F238E27FC236}">
                <a16:creationId xmlns:a16="http://schemas.microsoft.com/office/drawing/2014/main" id="{56DC42E3-7D93-764B-98D6-2C967BD6C2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6" name="Rectangle 80">
            <a:extLst>
              <a:ext uri="{FF2B5EF4-FFF2-40B4-BE49-F238E27FC236}">
                <a16:creationId xmlns:a16="http://schemas.microsoft.com/office/drawing/2014/main" id="{4BADAE8D-28AC-7F4E-82FD-C88F7E470A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7" name="Rectangle 81">
            <a:extLst>
              <a:ext uri="{FF2B5EF4-FFF2-40B4-BE49-F238E27FC236}">
                <a16:creationId xmlns:a16="http://schemas.microsoft.com/office/drawing/2014/main" id="{E2808F5E-ACD5-0A40-847C-0631610F6D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8" name="Rectangle 82">
            <a:extLst>
              <a:ext uri="{FF2B5EF4-FFF2-40B4-BE49-F238E27FC236}">
                <a16:creationId xmlns:a16="http://schemas.microsoft.com/office/drawing/2014/main" id="{1C271EB6-8FF1-744B-8FE7-3CA7D1F1A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899" name="Rectangle 83">
            <a:extLst>
              <a:ext uri="{FF2B5EF4-FFF2-40B4-BE49-F238E27FC236}">
                <a16:creationId xmlns:a16="http://schemas.microsoft.com/office/drawing/2014/main" id="{3C3D93A1-2830-4C41-A039-5AAD940429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0" name="Rectangle 84">
            <a:extLst>
              <a:ext uri="{FF2B5EF4-FFF2-40B4-BE49-F238E27FC236}">
                <a16:creationId xmlns:a16="http://schemas.microsoft.com/office/drawing/2014/main" id="{017E39A6-A4A4-BB44-AD64-D7FE819F31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1" name="Rectangle 85">
            <a:extLst>
              <a:ext uri="{FF2B5EF4-FFF2-40B4-BE49-F238E27FC236}">
                <a16:creationId xmlns:a16="http://schemas.microsoft.com/office/drawing/2014/main" id="{4F983F6F-17E0-8F44-86C1-3F39B2F545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2" name="Rectangle 86">
            <a:extLst>
              <a:ext uri="{FF2B5EF4-FFF2-40B4-BE49-F238E27FC236}">
                <a16:creationId xmlns:a16="http://schemas.microsoft.com/office/drawing/2014/main" id="{15C52A10-AB80-3B44-A00D-42F7B1B2A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3" name="Rectangle 87">
            <a:extLst>
              <a:ext uri="{FF2B5EF4-FFF2-40B4-BE49-F238E27FC236}">
                <a16:creationId xmlns:a16="http://schemas.microsoft.com/office/drawing/2014/main" id="{40F94299-3929-1141-B532-6557FF5A8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4" name="Rectangle 88">
            <a:extLst>
              <a:ext uri="{FF2B5EF4-FFF2-40B4-BE49-F238E27FC236}">
                <a16:creationId xmlns:a16="http://schemas.microsoft.com/office/drawing/2014/main" id="{C5BA8C5E-880D-4342-8723-96B772C042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5" name="Rectangle 89">
            <a:extLst>
              <a:ext uri="{FF2B5EF4-FFF2-40B4-BE49-F238E27FC236}">
                <a16:creationId xmlns:a16="http://schemas.microsoft.com/office/drawing/2014/main" id="{A59342EB-6E1C-C84D-AEC8-63496BBFDD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6" name="Rectangle 90">
            <a:extLst>
              <a:ext uri="{FF2B5EF4-FFF2-40B4-BE49-F238E27FC236}">
                <a16:creationId xmlns:a16="http://schemas.microsoft.com/office/drawing/2014/main" id="{4A118178-4E7F-1342-A7AA-AB968929FA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7" name="Rectangle 91">
            <a:extLst>
              <a:ext uri="{FF2B5EF4-FFF2-40B4-BE49-F238E27FC236}">
                <a16:creationId xmlns:a16="http://schemas.microsoft.com/office/drawing/2014/main" id="{CD9F5BCE-6697-CA46-AD51-CB477C6B70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8" name="Rectangle 92">
            <a:extLst>
              <a:ext uri="{FF2B5EF4-FFF2-40B4-BE49-F238E27FC236}">
                <a16:creationId xmlns:a16="http://schemas.microsoft.com/office/drawing/2014/main" id="{2CE89EA2-AC94-8C42-907D-2795DC8FD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09" name="Rectangle 93">
            <a:extLst>
              <a:ext uri="{FF2B5EF4-FFF2-40B4-BE49-F238E27FC236}">
                <a16:creationId xmlns:a16="http://schemas.microsoft.com/office/drawing/2014/main" id="{3FC332C4-8FDB-5149-B0D9-A8D142CC60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0" name="Rectangle 94">
            <a:extLst>
              <a:ext uri="{FF2B5EF4-FFF2-40B4-BE49-F238E27FC236}">
                <a16:creationId xmlns:a16="http://schemas.microsoft.com/office/drawing/2014/main" id="{B743CAB3-EB00-0548-A239-9570603DA0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1" name="Rectangle 95">
            <a:extLst>
              <a:ext uri="{FF2B5EF4-FFF2-40B4-BE49-F238E27FC236}">
                <a16:creationId xmlns:a16="http://schemas.microsoft.com/office/drawing/2014/main" id="{51D55D38-B028-3A4F-B231-10FCAD82E0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2" name="Rectangle 96">
            <a:extLst>
              <a:ext uri="{FF2B5EF4-FFF2-40B4-BE49-F238E27FC236}">
                <a16:creationId xmlns:a16="http://schemas.microsoft.com/office/drawing/2014/main" id="{3FB28A87-634D-C042-BB6D-4317ECB85F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3" name="Rectangle 97">
            <a:extLst>
              <a:ext uri="{FF2B5EF4-FFF2-40B4-BE49-F238E27FC236}">
                <a16:creationId xmlns:a16="http://schemas.microsoft.com/office/drawing/2014/main" id="{F4B0C87E-CCD2-AD42-BAA5-BB563BE5D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4" name="Rectangle 98">
            <a:extLst>
              <a:ext uri="{FF2B5EF4-FFF2-40B4-BE49-F238E27FC236}">
                <a16:creationId xmlns:a16="http://schemas.microsoft.com/office/drawing/2014/main" id="{20F3F782-DECE-DF43-937C-33FF0584D6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5" name="Rectangle 99">
            <a:extLst>
              <a:ext uri="{FF2B5EF4-FFF2-40B4-BE49-F238E27FC236}">
                <a16:creationId xmlns:a16="http://schemas.microsoft.com/office/drawing/2014/main" id="{D0EDD494-4118-B14C-8D1D-5F5883442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6" name="Rectangle 100">
            <a:extLst>
              <a:ext uri="{FF2B5EF4-FFF2-40B4-BE49-F238E27FC236}">
                <a16:creationId xmlns:a16="http://schemas.microsoft.com/office/drawing/2014/main" id="{17E3F954-E854-6743-A0CF-9D6BFE5F2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7" name="Rectangle 101">
            <a:extLst>
              <a:ext uri="{FF2B5EF4-FFF2-40B4-BE49-F238E27FC236}">
                <a16:creationId xmlns:a16="http://schemas.microsoft.com/office/drawing/2014/main" id="{B66395FE-96EE-C846-80F2-31E766343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8" name="Rectangle 102">
            <a:extLst>
              <a:ext uri="{FF2B5EF4-FFF2-40B4-BE49-F238E27FC236}">
                <a16:creationId xmlns:a16="http://schemas.microsoft.com/office/drawing/2014/main" id="{9EA57EE5-8670-6A44-8BDB-769928CC9A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19" name="Rectangle 103">
            <a:extLst>
              <a:ext uri="{FF2B5EF4-FFF2-40B4-BE49-F238E27FC236}">
                <a16:creationId xmlns:a16="http://schemas.microsoft.com/office/drawing/2014/main" id="{8FD01E72-0B2B-AA46-99F4-725508952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0" name="Rectangle 104">
            <a:extLst>
              <a:ext uri="{FF2B5EF4-FFF2-40B4-BE49-F238E27FC236}">
                <a16:creationId xmlns:a16="http://schemas.microsoft.com/office/drawing/2014/main" id="{85EB76CA-CB22-2D41-A6B9-A18D0E2ACF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1" name="Rectangle 105">
            <a:extLst>
              <a:ext uri="{FF2B5EF4-FFF2-40B4-BE49-F238E27FC236}">
                <a16:creationId xmlns:a16="http://schemas.microsoft.com/office/drawing/2014/main" id="{895A5EFD-51CD-7848-B501-BD0D59F479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2" name="Rectangle 106">
            <a:extLst>
              <a:ext uri="{FF2B5EF4-FFF2-40B4-BE49-F238E27FC236}">
                <a16:creationId xmlns:a16="http://schemas.microsoft.com/office/drawing/2014/main" id="{58643EB9-4A8F-8F46-8266-CCB102994A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3" name="Line 107">
            <a:extLst>
              <a:ext uri="{FF2B5EF4-FFF2-40B4-BE49-F238E27FC236}">
                <a16:creationId xmlns:a16="http://schemas.microsoft.com/office/drawing/2014/main" id="{63E098A0-C1FA-A24C-9EA9-9F47F0C20D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7924" name="Rectangle 108">
            <a:extLst>
              <a:ext uri="{FF2B5EF4-FFF2-40B4-BE49-F238E27FC236}">
                <a16:creationId xmlns:a16="http://schemas.microsoft.com/office/drawing/2014/main" id="{4C79D329-3F3A-6A44-8F85-5CF6E2F950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5" name="Rectangle 109">
            <a:extLst>
              <a:ext uri="{FF2B5EF4-FFF2-40B4-BE49-F238E27FC236}">
                <a16:creationId xmlns:a16="http://schemas.microsoft.com/office/drawing/2014/main" id="{DED889DE-7EAD-F34D-98A7-C3A328C93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6" name="Rectangle 110">
            <a:extLst>
              <a:ext uri="{FF2B5EF4-FFF2-40B4-BE49-F238E27FC236}">
                <a16:creationId xmlns:a16="http://schemas.microsoft.com/office/drawing/2014/main" id="{608087CB-04CB-2C46-8452-FA066C664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7927" name="TextBox 125">
            <a:extLst>
              <a:ext uri="{FF2B5EF4-FFF2-40B4-BE49-F238E27FC236}">
                <a16:creationId xmlns:a16="http://schemas.microsoft.com/office/drawing/2014/main" id="{413F0B6F-6980-A44E-B90D-44C2711F9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7928" name="Title 1">
            <a:extLst>
              <a:ext uri="{FF2B5EF4-FFF2-40B4-BE49-F238E27FC236}">
                <a16:creationId xmlns:a16="http://schemas.microsoft.com/office/drawing/2014/main" id="{1CB56DF8-85A0-964B-8628-B2638E619996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77929" name="TextBox 1">
            <a:extLst>
              <a:ext uri="{FF2B5EF4-FFF2-40B4-BE49-F238E27FC236}">
                <a16:creationId xmlns:a16="http://schemas.microsoft.com/office/drawing/2014/main" id="{3613F0CD-F6C7-1B42-8E81-194B1A1AE3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0" name="TextBox 112">
            <a:extLst>
              <a:ext uri="{FF2B5EF4-FFF2-40B4-BE49-F238E27FC236}">
                <a16:creationId xmlns:a16="http://schemas.microsoft.com/office/drawing/2014/main" id="{718C0E9F-C7BD-6044-983D-8B450910DF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1" name="TextBox 114">
            <a:extLst>
              <a:ext uri="{FF2B5EF4-FFF2-40B4-BE49-F238E27FC236}">
                <a16:creationId xmlns:a16="http://schemas.microsoft.com/office/drawing/2014/main" id="{0B1070E9-C7FA-2840-B298-804AE72B94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7932" name="TextBox 115">
            <a:extLst>
              <a:ext uri="{FF2B5EF4-FFF2-40B4-BE49-F238E27FC236}">
                <a16:creationId xmlns:a16="http://schemas.microsoft.com/office/drawing/2014/main" id="{E1206560-298E-994E-90D1-59565B3FAD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Line 4">
            <a:extLst>
              <a:ext uri="{FF2B5EF4-FFF2-40B4-BE49-F238E27FC236}">
                <a16:creationId xmlns:a16="http://schemas.microsoft.com/office/drawing/2014/main" id="{932069E7-E95F-0D47-A272-433FE73CF26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0" name="Freeform 5">
            <a:extLst>
              <a:ext uri="{FF2B5EF4-FFF2-40B4-BE49-F238E27FC236}">
                <a16:creationId xmlns:a16="http://schemas.microsoft.com/office/drawing/2014/main" id="{0D53200D-4F9D-7C42-B63C-F3C5D7790A37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1" name="Line 6">
            <a:extLst>
              <a:ext uri="{FF2B5EF4-FFF2-40B4-BE49-F238E27FC236}">
                <a16:creationId xmlns:a16="http://schemas.microsoft.com/office/drawing/2014/main" id="{4CA38942-5D0A-3241-AB43-88A47B6481E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2" name="Line 7">
            <a:extLst>
              <a:ext uri="{FF2B5EF4-FFF2-40B4-BE49-F238E27FC236}">
                <a16:creationId xmlns:a16="http://schemas.microsoft.com/office/drawing/2014/main" id="{29CC4D1D-A977-0B43-9166-46035509315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3" name="Line 8">
            <a:extLst>
              <a:ext uri="{FF2B5EF4-FFF2-40B4-BE49-F238E27FC236}">
                <a16:creationId xmlns:a16="http://schemas.microsoft.com/office/drawing/2014/main" id="{749390DF-A9F8-D04B-95D1-1A40A55928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4" name="Freeform 9">
            <a:extLst>
              <a:ext uri="{FF2B5EF4-FFF2-40B4-BE49-F238E27FC236}">
                <a16:creationId xmlns:a16="http://schemas.microsoft.com/office/drawing/2014/main" id="{8E8716DC-8C92-7148-8DE8-AC438F4C9CF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5" name="Freeform 10">
            <a:extLst>
              <a:ext uri="{FF2B5EF4-FFF2-40B4-BE49-F238E27FC236}">
                <a16:creationId xmlns:a16="http://schemas.microsoft.com/office/drawing/2014/main" id="{4A857BC3-B78A-FF4D-B0CD-FCEA602A9C5D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6" name="Freeform 11">
            <a:extLst>
              <a:ext uri="{FF2B5EF4-FFF2-40B4-BE49-F238E27FC236}">
                <a16:creationId xmlns:a16="http://schemas.microsoft.com/office/drawing/2014/main" id="{F5175D0E-F80D-0B4A-946A-79F28F657F65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7" name="Freeform 12">
            <a:extLst>
              <a:ext uri="{FF2B5EF4-FFF2-40B4-BE49-F238E27FC236}">
                <a16:creationId xmlns:a16="http://schemas.microsoft.com/office/drawing/2014/main" id="{946DE78A-362B-C449-86E9-6EA70C2D6126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8" name="Freeform 13">
            <a:extLst>
              <a:ext uri="{FF2B5EF4-FFF2-40B4-BE49-F238E27FC236}">
                <a16:creationId xmlns:a16="http://schemas.microsoft.com/office/drawing/2014/main" id="{4EB7D3F6-C861-674F-8C21-3E0516D73A2C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59" name="Freeform 14">
            <a:extLst>
              <a:ext uri="{FF2B5EF4-FFF2-40B4-BE49-F238E27FC236}">
                <a16:creationId xmlns:a16="http://schemas.microsoft.com/office/drawing/2014/main" id="{546538FE-A0A7-4B40-AE01-855B3371DE43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0" name="Freeform 15">
            <a:extLst>
              <a:ext uri="{FF2B5EF4-FFF2-40B4-BE49-F238E27FC236}">
                <a16:creationId xmlns:a16="http://schemas.microsoft.com/office/drawing/2014/main" id="{2388F16B-BCB0-1B42-8B96-57A089D145F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1" name="Line 16">
            <a:extLst>
              <a:ext uri="{FF2B5EF4-FFF2-40B4-BE49-F238E27FC236}">
                <a16:creationId xmlns:a16="http://schemas.microsoft.com/office/drawing/2014/main" id="{8BD86173-8BDE-B747-8512-6633ECA0086A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2" name="Line 17">
            <a:extLst>
              <a:ext uri="{FF2B5EF4-FFF2-40B4-BE49-F238E27FC236}">
                <a16:creationId xmlns:a16="http://schemas.microsoft.com/office/drawing/2014/main" id="{5FDCA2C9-7606-0040-BA60-2BB423BB0AF9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3" name="Line 18">
            <a:extLst>
              <a:ext uri="{FF2B5EF4-FFF2-40B4-BE49-F238E27FC236}">
                <a16:creationId xmlns:a16="http://schemas.microsoft.com/office/drawing/2014/main" id="{DAB2282A-FAE7-5F41-A3BF-EF2B9B945E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8864" name="Group 111">
            <a:extLst>
              <a:ext uri="{FF2B5EF4-FFF2-40B4-BE49-F238E27FC236}">
                <a16:creationId xmlns:a16="http://schemas.microsoft.com/office/drawing/2014/main" id="{126C8C86-0A26-BF45-9BB0-59C193E1CDAD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8961" name="Freeform 19">
              <a:extLst>
                <a:ext uri="{FF2B5EF4-FFF2-40B4-BE49-F238E27FC236}">
                  <a16:creationId xmlns:a16="http://schemas.microsoft.com/office/drawing/2014/main" id="{30545466-56BA-374A-81F1-F2DB47447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2" name="Freeform 20">
              <a:extLst>
                <a:ext uri="{FF2B5EF4-FFF2-40B4-BE49-F238E27FC236}">
                  <a16:creationId xmlns:a16="http://schemas.microsoft.com/office/drawing/2014/main" id="{2AF817FB-B6F4-9442-B008-EFE77B9C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3" name="Freeform 21">
              <a:extLst>
                <a:ext uri="{FF2B5EF4-FFF2-40B4-BE49-F238E27FC236}">
                  <a16:creationId xmlns:a16="http://schemas.microsoft.com/office/drawing/2014/main" id="{3698EAD3-345C-BA47-949D-6C841F121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4" name="Freeform 22">
              <a:extLst>
                <a:ext uri="{FF2B5EF4-FFF2-40B4-BE49-F238E27FC236}">
                  <a16:creationId xmlns:a16="http://schemas.microsoft.com/office/drawing/2014/main" id="{92ED39E4-2867-9C4B-B0CB-240268F32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5" name="Freeform 23">
              <a:extLst>
                <a:ext uri="{FF2B5EF4-FFF2-40B4-BE49-F238E27FC236}">
                  <a16:creationId xmlns:a16="http://schemas.microsoft.com/office/drawing/2014/main" id="{2C655DEB-6175-7C45-994E-F1454A680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6" name="Freeform 24">
              <a:extLst>
                <a:ext uri="{FF2B5EF4-FFF2-40B4-BE49-F238E27FC236}">
                  <a16:creationId xmlns:a16="http://schemas.microsoft.com/office/drawing/2014/main" id="{8390C5EB-1B63-E14A-8281-85C3701E9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8865" name="Line 25">
            <a:extLst>
              <a:ext uri="{FF2B5EF4-FFF2-40B4-BE49-F238E27FC236}">
                <a16:creationId xmlns:a16="http://schemas.microsoft.com/office/drawing/2014/main" id="{CC2E520E-1110-8045-B585-91FEC5BBDE3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6" name="Line 26">
            <a:extLst>
              <a:ext uri="{FF2B5EF4-FFF2-40B4-BE49-F238E27FC236}">
                <a16:creationId xmlns:a16="http://schemas.microsoft.com/office/drawing/2014/main" id="{87ED1753-A6C0-3F4D-B543-98219A207263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7" name="Line 27">
            <a:extLst>
              <a:ext uri="{FF2B5EF4-FFF2-40B4-BE49-F238E27FC236}">
                <a16:creationId xmlns:a16="http://schemas.microsoft.com/office/drawing/2014/main" id="{1DF37AD7-13F2-FB4F-92E0-6AEF08183D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8" name="Freeform 28">
            <a:extLst>
              <a:ext uri="{FF2B5EF4-FFF2-40B4-BE49-F238E27FC236}">
                <a16:creationId xmlns:a16="http://schemas.microsoft.com/office/drawing/2014/main" id="{05EC96DB-CD64-1648-B3E6-A51B6F70DA1D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69" name="Freeform 29">
            <a:extLst>
              <a:ext uri="{FF2B5EF4-FFF2-40B4-BE49-F238E27FC236}">
                <a16:creationId xmlns:a16="http://schemas.microsoft.com/office/drawing/2014/main" id="{F1C46101-20C6-6E49-A868-72B1537FFE73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0" name="Freeform 30">
            <a:extLst>
              <a:ext uri="{FF2B5EF4-FFF2-40B4-BE49-F238E27FC236}">
                <a16:creationId xmlns:a16="http://schemas.microsoft.com/office/drawing/2014/main" id="{EBECFF36-B1F3-9E43-883A-018366F2712A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1" name="Freeform 31">
            <a:extLst>
              <a:ext uri="{FF2B5EF4-FFF2-40B4-BE49-F238E27FC236}">
                <a16:creationId xmlns:a16="http://schemas.microsoft.com/office/drawing/2014/main" id="{BBDAC93F-BDD1-AA49-9B0B-902E100297B0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2" name="Freeform 32">
            <a:extLst>
              <a:ext uri="{FF2B5EF4-FFF2-40B4-BE49-F238E27FC236}">
                <a16:creationId xmlns:a16="http://schemas.microsoft.com/office/drawing/2014/main" id="{799E9F07-FD4A-2B40-8D20-FF604BDB0D1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3" name="Freeform 33">
            <a:extLst>
              <a:ext uri="{FF2B5EF4-FFF2-40B4-BE49-F238E27FC236}">
                <a16:creationId xmlns:a16="http://schemas.microsoft.com/office/drawing/2014/main" id="{180077AA-9C13-C64D-B44D-3BF6EFBD5B8D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4" name="Freeform 34">
            <a:extLst>
              <a:ext uri="{FF2B5EF4-FFF2-40B4-BE49-F238E27FC236}">
                <a16:creationId xmlns:a16="http://schemas.microsoft.com/office/drawing/2014/main" id="{6A8FE696-48B5-B54C-81DA-D61469E74072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5" name="Line 35">
            <a:extLst>
              <a:ext uri="{FF2B5EF4-FFF2-40B4-BE49-F238E27FC236}">
                <a16:creationId xmlns:a16="http://schemas.microsoft.com/office/drawing/2014/main" id="{2A819FA8-B150-F44F-9ADD-26C14DF8F2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6" name="Freeform 36">
            <a:extLst>
              <a:ext uri="{FF2B5EF4-FFF2-40B4-BE49-F238E27FC236}">
                <a16:creationId xmlns:a16="http://schemas.microsoft.com/office/drawing/2014/main" id="{683BD043-471C-664E-984B-DD2A77316C97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7" name="Line 37">
            <a:extLst>
              <a:ext uri="{FF2B5EF4-FFF2-40B4-BE49-F238E27FC236}">
                <a16:creationId xmlns:a16="http://schemas.microsoft.com/office/drawing/2014/main" id="{D795FB7E-13D3-5F43-9739-CBE5E64F26D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78" name="Freeform 38">
            <a:extLst>
              <a:ext uri="{FF2B5EF4-FFF2-40B4-BE49-F238E27FC236}">
                <a16:creationId xmlns:a16="http://schemas.microsoft.com/office/drawing/2014/main" id="{BF23C3B3-AE70-ED4C-BF79-8E270916071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79" name="Line 39">
            <a:extLst>
              <a:ext uri="{FF2B5EF4-FFF2-40B4-BE49-F238E27FC236}">
                <a16:creationId xmlns:a16="http://schemas.microsoft.com/office/drawing/2014/main" id="{F71CF3B0-185F-B341-BBCD-C3DC56EAF59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0" name="Freeform 40">
            <a:extLst>
              <a:ext uri="{FF2B5EF4-FFF2-40B4-BE49-F238E27FC236}">
                <a16:creationId xmlns:a16="http://schemas.microsoft.com/office/drawing/2014/main" id="{81FA4745-4DFF-EA40-B700-EFAA71D7B1E2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1" name="Freeform 41">
            <a:extLst>
              <a:ext uri="{FF2B5EF4-FFF2-40B4-BE49-F238E27FC236}">
                <a16:creationId xmlns:a16="http://schemas.microsoft.com/office/drawing/2014/main" id="{ECD37307-6CF4-3E43-B87B-4EF882D05F80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2" name="Freeform 42">
            <a:extLst>
              <a:ext uri="{FF2B5EF4-FFF2-40B4-BE49-F238E27FC236}">
                <a16:creationId xmlns:a16="http://schemas.microsoft.com/office/drawing/2014/main" id="{E6172EAB-E3E6-CD4B-A308-5C48E22B419F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3" name="Freeform 43">
            <a:extLst>
              <a:ext uri="{FF2B5EF4-FFF2-40B4-BE49-F238E27FC236}">
                <a16:creationId xmlns:a16="http://schemas.microsoft.com/office/drawing/2014/main" id="{277DA150-B3C3-AE4F-A3F4-2DD8A1BBEC45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4" name="Freeform 44">
            <a:extLst>
              <a:ext uri="{FF2B5EF4-FFF2-40B4-BE49-F238E27FC236}">
                <a16:creationId xmlns:a16="http://schemas.microsoft.com/office/drawing/2014/main" id="{B0DC175C-C5A0-644A-ACBA-B4930B4FDEA2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5" name="Freeform 45">
            <a:extLst>
              <a:ext uri="{FF2B5EF4-FFF2-40B4-BE49-F238E27FC236}">
                <a16:creationId xmlns:a16="http://schemas.microsoft.com/office/drawing/2014/main" id="{407CB35B-7CA5-654A-B6A2-56DDF8C29587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6" name="Freeform 46">
            <a:extLst>
              <a:ext uri="{FF2B5EF4-FFF2-40B4-BE49-F238E27FC236}">
                <a16:creationId xmlns:a16="http://schemas.microsoft.com/office/drawing/2014/main" id="{1502B228-8923-4940-AE08-D55A9DA4E316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87" name="Line 47">
            <a:extLst>
              <a:ext uri="{FF2B5EF4-FFF2-40B4-BE49-F238E27FC236}">
                <a16:creationId xmlns:a16="http://schemas.microsoft.com/office/drawing/2014/main" id="{E9A6018F-8C1B-E647-BE0B-7A4BBA98C52E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8" name="Line 48">
            <a:extLst>
              <a:ext uri="{FF2B5EF4-FFF2-40B4-BE49-F238E27FC236}">
                <a16:creationId xmlns:a16="http://schemas.microsoft.com/office/drawing/2014/main" id="{02C8269D-1E57-F442-A509-EE7E0E3DE98F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89" name="Line 49">
            <a:extLst>
              <a:ext uri="{FF2B5EF4-FFF2-40B4-BE49-F238E27FC236}">
                <a16:creationId xmlns:a16="http://schemas.microsoft.com/office/drawing/2014/main" id="{CD061882-4F07-6443-98CA-17CA8D928294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0" name="Line 50">
            <a:extLst>
              <a:ext uri="{FF2B5EF4-FFF2-40B4-BE49-F238E27FC236}">
                <a16:creationId xmlns:a16="http://schemas.microsoft.com/office/drawing/2014/main" id="{6F3FBAEA-2117-8343-94FE-70A58B7EB2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1" name="Line 51">
            <a:extLst>
              <a:ext uri="{FF2B5EF4-FFF2-40B4-BE49-F238E27FC236}">
                <a16:creationId xmlns:a16="http://schemas.microsoft.com/office/drawing/2014/main" id="{4D731D4C-43F1-5B4B-90EE-F5F1511C1F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2" name="Freeform 52">
            <a:extLst>
              <a:ext uri="{FF2B5EF4-FFF2-40B4-BE49-F238E27FC236}">
                <a16:creationId xmlns:a16="http://schemas.microsoft.com/office/drawing/2014/main" id="{5441DF39-F142-834D-BF05-69E5361550EA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3" name="Freeform 53">
            <a:extLst>
              <a:ext uri="{FF2B5EF4-FFF2-40B4-BE49-F238E27FC236}">
                <a16:creationId xmlns:a16="http://schemas.microsoft.com/office/drawing/2014/main" id="{0552F129-38AF-EF4F-99BA-ED8C806F1494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4" name="Freeform 54">
            <a:extLst>
              <a:ext uri="{FF2B5EF4-FFF2-40B4-BE49-F238E27FC236}">
                <a16:creationId xmlns:a16="http://schemas.microsoft.com/office/drawing/2014/main" id="{146BD59D-3E24-024B-A0FF-33442552DFDA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5" name="Freeform 55">
            <a:extLst>
              <a:ext uri="{FF2B5EF4-FFF2-40B4-BE49-F238E27FC236}">
                <a16:creationId xmlns:a16="http://schemas.microsoft.com/office/drawing/2014/main" id="{50D20335-EAF0-A049-9A94-56A47C41546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6" name="Freeform 56">
            <a:extLst>
              <a:ext uri="{FF2B5EF4-FFF2-40B4-BE49-F238E27FC236}">
                <a16:creationId xmlns:a16="http://schemas.microsoft.com/office/drawing/2014/main" id="{92814863-795D-7F4F-B8D3-F78577886369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7" name="Line 57">
            <a:extLst>
              <a:ext uri="{FF2B5EF4-FFF2-40B4-BE49-F238E27FC236}">
                <a16:creationId xmlns:a16="http://schemas.microsoft.com/office/drawing/2014/main" id="{8AE75C3A-5C70-DD43-AB85-93241160E9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898" name="Freeform 58">
            <a:extLst>
              <a:ext uri="{FF2B5EF4-FFF2-40B4-BE49-F238E27FC236}">
                <a16:creationId xmlns:a16="http://schemas.microsoft.com/office/drawing/2014/main" id="{8272EEC8-A22B-2846-8764-05BF123DB964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899" name="Line 59">
            <a:extLst>
              <a:ext uri="{FF2B5EF4-FFF2-40B4-BE49-F238E27FC236}">
                <a16:creationId xmlns:a16="http://schemas.microsoft.com/office/drawing/2014/main" id="{24D45C48-9777-4E47-A9DA-DCC9B9B23A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0" name="Freeform 60">
            <a:extLst>
              <a:ext uri="{FF2B5EF4-FFF2-40B4-BE49-F238E27FC236}">
                <a16:creationId xmlns:a16="http://schemas.microsoft.com/office/drawing/2014/main" id="{F6900373-245D-434B-9149-5E3D6EA884E1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1" name="Line 61">
            <a:extLst>
              <a:ext uri="{FF2B5EF4-FFF2-40B4-BE49-F238E27FC236}">
                <a16:creationId xmlns:a16="http://schemas.microsoft.com/office/drawing/2014/main" id="{D227490F-4E28-904C-9A65-83A3C5027C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2" name="Freeform 62">
            <a:extLst>
              <a:ext uri="{FF2B5EF4-FFF2-40B4-BE49-F238E27FC236}">
                <a16:creationId xmlns:a16="http://schemas.microsoft.com/office/drawing/2014/main" id="{5FC1B527-4E23-1146-B1EF-07879D158C8A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3" name="Line 63">
            <a:extLst>
              <a:ext uri="{FF2B5EF4-FFF2-40B4-BE49-F238E27FC236}">
                <a16:creationId xmlns:a16="http://schemas.microsoft.com/office/drawing/2014/main" id="{41F37442-9274-944B-BB25-132DB6A6FF5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4" name="Freeform 64">
            <a:extLst>
              <a:ext uri="{FF2B5EF4-FFF2-40B4-BE49-F238E27FC236}">
                <a16:creationId xmlns:a16="http://schemas.microsoft.com/office/drawing/2014/main" id="{A5CAF291-656F-3A46-9356-7E080390AB6B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5" name="Line 65">
            <a:extLst>
              <a:ext uri="{FF2B5EF4-FFF2-40B4-BE49-F238E27FC236}">
                <a16:creationId xmlns:a16="http://schemas.microsoft.com/office/drawing/2014/main" id="{2D4137AD-84A9-EB4C-8A10-CB8A6343B7A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6" name="Freeform 66">
            <a:extLst>
              <a:ext uri="{FF2B5EF4-FFF2-40B4-BE49-F238E27FC236}">
                <a16:creationId xmlns:a16="http://schemas.microsoft.com/office/drawing/2014/main" id="{9AB8759C-DDF9-D045-AE62-8D0B89B2A26A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7" name="Line 67">
            <a:extLst>
              <a:ext uri="{FF2B5EF4-FFF2-40B4-BE49-F238E27FC236}">
                <a16:creationId xmlns:a16="http://schemas.microsoft.com/office/drawing/2014/main" id="{F8FE0F37-5CD2-5041-A7FF-008D85A3565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08" name="Freeform 68">
            <a:extLst>
              <a:ext uri="{FF2B5EF4-FFF2-40B4-BE49-F238E27FC236}">
                <a16:creationId xmlns:a16="http://schemas.microsoft.com/office/drawing/2014/main" id="{D841734E-D1B5-AE47-B69E-A18F99DC556C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09" name="Line 69">
            <a:extLst>
              <a:ext uri="{FF2B5EF4-FFF2-40B4-BE49-F238E27FC236}">
                <a16:creationId xmlns:a16="http://schemas.microsoft.com/office/drawing/2014/main" id="{7EFD3CF4-6EF8-1C43-A2C8-AD27E52CEA2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10" name="Freeform 70">
            <a:extLst>
              <a:ext uri="{FF2B5EF4-FFF2-40B4-BE49-F238E27FC236}">
                <a16:creationId xmlns:a16="http://schemas.microsoft.com/office/drawing/2014/main" id="{8A714AF0-ADFE-B343-AD8C-893AF09BEE7C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1" name="Freeform 71">
            <a:extLst>
              <a:ext uri="{FF2B5EF4-FFF2-40B4-BE49-F238E27FC236}">
                <a16:creationId xmlns:a16="http://schemas.microsoft.com/office/drawing/2014/main" id="{784A9E0F-F301-774D-A84F-F6E831294DE9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2" name="Freeform 72">
            <a:extLst>
              <a:ext uri="{FF2B5EF4-FFF2-40B4-BE49-F238E27FC236}">
                <a16:creationId xmlns:a16="http://schemas.microsoft.com/office/drawing/2014/main" id="{03DAA896-458A-9647-AB1D-DFA1A570B902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3" name="Freeform 73">
            <a:extLst>
              <a:ext uri="{FF2B5EF4-FFF2-40B4-BE49-F238E27FC236}">
                <a16:creationId xmlns:a16="http://schemas.microsoft.com/office/drawing/2014/main" id="{A9E17F9C-AFAA-AB47-B4E1-F41AFDF12F35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4" name="Freeform 74">
            <a:extLst>
              <a:ext uri="{FF2B5EF4-FFF2-40B4-BE49-F238E27FC236}">
                <a16:creationId xmlns:a16="http://schemas.microsoft.com/office/drawing/2014/main" id="{0193271F-FF0A-3E42-B0CE-D4D2BCE7105F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5" name="Freeform 75">
            <a:extLst>
              <a:ext uri="{FF2B5EF4-FFF2-40B4-BE49-F238E27FC236}">
                <a16:creationId xmlns:a16="http://schemas.microsoft.com/office/drawing/2014/main" id="{798F19BD-1A4D-8847-9D0E-6E5F55223B82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8916" name="Rectangle 76">
            <a:extLst>
              <a:ext uri="{FF2B5EF4-FFF2-40B4-BE49-F238E27FC236}">
                <a16:creationId xmlns:a16="http://schemas.microsoft.com/office/drawing/2014/main" id="{ECB2B97C-2A07-B94A-9B70-CA98C98C3C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7" name="Rectangle 77">
            <a:extLst>
              <a:ext uri="{FF2B5EF4-FFF2-40B4-BE49-F238E27FC236}">
                <a16:creationId xmlns:a16="http://schemas.microsoft.com/office/drawing/2014/main" id="{A9D58918-1443-4048-9C1B-C254D9DE24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8" name="Rectangle 78">
            <a:extLst>
              <a:ext uri="{FF2B5EF4-FFF2-40B4-BE49-F238E27FC236}">
                <a16:creationId xmlns:a16="http://schemas.microsoft.com/office/drawing/2014/main" id="{F8EC9DC8-2A54-FA49-A1D9-7C91F13644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19" name="Rectangle 79">
            <a:extLst>
              <a:ext uri="{FF2B5EF4-FFF2-40B4-BE49-F238E27FC236}">
                <a16:creationId xmlns:a16="http://schemas.microsoft.com/office/drawing/2014/main" id="{5C21F0FB-17C3-9B47-90CA-59CC9227F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0" name="Rectangle 80">
            <a:extLst>
              <a:ext uri="{FF2B5EF4-FFF2-40B4-BE49-F238E27FC236}">
                <a16:creationId xmlns:a16="http://schemas.microsoft.com/office/drawing/2014/main" id="{01B7E41F-3C06-5446-9BEC-1D57AD916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1" name="Rectangle 81">
            <a:extLst>
              <a:ext uri="{FF2B5EF4-FFF2-40B4-BE49-F238E27FC236}">
                <a16:creationId xmlns:a16="http://schemas.microsoft.com/office/drawing/2014/main" id="{72A5BA85-3BCD-4A45-86E9-7CD0DDDB7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2" name="Rectangle 82">
            <a:extLst>
              <a:ext uri="{FF2B5EF4-FFF2-40B4-BE49-F238E27FC236}">
                <a16:creationId xmlns:a16="http://schemas.microsoft.com/office/drawing/2014/main" id="{569CFC4D-1241-0E47-B862-E5F9FCEDDE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3" name="Rectangle 83">
            <a:extLst>
              <a:ext uri="{FF2B5EF4-FFF2-40B4-BE49-F238E27FC236}">
                <a16:creationId xmlns:a16="http://schemas.microsoft.com/office/drawing/2014/main" id="{50FFFE25-30CD-A143-940F-4EF3E9766E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4" name="Rectangle 84">
            <a:extLst>
              <a:ext uri="{FF2B5EF4-FFF2-40B4-BE49-F238E27FC236}">
                <a16:creationId xmlns:a16="http://schemas.microsoft.com/office/drawing/2014/main" id="{0E5CA369-F80A-774A-A2FF-F94F527A53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5" name="Rectangle 85">
            <a:extLst>
              <a:ext uri="{FF2B5EF4-FFF2-40B4-BE49-F238E27FC236}">
                <a16:creationId xmlns:a16="http://schemas.microsoft.com/office/drawing/2014/main" id="{700C3338-072B-CD4D-8AE4-9A52EC642A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6" name="Rectangle 86">
            <a:extLst>
              <a:ext uri="{FF2B5EF4-FFF2-40B4-BE49-F238E27FC236}">
                <a16:creationId xmlns:a16="http://schemas.microsoft.com/office/drawing/2014/main" id="{14596845-E7E2-3D48-8997-15C0DFFFE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7" name="Rectangle 87">
            <a:extLst>
              <a:ext uri="{FF2B5EF4-FFF2-40B4-BE49-F238E27FC236}">
                <a16:creationId xmlns:a16="http://schemas.microsoft.com/office/drawing/2014/main" id="{B8B86EE5-0F35-9B4F-BBA6-A21ED6EDE4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8" name="Rectangle 88">
            <a:extLst>
              <a:ext uri="{FF2B5EF4-FFF2-40B4-BE49-F238E27FC236}">
                <a16:creationId xmlns:a16="http://schemas.microsoft.com/office/drawing/2014/main" id="{CF5E1FBC-BD4E-414B-A6B8-6E8DFAE454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29" name="Rectangle 89">
            <a:extLst>
              <a:ext uri="{FF2B5EF4-FFF2-40B4-BE49-F238E27FC236}">
                <a16:creationId xmlns:a16="http://schemas.microsoft.com/office/drawing/2014/main" id="{41D110AA-06E1-D341-B5D6-5DD49DA3C8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0" name="Rectangle 90">
            <a:extLst>
              <a:ext uri="{FF2B5EF4-FFF2-40B4-BE49-F238E27FC236}">
                <a16:creationId xmlns:a16="http://schemas.microsoft.com/office/drawing/2014/main" id="{83C1A606-0C58-C441-9DA2-B6B2C48355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1" name="Rectangle 91">
            <a:extLst>
              <a:ext uri="{FF2B5EF4-FFF2-40B4-BE49-F238E27FC236}">
                <a16:creationId xmlns:a16="http://schemas.microsoft.com/office/drawing/2014/main" id="{35DF2E51-D20F-5045-A338-3377C05B74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2" name="Rectangle 92">
            <a:extLst>
              <a:ext uri="{FF2B5EF4-FFF2-40B4-BE49-F238E27FC236}">
                <a16:creationId xmlns:a16="http://schemas.microsoft.com/office/drawing/2014/main" id="{CB06E18C-86DE-7546-8944-CF78A2068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3" name="Rectangle 93">
            <a:extLst>
              <a:ext uri="{FF2B5EF4-FFF2-40B4-BE49-F238E27FC236}">
                <a16:creationId xmlns:a16="http://schemas.microsoft.com/office/drawing/2014/main" id="{49E4605A-3F6E-F34E-B8B7-B6928327A1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4" name="Rectangle 94">
            <a:extLst>
              <a:ext uri="{FF2B5EF4-FFF2-40B4-BE49-F238E27FC236}">
                <a16:creationId xmlns:a16="http://schemas.microsoft.com/office/drawing/2014/main" id="{DFC4CF68-8D0F-A14D-8062-07EF8EE78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5" name="Rectangle 95">
            <a:extLst>
              <a:ext uri="{FF2B5EF4-FFF2-40B4-BE49-F238E27FC236}">
                <a16:creationId xmlns:a16="http://schemas.microsoft.com/office/drawing/2014/main" id="{D6318488-8C47-4147-96E2-115C4CC17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6" name="Rectangle 96">
            <a:extLst>
              <a:ext uri="{FF2B5EF4-FFF2-40B4-BE49-F238E27FC236}">
                <a16:creationId xmlns:a16="http://schemas.microsoft.com/office/drawing/2014/main" id="{A658CF16-BB3D-2B44-A1A5-FAD3FDE0D0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7" name="Rectangle 97">
            <a:extLst>
              <a:ext uri="{FF2B5EF4-FFF2-40B4-BE49-F238E27FC236}">
                <a16:creationId xmlns:a16="http://schemas.microsoft.com/office/drawing/2014/main" id="{2A3751FB-B645-2244-93A6-234621375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8" name="Rectangle 98">
            <a:extLst>
              <a:ext uri="{FF2B5EF4-FFF2-40B4-BE49-F238E27FC236}">
                <a16:creationId xmlns:a16="http://schemas.microsoft.com/office/drawing/2014/main" id="{3A0B32B8-96FE-1941-8873-E93740BB0D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39" name="Rectangle 99">
            <a:extLst>
              <a:ext uri="{FF2B5EF4-FFF2-40B4-BE49-F238E27FC236}">
                <a16:creationId xmlns:a16="http://schemas.microsoft.com/office/drawing/2014/main" id="{99B3E482-0A82-744A-8571-D14DBC1A6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0" name="Rectangle 100">
            <a:extLst>
              <a:ext uri="{FF2B5EF4-FFF2-40B4-BE49-F238E27FC236}">
                <a16:creationId xmlns:a16="http://schemas.microsoft.com/office/drawing/2014/main" id="{724A87E1-098E-4D4F-AF7E-3262DFD8E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1" name="Rectangle 101">
            <a:extLst>
              <a:ext uri="{FF2B5EF4-FFF2-40B4-BE49-F238E27FC236}">
                <a16:creationId xmlns:a16="http://schemas.microsoft.com/office/drawing/2014/main" id="{2C64B1A2-A93F-084A-A635-C9E74ED7B3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2" name="Rectangle 102">
            <a:extLst>
              <a:ext uri="{FF2B5EF4-FFF2-40B4-BE49-F238E27FC236}">
                <a16:creationId xmlns:a16="http://schemas.microsoft.com/office/drawing/2014/main" id="{796EDABD-DDE0-2E47-93C5-A6CD666472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3" name="Rectangle 103">
            <a:extLst>
              <a:ext uri="{FF2B5EF4-FFF2-40B4-BE49-F238E27FC236}">
                <a16:creationId xmlns:a16="http://schemas.microsoft.com/office/drawing/2014/main" id="{F4A3356E-737D-F64A-A1FD-E5485753FD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4" name="Rectangle 104">
            <a:extLst>
              <a:ext uri="{FF2B5EF4-FFF2-40B4-BE49-F238E27FC236}">
                <a16:creationId xmlns:a16="http://schemas.microsoft.com/office/drawing/2014/main" id="{F59B47A7-F059-DB4C-B81D-EB13140857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5" name="Rectangle 105">
            <a:extLst>
              <a:ext uri="{FF2B5EF4-FFF2-40B4-BE49-F238E27FC236}">
                <a16:creationId xmlns:a16="http://schemas.microsoft.com/office/drawing/2014/main" id="{522474BA-4543-914D-8C2E-95903843ED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6" name="Rectangle 106">
            <a:extLst>
              <a:ext uri="{FF2B5EF4-FFF2-40B4-BE49-F238E27FC236}">
                <a16:creationId xmlns:a16="http://schemas.microsoft.com/office/drawing/2014/main" id="{04C9A04E-369C-CB49-9ED9-EB7A3C43B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7" name="Line 107">
            <a:extLst>
              <a:ext uri="{FF2B5EF4-FFF2-40B4-BE49-F238E27FC236}">
                <a16:creationId xmlns:a16="http://schemas.microsoft.com/office/drawing/2014/main" id="{BC3837DC-7FDE-2448-A6D8-86E00A1D595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8948" name="Rectangle 108">
            <a:extLst>
              <a:ext uri="{FF2B5EF4-FFF2-40B4-BE49-F238E27FC236}">
                <a16:creationId xmlns:a16="http://schemas.microsoft.com/office/drawing/2014/main" id="{82AF6FAB-5F65-5B4F-A3C1-16742BBCA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49" name="Rectangle 109">
            <a:extLst>
              <a:ext uri="{FF2B5EF4-FFF2-40B4-BE49-F238E27FC236}">
                <a16:creationId xmlns:a16="http://schemas.microsoft.com/office/drawing/2014/main" id="{A51AA9CE-2B9D-064B-A00A-F90FEB6401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50" name="Rectangle 110">
            <a:extLst>
              <a:ext uri="{FF2B5EF4-FFF2-40B4-BE49-F238E27FC236}">
                <a16:creationId xmlns:a16="http://schemas.microsoft.com/office/drawing/2014/main" id="{BD368030-4AB9-BC4A-AA4C-2947FEEAAC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8951" name="TextBox 125">
            <a:extLst>
              <a:ext uri="{FF2B5EF4-FFF2-40B4-BE49-F238E27FC236}">
                <a16:creationId xmlns:a16="http://schemas.microsoft.com/office/drawing/2014/main" id="{E497FB20-ADA4-9A4A-9A27-4B97EED7DB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8952" name="Title 1">
            <a:extLst>
              <a:ext uri="{FF2B5EF4-FFF2-40B4-BE49-F238E27FC236}">
                <a16:creationId xmlns:a16="http://schemas.microsoft.com/office/drawing/2014/main" id="{7C00EFF6-DF84-8A48-8C43-B2B922F533D9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Addition: when control = 0</a:t>
            </a:r>
            <a:endParaRPr lang="en-US" altLang="en-US" sz="3600"/>
          </a:p>
        </p:txBody>
      </p:sp>
      <p:sp>
        <p:nvSpPr>
          <p:cNvPr id="78953" name="TextBox 1">
            <a:extLst>
              <a:ext uri="{FF2B5EF4-FFF2-40B4-BE49-F238E27FC236}">
                <a16:creationId xmlns:a16="http://schemas.microsoft.com/office/drawing/2014/main" id="{0E59BABD-5002-F14D-9A0C-7C6B7ACE0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4" name="TextBox 112">
            <a:extLst>
              <a:ext uri="{FF2B5EF4-FFF2-40B4-BE49-F238E27FC236}">
                <a16:creationId xmlns:a16="http://schemas.microsoft.com/office/drawing/2014/main" id="{BCDC6C32-7C62-3D41-9F86-76F7ABED2E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5" name="TextBox 114">
            <a:extLst>
              <a:ext uri="{FF2B5EF4-FFF2-40B4-BE49-F238E27FC236}">
                <a16:creationId xmlns:a16="http://schemas.microsoft.com/office/drawing/2014/main" id="{34298FC0-75A3-4D43-B4CC-7D493EC538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6" name="TextBox 115">
            <a:extLst>
              <a:ext uri="{FF2B5EF4-FFF2-40B4-BE49-F238E27FC236}">
                <a16:creationId xmlns:a16="http://schemas.microsoft.com/office/drawing/2014/main" id="{0F4EC768-61D1-7748-B4E3-51A53B36F3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57" name="TextBox 2">
            <a:extLst>
              <a:ext uri="{FF2B5EF4-FFF2-40B4-BE49-F238E27FC236}">
                <a16:creationId xmlns:a16="http://schemas.microsoft.com/office/drawing/2014/main" id="{4A5B87A3-14CB-8345-B583-96D3C2DF07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78958" name="TextBox 116">
            <a:extLst>
              <a:ext uri="{FF2B5EF4-FFF2-40B4-BE49-F238E27FC236}">
                <a16:creationId xmlns:a16="http://schemas.microsoft.com/office/drawing/2014/main" id="{7FF88193-73AF-7C4F-935E-C9767A8A5A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78959" name="TextBox 117">
            <a:extLst>
              <a:ext uri="{FF2B5EF4-FFF2-40B4-BE49-F238E27FC236}">
                <a16:creationId xmlns:a16="http://schemas.microsoft.com/office/drawing/2014/main" id="{BFBDA55C-41E9-914F-81D1-3BDBC59D2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8960" name="TextBox 118">
            <a:extLst>
              <a:ext uri="{FF2B5EF4-FFF2-40B4-BE49-F238E27FC236}">
                <a16:creationId xmlns:a16="http://schemas.microsoft.com/office/drawing/2014/main" id="{41F7272B-1795-C64F-B316-31C36B238C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Line 4">
            <a:extLst>
              <a:ext uri="{FF2B5EF4-FFF2-40B4-BE49-F238E27FC236}">
                <a16:creationId xmlns:a16="http://schemas.microsoft.com/office/drawing/2014/main" id="{E9300752-7E40-A84C-8D19-4073EC21F15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4" name="Freeform 5">
            <a:extLst>
              <a:ext uri="{FF2B5EF4-FFF2-40B4-BE49-F238E27FC236}">
                <a16:creationId xmlns:a16="http://schemas.microsoft.com/office/drawing/2014/main" id="{B0301E8D-C176-6444-A057-3DD174609C0D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5" name="Line 6">
            <a:extLst>
              <a:ext uri="{FF2B5EF4-FFF2-40B4-BE49-F238E27FC236}">
                <a16:creationId xmlns:a16="http://schemas.microsoft.com/office/drawing/2014/main" id="{F6A6BEFB-8698-4543-9543-C34C8696A64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6" name="Line 7">
            <a:extLst>
              <a:ext uri="{FF2B5EF4-FFF2-40B4-BE49-F238E27FC236}">
                <a16:creationId xmlns:a16="http://schemas.microsoft.com/office/drawing/2014/main" id="{483D922A-B143-ED48-91C3-8BB30310F769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7" name="Line 8">
            <a:extLst>
              <a:ext uri="{FF2B5EF4-FFF2-40B4-BE49-F238E27FC236}">
                <a16:creationId xmlns:a16="http://schemas.microsoft.com/office/drawing/2014/main" id="{80AB0A63-C80F-C546-9259-392C7D771E8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8" name="Freeform 9">
            <a:extLst>
              <a:ext uri="{FF2B5EF4-FFF2-40B4-BE49-F238E27FC236}">
                <a16:creationId xmlns:a16="http://schemas.microsoft.com/office/drawing/2014/main" id="{E7265F61-AE4B-8841-87F4-AB6FF9E885C3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9" name="Freeform 10">
            <a:extLst>
              <a:ext uri="{FF2B5EF4-FFF2-40B4-BE49-F238E27FC236}">
                <a16:creationId xmlns:a16="http://schemas.microsoft.com/office/drawing/2014/main" id="{AEA39E02-99AF-F44F-A902-3A9374F17320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0" name="Freeform 11">
            <a:extLst>
              <a:ext uri="{FF2B5EF4-FFF2-40B4-BE49-F238E27FC236}">
                <a16:creationId xmlns:a16="http://schemas.microsoft.com/office/drawing/2014/main" id="{8E144557-4723-1045-BC23-835D2D7F4A72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1" name="Freeform 12">
            <a:extLst>
              <a:ext uri="{FF2B5EF4-FFF2-40B4-BE49-F238E27FC236}">
                <a16:creationId xmlns:a16="http://schemas.microsoft.com/office/drawing/2014/main" id="{AF5C1700-1B42-B94F-A7DF-10C17647341C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2" name="Freeform 13">
            <a:extLst>
              <a:ext uri="{FF2B5EF4-FFF2-40B4-BE49-F238E27FC236}">
                <a16:creationId xmlns:a16="http://schemas.microsoft.com/office/drawing/2014/main" id="{FCFF0907-FE8F-F04C-9AF3-B1116D0FD44B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3" name="Freeform 14">
            <a:extLst>
              <a:ext uri="{FF2B5EF4-FFF2-40B4-BE49-F238E27FC236}">
                <a16:creationId xmlns:a16="http://schemas.microsoft.com/office/drawing/2014/main" id="{10E5A878-CB21-7740-BFA6-554E0B1CB495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4" name="Freeform 15">
            <a:extLst>
              <a:ext uri="{FF2B5EF4-FFF2-40B4-BE49-F238E27FC236}">
                <a16:creationId xmlns:a16="http://schemas.microsoft.com/office/drawing/2014/main" id="{75138483-BC27-564B-A450-AAAD8872AB4D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5" name="Line 16">
            <a:extLst>
              <a:ext uri="{FF2B5EF4-FFF2-40B4-BE49-F238E27FC236}">
                <a16:creationId xmlns:a16="http://schemas.microsoft.com/office/drawing/2014/main" id="{817438FF-E912-0D43-B81F-B831C9720CA7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6" name="Line 17">
            <a:extLst>
              <a:ext uri="{FF2B5EF4-FFF2-40B4-BE49-F238E27FC236}">
                <a16:creationId xmlns:a16="http://schemas.microsoft.com/office/drawing/2014/main" id="{0F854599-66A3-9144-9FA5-2F257DC4C6C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87" name="Line 18">
            <a:extLst>
              <a:ext uri="{FF2B5EF4-FFF2-40B4-BE49-F238E27FC236}">
                <a16:creationId xmlns:a16="http://schemas.microsoft.com/office/drawing/2014/main" id="{01E75252-22BF-5644-8EB3-85C166B5BCC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79888" name="Group 111">
            <a:extLst>
              <a:ext uri="{FF2B5EF4-FFF2-40B4-BE49-F238E27FC236}">
                <a16:creationId xmlns:a16="http://schemas.microsoft.com/office/drawing/2014/main" id="{35662D06-5668-8842-852E-2912453E2E2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79977" name="Freeform 19">
              <a:extLst>
                <a:ext uri="{FF2B5EF4-FFF2-40B4-BE49-F238E27FC236}">
                  <a16:creationId xmlns:a16="http://schemas.microsoft.com/office/drawing/2014/main" id="{62558E59-B2B1-EF43-9FCB-729B1F36C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8" name="Freeform 20">
              <a:extLst>
                <a:ext uri="{FF2B5EF4-FFF2-40B4-BE49-F238E27FC236}">
                  <a16:creationId xmlns:a16="http://schemas.microsoft.com/office/drawing/2014/main" id="{A6ABCDD3-50C6-F149-8479-8AD3D8391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9" name="Freeform 21">
              <a:extLst>
                <a:ext uri="{FF2B5EF4-FFF2-40B4-BE49-F238E27FC236}">
                  <a16:creationId xmlns:a16="http://schemas.microsoft.com/office/drawing/2014/main" id="{E3DA7EFF-65BF-7A44-9812-B9853377C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0" name="Freeform 22">
              <a:extLst>
                <a:ext uri="{FF2B5EF4-FFF2-40B4-BE49-F238E27FC236}">
                  <a16:creationId xmlns:a16="http://schemas.microsoft.com/office/drawing/2014/main" id="{5982BD0A-3D4F-084B-96F0-E95D78FE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1" name="Freeform 23">
              <a:extLst>
                <a:ext uri="{FF2B5EF4-FFF2-40B4-BE49-F238E27FC236}">
                  <a16:creationId xmlns:a16="http://schemas.microsoft.com/office/drawing/2014/main" id="{9F62B181-B20B-6247-8FDB-B296AEF6A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2" name="Freeform 24">
              <a:extLst>
                <a:ext uri="{FF2B5EF4-FFF2-40B4-BE49-F238E27FC236}">
                  <a16:creationId xmlns:a16="http://schemas.microsoft.com/office/drawing/2014/main" id="{1C327BC0-6BCB-7E43-BF00-72A60B67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9889" name="Line 25">
            <a:extLst>
              <a:ext uri="{FF2B5EF4-FFF2-40B4-BE49-F238E27FC236}">
                <a16:creationId xmlns:a16="http://schemas.microsoft.com/office/drawing/2014/main" id="{2F3300DB-CB80-074A-AF8E-E6BB7DB81ADE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0" name="Line 26">
            <a:extLst>
              <a:ext uri="{FF2B5EF4-FFF2-40B4-BE49-F238E27FC236}">
                <a16:creationId xmlns:a16="http://schemas.microsoft.com/office/drawing/2014/main" id="{1570FE17-E184-8C40-8983-E58526DB18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1" name="Line 27">
            <a:extLst>
              <a:ext uri="{FF2B5EF4-FFF2-40B4-BE49-F238E27FC236}">
                <a16:creationId xmlns:a16="http://schemas.microsoft.com/office/drawing/2014/main" id="{2264261D-1A3A-2D4F-A708-789F5FE3AF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2" name="Freeform 28">
            <a:extLst>
              <a:ext uri="{FF2B5EF4-FFF2-40B4-BE49-F238E27FC236}">
                <a16:creationId xmlns:a16="http://schemas.microsoft.com/office/drawing/2014/main" id="{A5D97FAB-6F43-454B-8AD0-5DFED654DBA5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3" name="Freeform 29">
            <a:extLst>
              <a:ext uri="{FF2B5EF4-FFF2-40B4-BE49-F238E27FC236}">
                <a16:creationId xmlns:a16="http://schemas.microsoft.com/office/drawing/2014/main" id="{21E32D7F-6D83-3E40-A9DE-C61599205115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4" name="Freeform 30">
            <a:extLst>
              <a:ext uri="{FF2B5EF4-FFF2-40B4-BE49-F238E27FC236}">
                <a16:creationId xmlns:a16="http://schemas.microsoft.com/office/drawing/2014/main" id="{0CB3F8D9-9ABE-734C-8B8F-66BB32660A56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5" name="Freeform 31">
            <a:extLst>
              <a:ext uri="{FF2B5EF4-FFF2-40B4-BE49-F238E27FC236}">
                <a16:creationId xmlns:a16="http://schemas.microsoft.com/office/drawing/2014/main" id="{81FA7F52-B917-9C43-9650-29643BC70812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6" name="Freeform 32">
            <a:extLst>
              <a:ext uri="{FF2B5EF4-FFF2-40B4-BE49-F238E27FC236}">
                <a16:creationId xmlns:a16="http://schemas.microsoft.com/office/drawing/2014/main" id="{0B531D31-4387-D840-9A9E-9B70730B2D89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7" name="Freeform 33">
            <a:extLst>
              <a:ext uri="{FF2B5EF4-FFF2-40B4-BE49-F238E27FC236}">
                <a16:creationId xmlns:a16="http://schemas.microsoft.com/office/drawing/2014/main" id="{685BDB73-2C8A-D94C-AC6D-D023B38E9E07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98" name="Freeform 34">
            <a:extLst>
              <a:ext uri="{FF2B5EF4-FFF2-40B4-BE49-F238E27FC236}">
                <a16:creationId xmlns:a16="http://schemas.microsoft.com/office/drawing/2014/main" id="{58BBEE23-3CA2-A54B-BD3D-A5F1BFFB3689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899" name="Line 35">
            <a:extLst>
              <a:ext uri="{FF2B5EF4-FFF2-40B4-BE49-F238E27FC236}">
                <a16:creationId xmlns:a16="http://schemas.microsoft.com/office/drawing/2014/main" id="{AD2DA13B-807E-8440-B57B-051C3EB0B8C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0" name="Freeform 36">
            <a:extLst>
              <a:ext uri="{FF2B5EF4-FFF2-40B4-BE49-F238E27FC236}">
                <a16:creationId xmlns:a16="http://schemas.microsoft.com/office/drawing/2014/main" id="{60747408-296E-3B4E-AE5C-F370E0604F53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1" name="Line 37">
            <a:extLst>
              <a:ext uri="{FF2B5EF4-FFF2-40B4-BE49-F238E27FC236}">
                <a16:creationId xmlns:a16="http://schemas.microsoft.com/office/drawing/2014/main" id="{9FE64BBF-F164-1949-B133-965EFF2B8C3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2" name="Freeform 38">
            <a:extLst>
              <a:ext uri="{FF2B5EF4-FFF2-40B4-BE49-F238E27FC236}">
                <a16:creationId xmlns:a16="http://schemas.microsoft.com/office/drawing/2014/main" id="{7762EA51-B3CA-E24F-97A1-63C2C224B8C2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3" name="Line 39">
            <a:extLst>
              <a:ext uri="{FF2B5EF4-FFF2-40B4-BE49-F238E27FC236}">
                <a16:creationId xmlns:a16="http://schemas.microsoft.com/office/drawing/2014/main" id="{EE1E40C9-AB86-5D49-8AD8-5B02665E04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4" name="Freeform 40">
            <a:extLst>
              <a:ext uri="{FF2B5EF4-FFF2-40B4-BE49-F238E27FC236}">
                <a16:creationId xmlns:a16="http://schemas.microsoft.com/office/drawing/2014/main" id="{FFECE859-9A13-1F4E-BDD3-34F11DA1881B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5" name="Freeform 41">
            <a:extLst>
              <a:ext uri="{FF2B5EF4-FFF2-40B4-BE49-F238E27FC236}">
                <a16:creationId xmlns:a16="http://schemas.microsoft.com/office/drawing/2014/main" id="{CAACC147-4CC6-B248-A260-AC17132493AA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6" name="Freeform 42">
            <a:extLst>
              <a:ext uri="{FF2B5EF4-FFF2-40B4-BE49-F238E27FC236}">
                <a16:creationId xmlns:a16="http://schemas.microsoft.com/office/drawing/2014/main" id="{C18FC630-ACCC-B246-A475-F67EAEDED207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7" name="Freeform 43">
            <a:extLst>
              <a:ext uri="{FF2B5EF4-FFF2-40B4-BE49-F238E27FC236}">
                <a16:creationId xmlns:a16="http://schemas.microsoft.com/office/drawing/2014/main" id="{C90CE316-208B-9E43-8032-65BA64F245B9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08" name="Freeform 44">
            <a:extLst>
              <a:ext uri="{FF2B5EF4-FFF2-40B4-BE49-F238E27FC236}">
                <a16:creationId xmlns:a16="http://schemas.microsoft.com/office/drawing/2014/main" id="{79CBA680-3198-5149-AF92-CB2C738D8E6D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09" name="Freeform 45">
            <a:extLst>
              <a:ext uri="{FF2B5EF4-FFF2-40B4-BE49-F238E27FC236}">
                <a16:creationId xmlns:a16="http://schemas.microsoft.com/office/drawing/2014/main" id="{06B7BC5F-1190-CF46-A692-1FA1A7AAC402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0" name="Freeform 46">
            <a:extLst>
              <a:ext uri="{FF2B5EF4-FFF2-40B4-BE49-F238E27FC236}">
                <a16:creationId xmlns:a16="http://schemas.microsoft.com/office/drawing/2014/main" id="{4D678937-E059-6148-91D5-D471C5EBDEB0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1" name="Line 47">
            <a:extLst>
              <a:ext uri="{FF2B5EF4-FFF2-40B4-BE49-F238E27FC236}">
                <a16:creationId xmlns:a16="http://schemas.microsoft.com/office/drawing/2014/main" id="{93FA391C-807D-8148-A650-D7D30E16EF9F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2" name="Line 48">
            <a:extLst>
              <a:ext uri="{FF2B5EF4-FFF2-40B4-BE49-F238E27FC236}">
                <a16:creationId xmlns:a16="http://schemas.microsoft.com/office/drawing/2014/main" id="{EF45B12E-67A6-574B-A866-341B829532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3" name="Line 49">
            <a:extLst>
              <a:ext uri="{FF2B5EF4-FFF2-40B4-BE49-F238E27FC236}">
                <a16:creationId xmlns:a16="http://schemas.microsoft.com/office/drawing/2014/main" id="{8E2185BB-7D66-0547-8209-761FDC800AB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4" name="Line 50">
            <a:extLst>
              <a:ext uri="{FF2B5EF4-FFF2-40B4-BE49-F238E27FC236}">
                <a16:creationId xmlns:a16="http://schemas.microsoft.com/office/drawing/2014/main" id="{EBC98ECB-BD6C-4548-A5D3-E0CF95600504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5" name="Line 51">
            <a:extLst>
              <a:ext uri="{FF2B5EF4-FFF2-40B4-BE49-F238E27FC236}">
                <a16:creationId xmlns:a16="http://schemas.microsoft.com/office/drawing/2014/main" id="{BB93452E-F885-F243-8CE8-EAEA2860A458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16" name="Freeform 52">
            <a:extLst>
              <a:ext uri="{FF2B5EF4-FFF2-40B4-BE49-F238E27FC236}">
                <a16:creationId xmlns:a16="http://schemas.microsoft.com/office/drawing/2014/main" id="{39085E73-9A24-DB47-BC08-F6F1EE5BA3CD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7" name="Freeform 53">
            <a:extLst>
              <a:ext uri="{FF2B5EF4-FFF2-40B4-BE49-F238E27FC236}">
                <a16:creationId xmlns:a16="http://schemas.microsoft.com/office/drawing/2014/main" id="{1E92CF8A-E504-1949-8015-B615342C9B02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8" name="Freeform 54">
            <a:extLst>
              <a:ext uri="{FF2B5EF4-FFF2-40B4-BE49-F238E27FC236}">
                <a16:creationId xmlns:a16="http://schemas.microsoft.com/office/drawing/2014/main" id="{B3EDCF09-A09A-5F45-AFB1-2D0DC4E2325F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19" name="Freeform 55">
            <a:extLst>
              <a:ext uri="{FF2B5EF4-FFF2-40B4-BE49-F238E27FC236}">
                <a16:creationId xmlns:a16="http://schemas.microsoft.com/office/drawing/2014/main" id="{0764248D-6015-954C-935C-7EDB4F6503AD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0" name="Freeform 56">
            <a:extLst>
              <a:ext uri="{FF2B5EF4-FFF2-40B4-BE49-F238E27FC236}">
                <a16:creationId xmlns:a16="http://schemas.microsoft.com/office/drawing/2014/main" id="{C5088D33-0D3A-FF43-A895-AAC0955AB739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1" name="Line 57">
            <a:extLst>
              <a:ext uri="{FF2B5EF4-FFF2-40B4-BE49-F238E27FC236}">
                <a16:creationId xmlns:a16="http://schemas.microsoft.com/office/drawing/2014/main" id="{C051E403-49EB-164D-A731-489FE9DDF2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2" name="Freeform 58">
            <a:extLst>
              <a:ext uri="{FF2B5EF4-FFF2-40B4-BE49-F238E27FC236}">
                <a16:creationId xmlns:a16="http://schemas.microsoft.com/office/drawing/2014/main" id="{B7D60E10-CBCA-514A-86B6-BA161EA63149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3" name="Line 59">
            <a:extLst>
              <a:ext uri="{FF2B5EF4-FFF2-40B4-BE49-F238E27FC236}">
                <a16:creationId xmlns:a16="http://schemas.microsoft.com/office/drawing/2014/main" id="{3905A9FE-DB15-EE4C-AE3E-421DF86F6B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4" name="Freeform 60">
            <a:extLst>
              <a:ext uri="{FF2B5EF4-FFF2-40B4-BE49-F238E27FC236}">
                <a16:creationId xmlns:a16="http://schemas.microsoft.com/office/drawing/2014/main" id="{D8C80E71-33E7-3349-B37A-A148D01F137F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5" name="Line 61">
            <a:extLst>
              <a:ext uri="{FF2B5EF4-FFF2-40B4-BE49-F238E27FC236}">
                <a16:creationId xmlns:a16="http://schemas.microsoft.com/office/drawing/2014/main" id="{2B8D55A5-71AE-4546-80D5-DEC4A799F1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6" name="Freeform 62">
            <a:extLst>
              <a:ext uri="{FF2B5EF4-FFF2-40B4-BE49-F238E27FC236}">
                <a16:creationId xmlns:a16="http://schemas.microsoft.com/office/drawing/2014/main" id="{A4FA2B56-1DF3-9D41-B84B-0AC6FC06A65D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7" name="Line 63">
            <a:extLst>
              <a:ext uri="{FF2B5EF4-FFF2-40B4-BE49-F238E27FC236}">
                <a16:creationId xmlns:a16="http://schemas.microsoft.com/office/drawing/2014/main" id="{2563529E-2C6B-AE44-A6D5-43372F4FF08A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28" name="Freeform 64">
            <a:extLst>
              <a:ext uri="{FF2B5EF4-FFF2-40B4-BE49-F238E27FC236}">
                <a16:creationId xmlns:a16="http://schemas.microsoft.com/office/drawing/2014/main" id="{7EA034C8-5143-C341-B968-F5EC8726F1C6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29" name="Line 65">
            <a:extLst>
              <a:ext uri="{FF2B5EF4-FFF2-40B4-BE49-F238E27FC236}">
                <a16:creationId xmlns:a16="http://schemas.microsoft.com/office/drawing/2014/main" id="{1C62D9ED-208C-0B42-A74E-8698C2808B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0" name="Freeform 66">
            <a:extLst>
              <a:ext uri="{FF2B5EF4-FFF2-40B4-BE49-F238E27FC236}">
                <a16:creationId xmlns:a16="http://schemas.microsoft.com/office/drawing/2014/main" id="{941C5EF4-4B45-E447-B5C5-380C4CDC9B07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1" name="Line 67">
            <a:extLst>
              <a:ext uri="{FF2B5EF4-FFF2-40B4-BE49-F238E27FC236}">
                <a16:creationId xmlns:a16="http://schemas.microsoft.com/office/drawing/2014/main" id="{CC5071FE-A2C2-2D42-B4E3-37F39F34EB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2" name="Freeform 68">
            <a:extLst>
              <a:ext uri="{FF2B5EF4-FFF2-40B4-BE49-F238E27FC236}">
                <a16:creationId xmlns:a16="http://schemas.microsoft.com/office/drawing/2014/main" id="{ECCCC703-F560-B14E-BD49-4980E18F8C7B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3" name="Line 69">
            <a:extLst>
              <a:ext uri="{FF2B5EF4-FFF2-40B4-BE49-F238E27FC236}">
                <a16:creationId xmlns:a16="http://schemas.microsoft.com/office/drawing/2014/main" id="{9AABB49B-D13F-4F48-8345-43AF102E208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34" name="Freeform 70">
            <a:extLst>
              <a:ext uri="{FF2B5EF4-FFF2-40B4-BE49-F238E27FC236}">
                <a16:creationId xmlns:a16="http://schemas.microsoft.com/office/drawing/2014/main" id="{B06170E7-8285-0C48-ACA5-29BF3C555332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5" name="Freeform 71">
            <a:extLst>
              <a:ext uri="{FF2B5EF4-FFF2-40B4-BE49-F238E27FC236}">
                <a16:creationId xmlns:a16="http://schemas.microsoft.com/office/drawing/2014/main" id="{A61F96AC-8D68-9F4E-A8ED-348B6BFD40DE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6" name="Freeform 72">
            <a:extLst>
              <a:ext uri="{FF2B5EF4-FFF2-40B4-BE49-F238E27FC236}">
                <a16:creationId xmlns:a16="http://schemas.microsoft.com/office/drawing/2014/main" id="{06B9337A-A633-7B42-9098-A058657979DF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7" name="Freeform 73">
            <a:extLst>
              <a:ext uri="{FF2B5EF4-FFF2-40B4-BE49-F238E27FC236}">
                <a16:creationId xmlns:a16="http://schemas.microsoft.com/office/drawing/2014/main" id="{0FC7CB59-2781-EB4C-AA0A-8952B72C6AA2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8" name="Freeform 74">
            <a:extLst>
              <a:ext uri="{FF2B5EF4-FFF2-40B4-BE49-F238E27FC236}">
                <a16:creationId xmlns:a16="http://schemas.microsoft.com/office/drawing/2014/main" id="{AD36879B-3B2C-8447-9FD2-2FB28B6B2F2E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39" name="Freeform 75">
            <a:extLst>
              <a:ext uri="{FF2B5EF4-FFF2-40B4-BE49-F238E27FC236}">
                <a16:creationId xmlns:a16="http://schemas.microsoft.com/office/drawing/2014/main" id="{0A0A6CD8-B247-774D-A8CE-CFE8C11CEFBF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79940" name="Rectangle 76">
            <a:extLst>
              <a:ext uri="{FF2B5EF4-FFF2-40B4-BE49-F238E27FC236}">
                <a16:creationId xmlns:a16="http://schemas.microsoft.com/office/drawing/2014/main" id="{61BBAD26-703F-2F4C-B53C-21547F0352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1" name="Rectangle 77">
            <a:extLst>
              <a:ext uri="{FF2B5EF4-FFF2-40B4-BE49-F238E27FC236}">
                <a16:creationId xmlns:a16="http://schemas.microsoft.com/office/drawing/2014/main" id="{803FCAE4-2E6E-DE42-BE7A-30CE0EC666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2" name="Rectangle 78">
            <a:extLst>
              <a:ext uri="{FF2B5EF4-FFF2-40B4-BE49-F238E27FC236}">
                <a16:creationId xmlns:a16="http://schemas.microsoft.com/office/drawing/2014/main" id="{B9E8AE32-0B95-5E4C-BAF9-5FA5641EE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3" name="Rectangle 79">
            <a:extLst>
              <a:ext uri="{FF2B5EF4-FFF2-40B4-BE49-F238E27FC236}">
                <a16:creationId xmlns:a16="http://schemas.microsoft.com/office/drawing/2014/main" id="{58C8F06B-77BD-7D46-BE59-EB6A96F4E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4" name="Rectangle 80">
            <a:extLst>
              <a:ext uri="{FF2B5EF4-FFF2-40B4-BE49-F238E27FC236}">
                <a16:creationId xmlns:a16="http://schemas.microsoft.com/office/drawing/2014/main" id="{F5631DAB-DF85-9E49-9238-6B60079193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5" name="Rectangle 81">
            <a:extLst>
              <a:ext uri="{FF2B5EF4-FFF2-40B4-BE49-F238E27FC236}">
                <a16:creationId xmlns:a16="http://schemas.microsoft.com/office/drawing/2014/main" id="{9D3FBAA1-52F7-F241-BC71-BD03818E9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6" name="Rectangle 82">
            <a:extLst>
              <a:ext uri="{FF2B5EF4-FFF2-40B4-BE49-F238E27FC236}">
                <a16:creationId xmlns:a16="http://schemas.microsoft.com/office/drawing/2014/main" id="{09F36593-60FC-9742-B6E1-A4AE34492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7" name="Rectangle 83">
            <a:extLst>
              <a:ext uri="{FF2B5EF4-FFF2-40B4-BE49-F238E27FC236}">
                <a16:creationId xmlns:a16="http://schemas.microsoft.com/office/drawing/2014/main" id="{64337618-1521-9540-A683-2DB7FCCE47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8" name="Rectangle 84">
            <a:extLst>
              <a:ext uri="{FF2B5EF4-FFF2-40B4-BE49-F238E27FC236}">
                <a16:creationId xmlns:a16="http://schemas.microsoft.com/office/drawing/2014/main" id="{DE2E0720-7EE4-0D46-B1BF-0D7FF55CED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49" name="Rectangle 85">
            <a:extLst>
              <a:ext uri="{FF2B5EF4-FFF2-40B4-BE49-F238E27FC236}">
                <a16:creationId xmlns:a16="http://schemas.microsoft.com/office/drawing/2014/main" id="{B1E827C0-DBCB-634F-A0C4-DABBB392C7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0" name="Rectangle 86">
            <a:extLst>
              <a:ext uri="{FF2B5EF4-FFF2-40B4-BE49-F238E27FC236}">
                <a16:creationId xmlns:a16="http://schemas.microsoft.com/office/drawing/2014/main" id="{8AD03A7D-37DD-3B4E-86A0-E425DD9436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1" name="Rectangle 87">
            <a:extLst>
              <a:ext uri="{FF2B5EF4-FFF2-40B4-BE49-F238E27FC236}">
                <a16:creationId xmlns:a16="http://schemas.microsoft.com/office/drawing/2014/main" id="{7BDF2DD3-A6B3-0C4B-BA46-4A648A8A9C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2" name="Rectangle 88">
            <a:extLst>
              <a:ext uri="{FF2B5EF4-FFF2-40B4-BE49-F238E27FC236}">
                <a16:creationId xmlns:a16="http://schemas.microsoft.com/office/drawing/2014/main" id="{621FFBFE-FCF3-7448-BE51-32A2CD8010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3" name="Rectangle 89">
            <a:extLst>
              <a:ext uri="{FF2B5EF4-FFF2-40B4-BE49-F238E27FC236}">
                <a16:creationId xmlns:a16="http://schemas.microsoft.com/office/drawing/2014/main" id="{21DFB893-FA83-D34D-A51D-B9A0372BA6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4" name="Rectangle 90">
            <a:extLst>
              <a:ext uri="{FF2B5EF4-FFF2-40B4-BE49-F238E27FC236}">
                <a16:creationId xmlns:a16="http://schemas.microsoft.com/office/drawing/2014/main" id="{C0FF1CE6-0A9B-5C49-808E-F609E98BC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5" name="Rectangle 91">
            <a:extLst>
              <a:ext uri="{FF2B5EF4-FFF2-40B4-BE49-F238E27FC236}">
                <a16:creationId xmlns:a16="http://schemas.microsoft.com/office/drawing/2014/main" id="{036D052C-8829-6A48-A14F-CAFAC3C59F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6" name="Rectangle 92">
            <a:extLst>
              <a:ext uri="{FF2B5EF4-FFF2-40B4-BE49-F238E27FC236}">
                <a16:creationId xmlns:a16="http://schemas.microsoft.com/office/drawing/2014/main" id="{2EC962E2-4A2B-524A-B3E4-BE9F247A8A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7" name="Rectangle 93">
            <a:extLst>
              <a:ext uri="{FF2B5EF4-FFF2-40B4-BE49-F238E27FC236}">
                <a16:creationId xmlns:a16="http://schemas.microsoft.com/office/drawing/2014/main" id="{603A43A1-2C41-E345-BA58-1326910BC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8" name="Rectangle 94">
            <a:extLst>
              <a:ext uri="{FF2B5EF4-FFF2-40B4-BE49-F238E27FC236}">
                <a16:creationId xmlns:a16="http://schemas.microsoft.com/office/drawing/2014/main" id="{21496B2B-2826-F448-B1E3-5829C0C23B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59" name="Rectangle 95">
            <a:extLst>
              <a:ext uri="{FF2B5EF4-FFF2-40B4-BE49-F238E27FC236}">
                <a16:creationId xmlns:a16="http://schemas.microsoft.com/office/drawing/2014/main" id="{532FED58-6E35-AB4A-A503-C63A955EFC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0" name="Rectangle 96">
            <a:extLst>
              <a:ext uri="{FF2B5EF4-FFF2-40B4-BE49-F238E27FC236}">
                <a16:creationId xmlns:a16="http://schemas.microsoft.com/office/drawing/2014/main" id="{E8EED5FE-FE22-B445-AF5B-3C4EA88145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1" name="Rectangle 97">
            <a:extLst>
              <a:ext uri="{FF2B5EF4-FFF2-40B4-BE49-F238E27FC236}">
                <a16:creationId xmlns:a16="http://schemas.microsoft.com/office/drawing/2014/main" id="{CA15D05F-3F3A-C540-8125-109EACD55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2" name="Rectangle 98">
            <a:extLst>
              <a:ext uri="{FF2B5EF4-FFF2-40B4-BE49-F238E27FC236}">
                <a16:creationId xmlns:a16="http://schemas.microsoft.com/office/drawing/2014/main" id="{50D71139-0EB4-AC45-A319-81FC808C67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3" name="Rectangle 99">
            <a:extLst>
              <a:ext uri="{FF2B5EF4-FFF2-40B4-BE49-F238E27FC236}">
                <a16:creationId xmlns:a16="http://schemas.microsoft.com/office/drawing/2014/main" id="{4FF80609-90AC-A24F-977D-A15E83CE02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4" name="Rectangle 100">
            <a:extLst>
              <a:ext uri="{FF2B5EF4-FFF2-40B4-BE49-F238E27FC236}">
                <a16:creationId xmlns:a16="http://schemas.microsoft.com/office/drawing/2014/main" id="{9FF2FB9E-5115-3D48-AC28-146773E717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5" name="Rectangle 101">
            <a:extLst>
              <a:ext uri="{FF2B5EF4-FFF2-40B4-BE49-F238E27FC236}">
                <a16:creationId xmlns:a16="http://schemas.microsoft.com/office/drawing/2014/main" id="{136DBF29-888F-2D40-A4C1-68F413B8E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6" name="Rectangle 102">
            <a:extLst>
              <a:ext uri="{FF2B5EF4-FFF2-40B4-BE49-F238E27FC236}">
                <a16:creationId xmlns:a16="http://schemas.microsoft.com/office/drawing/2014/main" id="{B108FA11-8264-7E42-ADD5-1FEB296DBB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7" name="Rectangle 103">
            <a:extLst>
              <a:ext uri="{FF2B5EF4-FFF2-40B4-BE49-F238E27FC236}">
                <a16:creationId xmlns:a16="http://schemas.microsoft.com/office/drawing/2014/main" id="{1E3BB27F-E636-0346-B643-D0E12AAD6F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8" name="Rectangle 104">
            <a:extLst>
              <a:ext uri="{FF2B5EF4-FFF2-40B4-BE49-F238E27FC236}">
                <a16:creationId xmlns:a16="http://schemas.microsoft.com/office/drawing/2014/main" id="{0D2F02CE-D05D-EF4C-922D-C500DE904D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69" name="Rectangle 105">
            <a:extLst>
              <a:ext uri="{FF2B5EF4-FFF2-40B4-BE49-F238E27FC236}">
                <a16:creationId xmlns:a16="http://schemas.microsoft.com/office/drawing/2014/main" id="{6B260F18-81D4-F544-874E-539B5AC21A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0" name="Rectangle 106">
            <a:extLst>
              <a:ext uri="{FF2B5EF4-FFF2-40B4-BE49-F238E27FC236}">
                <a16:creationId xmlns:a16="http://schemas.microsoft.com/office/drawing/2014/main" id="{B955DFD0-C340-3D4E-AE86-3EC62CA36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1" name="Line 107">
            <a:extLst>
              <a:ext uri="{FF2B5EF4-FFF2-40B4-BE49-F238E27FC236}">
                <a16:creationId xmlns:a16="http://schemas.microsoft.com/office/drawing/2014/main" id="{7AF734A3-BE5F-DF4A-9029-773100C1086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972" name="Rectangle 108">
            <a:extLst>
              <a:ext uri="{FF2B5EF4-FFF2-40B4-BE49-F238E27FC236}">
                <a16:creationId xmlns:a16="http://schemas.microsoft.com/office/drawing/2014/main" id="{3DF9829B-11F1-9B4E-A380-28FA78171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3" name="Rectangle 109">
            <a:extLst>
              <a:ext uri="{FF2B5EF4-FFF2-40B4-BE49-F238E27FC236}">
                <a16:creationId xmlns:a16="http://schemas.microsoft.com/office/drawing/2014/main" id="{10CCA9BB-20A8-294B-8041-B222C2C8CD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4" name="Rectangle 110">
            <a:extLst>
              <a:ext uri="{FF2B5EF4-FFF2-40B4-BE49-F238E27FC236}">
                <a16:creationId xmlns:a16="http://schemas.microsoft.com/office/drawing/2014/main" id="{D4BA9272-0092-9442-8283-7A51B051DD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79975" name="TextBox 125">
            <a:extLst>
              <a:ext uri="{FF2B5EF4-FFF2-40B4-BE49-F238E27FC236}">
                <a16:creationId xmlns:a16="http://schemas.microsoft.com/office/drawing/2014/main" id="{20C79C74-3CF3-744C-AE8B-4ACF3F44AF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79976" name="Title 1">
            <a:extLst>
              <a:ext uri="{FF2B5EF4-FFF2-40B4-BE49-F238E27FC236}">
                <a16:creationId xmlns:a16="http://schemas.microsoft.com/office/drawing/2014/main" id="{976DF2A9-7B06-194E-B388-E6FF08F11CD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Line 4">
            <a:extLst>
              <a:ext uri="{FF2B5EF4-FFF2-40B4-BE49-F238E27FC236}">
                <a16:creationId xmlns:a16="http://schemas.microsoft.com/office/drawing/2014/main" id="{04DD544B-3740-A244-A1D5-97E891E7F91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898" name="Freeform 5">
            <a:extLst>
              <a:ext uri="{FF2B5EF4-FFF2-40B4-BE49-F238E27FC236}">
                <a16:creationId xmlns:a16="http://schemas.microsoft.com/office/drawing/2014/main" id="{4445D2B2-7A2E-A84F-A1F0-E68C46F9F5A3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899" name="Line 6">
            <a:extLst>
              <a:ext uri="{FF2B5EF4-FFF2-40B4-BE49-F238E27FC236}">
                <a16:creationId xmlns:a16="http://schemas.microsoft.com/office/drawing/2014/main" id="{798E8DF4-13D8-B943-A867-2E9DEC2BD0C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0" name="Line 7">
            <a:extLst>
              <a:ext uri="{FF2B5EF4-FFF2-40B4-BE49-F238E27FC236}">
                <a16:creationId xmlns:a16="http://schemas.microsoft.com/office/drawing/2014/main" id="{626C907C-7D1C-994B-B23B-0C85C211515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1" name="Line 8">
            <a:extLst>
              <a:ext uri="{FF2B5EF4-FFF2-40B4-BE49-F238E27FC236}">
                <a16:creationId xmlns:a16="http://schemas.microsoft.com/office/drawing/2014/main" id="{F3F915D8-9504-D94B-B3DC-D49275A5899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2" name="Freeform 9">
            <a:extLst>
              <a:ext uri="{FF2B5EF4-FFF2-40B4-BE49-F238E27FC236}">
                <a16:creationId xmlns:a16="http://schemas.microsoft.com/office/drawing/2014/main" id="{5C960209-E91E-AF4A-B9E7-8F1104048CB0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3" name="Freeform 10">
            <a:extLst>
              <a:ext uri="{FF2B5EF4-FFF2-40B4-BE49-F238E27FC236}">
                <a16:creationId xmlns:a16="http://schemas.microsoft.com/office/drawing/2014/main" id="{01D24A2A-8E3C-8342-8429-FE6FFCF742D5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4" name="Freeform 11">
            <a:extLst>
              <a:ext uri="{FF2B5EF4-FFF2-40B4-BE49-F238E27FC236}">
                <a16:creationId xmlns:a16="http://schemas.microsoft.com/office/drawing/2014/main" id="{260DCCC5-7925-544D-8329-39B285F6E13B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5" name="Freeform 12">
            <a:extLst>
              <a:ext uri="{FF2B5EF4-FFF2-40B4-BE49-F238E27FC236}">
                <a16:creationId xmlns:a16="http://schemas.microsoft.com/office/drawing/2014/main" id="{CB57A639-2480-7A41-9BDA-1C64E05CEC8B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6" name="Freeform 13">
            <a:extLst>
              <a:ext uri="{FF2B5EF4-FFF2-40B4-BE49-F238E27FC236}">
                <a16:creationId xmlns:a16="http://schemas.microsoft.com/office/drawing/2014/main" id="{B159CDCB-05B5-8446-8D41-000512FDF6E3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7" name="Freeform 14">
            <a:extLst>
              <a:ext uri="{FF2B5EF4-FFF2-40B4-BE49-F238E27FC236}">
                <a16:creationId xmlns:a16="http://schemas.microsoft.com/office/drawing/2014/main" id="{EF0D23CA-E186-4946-B4DB-57F14C7FF67B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8" name="Freeform 15">
            <a:extLst>
              <a:ext uri="{FF2B5EF4-FFF2-40B4-BE49-F238E27FC236}">
                <a16:creationId xmlns:a16="http://schemas.microsoft.com/office/drawing/2014/main" id="{130880F8-B23F-B84B-934B-E382F2A9344B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09" name="Line 16">
            <a:extLst>
              <a:ext uri="{FF2B5EF4-FFF2-40B4-BE49-F238E27FC236}">
                <a16:creationId xmlns:a16="http://schemas.microsoft.com/office/drawing/2014/main" id="{1E814900-0DAC-3340-8A67-CDFE7D750F20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0" name="Line 17">
            <a:extLst>
              <a:ext uri="{FF2B5EF4-FFF2-40B4-BE49-F238E27FC236}">
                <a16:creationId xmlns:a16="http://schemas.microsoft.com/office/drawing/2014/main" id="{9F57973F-3081-734E-AB93-52A67E5DE6B7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1" name="Line 18">
            <a:extLst>
              <a:ext uri="{FF2B5EF4-FFF2-40B4-BE49-F238E27FC236}">
                <a16:creationId xmlns:a16="http://schemas.microsoft.com/office/drawing/2014/main" id="{8F27E528-F0FA-9947-9B38-6BF5002583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0912" name="Group 111">
            <a:extLst>
              <a:ext uri="{FF2B5EF4-FFF2-40B4-BE49-F238E27FC236}">
                <a16:creationId xmlns:a16="http://schemas.microsoft.com/office/drawing/2014/main" id="{CE09F0E9-39A7-9F48-A588-99CD8B4076B6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1005" name="Freeform 19">
              <a:extLst>
                <a:ext uri="{FF2B5EF4-FFF2-40B4-BE49-F238E27FC236}">
                  <a16:creationId xmlns:a16="http://schemas.microsoft.com/office/drawing/2014/main" id="{E1457800-DA32-7942-B915-4685963B5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6" name="Freeform 20">
              <a:extLst>
                <a:ext uri="{FF2B5EF4-FFF2-40B4-BE49-F238E27FC236}">
                  <a16:creationId xmlns:a16="http://schemas.microsoft.com/office/drawing/2014/main" id="{F410920A-B085-F44C-8768-AB1BF7008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7" name="Freeform 21">
              <a:extLst>
                <a:ext uri="{FF2B5EF4-FFF2-40B4-BE49-F238E27FC236}">
                  <a16:creationId xmlns:a16="http://schemas.microsoft.com/office/drawing/2014/main" id="{52A62592-6DD6-DA41-A08C-7BBD8FEA5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8" name="Freeform 22">
              <a:extLst>
                <a:ext uri="{FF2B5EF4-FFF2-40B4-BE49-F238E27FC236}">
                  <a16:creationId xmlns:a16="http://schemas.microsoft.com/office/drawing/2014/main" id="{CDADB07B-8DF8-0F47-9A36-D3D5A93B3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9" name="Freeform 23">
              <a:extLst>
                <a:ext uri="{FF2B5EF4-FFF2-40B4-BE49-F238E27FC236}">
                  <a16:creationId xmlns:a16="http://schemas.microsoft.com/office/drawing/2014/main" id="{AA02DCCB-A6BC-8345-B968-B8849BC93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0" name="Freeform 24">
              <a:extLst>
                <a:ext uri="{FF2B5EF4-FFF2-40B4-BE49-F238E27FC236}">
                  <a16:creationId xmlns:a16="http://schemas.microsoft.com/office/drawing/2014/main" id="{735B5DE3-5050-9148-BFE1-9179BBB52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0913" name="Line 25">
            <a:extLst>
              <a:ext uri="{FF2B5EF4-FFF2-40B4-BE49-F238E27FC236}">
                <a16:creationId xmlns:a16="http://schemas.microsoft.com/office/drawing/2014/main" id="{863B9157-A60A-F147-8709-9AD4CA34C946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4" name="Line 26">
            <a:extLst>
              <a:ext uri="{FF2B5EF4-FFF2-40B4-BE49-F238E27FC236}">
                <a16:creationId xmlns:a16="http://schemas.microsoft.com/office/drawing/2014/main" id="{070054D0-59BB-A64B-8BA3-7B96C01FECF4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5" name="Line 27">
            <a:extLst>
              <a:ext uri="{FF2B5EF4-FFF2-40B4-BE49-F238E27FC236}">
                <a16:creationId xmlns:a16="http://schemas.microsoft.com/office/drawing/2014/main" id="{342406FA-D191-F14A-9173-043BC87165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6" name="Freeform 28">
            <a:extLst>
              <a:ext uri="{FF2B5EF4-FFF2-40B4-BE49-F238E27FC236}">
                <a16:creationId xmlns:a16="http://schemas.microsoft.com/office/drawing/2014/main" id="{8D3389F0-8CB1-8A44-8025-34FAC9481F3C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7" name="Freeform 29">
            <a:extLst>
              <a:ext uri="{FF2B5EF4-FFF2-40B4-BE49-F238E27FC236}">
                <a16:creationId xmlns:a16="http://schemas.microsoft.com/office/drawing/2014/main" id="{C5BCCFBC-05DA-F045-AADC-57032C449999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8" name="Freeform 30">
            <a:extLst>
              <a:ext uri="{FF2B5EF4-FFF2-40B4-BE49-F238E27FC236}">
                <a16:creationId xmlns:a16="http://schemas.microsoft.com/office/drawing/2014/main" id="{56891AAB-D0D4-F648-8F0F-172F4FA993EC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19" name="Freeform 31">
            <a:extLst>
              <a:ext uri="{FF2B5EF4-FFF2-40B4-BE49-F238E27FC236}">
                <a16:creationId xmlns:a16="http://schemas.microsoft.com/office/drawing/2014/main" id="{12A91947-4B51-9A40-9391-FF7EF0CE7D23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0" name="Freeform 32">
            <a:extLst>
              <a:ext uri="{FF2B5EF4-FFF2-40B4-BE49-F238E27FC236}">
                <a16:creationId xmlns:a16="http://schemas.microsoft.com/office/drawing/2014/main" id="{B9B4044E-9C07-4C49-AF96-C2F33C2200D3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1" name="Freeform 33">
            <a:extLst>
              <a:ext uri="{FF2B5EF4-FFF2-40B4-BE49-F238E27FC236}">
                <a16:creationId xmlns:a16="http://schemas.microsoft.com/office/drawing/2014/main" id="{D3C110A6-07CC-1442-AA66-C8D7F99D8AFB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2" name="Freeform 34">
            <a:extLst>
              <a:ext uri="{FF2B5EF4-FFF2-40B4-BE49-F238E27FC236}">
                <a16:creationId xmlns:a16="http://schemas.microsoft.com/office/drawing/2014/main" id="{59A44284-1963-0E4A-A108-452FE4AC96CF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3" name="Line 35">
            <a:extLst>
              <a:ext uri="{FF2B5EF4-FFF2-40B4-BE49-F238E27FC236}">
                <a16:creationId xmlns:a16="http://schemas.microsoft.com/office/drawing/2014/main" id="{59C55793-6B46-214E-9CFA-EA37AA24C9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4" name="Freeform 36">
            <a:extLst>
              <a:ext uri="{FF2B5EF4-FFF2-40B4-BE49-F238E27FC236}">
                <a16:creationId xmlns:a16="http://schemas.microsoft.com/office/drawing/2014/main" id="{22AF6752-346F-5A45-8466-4C244A63E7A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5" name="Line 37">
            <a:extLst>
              <a:ext uri="{FF2B5EF4-FFF2-40B4-BE49-F238E27FC236}">
                <a16:creationId xmlns:a16="http://schemas.microsoft.com/office/drawing/2014/main" id="{3578F621-B73D-C945-8228-C4972BF20EC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6" name="Freeform 38">
            <a:extLst>
              <a:ext uri="{FF2B5EF4-FFF2-40B4-BE49-F238E27FC236}">
                <a16:creationId xmlns:a16="http://schemas.microsoft.com/office/drawing/2014/main" id="{79FC933B-9A63-454A-B96B-75A59CD1D2C0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7" name="Line 39">
            <a:extLst>
              <a:ext uri="{FF2B5EF4-FFF2-40B4-BE49-F238E27FC236}">
                <a16:creationId xmlns:a16="http://schemas.microsoft.com/office/drawing/2014/main" id="{240400C9-78C0-EF4B-87B7-33624B12F6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28" name="Freeform 40">
            <a:extLst>
              <a:ext uri="{FF2B5EF4-FFF2-40B4-BE49-F238E27FC236}">
                <a16:creationId xmlns:a16="http://schemas.microsoft.com/office/drawing/2014/main" id="{0C00ACDE-D171-8B4C-9B73-18FC84909B53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29" name="Freeform 41">
            <a:extLst>
              <a:ext uri="{FF2B5EF4-FFF2-40B4-BE49-F238E27FC236}">
                <a16:creationId xmlns:a16="http://schemas.microsoft.com/office/drawing/2014/main" id="{D02AEECC-13EC-6E47-BC5A-A8109533C33A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0" name="Freeform 42">
            <a:extLst>
              <a:ext uri="{FF2B5EF4-FFF2-40B4-BE49-F238E27FC236}">
                <a16:creationId xmlns:a16="http://schemas.microsoft.com/office/drawing/2014/main" id="{D360BB15-1A0F-6641-BB7A-6CFBFD6DFD7B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1" name="Freeform 43">
            <a:extLst>
              <a:ext uri="{FF2B5EF4-FFF2-40B4-BE49-F238E27FC236}">
                <a16:creationId xmlns:a16="http://schemas.microsoft.com/office/drawing/2014/main" id="{F0FA8213-FC28-E446-BC0B-8C025AF67C44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2" name="Freeform 44">
            <a:extLst>
              <a:ext uri="{FF2B5EF4-FFF2-40B4-BE49-F238E27FC236}">
                <a16:creationId xmlns:a16="http://schemas.microsoft.com/office/drawing/2014/main" id="{1AB98E6B-45E3-6E46-B5A5-4F63AEBD1EA1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3" name="Freeform 45">
            <a:extLst>
              <a:ext uri="{FF2B5EF4-FFF2-40B4-BE49-F238E27FC236}">
                <a16:creationId xmlns:a16="http://schemas.microsoft.com/office/drawing/2014/main" id="{3BA8E5C5-D08A-1E4C-8DB5-56BE4008BA13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4" name="Freeform 46">
            <a:extLst>
              <a:ext uri="{FF2B5EF4-FFF2-40B4-BE49-F238E27FC236}">
                <a16:creationId xmlns:a16="http://schemas.microsoft.com/office/drawing/2014/main" id="{EE0E03F1-9D67-BA46-8F16-1D95C5CE385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35" name="Line 47">
            <a:extLst>
              <a:ext uri="{FF2B5EF4-FFF2-40B4-BE49-F238E27FC236}">
                <a16:creationId xmlns:a16="http://schemas.microsoft.com/office/drawing/2014/main" id="{A4A94B38-792C-574E-9FD4-432473CD015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6" name="Line 48">
            <a:extLst>
              <a:ext uri="{FF2B5EF4-FFF2-40B4-BE49-F238E27FC236}">
                <a16:creationId xmlns:a16="http://schemas.microsoft.com/office/drawing/2014/main" id="{8B86D516-EC23-9743-8FEB-14765CB3475A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7" name="Line 49">
            <a:extLst>
              <a:ext uri="{FF2B5EF4-FFF2-40B4-BE49-F238E27FC236}">
                <a16:creationId xmlns:a16="http://schemas.microsoft.com/office/drawing/2014/main" id="{ECF99832-B244-2043-B8BF-111B4520F97E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8" name="Line 50">
            <a:extLst>
              <a:ext uri="{FF2B5EF4-FFF2-40B4-BE49-F238E27FC236}">
                <a16:creationId xmlns:a16="http://schemas.microsoft.com/office/drawing/2014/main" id="{57FE73D5-C026-D441-89AC-0A3CBEFC282F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39" name="Line 51">
            <a:extLst>
              <a:ext uri="{FF2B5EF4-FFF2-40B4-BE49-F238E27FC236}">
                <a16:creationId xmlns:a16="http://schemas.microsoft.com/office/drawing/2014/main" id="{1111C514-EBCD-1345-A288-E4A83D9B1704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0" name="Freeform 52">
            <a:extLst>
              <a:ext uri="{FF2B5EF4-FFF2-40B4-BE49-F238E27FC236}">
                <a16:creationId xmlns:a16="http://schemas.microsoft.com/office/drawing/2014/main" id="{7C289B3E-B856-6A43-804F-D4E1EFBBFF8E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1" name="Freeform 53">
            <a:extLst>
              <a:ext uri="{FF2B5EF4-FFF2-40B4-BE49-F238E27FC236}">
                <a16:creationId xmlns:a16="http://schemas.microsoft.com/office/drawing/2014/main" id="{44AD91ED-54EA-5D43-8BDD-487B5C69F3FE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2" name="Freeform 54">
            <a:extLst>
              <a:ext uri="{FF2B5EF4-FFF2-40B4-BE49-F238E27FC236}">
                <a16:creationId xmlns:a16="http://schemas.microsoft.com/office/drawing/2014/main" id="{080337DA-DEBA-EF48-B8E5-BE876C19D75E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3" name="Freeform 55">
            <a:extLst>
              <a:ext uri="{FF2B5EF4-FFF2-40B4-BE49-F238E27FC236}">
                <a16:creationId xmlns:a16="http://schemas.microsoft.com/office/drawing/2014/main" id="{EC18DF9B-6D2A-F148-BC45-1D2C4884E18F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4" name="Freeform 56">
            <a:extLst>
              <a:ext uri="{FF2B5EF4-FFF2-40B4-BE49-F238E27FC236}">
                <a16:creationId xmlns:a16="http://schemas.microsoft.com/office/drawing/2014/main" id="{D5A38528-A1E4-DF42-AFEE-9EB529EC7F53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5" name="Line 57">
            <a:extLst>
              <a:ext uri="{FF2B5EF4-FFF2-40B4-BE49-F238E27FC236}">
                <a16:creationId xmlns:a16="http://schemas.microsoft.com/office/drawing/2014/main" id="{2C7C0A6B-6527-7F4F-9692-30D464B11E6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6" name="Freeform 58">
            <a:extLst>
              <a:ext uri="{FF2B5EF4-FFF2-40B4-BE49-F238E27FC236}">
                <a16:creationId xmlns:a16="http://schemas.microsoft.com/office/drawing/2014/main" id="{5AF41D23-6A87-504F-9F50-320757723229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7" name="Line 59">
            <a:extLst>
              <a:ext uri="{FF2B5EF4-FFF2-40B4-BE49-F238E27FC236}">
                <a16:creationId xmlns:a16="http://schemas.microsoft.com/office/drawing/2014/main" id="{7F84D16B-506C-5B4E-8623-ACDC8F42AAE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48" name="Freeform 60">
            <a:extLst>
              <a:ext uri="{FF2B5EF4-FFF2-40B4-BE49-F238E27FC236}">
                <a16:creationId xmlns:a16="http://schemas.microsoft.com/office/drawing/2014/main" id="{21CDBFA0-24B6-0F4F-8EEF-EC1860361CE2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49" name="Line 61">
            <a:extLst>
              <a:ext uri="{FF2B5EF4-FFF2-40B4-BE49-F238E27FC236}">
                <a16:creationId xmlns:a16="http://schemas.microsoft.com/office/drawing/2014/main" id="{1AB657F2-743D-7647-9744-CFC26F3142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0" name="Freeform 62">
            <a:extLst>
              <a:ext uri="{FF2B5EF4-FFF2-40B4-BE49-F238E27FC236}">
                <a16:creationId xmlns:a16="http://schemas.microsoft.com/office/drawing/2014/main" id="{91E9185A-CCFB-6142-97F0-B6F537B4D727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1" name="Line 63">
            <a:extLst>
              <a:ext uri="{FF2B5EF4-FFF2-40B4-BE49-F238E27FC236}">
                <a16:creationId xmlns:a16="http://schemas.microsoft.com/office/drawing/2014/main" id="{293E5937-11D7-7949-8399-F33338CA4695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2" name="Freeform 64">
            <a:extLst>
              <a:ext uri="{FF2B5EF4-FFF2-40B4-BE49-F238E27FC236}">
                <a16:creationId xmlns:a16="http://schemas.microsoft.com/office/drawing/2014/main" id="{05543CFA-460D-7049-A2C9-BEE45875AA01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3" name="Line 65">
            <a:extLst>
              <a:ext uri="{FF2B5EF4-FFF2-40B4-BE49-F238E27FC236}">
                <a16:creationId xmlns:a16="http://schemas.microsoft.com/office/drawing/2014/main" id="{F15FC7CC-DB15-C84D-BD63-8892E86E3A6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4" name="Freeform 66">
            <a:extLst>
              <a:ext uri="{FF2B5EF4-FFF2-40B4-BE49-F238E27FC236}">
                <a16:creationId xmlns:a16="http://schemas.microsoft.com/office/drawing/2014/main" id="{88C4A7E6-42DE-9745-99AB-076E6573AD23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5" name="Line 67">
            <a:extLst>
              <a:ext uri="{FF2B5EF4-FFF2-40B4-BE49-F238E27FC236}">
                <a16:creationId xmlns:a16="http://schemas.microsoft.com/office/drawing/2014/main" id="{4C146C5E-0A67-C244-BD7F-3075B2B7D1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6" name="Freeform 68">
            <a:extLst>
              <a:ext uri="{FF2B5EF4-FFF2-40B4-BE49-F238E27FC236}">
                <a16:creationId xmlns:a16="http://schemas.microsoft.com/office/drawing/2014/main" id="{3006DAD0-7642-9448-98E5-8156037FE57A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7" name="Line 69">
            <a:extLst>
              <a:ext uri="{FF2B5EF4-FFF2-40B4-BE49-F238E27FC236}">
                <a16:creationId xmlns:a16="http://schemas.microsoft.com/office/drawing/2014/main" id="{C4E46CE5-2B5E-784B-81CD-DB6DE759570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58" name="Freeform 70">
            <a:extLst>
              <a:ext uri="{FF2B5EF4-FFF2-40B4-BE49-F238E27FC236}">
                <a16:creationId xmlns:a16="http://schemas.microsoft.com/office/drawing/2014/main" id="{62E1FDBC-F03B-EC47-9791-5DC5BA782F7F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59" name="Freeform 71">
            <a:extLst>
              <a:ext uri="{FF2B5EF4-FFF2-40B4-BE49-F238E27FC236}">
                <a16:creationId xmlns:a16="http://schemas.microsoft.com/office/drawing/2014/main" id="{2E48EFFD-23EA-8548-AD47-95A7E6E4A063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0" name="Freeform 72">
            <a:extLst>
              <a:ext uri="{FF2B5EF4-FFF2-40B4-BE49-F238E27FC236}">
                <a16:creationId xmlns:a16="http://schemas.microsoft.com/office/drawing/2014/main" id="{94F26E8C-CD80-5642-B005-47AB2AA4F9C9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1" name="Freeform 73">
            <a:extLst>
              <a:ext uri="{FF2B5EF4-FFF2-40B4-BE49-F238E27FC236}">
                <a16:creationId xmlns:a16="http://schemas.microsoft.com/office/drawing/2014/main" id="{080C66F5-EC3F-034E-8D8E-32DF9448DFEC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2" name="Freeform 74">
            <a:extLst>
              <a:ext uri="{FF2B5EF4-FFF2-40B4-BE49-F238E27FC236}">
                <a16:creationId xmlns:a16="http://schemas.microsoft.com/office/drawing/2014/main" id="{1AE9050F-C6B8-054F-8182-2DC92C11F9D0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3" name="Freeform 75">
            <a:extLst>
              <a:ext uri="{FF2B5EF4-FFF2-40B4-BE49-F238E27FC236}">
                <a16:creationId xmlns:a16="http://schemas.microsoft.com/office/drawing/2014/main" id="{F53B2D00-CD8F-784C-9DFD-9CE4FC15AED8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0964" name="Rectangle 76">
            <a:extLst>
              <a:ext uri="{FF2B5EF4-FFF2-40B4-BE49-F238E27FC236}">
                <a16:creationId xmlns:a16="http://schemas.microsoft.com/office/drawing/2014/main" id="{13AC2F36-A3FA-7B47-AF27-9A985B222E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5" name="Rectangle 77">
            <a:extLst>
              <a:ext uri="{FF2B5EF4-FFF2-40B4-BE49-F238E27FC236}">
                <a16:creationId xmlns:a16="http://schemas.microsoft.com/office/drawing/2014/main" id="{F8967B94-35FF-1442-B48B-BC2E395AF7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6" name="Rectangle 78">
            <a:extLst>
              <a:ext uri="{FF2B5EF4-FFF2-40B4-BE49-F238E27FC236}">
                <a16:creationId xmlns:a16="http://schemas.microsoft.com/office/drawing/2014/main" id="{C6052869-910F-A743-9BF6-BAE8E8D2F3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7" name="Rectangle 79">
            <a:extLst>
              <a:ext uri="{FF2B5EF4-FFF2-40B4-BE49-F238E27FC236}">
                <a16:creationId xmlns:a16="http://schemas.microsoft.com/office/drawing/2014/main" id="{0F224D21-D6D6-FF43-B670-4A31FE1D19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8" name="Rectangle 80">
            <a:extLst>
              <a:ext uri="{FF2B5EF4-FFF2-40B4-BE49-F238E27FC236}">
                <a16:creationId xmlns:a16="http://schemas.microsoft.com/office/drawing/2014/main" id="{1DE07C81-6F7E-0546-93CC-0F34505F85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69" name="Rectangle 81">
            <a:extLst>
              <a:ext uri="{FF2B5EF4-FFF2-40B4-BE49-F238E27FC236}">
                <a16:creationId xmlns:a16="http://schemas.microsoft.com/office/drawing/2014/main" id="{6E3A49FC-E6E4-2247-8743-42B6720B01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0" name="Rectangle 82">
            <a:extLst>
              <a:ext uri="{FF2B5EF4-FFF2-40B4-BE49-F238E27FC236}">
                <a16:creationId xmlns:a16="http://schemas.microsoft.com/office/drawing/2014/main" id="{2E3874D5-84B2-F841-B789-944A1520D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1" name="Rectangle 83">
            <a:extLst>
              <a:ext uri="{FF2B5EF4-FFF2-40B4-BE49-F238E27FC236}">
                <a16:creationId xmlns:a16="http://schemas.microsoft.com/office/drawing/2014/main" id="{6DB4CF68-4092-1B41-9878-DE5EB4674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2" name="Rectangle 84">
            <a:extLst>
              <a:ext uri="{FF2B5EF4-FFF2-40B4-BE49-F238E27FC236}">
                <a16:creationId xmlns:a16="http://schemas.microsoft.com/office/drawing/2014/main" id="{5D34A619-E91E-3443-969A-EED9B8074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3" name="Rectangle 85">
            <a:extLst>
              <a:ext uri="{FF2B5EF4-FFF2-40B4-BE49-F238E27FC236}">
                <a16:creationId xmlns:a16="http://schemas.microsoft.com/office/drawing/2014/main" id="{561A3FF3-E65D-5848-8E88-3A579B62A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4" name="Rectangle 86">
            <a:extLst>
              <a:ext uri="{FF2B5EF4-FFF2-40B4-BE49-F238E27FC236}">
                <a16:creationId xmlns:a16="http://schemas.microsoft.com/office/drawing/2014/main" id="{96B91DD1-A4B4-9446-9783-0ECDE1152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5" name="Rectangle 87">
            <a:extLst>
              <a:ext uri="{FF2B5EF4-FFF2-40B4-BE49-F238E27FC236}">
                <a16:creationId xmlns:a16="http://schemas.microsoft.com/office/drawing/2014/main" id="{92C0B9BF-916C-0B4D-A145-F6856373D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6" name="Rectangle 88">
            <a:extLst>
              <a:ext uri="{FF2B5EF4-FFF2-40B4-BE49-F238E27FC236}">
                <a16:creationId xmlns:a16="http://schemas.microsoft.com/office/drawing/2014/main" id="{40F8955E-4476-5947-9085-645707F79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7" name="Rectangle 89">
            <a:extLst>
              <a:ext uri="{FF2B5EF4-FFF2-40B4-BE49-F238E27FC236}">
                <a16:creationId xmlns:a16="http://schemas.microsoft.com/office/drawing/2014/main" id="{B6E9244E-CAF9-224E-8542-614B75346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8" name="Rectangle 90">
            <a:extLst>
              <a:ext uri="{FF2B5EF4-FFF2-40B4-BE49-F238E27FC236}">
                <a16:creationId xmlns:a16="http://schemas.microsoft.com/office/drawing/2014/main" id="{C176183B-063D-1C4E-937C-7D82C5710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79" name="Rectangle 91">
            <a:extLst>
              <a:ext uri="{FF2B5EF4-FFF2-40B4-BE49-F238E27FC236}">
                <a16:creationId xmlns:a16="http://schemas.microsoft.com/office/drawing/2014/main" id="{6D55C524-F1DA-FD4C-9354-17C4669D8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0" name="Rectangle 92">
            <a:extLst>
              <a:ext uri="{FF2B5EF4-FFF2-40B4-BE49-F238E27FC236}">
                <a16:creationId xmlns:a16="http://schemas.microsoft.com/office/drawing/2014/main" id="{4FF28FDA-F206-7841-8E2B-74C075B5F5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1" name="Rectangle 93">
            <a:extLst>
              <a:ext uri="{FF2B5EF4-FFF2-40B4-BE49-F238E27FC236}">
                <a16:creationId xmlns:a16="http://schemas.microsoft.com/office/drawing/2014/main" id="{279FE32D-B7B5-B943-B7F0-BAB180EC0F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2" name="Rectangle 94">
            <a:extLst>
              <a:ext uri="{FF2B5EF4-FFF2-40B4-BE49-F238E27FC236}">
                <a16:creationId xmlns:a16="http://schemas.microsoft.com/office/drawing/2014/main" id="{5BC115DE-7A58-9048-9D89-000323EA3B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3" name="Rectangle 95">
            <a:extLst>
              <a:ext uri="{FF2B5EF4-FFF2-40B4-BE49-F238E27FC236}">
                <a16:creationId xmlns:a16="http://schemas.microsoft.com/office/drawing/2014/main" id="{D7972BDD-CD9E-9043-B383-1B8D0CECF7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4" name="Rectangle 96">
            <a:extLst>
              <a:ext uri="{FF2B5EF4-FFF2-40B4-BE49-F238E27FC236}">
                <a16:creationId xmlns:a16="http://schemas.microsoft.com/office/drawing/2014/main" id="{647A8E9A-BDC3-324F-95CF-3958192E2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5" name="Rectangle 97">
            <a:extLst>
              <a:ext uri="{FF2B5EF4-FFF2-40B4-BE49-F238E27FC236}">
                <a16:creationId xmlns:a16="http://schemas.microsoft.com/office/drawing/2014/main" id="{68DDCED6-4EFF-7C40-AF5F-7F9BED7199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6" name="Rectangle 98">
            <a:extLst>
              <a:ext uri="{FF2B5EF4-FFF2-40B4-BE49-F238E27FC236}">
                <a16:creationId xmlns:a16="http://schemas.microsoft.com/office/drawing/2014/main" id="{44B8FE82-7CF6-A94E-94B2-9A86119020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7" name="Rectangle 99">
            <a:extLst>
              <a:ext uri="{FF2B5EF4-FFF2-40B4-BE49-F238E27FC236}">
                <a16:creationId xmlns:a16="http://schemas.microsoft.com/office/drawing/2014/main" id="{AF9DA0DD-9A41-3044-BBB8-57F10C417E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8" name="Rectangle 100">
            <a:extLst>
              <a:ext uri="{FF2B5EF4-FFF2-40B4-BE49-F238E27FC236}">
                <a16:creationId xmlns:a16="http://schemas.microsoft.com/office/drawing/2014/main" id="{D941164A-852E-4D40-A3F2-6B08A557F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89" name="Rectangle 101">
            <a:extLst>
              <a:ext uri="{FF2B5EF4-FFF2-40B4-BE49-F238E27FC236}">
                <a16:creationId xmlns:a16="http://schemas.microsoft.com/office/drawing/2014/main" id="{C15DFB0F-FE02-8349-944B-330C60B8B8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0" name="Rectangle 102">
            <a:extLst>
              <a:ext uri="{FF2B5EF4-FFF2-40B4-BE49-F238E27FC236}">
                <a16:creationId xmlns:a16="http://schemas.microsoft.com/office/drawing/2014/main" id="{B719AE9E-DF78-E242-8444-608665B0F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1" name="Rectangle 103">
            <a:extLst>
              <a:ext uri="{FF2B5EF4-FFF2-40B4-BE49-F238E27FC236}">
                <a16:creationId xmlns:a16="http://schemas.microsoft.com/office/drawing/2014/main" id="{113A28F4-9B54-6D42-8F63-23750E8B8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2" name="Rectangle 104">
            <a:extLst>
              <a:ext uri="{FF2B5EF4-FFF2-40B4-BE49-F238E27FC236}">
                <a16:creationId xmlns:a16="http://schemas.microsoft.com/office/drawing/2014/main" id="{B69B6270-B8C2-7F47-AA76-F49BE7AF68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3" name="Rectangle 105">
            <a:extLst>
              <a:ext uri="{FF2B5EF4-FFF2-40B4-BE49-F238E27FC236}">
                <a16:creationId xmlns:a16="http://schemas.microsoft.com/office/drawing/2014/main" id="{342C54A9-1EA4-5241-9BF6-1827ADE017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4" name="Rectangle 106">
            <a:extLst>
              <a:ext uri="{FF2B5EF4-FFF2-40B4-BE49-F238E27FC236}">
                <a16:creationId xmlns:a16="http://schemas.microsoft.com/office/drawing/2014/main" id="{BD20AC6F-425A-3844-8287-D258EA40E4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5" name="Line 107">
            <a:extLst>
              <a:ext uri="{FF2B5EF4-FFF2-40B4-BE49-F238E27FC236}">
                <a16:creationId xmlns:a16="http://schemas.microsoft.com/office/drawing/2014/main" id="{6D44202D-9ACE-8E4F-9068-F6653FF320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0996" name="Rectangle 108">
            <a:extLst>
              <a:ext uri="{FF2B5EF4-FFF2-40B4-BE49-F238E27FC236}">
                <a16:creationId xmlns:a16="http://schemas.microsoft.com/office/drawing/2014/main" id="{06CC6BEF-FFB7-8D4D-8137-2C0D84401D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7" name="Rectangle 109">
            <a:extLst>
              <a:ext uri="{FF2B5EF4-FFF2-40B4-BE49-F238E27FC236}">
                <a16:creationId xmlns:a16="http://schemas.microsoft.com/office/drawing/2014/main" id="{1F8FCE8F-A7B6-234D-8404-B5075A3A0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8" name="Rectangle 110">
            <a:extLst>
              <a:ext uri="{FF2B5EF4-FFF2-40B4-BE49-F238E27FC236}">
                <a16:creationId xmlns:a16="http://schemas.microsoft.com/office/drawing/2014/main" id="{4E9C0FBE-868C-5349-9087-C8E9C4E428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0999" name="TextBox 125">
            <a:extLst>
              <a:ext uri="{FF2B5EF4-FFF2-40B4-BE49-F238E27FC236}">
                <a16:creationId xmlns:a16="http://schemas.microsoft.com/office/drawing/2014/main" id="{1B8023F6-7297-294B-BAB2-D26A664592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1000" name="Title 1">
            <a:extLst>
              <a:ext uri="{FF2B5EF4-FFF2-40B4-BE49-F238E27FC236}">
                <a16:creationId xmlns:a16="http://schemas.microsoft.com/office/drawing/2014/main" id="{0A0171FC-1DE3-1F42-A2B3-E34E2A3F11BB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1001" name="TextBox 1">
            <a:extLst>
              <a:ext uri="{FF2B5EF4-FFF2-40B4-BE49-F238E27FC236}">
                <a16:creationId xmlns:a16="http://schemas.microsoft.com/office/drawing/2014/main" id="{45751E6A-1FCE-9748-A53C-44D6BDBE8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2" name="TextBox 112">
            <a:extLst>
              <a:ext uri="{FF2B5EF4-FFF2-40B4-BE49-F238E27FC236}">
                <a16:creationId xmlns:a16="http://schemas.microsoft.com/office/drawing/2014/main" id="{BD46739F-29AF-3740-BC26-738F09ECBA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3" name="TextBox 114">
            <a:extLst>
              <a:ext uri="{FF2B5EF4-FFF2-40B4-BE49-F238E27FC236}">
                <a16:creationId xmlns:a16="http://schemas.microsoft.com/office/drawing/2014/main" id="{5A52218F-815C-844A-8941-66D1822EDA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1004" name="TextBox 115">
            <a:extLst>
              <a:ext uri="{FF2B5EF4-FFF2-40B4-BE49-F238E27FC236}">
                <a16:creationId xmlns:a16="http://schemas.microsoft.com/office/drawing/2014/main" id="{51166F70-F84A-2F44-824F-82C2565480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Title 1">
            <a:extLst>
              <a:ext uri="{FF2B5EF4-FFF2-40B4-BE49-F238E27FC236}">
                <a16:creationId xmlns:a16="http://schemas.microsoft.com/office/drawing/2014/main" id="{F6E50A86-054F-8247-AF9D-4929706F8031}"/>
              </a:ext>
            </a:extLst>
          </p:cNvPr>
          <p:cNvSpPr txBox="1">
            <a:spLocks/>
          </p:cNvSpPr>
          <p:nvPr/>
        </p:nvSpPr>
        <p:spPr bwMode="auto">
          <a:xfrm>
            <a:off x="903288" y="152400"/>
            <a:ext cx="9144001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Three Different Ways to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Represent Negative Integer Numbers</a:t>
            </a:r>
            <a:endParaRPr lang="en-US" altLang="en-US" sz="3200"/>
          </a:p>
        </p:txBody>
      </p:sp>
      <p:sp>
        <p:nvSpPr>
          <p:cNvPr id="3" name="Rectangle 3">
            <a:extLst>
              <a:ext uri="{FF2B5EF4-FFF2-40B4-BE49-F238E27FC236}">
                <a16:creationId xmlns:a16="http://schemas.microsoft.com/office/drawing/2014/main" id="{C97C77ED-A043-4140-8EB9-2C82915613E1}"/>
              </a:ext>
            </a:extLst>
          </p:cNvPr>
          <p:cNvSpPr txBox="1">
            <a:spLocks noChangeArrowheads="1"/>
          </p:cNvSpPr>
          <p:nvPr/>
        </p:nvSpPr>
        <p:spPr>
          <a:xfrm>
            <a:off x="1524000" y="1219200"/>
            <a:ext cx="8305800" cy="49530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ＭＳ Ｐゴシック" panose="020B0600070205080204" pitchFamily="34" charset="-128"/>
                <a:cs typeface="MS PGothic" charset="0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+mn-lt"/>
                <a:ea typeface="+mn-ea"/>
              </a:defRPr>
            </a:lvl9pPr>
          </a:lstStyle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Sign and magnitude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1’s complement</a:t>
            </a:r>
          </a:p>
          <a:p>
            <a:pPr eaLnBrk="1" hangingPunct="1">
              <a:defRPr/>
            </a:pPr>
            <a:endParaRPr lang="en-US" altLang="en-US" kern="0" dirty="0"/>
          </a:p>
          <a:p>
            <a:pPr eaLnBrk="1" hangingPunct="1">
              <a:defRPr/>
            </a:pPr>
            <a:r>
              <a:rPr lang="en-US" altLang="en-US" kern="0" dirty="0"/>
              <a:t>2’s complement</a:t>
            </a:r>
          </a:p>
        </p:txBody>
      </p:sp>
      <p:sp>
        <p:nvSpPr>
          <p:cNvPr id="26627" name="Rectangle 1">
            <a:extLst>
              <a:ext uri="{FF2B5EF4-FFF2-40B4-BE49-F238E27FC236}">
                <a16:creationId xmlns:a16="http://schemas.microsoft.com/office/drawing/2014/main" id="{8B44C06E-0E9F-364A-BFEF-920F9F18DB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2875" y="3776663"/>
            <a:ext cx="3373438" cy="628650"/>
          </a:xfrm>
          <a:prstGeom prst="rect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6628" name="TextBox 4">
            <a:extLst>
              <a:ext uri="{FF2B5EF4-FFF2-40B4-BE49-F238E27FC236}">
                <a16:creationId xmlns:a16="http://schemas.microsoft.com/office/drawing/2014/main" id="{28B9487D-7953-394B-83A1-C54F0571C3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1313" y="3671888"/>
            <a:ext cx="3251200" cy="83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only this method is used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in modern computers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Line 4">
            <a:extLst>
              <a:ext uri="{FF2B5EF4-FFF2-40B4-BE49-F238E27FC236}">
                <a16:creationId xmlns:a16="http://schemas.microsoft.com/office/drawing/2014/main" id="{409486E9-EA3C-5448-BC60-66F32715522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2" name="Freeform 5">
            <a:extLst>
              <a:ext uri="{FF2B5EF4-FFF2-40B4-BE49-F238E27FC236}">
                <a16:creationId xmlns:a16="http://schemas.microsoft.com/office/drawing/2014/main" id="{3658C96C-61C4-AE4C-9F5F-4DA300B2A3AB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3" name="Line 6">
            <a:extLst>
              <a:ext uri="{FF2B5EF4-FFF2-40B4-BE49-F238E27FC236}">
                <a16:creationId xmlns:a16="http://schemas.microsoft.com/office/drawing/2014/main" id="{3DF285C6-A570-2645-BB9F-8346FC645102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4" name="Line 7">
            <a:extLst>
              <a:ext uri="{FF2B5EF4-FFF2-40B4-BE49-F238E27FC236}">
                <a16:creationId xmlns:a16="http://schemas.microsoft.com/office/drawing/2014/main" id="{574ACF4D-6548-F941-A6A5-3542E23BD0E2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5" name="Line 8">
            <a:extLst>
              <a:ext uri="{FF2B5EF4-FFF2-40B4-BE49-F238E27FC236}">
                <a16:creationId xmlns:a16="http://schemas.microsoft.com/office/drawing/2014/main" id="{A6780CB1-75EC-8245-B9B2-BCC6C91A5E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6" name="Freeform 9">
            <a:extLst>
              <a:ext uri="{FF2B5EF4-FFF2-40B4-BE49-F238E27FC236}">
                <a16:creationId xmlns:a16="http://schemas.microsoft.com/office/drawing/2014/main" id="{B1E135AB-064F-1747-AA22-141922E3F4A5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7" name="Freeform 10">
            <a:extLst>
              <a:ext uri="{FF2B5EF4-FFF2-40B4-BE49-F238E27FC236}">
                <a16:creationId xmlns:a16="http://schemas.microsoft.com/office/drawing/2014/main" id="{803FB24C-05ED-2F43-A34D-7B9A1FB51D38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8" name="Freeform 11">
            <a:extLst>
              <a:ext uri="{FF2B5EF4-FFF2-40B4-BE49-F238E27FC236}">
                <a16:creationId xmlns:a16="http://schemas.microsoft.com/office/drawing/2014/main" id="{D7E2F712-D55B-7B42-ABAE-96EAC1AC99E9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29" name="Freeform 12">
            <a:extLst>
              <a:ext uri="{FF2B5EF4-FFF2-40B4-BE49-F238E27FC236}">
                <a16:creationId xmlns:a16="http://schemas.microsoft.com/office/drawing/2014/main" id="{44103401-5D84-8447-A66B-B8A640DADD22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0" name="Freeform 13">
            <a:extLst>
              <a:ext uri="{FF2B5EF4-FFF2-40B4-BE49-F238E27FC236}">
                <a16:creationId xmlns:a16="http://schemas.microsoft.com/office/drawing/2014/main" id="{3DB944D1-26D4-DF47-BE23-0049C6F1AF36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1" name="Freeform 14">
            <a:extLst>
              <a:ext uri="{FF2B5EF4-FFF2-40B4-BE49-F238E27FC236}">
                <a16:creationId xmlns:a16="http://schemas.microsoft.com/office/drawing/2014/main" id="{9AC5635B-0D05-7D44-8228-BF05C99E3046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2" name="Freeform 15">
            <a:extLst>
              <a:ext uri="{FF2B5EF4-FFF2-40B4-BE49-F238E27FC236}">
                <a16:creationId xmlns:a16="http://schemas.microsoft.com/office/drawing/2014/main" id="{B1C9445B-2217-BA4C-966B-0B3421A174E9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3" name="Line 16">
            <a:extLst>
              <a:ext uri="{FF2B5EF4-FFF2-40B4-BE49-F238E27FC236}">
                <a16:creationId xmlns:a16="http://schemas.microsoft.com/office/drawing/2014/main" id="{07F576C6-32F1-C94E-8CDD-83DE9B37589D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4" name="Line 17">
            <a:extLst>
              <a:ext uri="{FF2B5EF4-FFF2-40B4-BE49-F238E27FC236}">
                <a16:creationId xmlns:a16="http://schemas.microsoft.com/office/drawing/2014/main" id="{85ADEE62-FB90-964F-ADAD-E359A8D31350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5" name="Line 18">
            <a:extLst>
              <a:ext uri="{FF2B5EF4-FFF2-40B4-BE49-F238E27FC236}">
                <a16:creationId xmlns:a16="http://schemas.microsoft.com/office/drawing/2014/main" id="{DE79F516-7882-204E-806B-537203C555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1936" name="Group 111">
            <a:extLst>
              <a:ext uri="{FF2B5EF4-FFF2-40B4-BE49-F238E27FC236}">
                <a16:creationId xmlns:a16="http://schemas.microsoft.com/office/drawing/2014/main" id="{B6C89926-349F-FD44-BBDB-6418B5A66466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2036" name="Freeform 19">
              <a:extLst>
                <a:ext uri="{FF2B5EF4-FFF2-40B4-BE49-F238E27FC236}">
                  <a16:creationId xmlns:a16="http://schemas.microsoft.com/office/drawing/2014/main" id="{B319874A-2C72-4E4A-BA96-0AA5F167B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7" name="Freeform 20">
              <a:extLst>
                <a:ext uri="{FF2B5EF4-FFF2-40B4-BE49-F238E27FC236}">
                  <a16:creationId xmlns:a16="http://schemas.microsoft.com/office/drawing/2014/main" id="{6FD15E13-2C14-744C-96BB-9525DCBD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8" name="Freeform 21">
              <a:extLst>
                <a:ext uri="{FF2B5EF4-FFF2-40B4-BE49-F238E27FC236}">
                  <a16:creationId xmlns:a16="http://schemas.microsoft.com/office/drawing/2014/main" id="{8C6ABBF1-3163-3041-8999-91A9DB1DF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9" name="Freeform 22">
              <a:extLst>
                <a:ext uri="{FF2B5EF4-FFF2-40B4-BE49-F238E27FC236}">
                  <a16:creationId xmlns:a16="http://schemas.microsoft.com/office/drawing/2014/main" id="{3A494AE5-A0BE-CC4E-97CF-1EC289F2B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0" name="Freeform 23">
              <a:extLst>
                <a:ext uri="{FF2B5EF4-FFF2-40B4-BE49-F238E27FC236}">
                  <a16:creationId xmlns:a16="http://schemas.microsoft.com/office/drawing/2014/main" id="{8B75B620-FBB3-C34A-81AB-0F11D21DE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1" name="Freeform 24">
              <a:extLst>
                <a:ext uri="{FF2B5EF4-FFF2-40B4-BE49-F238E27FC236}">
                  <a16:creationId xmlns:a16="http://schemas.microsoft.com/office/drawing/2014/main" id="{1E998565-5B85-084A-8EE0-2A12B24B7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1937" name="Line 25">
            <a:extLst>
              <a:ext uri="{FF2B5EF4-FFF2-40B4-BE49-F238E27FC236}">
                <a16:creationId xmlns:a16="http://schemas.microsoft.com/office/drawing/2014/main" id="{9A21B185-FB4C-CD41-A473-E19ABFEEE3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8" name="Line 26">
            <a:extLst>
              <a:ext uri="{FF2B5EF4-FFF2-40B4-BE49-F238E27FC236}">
                <a16:creationId xmlns:a16="http://schemas.microsoft.com/office/drawing/2014/main" id="{D440E7A7-6A90-4943-824B-8C985A86C951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39" name="Line 27">
            <a:extLst>
              <a:ext uri="{FF2B5EF4-FFF2-40B4-BE49-F238E27FC236}">
                <a16:creationId xmlns:a16="http://schemas.microsoft.com/office/drawing/2014/main" id="{E97838E7-DC87-B741-8565-293D4D0633E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0" name="Freeform 28">
            <a:extLst>
              <a:ext uri="{FF2B5EF4-FFF2-40B4-BE49-F238E27FC236}">
                <a16:creationId xmlns:a16="http://schemas.microsoft.com/office/drawing/2014/main" id="{CA82D5C1-B9FF-084E-871C-6DE82574AE18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1" name="Freeform 29">
            <a:extLst>
              <a:ext uri="{FF2B5EF4-FFF2-40B4-BE49-F238E27FC236}">
                <a16:creationId xmlns:a16="http://schemas.microsoft.com/office/drawing/2014/main" id="{AAB19EB5-EF68-EC46-B39D-F014601379E2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2" name="Freeform 30">
            <a:extLst>
              <a:ext uri="{FF2B5EF4-FFF2-40B4-BE49-F238E27FC236}">
                <a16:creationId xmlns:a16="http://schemas.microsoft.com/office/drawing/2014/main" id="{AD1D0404-523E-0B4A-AC52-FD134AFB0AF4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3" name="Freeform 31">
            <a:extLst>
              <a:ext uri="{FF2B5EF4-FFF2-40B4-BE49-F238E27FC236}">
                <a16:creationId xmlns:a16="http://schemas.microsoft.com/office/drawing/2014/main" id="{B4EAB2BB-0EEC-3E45-9498-3F252AAC4F94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4" name="Freeform 32">
            <a:extLst>
              <a:ext uri="{FF2B5EF4-FFF2-40B4-BE49-F238E27FC236}">
                <a16:creationId xmlns:a16="http://schemas.microsoft.com/office/drawing/2014/main" id="{37B5DAAD-2824-5148-B76F-B4301B79813F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5" name="Freeform 33">
            <a:extLst>
              <a:ext uri="{FF2B5EF4-FFF2-40B4-BE49-F238E27FC236}">
                <a16:creationId xmlns:a16="http://schemas.microsoft.com/office/drawing/2014/main" id="{12F1797C-E9CA-6A49-9BE5-1EE76346D25A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6" name="Freeform 34">
            <a:extLst>
              <a:ext uri="{FF2B5EF4-FFF2-40B4-BE49-F238E27FC236}">
                <a16:creationId xmlns:a16="http://schemas.microsoft.com/office/drawing/2014/main" id="{B8A81D03-0851-6A45-94FA-340A9C063F38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47" name="Line 35">
            <a:extLst>
              <a:ext uri="{FF2B5EF4-FFF2-40B4-BE49-F238E27FC236}">
                <a16:creationId xmlns:a16="http://schemas.microsoft.com/office/drawing/2014/main" id="{39E40350-2065-BB46-A694-8BFA845DE48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48" name="Freeform 36">
            <a:extLst>
              <a:ext uri="{FF2B5EF4-FFF2-40B4-BE49-F238E27FC236}">
                <a16:creationId xmlns:a16="http://schemas.microsoft.com/office/drawing/2014/main" id="{A6133E99-E7DB-E94B-A6F7-C944DC61EE4E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49" name="Line 37">
            <a:extLst>
              <a:ext uri="{FF2B5EF4-FFF2-40B4-BE49-F238E27FC236}">
                <a16:creationId xmlns:a16="http://schemas.microsoft.com/office/drawing/2014/main" id="{D6686D21-73C1-6A41-AF9C-8202C5C3AD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0" name="Freeform 38">
            <a:extLst>
              <a:ext uri="{FF2B5EF4-FFF2-40B4-BE49-F238E27FC236}">
                <a16:creationId xmlns:a16="http://schemas.microsoft.com/office/drawing/2014/main" id="{773CB48B-93D4-9144-9A9E-15ABFE65863A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1" name="Line 39">
            <a:extLst>
              <a:ext uri="{FF2B5EF4-FFF2-40B4-BE49-F238E27FC236}">
                <a16:creationId xmlns:a16="http://schemas.microsoft.com/office/drawing/2014/main" id="{177B67F0-6BD0-BC4A-82D8-1AB145D8A2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2" name="Freeform 40">
            <a:extLst>
              <a:ext uri="{FF2B5EF4-FFF2-40B4-BE49-F238E27FC236}">
                <a16:creationId xmlns:a16="http://schemas.microsoft.com/office/drawing/2014/main" id="{2954E065-1361-D04D-B0DC-78A384F94E15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3" name="Freeform 41">
            <a:extLst>
              <a:ext uri="{FF2B5EF4-FFF2-40B4-BE49-F238E27FC236}">
                <a16:creationId xmlns:a16="http://schemas.microsoft.com/office/drawing/2014/main" id="{8056210D-4277-5349-ABE7-F5D56D076160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4" name="Freeform 42">
            <a:extLst>
              <a:ext uri="{FF2B5EF4-FFF2-40B4-BE49-F238E27FC236}">
                <a16:creationId xmlns:a16="http://schemas.microsoft.com/office/drawing/2014/main" id="{DEE963E2-45CD-4740-80EE-5E3C8CBA6C2B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5" name="Freeform 43">
            <a:extLst>
              <a:ext uri="{FF2B5EF4-FFF2-40B4-BE49-F238E27FC236}">
                <a16:creationId xmlns:a16="http://schemas.microsoft.com/office/drawing/2014/main" id="{96E7D2E8-518F-BD46-A30D-582084BFBB4F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56" name="Freeform 44">
            <a:extLst>
              <a:ext uri="{FF2B5EF4-FFF2-40B4-BE49-F238E27FC236}">
                <a16:creationId xmlns:a16="http://schemas.microsoft.com/office/drawing/2014/main" id="{800ACC3F-6B5D-A446-965F-D5136E7293BE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7" name="Freeform 45">
            <a:extLst>
              <a:ext uri="{FF2B5EF4-FFF2-40B4-BE49-F238E27FC236}">
                <a16:creationId xmlns:a16="http://schemas.microsoft.com/office/drawing/2014/main" id="{8D33E8FD-7044-FE48-B125-EEC96D010BC6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8" name="Freeform 46">
            <a:extLst>
              <a:ext uri="{FF2B5EF4-FFF2-40B4-BE49-F238E27FC236}">
                <a16:creationId xmlns:a16="http://schemas.microsoft.com/office/drawing/2014/main" id="{C60FA220-F0AC-3E4D-8BC5-CCAC02763A48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59" name="Line 47">
            <a:extLst>
              <a:ext uri="{FF2B5EF4-FFF2-40B4-BE49-F238E27FC236}">
                <a16:creationId xmlns:a16="http://schemas.microsoft.com/office/drawing/2014/main" id="{1FC48D1E-8A3A-1B4E-BB95-C96634F27E7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0" name="Line 48">
            <a:extLst>
              <a:ext uri="{FF2B5EF4-FFF2-40B4-BE49-F238E27FC236}">
                <a16:creationId xmlns:a16="http://schemas.microsoft.com/office/drawing/2014/main" id="{0461B7A4-6FE2-1340-BE31-F452F4C26717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1" name="Line 49">
            <a:extLst>
              <a:ext uri="{FF2B5EF4-FFF2-40B4-BE49-F238E27FC236}">
                <a16:creationId xmlns:a16="http://schemas.microsoft.com/office/drawing/2014/main" id="{4836FD0F-9A99-FB44-85B9-3153F254AACD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2" name="Line 50">
            <a:extLst>
              <a:ext uri="{FF2B5EF4-FFF2-40B4-BE49-F238E27FC236}">
                <a16:creationId xmlns:a16="http://schemas.microsoft.com/office/drawing/2014/main" id="{92A09D6C-E62F-B94A-A895-19E4F07E643D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3" name="Line 51">
            <a:extLst>
              <a:ext uri="{FF2B5EF4-FFF2-40B4-BE49-F238E27FC236}">
                <a16:creationId xmlns:a16="http://schemas.microsoft.com/office/drawing/2014/main" id="{32044734-3D95-404A-A86D-611CAEBF4EDC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4" name="Freeform 52">
            <a:extLst>
              <a:ext uri="{FF2B5EF4-FFF2-40B4-BE49-F238E27FC236}">
                <a16:creationId xmlns:a16="http://schemas.microsoft.com/office/drawing/2014/main" id="{B09B8AB4-110C-3444-986E-553AB98558CC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5" name="Freeform 53">
            <a:extLst>
              <a:ext uri="{FF2B5EF4-FFF2-40B4-BE49-F238E27FC236}">
                <a16:creationId xmlns:a16="http://schemas.microsoft.com/office/drawing/2014/main" id="{9075905B-85DA-F642-AE82-AE97D302771B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6" name="Freeform 54">
            <a:extLst>
              <a:ext uri="{FF2B5EF4-FFF2-40B4-BE49-F238E27FC236}">
                <a16:creationId xmlns:a16="http://schemas.microsoft.com/office/drawing/2014/main" id="{BCA694D4-50CD-AD4B-96E4-12F5BB65F76E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7" name="Freeform 55">
            <a:extLst>
              <a:ext uri="{FF2B5EF4-FFF2-40B4-BE49-F238E27FC236}">
                <a16:creationId xmlns:a16="http://schemas.microsoft.com/office/drawing/2014/main" id="{3263D9F2-F7DF-E743-BFBE-CA63C34EC75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68" name="Freeform 56">
            <a:extLst>
              <a:ext uri="{FF2B5EF4-FFF2-40B4-BE49-F238E27FC236}">
                <a16:creationId xmlns:a16="http://schemas.microsoft.com/office/drawing/2014/main" id="{790CFE08-B359-E048-94F7-F4C6A92DCB82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69" name="Line 57">
            <a:extLst>
              <a:ext uri="{FF2B5EF4-FFF2-40B4-BE49-F238E27FC236}">
                <a16:creationId xmlns:a16="http://schemas.microsoft.com/office/drawing/2014/main" id="{D6BFC9F7-5CA0-4A4C-BDAB-05F1925A387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0" name="Freeform 58">
            <a:extLst>
              <a:ext uri="{FF2B5EF4-FFF2-40B4-BE49-F238E27FC236}">
                <a16:creationId xmlns:a16="http://schemas.microsoft.com/office/drawing/2014/main" id="{9B97FEA1-56A9-AD4D-9B44-98453658AE03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1" name="Line 59">
            <a:extLst>
              <a:ext uri="{FF2B5EF4-FFF2-40B4-BE49-F238E27FC236}">
                <a16:creationId xmlns:a16="http://schemas.microsoft.com/office/drawing/2014/main" id="{3465CA32-2284-BB44-AD47-97CE320AD0A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2" name="Freeform 60">
            <a:extLst>
              <a:ext uri="{FF2B5EF4-FFF2-40B4-BE49-F238E27FC236}">
                <a16:creationId xmlns:a16="http://schemas.microsoft.com/office/drawing/2014/main" id="{53980C45-2535-3E41-9BC7-82F4B6AA077F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3" name="Line 61">
            <a:extLst>
              <a:ext uri="{FF2B5EF4-FFF2-40B4-BE49-F238E27FC236}">
                <a16:creationId xmlns:a16="http://schemas.microsoft.com/office/drawing/2014/main" id="{03C179E1-3D79-E641-A290-2286584732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4" name="Freeform 62">
            <a:extLst>
              <a:ext uri="{FF2B5EF4-FFF2-40B4-BE49-F238E27FC236}">
                <a16:creationId xmlns:a16="http://schemas.microsoft.com/office/drawing/2014/main" id="{9391C7E6-4874-C64C-A623-BDB09CC18419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5" name="Line 63">
            <a:extLst>
              <a:ext uri="{FF2B5EF4-FFF2-40B4-BE49-F238E27FC236}">
                <a16:creationId xmlns:a16="http://schemas.microsoft.com/office/drawing/2014/main" id="{4BABCDC6-15BD-3D4A-B3B3-4C7AA5C726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6" name="Freeform 64">
            <a:extLst>
              <a:ext uri="{FF2B5EF4-FFF2-40B4-BE49-F238E27FC236}">
                <a16:creationId xmlns:a16="http://schemas.microsoft.com/office/drawing/2014/main" id="{0FC13049-9941-DC46-9C03-BD7D23E37130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7" name="Line 65">
            <a:extLst>
              <a:ext uri="{FF2B5EF4-FFF2-40B4-BE49-F238E27FC236}">
                <a16:creationId xmlns:a16="http://schemas.microsoft.com/office/drawing/2014/main" id="{11D45163-B953-EC4D-8A8D-463CAF5E374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78" name="Freeform 66">
            <a:extLst>
              <a:ext uri="{FF2B5EF4-FFF2-40B4-BE49-F238E27FC236}">
                <a16:creationId xmlns:a16="http://schemas.microsoft.com/office/drawing/2014/main" id="{D0F3F3D6-686B-8D41-90D5-DB641751009D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79" name="Line 67">
            <a:extLst>
              <a:ext uri="{FF2B5EF4-FFF2-40B4-BE49-F238E27FC236}">
                <a16:creationId xmlns:a16="http://schemas.microsoft.com/office/drawing/2014/main" id="{4A6C9E9A-7031-9941-8D82-5584565ECEF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80" name="Freeform 68">
            <a:extLst>
              <a:ext uri="{FF2B5EF4-FFF2-40B4-BE49-F238E27FC236}">
                <a16:creationId xmlns:a16="http://schemas.microsoft.com/office/drawing/2014/main" id="{EEE3D1C0-E60F-6346-9829-4427FC5E6E62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1" name="Line 69">
            <a:extLst>
              <a:ext uri="{FF2B5EF4-FFF2-40B4-BE49-F238E27FC236}">
                <a16:creationId xmlns:a16="http://schemas.microsoft.com/office/drawing/2014/main" id="{F4B49B82-0B86-564C-A62A-684E25C654C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1982" name="Freeform 70">
            <a:extLst>
              <a:ext uri="{FF2B5EF4-FFF2-40B4-BE49-F238E27FC236}">
                <a16:creationId xmlns:a16="http://schemas.microsoft.com/office/drawing/2014/main" id="{BF91F7C0-A7C9-9344-B93D-94C177B9DD72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3" name="Freeform 71">
            <a:extLst>
              <a:ext uri="{FF2B5EF4-FFF2-40B4-BE49-F238E27FC236}">
                <a16:creationId xmlns:a16="http://schemas.microsoft.com/office/drawing/2014/main" id="{BFA35947-C451-254A-A339-0135BFD37177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4" name="Freeform 72">
            <a:extLst>
              <a:ext uri="{FF2B5EF4-FFF2-40B4-BE49-F238E27FC236}">
                <a16:creationId xmlns:a16="http://schemas.microsoft.com/office/drawing/2014/main" id="{37C96950-3295-FA4B-9BCA-8FC56B71970A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5" name="Freeform 73">
            <a:extLst>
              <a:ext uri="{FF2B5EF4-FFF2-40B4-BE49-F238E27FC236}">
                <a16:creationId xmlns:a16="http://schemas.microsoft.com/office/drawing/2014/main" id="{03782A91-608F-9F46-B5DC-1D56C418A1C3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6" name="Freeform 74">
            <a:extLst>
              <a:ext uri="{FF2B5EF4-FFF2-40B4-BE49-F238E27FC236}">
                <a16:creationId xmlns:a16="http://schemas.microsoft.com/office/drawing/2014/main" id="{3D63A8ED-8C52-9C4C-A40F-34F4BFF4BB15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7" name="Freeform 75">
            <a:extLst>
              <a:ext uri="{FF2B5EF4-FFF2-40B4-BE49-F238E27FC236}">
                <a16:creationId xmlns:a16="http://schemas.microsoft.com/office/drawing/2014/main" id="{886466E9-09D1-A443-87E5-A26FE81A5971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1988" name="Rectangle 76">
            <a:extLst>
              <a:ext uri="{FF2B5EF4-FFF2-40B4-BE49-F238E27FC236}">
                <a16:creationId xmlns:a16="http://schemas.microsoft.com/office/drawing/2014/main" id="{06ED9C4B-6688-B245-887E-E6A983795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89" name="Rectangle 77">
            <a:extLst>
              <a:ext uri="{FF2B5EF4-FFF2-40B4-BE49-F238E27FC236}">
                <a16:creationId xmlns:a16="http://schemas.microsoft.com/office/drawing/2014/main" id="{2F84C416-F062-B24E-BF99-6C0C49AE1C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0" name="Rectangle 78">
            <a:extLst>
              <a:ext uri="{FF2B5EF4-FFF2-40B4-BE49-F238E27FC236}">
                <a16:creationId xmlns:a16="http://schemas.microsoft.com/office/drawing/2014/main" id="{2729457E-59A4-5F42-8399-83D721F99B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1" name="Rectangle 79">
            <a:extLst>
              <a:ext uri="{FF2B5EF4-FFF2-40B4-BE49-F238E27FC236}">
                <a16:creationId xmlns:a16="http://schemas.microsoft.com/office/drawing/2014/main" id="{42F81B8B-F47F-A74F-89F1-2B37CB2673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2" name="Rectangle 80">
            <a:extLst>
              <a:ext uri="{FF2B5EF4-FFF2-40B4-BE49-F238E27FC236}">
                <a16:creationId xmlns:a16="http://schemas.microsoft.com/office/drawing/2014/main" id="{616392AE-F383-4846-BE60-21CFE5C36E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3" name="Rectangle 81">
            <a:extLst>
              <a:ext uri="{FF2B5EF4-FFF2-40B4-BE49-F238E27FC236}">
                <a16:creationId xmlns:a16="http://schemas.microsoft.com/office/drawing/2014/main" id="{114314E2-E4A8-FE4A-B602-61540776A8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4" name="Rectangle 82">
            <a:extLst>
              <a:ext uri="{FF2B5EF4-FFF2-40B4-BE49-F238E27FC236}">
                <a16:creationId xmlns:a16="http://schemas.microsoft.com/office/drawing/2014/main" id="{2AD899BF-DB66-2B40-BED1-14EEDE9493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5" name="Rectangle 83">
            <a:extLst>
              <a:ext uri="{FF2B5EF4-FFF2-40B4-BE49-F238E27FC236}">
                <a16:creationId xmlns:a16="http://schemas.microsoft.com/office/drawing/2014/main" id="{457AFD3E-53B2-9C47-A133-6484162004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6" name="Rectangle 84">
            <a:extLst>
              <a:ext uri="{FF2B5EF4-FFF2-40B4-BE49-F238E27FC236}">
                <a16:creationId xmlns:a16="http://schemas.microsoft.com/office/drawing/2014/main" id="{B9050B00-CF0E-7F44-A1D4-439E35DD58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7" name="Rectangle 85">
            <a:extLst>
              <a:ext uri="{FF2B5EF4-FFF2-40B4-BE49-F238E27FC236}">
                <a16:creationId xmlns:a16="http://schemas.microsoft.com/office/drawing/2014/main" id="{A018117B-3A9A-3D45-8326-28B0A695C4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8" name="Rectangle 86">
            <a:extLst>
              <a:ext uri="{FF2B5EF4-FFF2-40B4-BE49-F238E27FC236}">
                <a16:creationId xmlns:a16="http://schemas.microsoft.com/office/drawing/2014/main" id="{38BA08B1-EF73-B945-90D5-2B6D056368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1999" name="Rectangle 87">
            <a:extLst>
              <a:ext uri="{FF2B5EF4-FFF2-40B4-BE49-F238E27FC236}">
                <a16:creationId xmlns:a16="http://schemas.microsoft.com/office/drawing/2014/main" id="{3C46ACB6-7BE9-B041-BC3D-024DB10997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0" name="Rectangle 88">
            <a:extLst>
              <a:ext uri="{FF2B5EF4-FFF2-40B4-BE49-F238E27FC236}">
                <a16:creationId xmlns:a16="http://schemas.microsoft.com/office/drawing/2014/main" id="{24FCA57A-2775-5641-A9E0-565317C6E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1" name="Rectangle 89">
            <a:extLst>
              <a:ext uri="{FF2B5EF4-FFF2-40B4-BE49-F238E27FC236}">
                <a16:creationId xmlns:a16="http://schemas.microsoft.com/office/drawing/2014/main" id="{964CAD83-9628-BA42-B745-40A15FBD9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2" name="Rectangle 90">
            <a:extLst>
              <a:ext uri="{FF2B5EF4-FFF2-40B4-BE49-F238E27FC236}">
                <a16:creationId xmlns:a16="http://schemas.microsoft.com/office/drawing/2014/main" id="{BF0D7C9F-25CD-A043-A968-0F39BEEB3E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3" name="Rectangle 91">
            <a:extLst>
              <a:ext uri="{FF2B5EF4-FFF2-40B4-BE49-F238E27FC236}">
                <a16:creationId xmlns:a16="http://schemas.microsoft.com/office/drawing/2014/main" id="{D54738BF-0BC4-D849-8143-9FE80CAFF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4" name="Rectangle 92">
            <a:extLst>
              <a:ext uri="{FF2B5EF4-FFF2-40B4-BE49-F238E27FC236}">
                <a16:creationId xmlns:a16="http://schemas.microsoft.com/office/drawing/2014/main" id="{28919382-E530-5144-8F04-3DE46E8709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5" name="Rectangle 93">
            <a:extLst>
              <a:ext uri="{FF2B5EF4-FFF2-40B4-BE49-F238E27FC236}">
                <a16:creationId xmlns:a16="http://schemas.microsoft.com/office/drawing/2014/main" id="{11B559C2-A17A-DE44-B172-EBEA014868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6" name="Rectangle 94">
            <a:extLst>
              <a:ext uri="{FF2B5EF4-FFF2-40B4-BE49-F238E27FC236}">
                <a16:creationId xmlns:a16="http://schemas.microsoft.com/office/drawing/2014/main" id="{AE20AC74-9283-144D-81D8-0B7BBB1CA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7" name="Rectangle 95">
            <a:extLst>
              <a:ext uri="{FF2B5EF4-FFF2-40B4-BE49-F238E27FC236}">
                <a16:creationId xmlns:a16="http://schemas.microsoft.com/office/drawing/2014/main" id="{203D8AD6-831C-EB43-8A67-0B316295F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8" name="Rectangle 96">
            <a:extLst>
              <a:ext uri="{FF2B5EF4-FFF2-40B4-BE49-F238E27FC236}">
                <a16:creationId xmlns:a16="http://schemas.microsoft.com/office/drawing/2014/main" id="{65F8739C-A776-DC41-9D37-2C869DFB84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09" name="Rectangle 97">
            <a:extLst>
              <a:ext uri="{FF2B5EF4-FFF2-40B4-BE49-F238E27FC236}">
                <a16:creationId xmlns:a16="http://schemas.microsoft.com/office/drawing/2014/main" id="{0A186B60-7136-7B47-A40E-B755C60BED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0" name="Rectangle 98">
            <a:extLst>
              <a:ext uri="{FF2B5EF4-FFF2-40B4-BE49-F238E27FC236}">
                <a16:creationId xmlns:a16="http://schemas.microsoft.com/office/drawing/2014/main" id="{9F298E86-A449-D84B-9B3C-4C7364FF3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1" name="Rectangle 99">
            <a:extLst>
              <a:ext uri="{FF2B5EF4-FFF2-40B4-BE49-F238E27FC236}">
                <a16:creationId xmlns:a16="http://schemas.microsoft.com/office/drawing/2014/main" id="{D9753124-A504-544F-8183-FF47EC34E8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2" name="Rectangle 100">
            <a:extLst>
              <a:ext uri="{FF2B5EF4-FFF2-40B4-BE49-F238E27FC236}">
                <a16:creationId xmlns:a16="http://schemas.microsoft.com/office/drawing/2014/main" id="{DA36F026-854E-7C43-AB4D-83BA6E3317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3" name="Rectangle 101">
            <a:extLst>
              <a:ext uri="{FF2B5EF4-FFF2-40B4-BE49-F238E27FC236}">
                <a16:creationId xmlns:a16="http://schemas.microsoft.com/office/drawing/2014/main" id="{71F4DF30-A092-4348-8242-AEAC80532C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4" name="Rectangle 102">
            <a:extLst>
              <a:ext uri="{FF2B5EF4-FFF2-40B4-BE49-F238E27FC236}">
                <a16:creationId xmlns:a16="http://schemas.microsoft.com/office/drawing/2014/main" id="{983174C7-9496-D841-913E-0E064D7E08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5" name="Rectangle 103">
            <a:extLst>
              <a:ext uri="{FF2B5EF4-FFF2-40B4-BE49-F238E27FC236}">
                <a16:creationId xmlns:a16="http://schemas.microsoft.com/office/drawing/2014/main" id="{B4DE53A9-47A9-5046-9CB0-7685BB1DDD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6" name="Rectangle 104">
            <a:extLst>
              <a:ext uri="{FF2B5EF4-FFF2-40B4-BE49-F238E27FC236}">
                <a16:creationId xmlns:a16="http://schemas.microsoft.com/office/drawing/2014/main" id="{3793A6B1-35A8-F146-840C-54CBE1027C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7" name="Rectangle 105">
            <a:extLst>
              <a:ext uri="{FF2B5EF4-FFF2-40B4-BE49-F238E27FC236}">
                <a16:creationId xmlns:a16="http://schemas.microsoft.com/office/drawing/2014/main" id="{F7613125-24CB-3C4F-AD18-C7DAC654A8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8" name="Rectangle 106">
            <a:extLst>
              <a:ext uri="{FF2B5EF4-FFF2-40B4-BE49-F238E27FC236}">
                <a16:creationId xmlns:a16="http://schemas.microsoft.com/office/drawing/2014/main" id="{A532250A-896A-9A4E-884F-8C45B32AF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19" name="Line 107">
            <a:extLst>
              <a:ext uri="{FF2B5EF4-FFF2-40B4-BE49-F238E27FC236}">
                <a16:creationId xmlns:a16="http://schemas.microsoft.com/office/drawing/2014/main" id="{D0FA1860-6C17-3C45-B529-655D41B9999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020" name="Rectangle 108">
            <a:extLst>
              <a:ext uri="{FF2B5EF4-FFF2-40B4-BE49-F238E27FC236}">
                <a16:creationId xmlns:a16="http://schemas.microsoft.com/office/drawing/2014/main" id="{C02449A1-29A5-5C43-9795-68DECA1A3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1" name="Rectangle 109">
            <a:extLst>
              <a:ext uri="{FF2B5EF4-FFF2-40B4-BE49-F238E27FC236}">
                <a16:creationId xmlns:a16="http://schemas.microsoft.com/office/drawing/2014/main" id="{FBF661FD-DB6F-5944-9FE1-611D2105A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2" name="Rectangle 110">
            <a:extLst>
              <a:ext uri="{FF2B5EF4-FFF2-40B4-BE49-F238E27FC236}">
                <a16:creationId xmlns:a16="http://schemas.microsoft.com/office/drawing/2014/main" id="{C86D886B-1059-BF42-9C66-345BE0356F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2023" name="TextBox 125">
            <a:extLst>
              <a:ext uri="{FF2B5EF4-FFF2-40B4-BE49-F238E27FC236}">
                <a16:creationId xmlns:a16="http://schemas.microsoft.com/office/drawing/2014/main" id="{E2E42EE1-51FA-C644-9075-E0354320D0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2024" name="Title 1">
            <a:extLst>
              <a:ext uri="{FF2B5EF4-FFF2-40B4-BE49-F238E27FC236}">
                <a16:creationId xmlns:a16="http://schemas.microsoft.com/office/drawing/2014/main" id="{DCDD8885-C76A-4A43-844C-FA66D8F114BE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2025" name="TextBox 1">
            <a:extLst>
              <a:ext uri="{FF2B5EF4-FFF2-40B4-BE49-F238E27FC236}">
                <a16:creationId xmlns:a16="http://schemas.microsoft.com/office/drawing/2014/main" id="{135909C2-F521-9C4A-9EF0-AA442EC510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6" name="TextBox 112">
            <a:extLst>
              <a:ext uri="{FF2B5EF4-FFF2-40B4-BE49-F238E27FC236}">
                <a16:creationId xmlns:a16="http://schemas.microsoft.com/office/drawing/2014/main" id="{1254FB5A-F82A-1D45-ABCD-BE5EE641E4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7" name="TextBox 114">
            <a:extLst>
              <a:ext uri="{FF2B5EF4-FFF2-40B4-BE49-F238E27FC236}">
                <a16:creationId xmlns:a16="http://schemas.microsoft.com/office/drawing/2014/main" id="{7A7FF6B0-CFEF-124F-BA6C-E18D4F2585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8" name="TextBox 115">
            <a:extLst>
              <a:ext uri="{FF2B5EF4-FFF2-40B4-BE49-F238E27FC236}">
                <a16:creationId xmlns:a16="http://schemas.microsoft.com/office/drawing/2014/main" id="{12E1A358-3AA9-F14A-B377-99C292CF82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29" name="TextBox 2">
            <a:extLst>
              <a:ext uri="{FF2B5EF4-FFF2-40B4-BE49-F238E27FC236}">
                <a16:creationId xmlns:a16="http://schemas.microsoft.com/office/drawing/2014/main" id="{F7A2797C-3306-E346-BF95-374CFDB046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82030" name="TextBox 116">
            <a:extLst>
              <a:ext uri="{FF2B5EF4-FFF2-40B4-BE49-F238E27FC236}">
                <a16:creationId xmlns:a16="http://schemas.microsoft.com/office/drawing/2014/main" id="{6A698136-4889-B247-91B0-9217771948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2031" name="TextBox 117">
            <a:extLst>
              <a:ext uri="{FF2B5EF4-FFF2-40B4-BE49-F238E27FC236}">
                <a16:creationId xmlns:a16="http://schemas.microsoft.com/office/drawing/2014/main" id="{9DCEB03C-395A-E04D-86C9-B86C3319CA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2032" name="TextBox 118">
            <a:extLst>
              <a:ext uri="{FF2B5EF4-FFF2-40B4-BE49-F238E27FC236}">
                <a16:creationId xmlns:a16="http://schemas.microsoft.com/office/drawing/2014/main" id="{82BD58CB-13F7-864E-A32B-A433C502D7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82033" name="Straight Connector 119">
            <a:extLst>
              <a:ext uri="{FF2B5EF4-FFF2-40B4-BE49-F238E27FC236}">
                <a16:creationId xmlns:a16="http://schemas.microsoft.com/office/drawing/2014/main" id="{C8197430-E655-8C41-87E3-C861C2EE71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034" name="Straight Connector 120">
            <a:extLst>
              <a:ext uri="{FF2B5EF4-FFF2-40B4-BE49-F238E27FC236}">
                <a16:creationId xmlns:a16="http://schemas.microsoft.com/office/drawing/2014/main" id="{B3DE51DD-55A9-6B44-BD5A-D5BB0119B97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035" name="Straight Connector 121">
            <a:extLst>
              <a:ext uri="{FF2B5EF4-FFF2-40B4-BE49-F238E27FC236}">
                <a16:creationId xmlns:a16="http://schemas.microsoft.com/office/drawing/2014/main" id="{22658E84-43AD-C14E-AE8B-32DB0F47A2F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Line 4">
            <a:extLst>
              <a:ext uri="{FF2B5EF4-FFF2-40B4-BE49-F238E27FC236}">
                <a16:creationId xmlns:a16="http://schemas.microsoft.com/office/drawing/2014/main" id="{FF92E3B4-4150-E14E-8C9D-F57152D7B90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713538" y="2222500"/>
            <a:ext cx="1833562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6" name="Freeform 5">
            <a:extLst>
              <a:ext uri="{FF2B5EF4-FFF2-40B4-BE49-F238E27FC236}">
                <a16:creationId xmlns:a16="http://schemas.microsoft.com/office/drawing/2014/main" id="{E313A55D-34DD-3241-9E93-0FE573259A6D}"/>
              </a:ext>
            </a:extLst>
          </p:cNvPr>
          <p:cNvSpPr>
            <a:spLocks/>
          </p:cNvSpPr>
          <p:nvPr/>
        </p:nvSpPr>
        <p:spPr bwMode="auto">
          <a:xfrm>
            <a:off x="7092950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2" y="4"/>
                </a:lnTo>
                <a:lnTo>
                  <a:pt x="24" y="3"/>
                </a:lnTo>
                <a:lnTo>
                  <a:pt x="26" y="3"/>
                </a:lnTo>
                <a:lnTo>
                  <a:pt x="27" y="2"/>
                </a:lnTo>
                <a:lnTo>
                  <a:pt x="30" y="2"/>
                </a:lnTo>
                <a:lnTo>
                  <a:pt x="31" y="0"/>
                </a:lnTo>
                <a:lnTo>
                  <a:pt x="34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4" y="54"/>
                </a:lnTo>
                <a:lnTo>
                  <a:pt x="31" y="52"/>
                </a:lnTo>
                <a:lnTo>
                  <a:pt x="30" y="52"/>
                </a:lnTo>
                <a:lnTo>
                  <a:pt x="27" y="52"/>
                </a:lnTo>
                <a:lnTo>
                  <a:pt x="26" y="51"/>
                </a:lnTo>
                <a:lnTo>
                  <a:pt x="24" y="51"/>
                </a:lnTo>
                <a:lnTo>
                  <a:pt x="22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7" name="Line 6">
            <a:extLst>
              <a:ext uri="{FF2B5EF4-FFF2-40B4-BE49-F238E27FC236}">
                <a16:creationId xmlns:a16="http://schemas.microsoft.com/office/drawing/2014/main" id="{6D7B50AD-FB60-B349-A2D9-53EC2B9CF126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8" name="Line 7">
            <a:extLst>
              <a:ext uri="{FF2B5EF4-FFF2-40B4-BE49-F238E27FC236}">
                <a16:creationId xmlns:a16="http://schemas.microsoft.com/office/drawing/2014/main" id="{96B32F99-748C-F843-8CC1-508BEB9C0E45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2516189"/>
            <a:ext cx="1588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49" name="Line 8">
            <a:extLst>
              <a:ext uri="{FF2B5EF4-FFF2-40B4-BE49-F238E27FC236}">
                <a16:creationId xmlns:a16="http://schemas.microsoft.com/office/drawing/2014/main" id="{4B465381-F906-0C44-A341-501E146C6E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359150"/>
            <a:ext cx="1587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0" name="Freeform 9">
            <a:extLst>
              <a:ext uri="{FF2B5EF4-FFF2-40B4-BE49-F238E27FC236}">
                <a16:creationId xmlns:a16="http://schemas.microsoft.com/office/drawing/2014/main" id="{BFD4BEE7-52C5-0446-A154-A65063451FAC}"/>
              </a:ext>
            </a:extLst>
          </p:cNvPr>
          <p:cNvSpPr>
            <a:spLocks/>
          </p:cNvSpPr>
          <p:nvPr/>
        </p:nvSpPr>
        <p:spPr bwMode="auto">
          <a:xfrm>
            <a:off x="7699376" y="2768600"/>
            <a:ext cx="238125" cy="598488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7"/>
                </a:lnTo>
                <a:lnTo>
                  <a:pt x="300" y="147"/>
                </a:lnTo>
                <a:lnTo>
                  <a:pt x="300" y="166"/>
                </a:lnTo>
                <a:lnTo>
                  <a:pt x="300" y="184"/>
                </a:lnTo>
                <a:lnTo>
                  <a:pt x="300" y="200"/>
                </a:lnTo>
                <a:lnTo>
                  <a:pt x="300" y="215"/>
                </a:lnTo>
                <a:lnTo>
                  <a:pt x="300" y="228"/>
                </a:lnTo>
                <a:lnTo>
                  <a:pt x="300" y="241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300" y="295"/>
                </a:lnTo>
                <a:lnTo>
                  <a:pt x="300" y="301"/>
                </a:lnTo>
                <a:lnTo>
                  <a:pt x="300" y="307"/>
                </a:lnTo>
                <a:lnTo>
                  <a:pt x="300" y="310"/>
                </a:lnTo>
                <a:lnTo>
                  <a:pt x="298" y="314"/>
                </a:lnTo>
                <a:lnTo>
                  <a:pt x="298" y="318"/>
                </a:lnTo>
                <a:lnTo>
                  <a:pt x="298" y="322"/>
                </a:lnTo>
                <a:lnTo>
                  <a:pt x="298" y="325"/>
                </a:lnTo>
                <a:lnTo>
                  <a:pt x="298" y="328"/>
                </a:lnTo>
                <a:lnTo>
                  <a:pt x="298" y="330"/>
                </a:lnTo>
                <a:lnTo>
                  <a:pt x="298" y="332"/>
                </a:lnTo>
                <a:lnTo>
                  <a:pt x="298" y="334"/>
                </a:lnTo>
                <a:lnTo>
                  <a:pt x="298" y="336"/>
                </a:lnTo>
                <a:lnTo>
                  <a:pt x="298" y="338"/>
                </a:lnTo>
                <a:lnTo>
                  <a:pt x="298" y="340"/>
                </a:lnTo>
                <a:lnTo>
                  <a:pt x="298" y="342"/>
                </a:lnTo>
                <a:lnTo>
                  <a:pt x="298" y="344"/>
                </a:lnTo>
                <a:lnTo>
                  <a:pt x="297" y="346"/>
                </a:lnTo>
                <a:lnTo>
                  <a:pt x="297" y="348"/>
                </a:lnTo>
                <a:lnTo>
                  <a:pt x="297" y="349"/>
                </a:lnTo>
                <a:lnTo>
                  <a:pt x="297" y="352"/>
                </a:lnTo>
                <a:lnTo>
                  <a:pt x="297" y="353"/>
                </a:lnTo>
                <a:lnTo>
                  <a:pt x="297" y="354"/>
                </a:lnTo>
                <a:lnTo>
                  <a:pt x="297" y="356"/>
                </a:lnTo>
                <a:lnTo>
                  <a:pt x="297" y="357"/>
                </a:lnTo>
                <a:lnTo>
                  <a:pt x="297" y="358"/>
                </a:lnTo>
                <a:lnTo>
                  <a:pt x="297" y="360"/>
                </a:lnTo>
                <a:lnTo>
                  <a:pt x="297" y="361"/>
                </a:lnTo>
                <a:lnTo>
                  <a:pt x="297" y="362"/>
                </a:lnTo>
                <a:lnTo>
                  <a:pt x="297" y="364"/>
                </a:lnTo>
                <a:lnTo>
                  <a:pt x="296" y="364"/>
                </a:lnTo>
                <a:lnTo>
                  <a:pt x="296" y="365"/>
                </a:lnTo>
                <a:lnTo>
                  <a:pt x="296" y="366"/>
                </a:lnTo>
                <a:lnTo>
                  <a:pt x="296" y="368"/>
                </a:lnTo>
                <a:lnTo>
                  <a:pt x="296" y="369"/>
                </a:lnTo>
                <a:lnTo>
                  <a:pt x="296" y="370"/>
                </a:lnTo>
                <a:lnTo>
                  <a:pt x="296" y="372"/>
                </a:lnTo>
                <a:lnTo>
                  <a:pt x="296" y="373"/>
                </a:lnTo>
                <a:lnTo>
                  <a:pt x="295" y="374"/>
                </a:lnTo>
                <a:lnTo>
                  <a:pt x="295" y="377"/>
                </a:lnTo>
                <a:lnTo>
                  <a:pt x="295" y="378"/>
                </a:lnTo>
                <a:lnTo>
                  <a:pt x="295" y="380"/>
                </a:lnTo>
                <a:lnTo>
                  <a:pt x="295" y="381"/>
                </a:lnTo>
                <a:lnTo>
                  <a:pt x="295" y="383"/>
                </a:lnTo>
                <a:lnTo>
                  <a:pt x="293" y="385"/>
                </a:lnTo>
                <a:lnTo>
                  <a:pt x="293" y="387"/>
                </a:lnTo>
                <a:lnTo>
                  <a:pt x="293" y="389"/>
                </a:lnTo>
                <a:lnTo>
                  <a:pt x="293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5"/>
                </a:lnTo>
                <a:lnTo>
                  <a:pt x="292" y="397"/>
                </a:lnTo>
                <a:lnTo>
                  <a:pt x="292" y="398"/>
                </a:lnTo>
                <a:lnTo>
                  <a:pt x="292" y="399"/>
                </a:lnTo>
                <a:lnTo>
                  <a:pt x="291" y="401"/>
                </a:lnTo>
                <a:lnTo>
                  <a:pt x="291" y="402"/>
                </a:lnTo>
                <a:lnTo>
                  <a:pt x="291" y="403"/>
                </a:lnTo>
                <a:lnTo>
                  <a:pt x="291" y="405"/>
                </a:lnTo>
                <a:lnTo>
                  <a:pt x="291" y="406"/>
                </a:lnTo>
                <a:lnTo>
                  <a:pt x="289" y="407"/>
                </a:lnTo>
                <a:lnTo>
                  <a:pt x="289" y="409"/>
                </a:lnTo>
                <a:lnTo>
                  <a:pt x="289" y="410"/>
                </a:lnTo>
                <a:lnTo>
                  <a:pt x="289" y="411"/>
                </a:lnTo>
                <a:lnTo>
                  <a:pt x="289" y="413"/>
                </a:lnTo>
                <a:lnTo>
                  <a:pt x="288" y="414"/>
                </a:lnTo>
                <a:lnTo>
                  <a:pt x="288" y="415"/>
                </a:lnTo>
                <a:lnTo>
                  <a:pt x="288" y="417"/>
                </a:lnTo>
                <a:lnTo>
                  <a:pt x="287" y="418"/>
                </a:lnTo>
                <a:lnTo>
                  <a:pt x="287" y="419"/>
                </a:lnTo>
                <a:lnTo>
                  <a:pt x="287" y="421"/>
                </a:lnTo>
                <a:lnTo>
                  <a:pt x="285" y="422"/>
                </a:lnTo>
                <a:lnTo>
                  <a:pt x="285" y="425"/>
                </a:lnTo>
                <a:lnTo>
                  <a:pt x="284" y="426"/>
                </a:lnTo>
                <a:lnTo>
                  <a:pt x="284" y="427"/>
                </a:lnTo>
                <a:lnTo>
                  <a:pt x="283" y="430"/>
                </a:lnTo>
                <a:lnTo>
                  <a:pt x="283" y="433"/>
                </a:lnTo>
                <a:lnTo>
                  <a:pt x="281" y="435"/>
                </a:lnTo>
                <a:lnTo>
                  <a:pt x="281" y="437"/>
                </a:lnTo>
                <a:lnTo>
                  <a:pt x="280" y="439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9" y="446"/>
                </a:lnTo>
                <a:lnTo>
                  <a:pt x="277" y="447"/>
                </a:lnTo>
                <a:lnTo>
                  <a:pt x="277" y="449"/>
                </a:lnTo>
                <a:lnTo>
                  <a:pt x="277" y="450"/>
                </a:lnTo>
                <a:lnTo>
                  <a:pt x="276" y="451"/>
                </a:lnTo>
                <a:lnTo>
                  <a:pt x="276" y="453"/>
                </a:lnTo>
                <a:lnTo>
                  <a:pt x="276" y="454"/>
                </a:lnTo>
                <a:lnTo>
                  <a:pt x="275" y="455"/>
                </a:lnTo>
                <a:lnTo>
                  <a:pt x="275" y="456"/>
                </a:lnTo>
                <a:lnTo>
                  <a:pt x="275" y="458"/>
                </a:lnTo>
                <a:lnTo>
                  <a:pt x="273" y="458"/>
                </a:lnTo>
                <a:lnTo>
                  <a:pt x="273" y="459"/>
                </a:lnTo>
                <a:lnTo>
                  <a:pt x="273" y="460"/>
                </a:lnTo>
                <a:lnTo>
                  <a:pt x="272" y="462"/>
                </a:lnTo>
                <a:lnTo>
                  <a:pt x="272" y="463"/>
                </a:lnTo>
                <a:lnTo>
                  <a:pt x="271" y="464"/>
                </a:lnTo>
                <a:lnTo>
                  <a:pt x="271" y="466"/>
                </a:lnTo>
                <a:lnTo>
                  <a:pt x="271" y="467"/>
                </a:lnTo>
                <a:lnTo>
                  <a:pt x="269" y="468"/>
                </a:lnTo>
                <a:lnTo>
                  <a:pt x="269" y="470"/>
                </a:lnTo>
                <a:lnTo>
                  <a:pt x="268" y="471"/>
                </a:lnTo>
                <a:lnTo>
                  <a:pt x="267" y="472"/>
                </a:lnTo>
                <a:lnTo>
                  <a:pt x="267" y="474"/>
                </a:lnTo>
                <a:lnTo>
                  <a:pt x="265" y="476"/>
                </a:lnTo>
                <a:lnTo>
                  <a:pt x="264" y="478"/>
                </a:lnTo>
                <a:lnTo>
                  <a:pt x="264" y="479"/>
                </a:lnTo>
                <a:lnTo>
                  <a:pt x="263" y="482"/>
                </a:lnTo>
                <a:lnTo>
                  <a:pt x="261" y="483"/>
                </a:lnTo>
                <a:lnTo>
                  <a:pt x="261" y="486"/>
                </a:lnTo>
                <a:lnTo>
                  <a:pt x="260" y="487"/>
                </a:lnTo>
                <a:lnTo>
                  <a:pt x="259" y="488"/>
                </a:lnTo>
                <a:lnTo>
                  <a:pt x="259" y="490"/>
                </a:lnTo>
                <a:lnTo>
                  <a:pt x="257" y="491"/>
                </a:lnTo>
                <a:lnTo>
                  <a:pt x="257" y="492"/>
                </a:lnTo>
                <a:lnTo>
                  <a:pt x="256" y="494"/>
                </a:lnTo>
                <a:lnTo>
                  <a:pt x="256" y="495"/>
                </a:lnTo>
                <a:lnTo>
                  <a:pt x="255" y="496"/>
                </a:lnTo>
                <a:lnTo>
                  <a:pt x="255" y="498"/>
                </a:lnTo>
                <a:lnTo>
                  <a:pt x="253" y="499"/>
                </a:lnTo>
                <a:lnTo>
                  <a:pt x="253" y="500"/>
                </a:lnTo>
                <a:lnTo>
                  <a:pt x="252" y="502"/>
                </a:lnTo>
                <a:lnTo>
                  <a:pt x="252" y="503"/>
                </a:lnTo>
                <a:lnTo>
                  <a:pt x="251" y="504"/>
                </a:lnTo>
                <a:lnTo>
                  <a:pt x="251" y="506"/>
                </a:lnTo>
                <a:lnTo>
                  <a:pt x="249" y="507"/>
                </a:lnTo>
                <a:lnTo>
                  <a:pt x="248" y="508"/>
                </a:lnTo>
                <a:lnTo>
                  <a:pt x="248" y="510"/>
                </a:lnTo>
                <a:lnTo>
                  <a:pt x="247" y="511"/>
                </a:lnTo>
                <a:lnTo>
                  <a:pt x="247" y="512"/>
                </a:lnTo>
                <a:lnTo>
                  <a:pt x="245" y="514"/>
                </a:lnTo>
                <a:lnTo>
                  <a:pt x="245" y="515"/>
                </a:lnTo>
                <a:lnTo>
                  <a:pt x="244" y="516"/>
                </a:lnTo>
                <a:lnTo>
                  <a:pt x="244" y="518"/>
                </a:lnTo>
                <a:lnTo>
                  <a:pt x="243" y="519"/>
                </a:lnTo>
                <a:lnTo>
                  <a:pt x="241" y="522"/>
                </a:lnTo>
                <a:lnTo>
                  <a:pt x="240" y="523"/>
                </a:lnTo>
                <a:lnTo>
                  <a:pt x="240" y="524"/>
                </a:lnTo>
                <a:lnTo>
                  <a:pt x="239" y="527"/>
                </a:lnTo>
                <a:lnTo>
                  <a:pt x="237" y="528"/>
                </a:lnTo>
                <a:lnTo>
                  <a:pt x="237" y="529"/>
                </a:lnTo>
                <a:lnTo>
                  <a:pt x="236" y="531"/>
                </a:lnTo>
                <a:lnTo>
                  <a:pt x="236" y="532"/>
                </a:lnTo>
                <a:lnTo>
                  <a:pt x="235" y="533"/>
                </a:lnTo>
                <a:lnTo>
                  <a:pt x="235" y="535"/>
                </a:lnTo>
                <a:lnTo>
                  <a:pt x="233" y="535"/>
                </a:lnTo>
                <a:lnTo>
                  <a:pt x="233" y="536"/>
                </a:lnTo>
                <a:lnTo>
                  <a:pt x="232" y="537"/>
                </a:lnTo>
                <a:lnTo>
                  <a:pt x="232" y="539"/>
                </a:lnTo>
                <a:lnTo>
                  <a:pt x="231" y="540"/>
                </a:lnTo>
                <a:lnTo>
                  <a:pt x="229" y="541"/>
                </a:lnTo>
                <a:lnTo>
                  <a:pt x="229" y="543"/>
                </a:lnTo>
                <a:lnTo>
                  <a:pt x="228" y="544"/>
                </a:lnTo>
                <a:lnTo>
                  <a:pt x="228" y="545"/>
                </a:lnTo>
                <a:lnTo>
                  <a:pt x="227" y="545"/>
                </a:lnTo>
                <a:lnTo>
                  <a:pt x="227" y="547"/>
                </a:lnTo>
                <a:lnTo>
                  <a:pt x="227" y="548"/>
                </a:lnTo>
                <a:lnTo>
                  <a:pt x="225" y="548"/>
                </a:lnTo>
                <a:lnTo>
                  <a:pt x="225" y="549"/>
                </a:lnTo>
                <a:lnTo>
                  <a:pt x="224" y="551"/>
                </a:lnTo>
                <a:lnTo>
                  <a:pt x="224" y="552"/>
                </a:lnTo>
                <a:lnTo>
                  <a:pt x="223" y="553"/>
                </a:lnTo>
                <a:lnTo>
                  <a:pt x="221" y="555"/>
                </a:lnTo>
                <a:lnTo>
                  <a:pt x="221" y="556"/>
                </a:lnTo>
                <a:lnTo>
                  <a:pt x="220" y="557"/>
                </a:lnTo>
                <a:lnTo>
                  <a:pt x="219" y="559"/>
                </a:lnTo>
                <a:lnTo>
                  <a:pt x="219" y="560"/>
                </a:lnTo>
                <a:lnTo>
                  <a:pt x="217" y="561"/>
                </a:lnTo>
                <a:lnTo>
                  <a:pt x="216" y="563"/>
                </a:lnTo>
                <a:lnTo>
                  <a:pt x="215" y="564"/>
                </a:lnTo>
                <a:lnTo>
                  <a:pt x="215" y="565"/>
                </a:lnTo>
                <a:lnTo>
                  <a:pt x="214" y="567"/>
                </a:lnTo>
                <a:lnTo>
                  <a:pt x="214" y="568"/>
                </a:lnTo>
                <a:lnTo>
                  <a:pt x="212" y="568"/>
                </a:lnTo>
                <a:lnTo>
                  <a:pt x="212" y="569"/>
                </a:lnTo>
                <a:lnTo>
                  <a:pt x="211" y="571"/>
                </a:lnTo>
                <a:lnTo>
                  <a:pt x="211" y="572"/>
                </a:lnTo>
                <a:lnTo>
                  <a:pt x="210" y="572"/>
                </a:lnTo>
                <a:lnTo>
                  <a:pt x="210" y="573"/>
                </a:lnTo>
                <a:lnTo>
                  <a:pt x="208" y="573"/>
                </a:lnTo>
                <a:lnTo>
                  <a:pt x="208" y="575"/>
                </a:lnTo>
                <a:lnTo>
                  <a:pt x="207" y="576"/>
                </a:lnTo>
                <a:lnTo>
                  <a:pt x="207" y="577"/>
                </a:lnTo>
                <a:lnTo>
                  <a:pt x="206" y="577"/>
                </a:lnTo>
                <a:lnTo>
                  <a:pt x="206" y="579"/>
                </a:lnTo>
                <a:lnTo>
                  <a:pt x="204" y="579"/>
                </a:lnTo>
                <a:lnTo>
                  <a:pt x="204" y="580"/>
                </a:lnTo>
                <a:lnTo>
                  <a:pt x="203" y="581"/>
                </a:lnTo>
                <a:lnTo>
                  <a:pt x="202" y="583"/>
                </a:lnTo>
                <a:lnTo>
                  <a:pt x="202" y="584"/>
                </a:lnTo>
                <a:lnTo>
                  <a:pt x="200" y="585"/>
                </a:lnTo>
                <a:lnTo>
                  <a:pt x="199" y="587"/>
                </a:lnTo>
                <a:lnTo>
                  <a:pt x="199" y="588"/>
                </a:lnTo>
                <a:lnTo>
                  <a:pt x="198" y="588"/>
                </a:lnTo>
                <a:lnTo>
                  <a:pt x="198" y="589"/>
                </a:lnTo>
                <a:lnTo>
                  <a:pt x="196" y="589"/>
                </a:lnTo>
                <a:lnTo>
                  <a:pt x="196" y="591"/>
                </a:lnTo>
                <a:lnTo>
                  <a:pt x="195" y="592"/>
                </a:lnTo>
                <a:lnTo>
                  <a:pt x="194" y="593"/>
                </a:lnTo>
                <a:lnTo>
                  <a:pt x="194" y="595"/>
                </a:lnTo>
                <a:lnTo>
                  <a:pt x="192" y="595"/>
                </a:lnTo>
                <a:lnTo>
                  <a:pt x="192" y="596"/>
                </a:lnTo>
                <a:lnTo>
                  <a:pt x="191" y="596"/>
                </a:lnTo>
                <a:lnTo>
                  <a:pt x="191" y="597"/>
                </a:lnTo>
                <a:lnTo>
                  <a:pt x="190" y="599"/>
                </a:lnTo>
                <a:lnTo>
                  <a:pt x="190" y="600"/>
                </a:lnTo>
                <a:lnTo>
                  <a:pt x="188" y="601"/>
                </a:lnTo>
                <a:lnTo>
                  <a:pt x="187" y="603"/>
                </a:lnTo>
                <a:lnTo>
                  <a:pt x="186" y="604"/>
                </a:lnTo>
                <a:lnTo>
                  <a:pt x="186" y="605"/>
                </a:lnTo>
                <a:lnTo>
                  <a:pt x="184" y="606"/>
                </a:lnTo>
                <a:lnTo>
                  <a:pt x="184" y="608"/>
                </a:lnTo>
                <a:lnTo>
                  <a:pt x="183" y="609"/>
                </a:lnTo>
                <a:lnTo>
                  <a:pt x="182" y="610"/>
                </a:lnTo>
                <a:lnTo>
                  <a:pt x="180" y="612"/>
                </a:lnTo>
                <a:lnTo>
                  <a:pt x="180" y="613"/>
                </a:lnTo>
                <a:lnTo>
                  <a:pt x="179" y="614"/>
                </a:lnTo>
                <a:lnTo>
                  <a:pt x="178" y="616"/>
                </a:lnTo>
                <a:lnTo>
                  <a:pt x="178" y="617"/>
                </a:lnTo>
                <a:lnTo>
                  <a:pt x="176" y="617"/>
                </a:lnTo>
                <a:lnTo>
                  <a:pt x="176" y="618"/>
                </a:lnTo>
                <a:lnTo>
                  <a:pt x="175" y="618"/>
                </a:lnTo>
                <a:lnTo>
                  <a:pt x="175" y="620"/>
                </a:lnTo>
                <a:lnTo>
                  <a:pt x="174" y="621"/>
                </a:lnTo>
                <a:lnTo>
                  <a:pt x="172" y="622"/>
                </a:lnTo>
                <a:lnTo>
                  <a:pt x="171" y="624"/>
                </a:lnTo>
                <a:lnTo>
                  <a:pt x="170" y="625"/>
                </a:lnTo>
                <a:lnTo>
                  <a:pt x="168" y="626"/>
                </a:lnTo>
                <a:lnTo>
                  <a:pt x="167" y="628"/>
                </a:lnTo>
                <a:lnTo>
                  <a:pt x="166" y="629"/>
                </a:lnTo>
                <a:lnTo>
                  <a:pt x="164" y="630"/>
                </a:lnTo>
                <a:lnTo>
                  <a:pt x="163" y="630"/>
                </a:lnTo>
                <a:lnTo>
                  <a:pt x="162" y="632"/>
                </a:lnTo>
                <a:lnTo>
                  <a:pt x="160" y="633"/>
                </a:lnTo>
                <a:lnTo>
                  <a:pt x="160" y="634"/>
                </a:lnTo>
                <a:lnTo>
                  <a:pt x="159" y="636"/>
                </a:lnTo>
                <a:lnTo>
                  <a:pt x="158" y="637"/>
                </a:lnTo>
                <a:lnTo>
                  <a:pt x="156" y="638"/>
                </a:lnTo>
                <a:lnTo>
                  <a:pt x="155" y="638"/>
                </a:lnTo>
                <a:lnTo>
                  <a:pt x="154" y="640"/>
                </a:lnTo>
                <a:lnTo>
                  <a:pt x="154" y="641"/>
                </a:lnTo>
                <a:lnTo>
                  <a:pt x="152" y="641"/>
                </a:lnTo>
                <a:lnTo>
                  <a:pt x="151" y="642"/>
                </a:lnTo>
                <a:lnTo>
                  <a:pt x="150" y="644"/>
                </a:lnTo>
                <a:lnTo>
                  <a:pt x="148" y="645"/>
                </a:lnTo>
                <a:lnTo>
                  <a:pt x="147" y="645"/>
                </a:lnTo>
                <a:lnTo>
                  <a:pt x="147" y="646"/>
                </a:lnTo>
                <a:lnTo>
                  <a:pt x="146" y="646"/>
                </a:lnTo>
                <a:lnTo>
                  <a:pt x="146" y="648"/>
                </a:lnTo>
                <a:lnTo>
                  <a:pt x="144" y="649"/>
                </a:lnTo>
                <a:lnTo>
                  <a:pt x="143" y="649"/>
                </a:lnTo>
                <a:lnTo>
                  <a:pt x="143" y="650"/>
                </a:lnTo>
                <a:lnTo>
                  <a:pt x="142" y="650"/>
                </a:lnTo>
                <a:lnTo>
                  <a:pt x="140" y="652"/>
                </a:lnTo>
                <a:lnTo>
                  <a:pt x="139" y="653"/>
                </a:lnTo>
                <a:lnTo>
                  <a:pt x="138" y="654"/>
                </a:lnTo>
                <a:lnTo>
                  <a:pt x="137" y="656"/>
                </a:lnTo>
                <a:lnTo>
                  <a:pt x="135" y="656"/>
                </a:lnTo>
                <a:lnTo>
                  <a:pt x="134" y="657"/>
                </a:lnTo>
                <a:lnTo>
                  <a:pt x="133" y="658"/>
                </a:lnTo>
                <a:lnTo>
                  <a:pt x="131" y="660"/>
                </a:lnTo>
                <a:lnTo>
                  <a:pt x="130" y="661"/>
                </a:lnTo>
                <a:lnTo>
                  <a:pt x="127" y="662"/>
                </a:lnTo>
                <a:lnTo>
                  <a:pt x="126" y="664"/>
                </a:lnTo>
                <a:lnTo>
                  <a:pt x="125" y="665"/>
                </a:lnTo>
                <a:lnTo>
                  <a:pt x="123" y="666"/>
                </a:lnTo>
                <a:lnTo>
                  <a:pt x="122" y="668"/>
                </a:lnTo>
                <a:lnTo>
                  <a:pt x="121" y="669"/>
                </a:lnTo>
                <a:lnTo>
                  <a:pt x="119" y="670"/>
                </a:lnTo>
                <a:lnTo>
                  <a:pt x="118" y="672"/>
                </a:lnTo>
                <a:lnTo>
                  <a:pt x="117" y="672"/>
                </a:lnTo>
                <a:lnTo>
                  <a:pt x="115" y="673"/>
                </a:lnTo>
                <a:lnTo>
                  <a:pt x="114" y="674"/>
                </a:lnTo>
                <a:lnTo>
                  <a:pt x="113" y="676"/>
                </a:lnTo>
                <a:lnTo>
                  <a:pt x="111" y="676"/>
                </a:lnTo>
                <a:lnTo>
                  <a:pt x="110" y="677"/>
                </a:lnTo>
                <a:lnTo>
                  <a:pt x="109" y="678"/>
                </a:lnTo>
                <a:lnTo>
                  <a:pt x="107" y="679"/>
                </a:lnTo>
                <a:lnTo>
                  <a:pt x="106" y="681"/>
                </a:lnTo>
                <a:lnTo>
                  <a:pt x="105" y="681"/>
                </a:lnTo>
                <a:lnTo>
                  <a:pt x="103" y="682"/>
                </a:lnTo>
                <a:lnTo>
                  <a:pt x="102" y="683"/>
                </a:lnTo>
                <a:lnTo>
                  <a:pt x="101" y="683"/>
                </a:lnTo>
                <a:lnTo>
                  <a:pt x="101" y="685"/>
                </a:lnTo>
                <a:lnTo>
                  <a:pt x="99" y="686"/>
                </a:lnTo>
                <a:lnTo>
                  <a:pt x="97" y="686"/>
                </a:lnTo>
                <a:lnTo>
                  <a:pt x="95" y="687"/>
                </a:lnTo>
                <a:lnTo>
                  <a:pt x="94" y="689"/>
                </a:lnTo>
                <a:lnTo>
                  <a:pt x="93" y="690"/>
                </a:lnTo>
                <a:lnTo>
                  <a:pt x="91" y="691"/>
                </a:lnTo>
                <a:lnTo>
                  <a:pt x="89" y="693"/>
                </a:lnTo>
                <a:lnTo>
                  <a:pt x="87" y="694"/>
                </a:lnTo>
                <a:lnTo>
                  <a:pt x="85" y="695"/>
                </a:lnTo>
                <a:lnTo>
                  <a:pt x="83" y="697"/>
                </a:lnTo>
                <a:lnTo>
                  <a:pt x="81" y="698"/>
                </a:lnTo>
                <a:lnTo>
                  <a:pt x="79" y="699"/>
                </a:lnTo>
                <a:lnTo>
                  <a:pt x="78" y="701"/>
                </a:lnTo>
                <a:lnTo>
                  <a:pt x="77" y="701"/>
                </a:lnTo>
                <a:lnTo>
                  <a:pt x="75" y="702"/>
                </a:lnTo>
                <a:lnTo>
                  <a:pt x="74" y="703"/>
                </a:lnTo>
                <a:lnTo>
                  <a:pt x="73" y="705"/>
                </a:lnTo>
                <a:lnTo>
                  <a:pt x="71" y="705"/>
                </a:lnTo>
                <a:lnTo>
                  <a:pt x="70" y="706"/>
                </a:lnTo>
                <a:lnTo>
                  <a:pt x="69" y="707"/>
                </a:lnTo>
                <a:lnTo>
                  <a:pt x="67" y="707"/>
                </a:lnTo>
                <a:lnTo>
                  <a:pt x="67" y="709"/>
                </a:lnTo>
                <a:lnTo>
                  <a:pt x="66" y="709"/>
                </a:lnTo>
                <a:lnTo>
                  <a:pt x="65" y="710"/>
                </a:lnTo>
                <a:lnTo>
                  <a:pt x="63" y="710"/>
                </a:lnTo>
                <a:lnTo>
                  <a:pt x="62" y="711"/>
                </a:lnTo>
                <a:lnTo>
                  <a:pt x="62" y="713"/>
                </a:lnTo>
                <a:lnTo>
                  <a:pt x="61" y="713"/>
                </a:lnTo>
                <a:lnTo>
                  <a:pt x="59" y="714"/>
                </a:lnTo>
                <a:lnTo>
                  <a:pt x="58" y="715"/>
                </a:lnTo>
                <a:lnTo>
                  <a:pt x="57" y="715"/>
                </a:lnTo>
                <a:lnTo>
                  <a:pt x="56" y="717"/>
                </a:lnTo>
                <a:lnTo>
                  <a:pt x="54" y="718"/>
                </a:lnTo>
                <a:lnTo>
                  <a:pt x="53" y="718"/>
                </a:lnTo>
                <a:lnTo>
                  <a:pt x="52" y="719"/>
                </a:lnTo>
                <a:lnTo>
                  <a:pt x="50" y="721"/>
                </a:lnTo>
                <a:lnTo>
                  <a:pt x="48" y="722"/>
                </a:lnTo>
                <a:lnTo>
                  <a:pt x="46" y="723"/>
                </a:lnTo>
                <a:lnTo>
                  <a:pt x="44" y="725"/>
                </a:lnTo>
                <a:lnTo>
                  <a:pt x="42" y="726"/>
                </a:lnTo>
                <a:lnTo>
                  <a:pt x="40" y="727"/>
                </a:lnTo>
                <a:lnTo>
                  <a:pt x="38" y="729"/>
                </a:lnTo>
                <a:lnTo>
                  <a:pt x="36" y="730"/>
                </a:lnTo>
                <a:lnTo>
                  <a:pt x="34" y="731"/>
                </a:lnTo>
                <a:lnTo>
                  <a:pt x="33" y="733"/>
                </a:lnTo>
                <a:lnTo>
                  <a:pt x="32" y="734"/>
                </a:lnTo>
                <a:lnTo>
                  <a:pt x="30" y="735"/>
                </a:lnTo>
                <a:lnTo>
                  <a:pt x="29" y="737"/>
                </a:lnTo>
                <a:lnTo>
                  <a:pt x="28" y="737"/>
                </a:lnTo>
                <a:lnTo>
                  <a:pt x="26" y="738"/>
                </a:lnTo>
                <a:lnTo>
                  <a:pt x="25" y="739"/>
                </a:lnTo>
                <a:lnTo>
                  <a:pt x="24" y="739"/>
                </a:lnTo>
                <a:lnTo>
                  <a:pt x="22" y="741"/>
                </a:lnTo>
                <a:lnTo>
                  <a:pt x="21" y="741"/>
                </a:lnTo>
                <a:lnTo>
                  <a:pt x="21" y="742"/>
                </a:lnTo>
                <a:lnTo>
                  <a:pt x="20" y="742"/>
                </a:lnTo>
                <a:lnTo>
                  <a:pt x="18" y="743"/>
                </a:lnTo>
                <a:lnTo>
                  <a:pt x="17" y="743"/>
                </a:lnTo>
                <a:lnTo>
                  <a:pt x="17" y="745"/>
                </a:lnTo>
                <a:lnTo>
                  <a:pt x="16" y="745"/>
                </a:lnTo>
                <a:lnTo>
                  <a:pt x="14" y="746"/>
                </a:lnTo>
                <a:lnTo>
                  <a:pt x="13" y="746"/>
                </a:lnTo>
                <a:lnTo>
                  <a:pt x="13" y="747"/>
                </a:lnTo>
                <a:lnTo>
                  <a:pt x="12" y="747"/>
                </a:lnTo>
                <a:lnTo>
                  <a:pt x="10" y="749"/>
                </a:lnTo>
                <a:lnTo>
                  <a:pt x="9" y="749"/>
                </a:lnTo>
                <a:lnTo>
                  <a:pt x="8" y="750"/>
                </a:lnTo>
                <a:lnTo>
                  <a:pt x="6" y="750"/>
                </a:lnTo>
                <a:lnTo>
                  <a:pt x="5" y="751"/>
                </a:lnTo>
                <a:lnTo>
                  <a:pt x="4" y="752"/>
                </a:lnTo>
                <a:lnTo>
                  <a:pt x="2" y="752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1" name="Freeform 10">
            <a:extLst>
              <a:ext uri="{FF2B5EF4-FFF2-40B4-BE49-F238E27FC236}">
                <a16:creationId xmlns:a16="http://schemas.microsoft.com/office/drawing/2014/main" id="{3D266446-AA50-6544-901B-201FA32A0E34}"/>
              </a:ext>
            </a:extLst>
          </p:cNvPr>
          <p:cNvSpPr>
            <a:spLocks/>
          </p:cNvSpPr>
          <p:nvPr/>
        </p:nvSpPr>
        <p:spPr bwMode="auto">
          <a:xfrm>
            <a:off x="7459664" y="2768600"/>
            <a:ext cx="238125" cy="598488"/>
          </a:xfrm>
          <a:custGeom>
            <a:avLst/>
            <a:gdLst>
              <a:gd name="T0" fmla="*/ 0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7"/>
                </a:lnTo>
                <a:lnTo>
                  <a:pt x="0" y="147"/>
                </a:lnTo>
                <a:lnTo>
                  <a:pt x="0" y="166"/>
                </a:lnTo>
                <a:lnTo>
                  <a:pt x="2" y="184"/>
                </a:lnTo>
                <a:lnTo>
                  <a:pt x="2" y="200"/>
                </a:lnTo>
                <a:lnTo>
                  <a:pt x="2" y="215"/>
                </a:lnTo>
                <a:lnTo>
                  <a:pt x="2" y="228"/>
                </a:lnTo>
                <a:lnTo>
                  <a:pt x="2" y="241"/>
                </a:lnTo>
                <a:lnTo>
                  <a:pt x="2" y="252"/>
                </a:lnTo>
                <a:lnTo>
                  <a:pt x="2" y="263"/>
                </a:lnTo>
                <a:lnTo>
                  <a:pt x="2" y="272"/>
                </a:lnTo>
                <a:lnTo>
                  <a:pt x="2" y="280"/>
                </a:lnTo>
                <a:lnTo>
                  <a:pt x="2" y="288"/>
                </a:lnTo>
                <a:lnTo>
                  <a:pt x="2" y="295"/>
                </a:lnTo>
                <a:lnTo>
                  <a:pt x="2" y="301"/>
                </a:lnTo>
                <a:lnTo>
                  <a:pt x="2" y="307"/>
                </a:lnTo>
                <a:lnTo>
                  <a:pt x="2" y="310"/>
                </a:lnTo>
                <a:lnTo>
                  <a:pt x="2" y="314"/>
                </a:lnTo>
                <a:lnTo>
                  <a:pt x="2" y="318"/>
                </a:lnTo>
                <a:lnTo>
                  <a:pt x="2" y="322"/>
                </a:lnTo>
                <a:lnTo>
                  <a:pt x="2" y="325"/>
                </a:lnTo>
                <a:lnTo>
                  <a:pt x="2" y="328"/>
                </a:lnTo>
                <a:lnTo>
                  <a:pt x="2" y="330"/>
                </a:lnTo>
                <a:lnTo>
                  <a:pt x="2" y="332"/>
                </a:lnTo>
                <a:lnTo>
                  <a:pt x="2" y="334"/>
                </a:lnTo>
                <a:lnTo>
                  <a:pt x="2" y="336"/>
                </a:lnTo>
                <a:lnTo>
                  <a:pt x="3" y="338"/>
                </a:lnTo>
                <a:lnTo>
                  <a:pt x="3" y="340"/>
                </a:lnTo>
                <a:lnTo>
                  <a:pt x="3" y="342"/>
                </a:lnTo>
                <a:lnTo>
                  <a:pt x="3" y="344"/>
                </a:lnTo>
                <a:lnTo>
                  <a:pt x="3" y="346"/>
                </a:lnTo>
                <a:lnTo>
                  <a:pt x="3" y="348"/>
                </a:lnTo>
                <a:lnTo>
                  <a:pt x="3" y="349"/>
                </a:lnTo>
                <a:lnTo>
                  <a:pt x="3" y="352"/>
                </a:lnTo>
                <a:lnTo>
                  <a:pt x="3" y="353"/>
                </a:lnTo>
                <a:lnTo>
                  <a:pt x="3" y="354"/>
                </a:lnTo>
                <a:lnTo>
                  <a:pt x="3" y="356"/>
                </a:lnTo>
                <a:lnTo>
                  <a:pt x="4" y="357"/>
                </a:lnTo>
                <a:lnTo>
                  <a:pt x="4" y="358"/>
                </a:lnTo>
                <a:lnTo>
                  <a:pt x="4" y="360"/>
                </a:lnTo>
                <a:lnTo>
                  <a:pt x="4" y="361"/>
                </a:lnTo>
                <a:lnTo>
                  <a:pt x="4" y="362"/>
                </a:lnTo>
                <a:lnTo>
                  <a:pt x="4" y="364"/>
                </a:lnTo>
                <a:lnTo>
                  <a:pt x="4" y="365"/>
                </a:lnTo>
                <a:lnTo>
                  <a:pt x="4" y="366"/>
                </a:lnTo>
                <a:lnTo>
                  <a:pt x="4" y="368"/>
                </a:lnTo>
                <a:lnTo>
                  <a:pt x="6" y="369"/>
                </a:lnTo>
                <a:lnTo>
                  <a:pt x="6" y="370"/>
                </a:lnTo>
                <a:lnTo>
                  <a:pt x="6" y="372"/>
                </a:lnTo>
                <a:lnTo>
                  <a:pt x="6" y="373"/>
                </a:lnTo>
                <a:lnTo>
                  <a:pt x="6" y="374"/>
                </a:lnTo>
                <a:lnTo>
                  <a:pt x="6" y="377"/>
                </a:lnTo>
                <a:lnTo>
                  <a:pt x="6" y="378"/>
                </a:lnTo>
                <a:lnTo>
                  <a:pt x="7" y="380"/>
                </a:lnTo>
                <a:lnTo>
                  <a:pt x="7" y="381"/>
                </a:lnTo>
                <a:lnTo>
                  <a:pt x="7" y="383"/>
                </a:lnTo>
                <a:lnTo>
                  <a:pt x="7" y="385"/>
                </a:lnTo>
                <a:lnTo>
                  <a:pt x="8" y="387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5"/>
                </a:lnTo>
                <a:lnTo>
                  <a:pt x="10" y="397"/>
                </a:lnTo>
                <a:lnTo>
                  <a:pt x="10" y="398"/>
                </a:lnTo>
                <a:lnTo>
                  <a:pt x="10" y="399"/>
                </a:lnTo>
                <a:lnTo>
                  <a:pt x="10" y="401"/>
                </a:lnTo>
                <a:lnTo>
                  <a:pt x="10" y="402"/>
                </a:lnTo>
                <a:lnTo>
                  <a:pt x="10" y="403"/>
                </a:lnTo>
                <a:lnTo>
                  <a:pt x="11" y="405"/>
                </a:lnTo>
                <a:lnTo>
                  <a:pt x="11" y="406"/>
                </a:lnTo>
                <a:lnTo>
                  <a:pt x="11" y="407"/>
                </a:lnTo>
                <a:lnTo>
                  <a:pt x="11" y="409"/>
                </a:lnTo>
                <a:lnTo>
                  <a:pt x="12" y="410"/>
                </a:lnTo>
                <a:lnTo>
                  <a:pt x="12" y="411"/>
                </a:lnTo>
                <a:lnTo>
                  <a:pt x="12" y="413"/>
                </a:lnTo>
                <a:lnTo>
                  <a:pt x="12" y="414"/>
                </a:lnTo>
                <a:lnTo>
                  <a:pt x="14" y="415"/>
                </a:lnTo>
                <a:lnTo>
                  <a:pt x="14" y="417"/>
                </a:lnTo>
                <a:lnTo>
                  <a:pt x="14" y="418"/>
                </a:lnTo>
                <a:lnTo>
                  <a:pt x="15" y="419"/>
                </a:lnTo>
                <a:lnTo>
                  <a:pt x="15" y="421"/>
                </a:lnTo>
                <a:lnTo>
                  <a:pt x="15" y="422"/>
                </a:lnTo>
                <a:lnTo>
                  <a:pt x="16" y="425"/>
                </a:lnTo>
                <a:lnTo>
                  <a:pt x="16" y="426"/>
                </a:lnTo>
                <a:lnTo>
                  <a:pt x="18" y="427"/>
                </a:lnTo>
                <a:lnTo>
                  <a:pt x="18" y="430"/>
                </a:lnTo>
                <a:lnTo>
                  <a:pt x="19" y="433"/>
                </a:lnTo>
                <a:lnTo>
                  <a:pt x="19" y="435"/>
                </a:lnTo>
                <a:lnTo>
                  <a:pt x="20" y="437"/>
                </a:lnTo>
                <a:lnTo>
                  <a:pt x="20" y="439"/>
                </a:lnTo>
                <a:lnTo>
                  <a:pt x="22" y="441"/>
                </a:lnTo>
                <a:lnTo>
                  <a:pt x="22" y="442"/>
                </a:lnTo>
                <a:lnTo>
                  <a:pt x="22" y="445"/>
                </a:lnTo>
                <a:lnTo>
                  <a:pt x="23" y="446"/>
                </a:lnTo>
                <a:lnTo>
                  <a:pt x="23" y="447"/>
                </a:lnTo>
                <a:lnTo>
                  <a:pt x="24" y="449"/>
                </a:lnTo>
                <a:lnTo>
                  <a:pt x="24" y="450"/>
                </a:lnTo>
                <a:lnTo>
                  <a:pt x="24" y="451"/>
                </a:lnTo>
                <a:lnTo>
                  <a:pt x="26" y="453"/>
                </a:lnTo>
                <a:lnTo>
                  <a:pt x="26" y="454"/>
                </a:lnTo>
                <a:lnTo>
                  <a:pt x="26" y="455"/>
                </a:lnTo>
                <a:lnTo>
                  <a:pt x="26" y="456"/>
                </a:lnTo>
                <a:lnTo>
                  <a:pt x="27" y="458"/>
                </a:lnTo>
                <a:lnTo>
                  <a:pt x="27" y="459"/>
                </a:lnTo>
                <a:lnTo>
                  <a:pt x="28" y="460"/>
                </a:lnTo>
                <a:lnTo>
                  <a:pt x="28" y="462"/>
                </a:lnTo>
                <a:lnTo>
                  <a:pt x="30" y="463"/>
                </a:lnTo>
                <a:lnTo>
                  <a:pt x="30" y="464"/>
                </a:lnTo>
                <a:lnTo>
                  <a:pt x="30" y="466"/>
                </a:lnTo>
                <a:lnTo>
                  <a:pt x="31" y="467"/>
                </a:lnTo>
                <a:lnTo>
                  <a:pt x="31" y="468"/>
                </a:lnTo>
                <a:lnTo>
                  <a:pt x="32" y="470"/>
                </a:lnTo>
                <a:lnTo>
                  <a:pt x="34" y="471"/>
                </a:lnTo>
                <a:lnTo>
                  <a:pt x="34" y="472"/>
                </a:lnTo>
                <a:lnTo>
                  <a:pt x="35" y="474"/>
                </a:lnTo>
                <a:lnTo>
                  <a:pt x="35" y="476"/>
                </a:lnTo>
                <a:lnTo>
                  <a:pt x="36" y="478"/>
                </a:lnTo>
                <a:lnTo>
                  <a:pt x="38" y="479"/>
                </a:lnTo>
                <a:lnTo>
                  <a:pt x="39" y="482"/>
                </a:lnTo>
                <a:lnTo>
                  <a:pt x="39" y="483"/>
                </a:lnTo>
                <a:lnTo>
                  <a:pt x="40" y="486"/>
                </a:lnTo>
                <a:lnTo>
                  <a:pt x="42" y="487"/>
                </a:lnTo>
                <a:lnTo>
                  <a:pt x="42" y="488"/>
                </a:lnTo>
                <a:lnTo>
                  <a:pt x="43" y="490"/>
                </a:lnTo>
                <a:lnTo>
                  <a:pt x="43" y="491"/>
                </a:lnTo>
                <a:lnTo>
                  <a:pt x="44" y="492"/>
                </a:lnTo>
                <a:lnTo>
                  <a:pt x="44" y="494"/>
                </a:lnTo>
                <a:lnTo>
                  <a:pt x="46" y="495"/>
                </a:lnTo>
                <a:lnTo>
                  <a:pt x="46" y="496"/>
                </a:lnTo>
                <a:lnTo>
                  <a:pt x="47" y="498"/>
                </a:lnTo>
                <a:lnTo>
                  <a:pt x="47" y="499"/>
                </a:lnTo>
                <a:lnTo>
                  <a:pt x="48" y="500"/>
                </a:lnTo>
                <a:lnTo>
                  <a:pt x="48" y="502"/>
                </a:lnTo>
                <a:lnTo>
                  <a:pt x="48" y="503"/>
                </a:lnTo>
                <a:lnTo>
                  <a:pt x="49" y="503"/>
                </a:lnTo>
                <a:lnTo>
                  <a:pt x="49" y="504"/>
                </a:lnTo>
                <a:lnTo>
                  <a:pt x="51" y="506"/>
                </a:lnTo>
                <a:lnTo>
                  <a:pt x="51" y="507"/>
                </a:lnTo>
                <a:lnTo>
                  <a:pt x="52" y="507"/>
                </a:lnTo>
                <a:lnTo>
                  <a:pt x="52" y="508"/>
                </a:lnTo>
                <a:lnTo>
                  <a:pt x="52" y="510"/>
                </a:lnTo>
                <a:lnTo>
                  <a:pt x="53" y="511"/>
                </a:lnTo>
                <a:lnTo>
                  <a:pt x="55" y="512"/>
                </a:lnTo>
                <a:lnTo>
                  <a:pt x="55" y="514"/>
                </a:lnTo>
                <a:lnTo>
                  <a:pt x="56" y="515"/>
                </a:lnTo>
                <a:lnTo>
                  <a:pt x="56" y="516"/>
                </a:lnTo>
                <a:lnTo>
                  <a:pt x="57" y="518"/>
                </a:lnTo>
                <a:lnTo>
                  <a:pt x="59" y="519"/>
                </a:lnTo>
                <a:lnTo>
                  <a:pt x="59" y="522"/>
                </a:lnTo>
                <a:lnTo>
                  <a:pt x="60" y="523"/>
                </a:lnTo>
                <a:lnTo>
                  <a:pt x="61" y="524"/>
                </a:lnTo>
                <a:lnTo>
                  <a:pt x="63" y="527"/>
                </a:lnTo>
                <a:lnTo>
                  <a:pt x="63" y="528"/>
                </a:lnTo>
                <a:lnTo>
                  <a:pt x="64" y="529"/>
                </a:lnTo>
                <a:lnTo>
                  <a:pt x="64" y="531"/>
                </a:lnTo>
                <a:lnTo>
                  <a:pt x="65" y="532"/>
                </a:lnTo>
                <a:lnTo>
                  <a:pt x="65" y="533"/>
                </a:lnTo>
                <a:lnTo>
                  <a:pt x="67" y="535"/>
                </a:lnTo>
                <a:lnTo>
                  <a:pt x="68" y="536"/>
                </a:lnTo>
                <a:lnTo>
                  <a:pt x="68" y="537"/>
                </a:lnTo>
                <a:lnTo>
                  <a:pt x="69" y="539"/>
                </a:lnTo>
                <a:lnTo>
                  <a:pt x="69" y="540"/>
                </a:lnTo>
                <a:lnTo>
                  <a:pt x="71" y="540"/>
                </a:lnTo>
                <a:lnTo>
                  <a:pt x="71" y="541"/>
                </a:lnTo>
                <a:lnTo>
                  <a:pt x="71" y="543"/>
                </a:lnTo>
                <a:lnTo>
                  <a:pt x="72" y="543"/>
                </a:lnTo>
                <a:lnTo>
                  <a:pt x="72" y="544"/>
                </a:lnTo>
                <a:lnTo>
                  <a:pt x="73" y="545"/>
                </a:lnTo>
                <a:lnTo>
                  <a:pt x="73" y="547"/>
                </a:lnTo>
                <a:lnTo>
                  <a:pt x="75" y="548"/>
                </a:lnTo>
                <a:lnTo>
                  <a:pt x="76" y="549"/>
                </a:lnTo>
                <a:lnTo>
                  <a:pt x="76" y="551"/>
                </a:lnTo>
                <a:lnTo>
                  <a:pt x="77" y="552"/>
                </a:lnTo>
                <a:lnTo>
                  <a:pt x="77" y="553"/>
                </a:lnTo>
                <a:lnTo>
                  <a:pt x="79" y="555"/>
                </a:lnTo>
                <a:lnTo>
                  <a:pt x="80" y="556"/>
                </a:lnTo>
                <a:lnTo>
                  <a:pt x="80" y="557"/>
                </a:lnTo>
                <a:lnTo>
                  <a:pt x="81" y="559"/>
                </a:lnTo>
                <a:lnTo>
                  <a:pt x="83" y="560"/>
                </a:lnTo>
                <a:lnTo>
                  <a:pt x="83" y="561"/>
                </a:lnTo>
                <a:lnTo>
                  <a:pt x="84" y="563"/>
                </a:lnTo>
                <a:lnTo>
                  <a:pt x="85" y="563"/>
                </a:lnTo>
                <a:lnTo>
                  <a:pt x="85" y="564"/>
                </a:lnTo>
                <a:lnTo>
                  <a:pt x="87" y="565"/>
                </a:lnTo>
                <a:lnTo>
                  <a:pt x="87" y="567"/>
                </a:lnTo>
                <a:lnTo>
                  <a:pt x="88" y="567"/>
                </a:lnTo>
                <a:lnTo>
                  <a:pt x="88" y="568"/>
                </a:lnTo>
                <a:lnTo>
                  <a:pt x="89" y="569"/>
                </a:lnTo>
                <a:lnTo>
                  <a:pt x="89" y="571"/>
                </a:lnTo>
                <a:lnTo>
                  <a:pt x="91" y="572"/>
                </a:lnTo>
                <a:lnTo>
                  <a:pt x="92" y="573"/>
                </a:lnTo>
                <a:lnTo>
                  <a:pt x="92" y="575"/>
                </a:lnTo>
                <a:lnTo>
                  <a:pt x="93" y="575"/>
                </a:lnTo>
                <a:lnTo>
                  <a:pt x="93" y="576"/>
                </a:lnTo>
                <a:lnTo>
                  <a:pt x="95" y="577"/>
                </a:lnTo>
                <a:lnTo>
                  <a:pt x="96" y="579"/>
                </a:lnTo>
                <a:lnTo>
                  <a:pt x="97" y="580"/>
                </a:lnTo>
                <a:lnTo>
                  <a:pt x="97" y="581"/>
                </a:lnTo>
                <a:lnTo>
                  <a:pt x="99" y="581"/>
                </a:lnTo>
                <a:lnTo>
                  <a:pt x="99" y="583"/>
                </a:lnTo>
                <a:lnTo>
                  <a:pt x="100" y="584"/>
                </a:lnTo>
                <a:lnTo>
                  <a:pt x="100" y="585"/>
                </a:lnTo>
                <a:lnTo>
                  <a:pt x="101" y="585"/>
                </a:lnTo>
                <a:lnTo>
                  <a:pt x="101" y="587"/>
                </a:lnTo>
                <a:lnTo>
                  <a:pt x="103" y="588"/>
                </a:lnTo>
                <a:lnTo>
                  <a:pt x="104" y="589"/>
                </a:lnTo>
                <a:lnTo>
                  <a:pt x="105" y="591"/>
                </a:lnTo>
                <a:lnTo>
                  <a:pt x="105" y="592"/>
                </a:lnTo>
                <a:lnTo>
                  <a:pt x="107" y="592"/>
                </a:lnTo>
                <a:lnTo>
                  <a:pt x="107" y="593"/>
                </a:lnTo>
                <a:lnTo>
                  <a:pt x="108" y="593"/>
                </a:lnTo>
                <a:lnTo>
                  <a:pt x="108" y="595"/>
                </a:lnTo>
                <a:lnTo>
                  <a:pt x="109" y="596"/>
                </a:lnTo>
                <a:lnTo>
                  <a:pt x="111" y="597"/>
                </a:lnTo>
                <a:lnTo>
                  <a:pt x="111" y="599"/>
                </a:lnTo>
                <a:lnTo>
                  <a:pt x="112" y="599"/>
                </a:lnTo>
                <a:lnTo>
                  <a:pt x="112" y="600"/>
                </a:lnTo>
                <a:lnTo>
                  <a:pt x="112" y="601"/>
                </a:lnTo>
                <a:lnTo>
                  <a:pt x="113" y="601"/>
                </a:lnTo>
                <a:lnTo>
                  <a:pt x="113" y="603"/>
                </a:lnTo>
                <a:lnTo>
                  <a:pt x="115" y="603"/>
                </a:lnTo>
                <a:lnTo>
                  <a:pt x="115" y="604"/>
                </a:lnTo>
                <a:lnTo>
                  <a:pt x="116" y="605"/>
                </a:lnTo>
                <a:lnTo>
                  <a:pt x="116" y="606"/>
                </a:lnTo>
                <a:lnTo>
                  <a:pt x="117" y="608"/>
                </a:lnTo>
                <a:lnTo>
                  <a:pt x="117" y="609"/>
                </a:lnTo>
                <a:lnTo>
                  <a:pt x="119" y="609"/>
                </a:lnTo>
                <a:lnTo>
                  <a:pt x="120" y="610"/>
                </a:lnTo>
                <a:lnTo>
                  <a:pt x="120" y="612"/>
                </a:lnTo>
                <a:lnTo>
                  <a:pt x="120" y="613"/>
                </a:lnTo>
                <a:lnTo>
                  <a:pt x="121" y="613"/>
                </a:lnTo>
                <a:lnTo>
                  <a:pt x="121" y="614"/>
                </a:lnTo>
                <a:lnTo>
                  <a:pt x="123" y="614"/>
                </a:lnTo>
                <a:lnTo>
                  <a:pt x="123" y="616"/>
                </a:lnTo>
                <a:lnTo>
                  <a:pt x="124" y="616"/>
                </a:lnTo>
                <a:lnTo>
                  <a:pt x="124" y="617"/>
                </a:lnTo>
                <a:lnTo>
                  <a:pt x="125" y="618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8" y="621"/>
                </a:lnTo>
                <a:lnTo>
                  <a:pt x="128" y="622"/>
                </a:lnTo>
                <a:lnTo>
                  <a:pt x="129" y="622"/>
                </a:lnTo>
                <a:lnTo>
                  <a:pt x="129" y="624"/>
                </a:lnTo>
                <a:lnTo>
                  <a:pt x="130" y="624"/>
                </a:lnTo>
                <a:lnTo>
                  <a:pt x="130" y="625"/>
                </a:lnTo>
                <a:lnTo>
                  <a:pt x="132" y="625"/>
                </a:lnTo>
                <a:lnTo>
                  <a:pt x="132" y="626"/>
                </a:lnTo>
                <a:lnTo>
                  <a:pt x="133" y="628"/>
                </a:lnTo>
                <a:lnTo>
                  <a:pt x="134" y="628"/>
                </a:lnTo>
                <a:lnTo>
                  <a:pt x="136" y="629"/>
                </a:lnTo>
                <a:lnTo>
                  <a:pt x="136" y="630"/>
                </a:lnTo>
                <a:lnTo>
                  <a:pt x="137" y="630"/>
                </a:lnTo>
                <a:lnTo>
                  <a:pt x="138" y="632"/>
                </a:lnTo>
                <a:lnTo>
                  <a:pt x="140" y="633"/>
                </a:lnTo>
                <a:lnTo>
                  <a:pt x="141" y="634"/>
                </a:lnTo>
                <a:lnTo>
                  <a:pt x="142" y="636"/>
                </a:lnTo>
                <a:lnTo>
                  <a:pt x="144" y="637"/>
                </a:lnTo>
                <a:lnTo>
                  <a:pt x="145" y="638"/>
                </a:lnTo>
                <a:lnTo>
                  <a:pt x="146" y="640"/>
                </a:lnTo>
                <a:lnTo>
                  <a:pt x="148" y="641"/>
                </a:lnTo>
                <a:lnTo>
                  <a:pt x="149" y="642"/>
                </a:lnTo>
                <a:lnTo>
                  <a:pt x="150" y="642"/>
                </a:lnTo>
                <a:lnTo>
                  <a:pt x="150" y="644"/>
                </a:lnTo>
                <a:lnTo>
                  <a:pt x="152" y="644"/>
                </a:lnTo>
                <a:lnTo>
                  <a:pt x="152" y="645"/>
                </a:lnTo>
                <a:lnTo>
                  <a:pt x="153" y="645"/>
                </a:lnTo>
                <a:lnTo>
                  <a:pt x="154" y="646"/>
                </a:lnTo>
                <a:lnTo>
                  <a:pt x="156" y="648"/>
                </a:lnTo>
                <a:lnTo>
                  <a:pt x="156" y="649"/>
                </a:lnTo>
                <a:lnTo>
                  <a:pt x="157" y="649"/>
                </a:lnTo>
                <a:lnTo>
                  <a:pt x="158" y="650"/>
                </a:lnTo>
                <a:lnTo>
                  <a:pt x="160" y="652"/>
                </a:lnTo>
                <a:lnTo>
                  <a:pt x="161" y="652"/>
                </a:lnTo>
                <a:lnTo>
                  <a:pt x="162" y="653"/>
                </a:lnTo>
                <a:lnTo>
                  <a:pt x="162" y="654"/>
                </a:lnTo>
                <a:lnTo>
                  <a:pt x="164" y="656"/>
                </a:lnTo>
                <a:lnTo>
                  <a:pt x="165" y="656"/>
                </a:lnTo>
                <a:lnTo>
                  <a:pt x="166" y="657"/>
                </a:lnTo>
                <a:lnTo>
                  <a:pt x="168" y="658"/>
                </a:lnTo>
                <a:lnTo>
                  <a:pt x="169" y="660"/>
                </a:lnTo>
                <a:lnTo>
                  <a:pt x="172" y="661"/>
                </a:lnTo>
                <a:lnTo>
                  <a:pt x="173" y="662"/>
                </a:lnTo>
                <a:lnTo>
                  <a:pt x="174" y="664"/>
                </a:lnTo>
                <a:lnTo>
                  <a:pt x="176" y="665"/>
                </a:lnTo>
                <a:lnTo>
                  <a:pt x="178" y="666"/>
                </a:lnTo>
                <a:lnTo>
                  <a:pt x="180" y="668"/>
                </a:lnTo>
                <a:lnTo>
                  <a:pt x="181" y="669"/>
                </a:lnTo>
                <a:lnTo>
                  <a:pt x="182" y="670"/>
                </a:lnTo>
                <a:lnTo>
                  <a:pt x="184" y="672"/>
                </a:lnTo>
                <a:lnTo>
                  <a:pt x="185" y="673"/>
                </a:lnTo>
                <a:lnTo>
                  <a:pt x="186" y="674"/>
                </a:lnTo>
                <a:lnTo>
                  <a:pt x="188" y="674"/>
                </a:lnTo>
                <a:lnTo>
                  <a:pt x="189" y="676"/>
                </a:lnTo>
                <a:lnTo>
                  <a:pt x="190" y="677"/>
                </a:lnTo>
                <a:lnTo>
                  <a:pt x="192" y="677"/>
                </a:lnTo>
                <a:lnTo>
                  <a:pt x="193" y="678"/>
                </a:lnTo>
                <a:lnTo>
                  <a:pt x="193" y="679"/>
                </a:lnTo>
                <a:lnTo>
                  <a:pt x="194" y="679"/>
                </a:lnTo>
                <a:lnTo>
                  <a:pt x="196" y="681"/>
                </a:lnTo>
                <a:lnTo>
                  <a:pt x="197" y="681"/>
                </a:lnTo>
                <a:lnTo>
                  <a:pt x="197" y="682"/>
                </a:lnTo>
                <a:lnTo>
                  <a:pt x="198" y="683"/>
                </a:lnTo>
                <a:lnTo>
                  <a:pt x="200" y="683"/>
                </a:lnTo>
                <a:lnTo>
                  <a:pt x="201" y="685"/>
                </a:lnTo>
                <a:lnTo>
                  <a:pt x="202" y="686"/>
                </a:lnTo>
                <a:lnTo>
                  <a:pt x="203" y="686"/>
                </a:lnTo>
                <a:lnTo>
                  <a:pt x="205" y="687"/>
                </a:lnTo>
                <a:lnTo>
                  <a:pt x="206" y="689"/>
                </a:lnTo>
                <a:lnTo>
                  <a:pt x="209" y="690"/>
                </a:lnTo>
                <a:lnTo>
                  <a:pt x="210" y="691"/>
                </a:lnTo>
                <a:lnTo>
                  <a:pt x="211" y="693"/>
                </a:lnTo>
                <a:lnTo>
                  <a:pt x="214" y="694"/>
                </a:lnTo>
                <a:lnTo>
                  <a:pt x="215" y="695"/>
                </a:lnTo>
                <a:lnTo>
                  <a:pt x="218" y="697"/>
                </a:lnTo>
                <a:lnTo>
                  <a:pt x="219" y="698"/>
                </a:lnTo>
                <a:lnTo>
                  <a:pt x="221" y="699"/>
                </a:lnTo>
                <a:lnTo>
                  <a:pt x="223" y="701"/>
                </a:lnTo>
                <a:lnTo>
                  <a:pt x="225" y="701"/>
                </a:lnTo>
                <a:lnTo>
                  <a:pt x="226" y="702"/>
                </a:lnTo>
                <a:lnTo>
                  <a:pt x="227" y="703"/>
                </a:lnTo>
                <a:lnTo>
                  <a:pt x="229" y="705"/>
                </a:lnTo>
                <a:lnTo>
                  <a:pt x="230" y="705"/>
                </a:lnTo>
                <a:lnTo>
                  <a:pt x="230" y="706"/>
                </a:lnTo>
                <a:lnTo>
                  <a:pt x="231" y="707"/>
                </a:lnTo>
                <a:lnTo>
                  <a:pt x="233" y="707"/>
                </a:lnTo>
                <a:lnTo>
                  <a:pt x="234" y="709"/>
                </a:lnTo>
                <a:lnTo>
                  <a:pt x="235" y="709"/>
                </a:lnTo>
                <a:lnTo>
                  <a:pt x="237" y="710"/>
                </a:lnTo>
                <a:lnTo>
                  <a:pt x="238" y="711"/>
                </a:lnTo>
                <a:lnTo>
                  <a:pt x="239" y="713"/>
                </a:lnTo>
                <a:lnTo>
                  <a:pt x="241" y="713"/>
                </a:lnTo>
                <a:lnTo>
                  <a:pt x="242" y="714"/>
                </a:lnTo>
                <a:lnTo>
                  <a:pt x="243" y="715"/>
                </a:lnTo>
                <a:lnTo>
                  <a:pt x="245" y="715"/>
                </a:lnTo>
                <a:lnTo>
                  <a:pt x="245" y="717"/>
                </a:lnTo>
                <a:lnTo>
                  <a:pt x="247" y="718"/>
                </a:lnTo>
                <a:lnTo>
                  <a:pt x="249" y="718"/>
                </a:lnTo>
                <a:lnTo>
                  <a:pt x="250" y="719"/>
                </a:lnTo>
                <a:lnTo>
                  <a:pt x="251" y="721"/>
                </a:lnTo>
                <a:lnTo>
                  <a:pt x="253" y="722"/>
                </a:lnTo>
                <a:lnTo>
                  <a:pt x="255" y="723"/>
                </a:lnTo>
                <a:lnTo>
                  <a:pt x="257" y="725"/>
                </a:lnTo>
                <a:lnTo>
                  <a:pt x="259" y="726"/>
                </a:lnTo>
                <a:lnTo>
                  <a:pt x="261" y="727"/>
                </a:lnTo>
                <a:lnTo>
                  <a:pt x="263" y="729"/>
                </a:lnTo>
                <a:lnTo>
                  <a:pt x="265" y="730"/>
                </a:lnTo>
                <a:lnTo>
                  <a:pt x="266" y="731"/>
                </a:lnTo>
                <a:lnTo>
                  <a:pt x="269" y="733"/>
                </a:lnTo>
                <a:lnTo>
                  <a:pt x="270" y="734"/>
                </a:lnTo>
                <a:lnTo>
                  <a:pt x="271" y="735"/>
                </a:lnTo>
                <a:lnTo>
                  <a:pt x="273" y="737"/>
                </a:lnTo>
                <a:lnTo>
                  <a:pt x="274" y="737"/>
                </a:lnTo>
                <a:lnTo>
                  <a:pt x="275" y="738"/>
                </a:lnTo>
                <a:lnTo>
                  <a:pt x="277" y="739"/>
                </a:lnTo>
                <a:lnTo>
                  <a:pt x="278" y="741"/>
                </a:lnTo>
                <a:lnTo>
                  <a:pt x="279" y="741"/>
                </a:lnTo>
                <a:lnTo>
                  <a:pt x="281" y="742"/>
                </a:lnTo>
                <a:lnTo>
                  <a:pt x="282" y="742"/>
                </a:lnTo>
                <a:lnTo>
                  <a:pt x="282" y="743"/>
                </a:lnTo>
                <a:lnTo>
                  <a:pt x="283" y="743"/>
                </a:lnTo>
                <a:lnTo>
                  <a:pt x="284" y="745"/>
                </a:lnTo>
                <a:lnTo>
                  <a:pt x="286" y="746"/>
                </a:lnTo>
                <a:lnTo>
                  <a:pt x="287" y="746"/>
                </a:lnTo>
                <a:lnTo>
                  <a:pt x="288" y="747"/>
                </a:lnTo>
                <a:lnTo>
                  <a:pt x="290" y="747"/>
                </a:lnTo>
                <a:lnTo>
                  <a:pt x="290" y="749"/>
                </a:lnTo>
                <a:lnTo>
                  <a:pt x="291" y="749"/>
                </a:lnTo>
                <a:lnTo>
                  <a:pt x="292" y="750"/>
                </a:lnTo>
                <a:lnTo>
                  <a:pt x="294" y="750"/>
                </a:lnTo>
                <a:lnTo>
                  <a:pt x="295" y="751"/>
                </a:lnTo>
                <a:lnTo>
                  <a:pt x="298" y="752"/>
                </a:lnTo>
                <a:lnTo>
                  <a:pt x="299" y="752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2" name="Freeform 11">
            <a:extLst>
              <a:ext uri="{FF2B5EF4-FFF2-40B4-BE49-F238E27FC236}">
                <a16:creationId xmlns:a16="http://schemas.microsoft.com/office/drawing/2014/main" id="{7C96DAC5-B335-5845-BCCE-77775BDB3D40}"/>
              </a:ext>
            </a:extLst>
          </p:cNvPr>
          <p:cNvSpPr>
            <a:spLocks/>
          </p:cNvSpPr>
          <p:nvPr/>
        </p:nvSpPr>
        <p:spPr bwMode="auto">
          <a:xfrm>
            <a:off x="7697788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302" y="0"/>
                </a:moveTo>
                <a:lnTo>
                  <a:pt x="298" y="3"/>
                </a:lnTo>
                <a:lnTo>
                  <a:pt x="295" y="4"/>
                </a:lnTo>
                <a:lnTo>
                  <a:pt x="293" y="5"/>
                </a:lnTo>
                <a:lnTo>
                  <a:pt x="290" y="8"/>
                </a:lnTo>
                <a:lnTo>
                  <a:pt x="287" y="9"/>
                </a:lnTo>
                <a:lnTo>
                  <a:pt x="285" y="11"/>
                </a:lnTo>
                <a:lnTo>
                  <a:pt x="283" y="12"/>
                </a:lnTo>
                <a:lnTo>
                  <a:pt x="281" y="13"/>
                </a:lnTo>
                <a:lnTo>
                  <a:pt x="278" y="13"/>
                </a:lnTo>
                <a:lnTo>
                  <a:pt x="277" y="15"/>
                </a:lnTo>
                <a:lnTo>
                  <a:pt x="275" y="16"/>
                </a:lnTo>
                <a:lnTo>
                  <a:pt x="274" y="17"/>
                </a:lnTo>
                <a:lnTo>
                  <a:pt x="271" y="17"/>
                </a:lnTo>
                <a:lnTo>
                  <a:pt x="270" y="19"/>
                </a:lnTo>
                <a:lnTo>
                  <a:pt x="269" y="19"/>
                </a:lnTo>
                <a:lnTo>
                  <a:pt x="267" y="20"/>
                </a:lnTo>
                <a:lnTo>
                  <a:pt x="266" y="20"/>
                </a:lnTo>
                <a:lnTo>
                  <a:pt x="265" y="21"/>
                </a:lnTo>
                <a:lnTo>
                  <a:pt x="263" y="23"/>
                </a:lnTo>
                <a:lnTo>
                  <a:pt x="262" y="23"/>
                </a:lnTo>
                <a:lnTo>
                  <a:pt x="261" y="23"/>
                </a:lnTo>
                <a:lnTo>
                  <a:pt x="259" y="24"/>
                </a:lnTo>
                <a:lnTo>
                  <a:pt x="258" y="24"/>
                </a:lnTo>
                <a:lnTo>
                  <a:pt x="257" y="25"/>
                </a:lnTo>
                <a:lnTo>
                  <a:pt x="255" y="25"/>
                </a:lnTo>
                <a:lnTo>
                  <a:pt x="254" y="25"/>
                </a:lnTo>
                <a:lnTo>
                  <a:pt x="253" y="26"/>
                </a:lnTo>
                <a:lnTo>
                  <a:pt x="251" y="26"/>
                </a:lnTo>
                <a:lnTo>
                  <a:pt x="250" y="28"/>
                </a:lnTo>
                <a:lnTo>
                  <a:pt x="249" y="28"/>
                </a:lnTo>
                <a:lnTo>
                  <a:pt x="246" y="29"/>
                </a:lnTo>
                <a:lnTo>
                  <a:pt x="245" y="29"/>
                </a:lnTo>
                <a:lnTo>
                  <a:pt x="243" y="30"/>
                </a:lnTo>
                <a:lnTo>
                  <a:pt x="242" y="30"/>
                </a:lnTo>
                <a:lnTo>
                  <a:pt x="241" y="32"/>
                </a:lnTo>
                <a:lnTo>
                  <a:pt x="239" y="32"/>
                </a:lnTo>
                <a:lnTo>
                  <a:pt x="238" y="33"/>
                </a:lnTo>
                <a:lnTo>
                  <a:pt x="237" y="33"/>
                </a:lnTo>
                <a:lnTo>
                  <a:pt x="235" y="33"/>
                </a:lnTo>
                <a:lnTo>
                  <a:pt x="234" y="34"/>
                </a:lnTo>
                <a:lnTo>
                  <a:pt x="233" y="34"/>
                </a:lnTo>
                <a:lnTo>
                  <a:pt x="231" y="34"/>
                </a:lnTo>
                <a:lnTo>
                  <a:pt x="231" y="36"/>
                </a:lnTo>
                <a:lnTo>
                  <a:pt x="230" y="36"/>
                </a:lnTo>
                <a:lnTo>
                  <a:pt x="229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8"/>
                </a:lnTo>
                <a:lnTo>
                  <a:pt x="223" y="38"/>
                </a:lnTo>
                <a:lnTo>
                  <a:pt x="222" y="38"/>
                </a:lnTo>
                <a:lnTo>
                  <a:pt x="221" y="40"/>
                </a:lnTo>
                <a:lnTo>
                  <a:pt x="219" y="40"/>
                </a:lnTo>
                <a:lnTo>
                  <a:pt x="218" y="41"/>
                </a:lnTo>
                <a:lnTo>
                  <a:pt x="217" y="41"/>
                </a:lnTo>
                <a:lnTo>
                  <a:pt x="216" y="41"/>
                </a:lnTo>
                <a:lnTo>
                  <a:pt x="214" y="42"/>
                </a:lnTo>
                <a:lnTo>
                  <a:pt x="213" y="42"/>
                </a:lnTo>
                <a:lnTo>
                  <a:pt x="210" y="44"/>
                </a:lnTo>
                <a:lnTo>
                  <a:pt x="209" y="44"/>
                </a:lnTo>
                <a:lnTo>
                  <a:pt x="206" y="45"/>
                </a:lnTo>
                <a:lnTo>
                  <a:pt x="205" y="45"/>
                </a:lnTo>
                <a:lnTo>
                  <a:pt x="202" y="46"/>
                </a:lnTo>
                <a:lnTo>
                  <a:pt x="201" y="48"/>
                </a:lnTo>
                <a:lnTo>
                  <a:pt x="198" y="48"/>
                </a:lnTo>
                <a:lnTo>
                  <a:pt x="197" y="49"/>
                </a:lnTo>
                <a:lnTo>
                  <a:pt x="196" y="49"/>
                </a:lnTo>
                <a:lnTo>
                  <a:pt x="194" y="49"/>
                </a:lnTo>
                <a:lnTo>
                  <a:pt x="193" y="50"/>
                </a:lnTo>
                <a:lnTo>
                  <a:pt x="192" y="50"/>
                </a:lnTo>
                <a:lnTo>
                  <a:pt x="190" y="52"/>
                </a:lnTo>
                <a:lnTo>
                  <a:pt x="189" y="52"/>
                </a:lnTo>
                <a:lnTo>
                  <a:pt x="188" y="52"/>
                </a:lnTo>
                <a:lnTo>
                  <a:pt x="186" y="53"/>
                </a:lnTo>
                <a:lnTo>
                  <a:pt x="185" y="53"/>
                </a:lnTo>
                <a:lnTo>
                  <a:pt x="184" y="53"/>
                </a:lnTo>
                <a:lnTo>
                  <a:pt x="182" y="53"/>
                </a:lnTo>
                <a:lnTo>
                  <a:pt x="182" y="54"/>
                </a:lnTo>
                <a:lnTo>
                  <a:pt x="181" y="54"/>
                </a:lnTo>
                <a:lnTo>
                  <a:pt x="180" y="54"/>
                </a:lnTo>
                <a:lnTo>
                  <a:pt x="178" y="56"/>
                </a:lnTo>
                <a:lnTo>
                  <a:pt x="177" y="56"/>
                </a:lnTo>
                <a:lnTo>
                  <a:pt x="176" y="56"/>
                </a:lnTo>
                <a:lnTo>
                  <a:pt x="174" y="57"/>
                </a:lnTo>
                <a:lnTo>
                  <a:pt x="173" y="57"/>
                </a:lnTo>
                <a:lnTo>
                  <a:pt x="172" y="57"/>
                </a:lnTo>
                <a:lnTo>
                  <a:pt x="170" y="58"/>
                </a:lnTo>
                <a:lnTo>
                  <a:pt x="168" y="58"/>
                </a:lnTo>
                <a:lnTo>
                  <a:pt x="166" y="58"/>
                </a:lnTo>
                <a:lnTo>
                  <a:pt x="165" y="60"/>
                </a:lnTo>
                <a:lnTo>
                  <a:pt x="164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2"/>
                </a:lnTo>
                <a:lnTo>
                  <a:pt x="154" y="62"/>
                </a:lnTo>
                <a:lnTo>
                  <a:pt x="153" y="64"/>
                </a:lnTo>
                <a:lnTo>
                  <a:pt x="152" y="64"/>
                </a:lnTo>
                <a:lnTo>
                  <a:pt x="150" y="64"/>
                </a:lnTo>
                <a:lnTo>
                  <a:pt x="148" y="65"/>
                </a:lnTo>
                <a:lnTo>
                  <a:pt x="146" y="65"/>
                </a:lnTo>
                <a:lnTo>
                  <a:pt x="145" y="65"/>
                </a:lnTo>
                <a:lnTo>
                  <a:pt x="144" y="66"/>
                </a:lnTo>
                <a:lnTo>
                  <a:pt x="142" y="66"/>
                </a:lnTo>
                <a:lnTo>
                  <a:pt x="141" y="66"/>
                </a:lnTo>
                <a:lnTo>
                  <a:pt x="141" y="68"/>
                </a:lnTo>
                <a:lnTo>
                  <a:pt x="140" y="68"/>
                </a:lnTo>
                <a:lnTo>
                  <a:pt x="139" y="68"/>
                </a:lnTo>
                <a:lnTo>
                  <a:pt x="137" y="68"/>
                </a:lnTo>
                <a:lnTo>
                  <a:pt x="136" y="69"/>
                </a:lnTo>
                <a:lnTo>
                  <a:pt x="135" y="69"/>
                </a:lnTo>
                <a:lnTo>
                  <a:pt x="133" y="69"/>
                </a:lnTo>
                <a:lnTo>
                  <a:pt x="132" y="70"/>
                </a:lnTo>
                <a:lnTo>
                  <a:pt x="131" y="70"/>
                </a:lnTo>
                <a:lnTo>
                  <a:pt x="129" y="70"/>
                </a:lnTo>
                <a:lnTo>
                  <a:pt x="128" y="70"/>
                </a:lnTo>
                <a:lnTo>
                  <a:pt x="127" y="72"/>
                </a:lnTo>
                <a:lnTo>
                  <a:pt x="125" y="72"/>
                </a:lnTo>
                <a:lnTo>
                  <a:pt x="124" y="72"/>
                </a:lnTo>
                <a:lnTo>
                  <a:pt x="123" y="73"/>
                </a:lnTo>
                <a:lnTo>
                  <a:pt x="121" y="73"/>
                </a:lnTo>
                <a:lnTo>
                  <a:pt x="119" y="74"/>
                </a:lnTo>
                <a:lnTo>
                  <a:pt x="117" y="74"/>
                </a:lnTo>
                <a:lnTo>
                  <a:pt x="116" y="74"/>
                </a:lnTo>
                <a:lnTo>
                  <a:pt x="113" y="76"/>
                </a:lnTo>
                <a:lnTo>
                  <a:pt x="112" y="76"/>
                </a:lnTo>
                <a:lnTo>
                  <a:pt x="109" y="77"/>
                </a:lnTo>
                <a:lnTo>
                  <a:pt x="108" y="77"/>
                </a:lnTo>
                <a:lnTo>
                  <a:pt x="105" y="78"/>
                </a:lnTo>
                <a:lnTo>
                  <a:pt x="104" y="78"/>
                </a:lnTo>
                <a:lnTo>
                  <a:pt x="103" y="78"/>
                </a:lnTo>
                <a:lnTo>
                  <a:pt x="101" y="80"/>
                </a:lnTo>
                <a:lnTo>
                  <a:pt x="100" y="80"/>
                </a:lnTo>
                <a:lnTo>
                  <a:pt x="99" y="80"/>
                </a:lnTo>
                <a:lnTo>
                  <a:pt x="97" y="81"/>
                </a:lnTo>
                <a:lnTo>
                  <a:pt x="96" y="81"/>
                </a:lnTo>
                <a:lnTo>
                  <a:pt x="95" y="81"/>
                </a:lnTo>
                <a:lnTo>
                  <a:pt x="93" y="81"/>
                </a:lnTo>
                <a:lnTo>
                  <a:pt x="92" y="82"/>
                </a:lnTo>
                <a:lnTo>
                  <a:pt x="91" y="82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4"/>
                </a:lnTo>
                <a:lnTo>
                  <a:pt x="83" y="84"/>
                </a:lnTo>
                <a:lnTo>
                  <a:pt x="81" y="84"/>
                </a:lnTo>
                <a:lnTo>
                  <a:pt x="80" y="84"/>
                </a:lnTo>
                <a:lnTo>
                  <a:pt x="79" y="84"/>
                </a:lnTo>
                <a:lnTo>
                  <a:pt x="77" y="84"/>
                </a:lnTo>
                <a:lnTo>
                  <a:pt x="76" y="84"/>
                </a:lnTo>
                <a:lnTo>
                  <a:pt x="75" y="84"/>
                </a:lnTo>
                <a:lnTo>
                  <a:pt x="72" y="84"/>
                </a:lnTo>
                <a:lnTo>
                  <a:pt x="71" y="84"/>
                </a:lnTo>
                <a:lnTo>
                  <a:pt x="69" y="85"/>
                </a:lnTo>
                <a:lnTo>
                  <a:pt x="67" y="85"/>
                </a:lnTo>
                <a:lnTo>
                  <a:pt x="65" y="85"/>
                </a:lnTo>
                <a:lnTo>
                  <a:pt x="64" y="85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5" y="86"/>
                </a:lnTo>
                <a:lnTo>
                  <a:pt x="54" y="86"/>
                </a:lnTo>
                <a:lnTo>
                  <a:pt x="52" y="86"/>
                </a:lnTo>
                <a:lnTo>
                  <a:pt x="51" y="86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8"/>
                </a:lnTo>
                <a:lnTo>
                  <a:pt x="43" y="88"/>
                </a:lnTo>
                <a:lnTo>
                  <a:pt x="42" y="88"/>
                </a:lnTo>
                <a:lnTo>
                  <a:pt x="40" y="88"/>
                </a:lnTo>
                <a:lnTo>
                  <a:pt x="39" y="88"/>
                </a:lnTo>
                <a:lnTo>
                  <a:pt x="38" y="89"/>
                </a:lnTo>
                <a:lnTo>
                  <a:pt x="36" y="89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90"/>
                </a:lnTo>
                <a:lnTo>
                  <a:pt x="30" y="90"/>
                </a:lnTo>
                <a:lnTo>
                  <a:pt x="28" y="90"/>
                </a:lnTo>
                <a:lnTo>
                  <a:pt x="27" y="90"/>
                </a:lnTo>
                <a:lnTo>
                  <a:pt x="26" y="90"/>
                </a:lnTo>
                <a:lnTo>
                  <a:pt x="24" y="90"/>
                </a:lnTo>
                <a:lnTo>
                  <a:pt x="23" y="90"/>
                </a:lnTo>
                <a:lnTo>
                  <a:pt x="22" y="90"/>
                </a:lnTo>
                <a:lnTo>
                  <a:pt x="20" y="90"/>
                </a:lnTo>
                <a:lnTo>
                  <a:pt x="19" y="90"/>
                </a:lnTo>
                <a:lnTo>
                  <a:pt x="18" y="90"/>
                </a:lnTo>
                <a:lnTo>
                  <a:pt x="16" y="90"/>
                </a:lnTo>
                <a:lnTo>
                  <a:pt x="15" y="90"/>
                </a:lnTo>
                <a:lnTo>
                  <a:pt x="14" y="90"/>
                </a:lnTo>
                <a:lnTo>
                  <a:pt x="11" y="90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3" name="Freeform 12">
            <a:extLst>
              <a:ext uri="{FF2B5EF4-FFF2-40B4-BE49-F238E27FC236}">
                <a16:creationId xmlns:a16="http://schemas.microsoft.com/office/drawing/2014/main" id="{E45591B4-055C-A240-9797-8CA8B61F8FB1}"/>
              </a:ext>
            </a:extLst>
          </p:cNvPr>
          <p:cNvSpPr>
            <a:spLocks/>
          </p:cNvSpPr>
          <p:nvPr/>
        </p:nvSpPr>
        <p:spPr bwMode="auto">
          <a:xfrm>
            <a:off x="7459663" y="2762250"/>
            <a:ext cx="239712" cy="71438"/>
          </a:xfrm>
          <a:custGeom>
            <a:avLst/>
            <a:gdLst>
              <a:gd name="T0" fmla="*/ 2147483646 w 302"/>
              <a:gd name="T1" fmla="*/ 2147483646 h 90"/>
              <a:gd name="T2" fmla="*/ 2147483646 w 302"/>
              <a:gd name="T3" fmla="*/ 2147483646 h 90"/>
              <a:gd name="T4" fmla="*/ 2147483646 w 302"/>
              <a:gd name="T5" fmla="*/ 2147483646 h 90"/>
              <a:gd name="T6" fmla="*/ 2147483646 w 302"/>
              <a:gd name="T7" fmla="*/ 2147483646 h 90"/>
              <a:gd name="T8" fmla="*/ 2147483646 w 302"/>
              <a:gd name="T9" fmla="*/ 2147483646 h 90"/>
              <a:gd name="T10" fmla="*/ 2147483646 w 302"/>
              <a:gd name="T11" fmla="*/ 2147483646 h 90"/>
              <a:gd name="T12" fmla="*/ 2147483646 w 302"/>
              <a:gd name="T13" fmla="*/ 2147483646 h 90"/>
              <a:gd name="T14" fmla="*/ 2147483646 w 302"/>
              <a:gd name="T15" fmla="*/ 2147483646 h 90"/>
              <a:gd name="T16" fmla="*/ 2147483646 w 302"/>
              <a:gd name="T17" fmla="*/ 2147483646 h 90"/>
              <a:gd name="T18" fmla="*/ 2147483646 w 302"/>
              <a:gd name="T19" fmla="*/ 2147483646 h 90"/>
              <a:gd name="T20" fmla="*/ 2147483646 w 302"/>
              <a:gd name="T21" fmla="*/ 2147483646 h 90"/>
              <a:gd name="T22" fmla="*/ 2147483646 w 302"/>
              <a:gd name="T23" fmla="*/ 2147483646 h 90"/>
              <a:gd name="T24" fmla="*/ 2147483646 w 302"/>
              <a:gd name="T25" fmla="*/ 2147483646 h 90"/>
              <a:gd name="T26" fmla="*/ 2147483646 w 302"/>
              <a:gd name="T27" fmla="*/ 2147483646 h 90"/>
              <a:gd name="T28" fmla="*/ 2147483646 w 302"/>
              <a:gd name="T29" fmla="*/ 2147483646 h 90"/>
              <a:gd name="T30" fmla="*/ 2147483646 w 302"/>
              <a:gd name="T31" fmla="*/ 2147483646 h 90"/>
              <a:gd name="T32" fmla="*/ 2147483646 w 302"/>
              <a:gd name="T33" fmla="*/ 2147483646 h 90"/>
              <a:gd name="T34" fmla="*/ 2147483646 w 302"/>
              <a:gd name="T35" fmla="*/ 2147483646 h 90"/>
              <a:gd name="T36" fmla="*/ 2147483646 w 302"/>
              <a:gd name="T37" fmla="*/ 2147483646 h 90"/>
              <a:gd name="T38" fmla="*/ 2147483646 w 302"/>
              <a:gd name="T39" fmla="*/ 2147483646 h 90"/>
              <a:gd name="T40" fmla="*/ 2147483646 w 302"/>
              <a:gd name="T41" fmla="*/ 2147483646 h 90"/>
              <a:gd name="T42" fmla="*/ 2147483646 w 302"/>
              <a:gd name="T43" fmla="*/ 2147483646 h 90"/>
              <a:gd name="T44" fmla="*/ 2147483646 w 302"/>
              <a:gd name="T45" fmla="*/ 2147483646 h 90"/>
              <a:gd name="T46" fmla="*/ 2147483646 w 302"/>
              <a:gd name="T47" fmla="*/ 2147483646 h 90"/>
              <a:gd name="T48" fmla="*/ 2147483646 w 302"/>
              <a:gd name="T49" fmla="*/ 2147483646 h 90"/>
              <a:gd name="T50" fmla="*/ 2147483646 w 302"/>
              <a:gd name="T51" fmla="*/ 2147483646 h 90"/>
              <a:gd name="T52" fmla="*/ 2147483646 w 302"/>
              <a:gd name="T53" fmla="*/ 2147483646 h 90"/>
              <a:gd name="T54" fmla="*/ 2147483646 w 302"/>
              <a:gd name="T55" fmla="*/ 2147483646 h 90"/>
              <a:gd name="T56" fmla="*/ 2147483646 w 302"/>
              <a:gd name="T57" fmla="*/ 2147483646 h 90"/>
              <a:gd name="T58" fmla="*/ 2147483646 w 302"/>
              <a:gd name="T59" fmla="*/ 2147483646 h 90"/>
              <a:gd name="T60" fmla="*/ 2147483646 w 302"/>
              <a:gd name="T61" fmla="*/ 2147483646 h 90"/>
              <a:gd name="T62" fmla="*/ 2147483646 w 302"/>
              <a:gd name="T63" fmla="*/ 2147483646 h 90"/>
              <a:gd name="T64" fmla="*/ 2147483646 w 302"/>
              <a:gd name="T65" fmla="*/ 2147483646 h 90"/>
              <a:gd name="T66" fmla="*/ 2147483646 w 302"/>
              <a:gd name="T67" fmla="*/ 2147483646 h 90"/>
              <a:gd name="T68" fmla="*/ 2147483646 w 302"/>
              <a:gd name="T69" fmla="*/ 2147483646 h 90"/>
              <a:gd name="T70" fmla="*/ 2147483646 w 302"/>
              <a:gd name="T71" fmla="*/ 2147483646 h 90"/>
              <a:gd name="T72" fmla="*/ 2147483646 w 302"/>
              <a:gd name="T73" fmla="*/ 2147483646 h 90"/>
              <a:gd name="T74" fmla="*/ 2147483646 w 302"/>
              <a:gd name="T75" fmla="*/ 2147483646 h 90"/>
              <a:gd name="T76" fmla="*/ 2147483646 w 302"/>
              <a:gd name="T77" fmla="*/ 2147483646 h 90"/>
              <a:gd name="T78" fmla="*/ 2147483646 w 302"/>
              <a:gd name="T79" fmla="*/ 2147483646 h 90"/>
              <a:gd name="T80" fmla="*/ 2147483646 w 302"/>
              <a:gd name="T81" fmla="*/ 2147483646 h 90"/>
              <a:gd name="T82" fmla="*/ 2147483646 w 302"/>
              <a:gd name="T83" fmla="*/ 2147483646 h 90"/>
              <a:gd name="T84" fmla="*/ 2147483646 w 302"/>
              <a:gd name="T85" fmla="*/ 2147483646 h 90"/>
              <a:gd name="T86" fmla="*/ 2147483646 w 302"/>
              <a:gd name="T87" fmla="*/ 2147483646 h 90"/>
              <a:gd name="T88" fmla="*/ 2147483646 w 302"/>
              <a:gd name="T89" fmla="*/ 2147483646 h 90"/>
              <a:gd name="T90" fmla="*/ 2147483646 w 302"/>
              <a:gd name="T91" fmla="*/ 2147483646 h 90"/>
              <a:gd name="T92" fmla="*/ 2147483646 w 302"/>
              <a:gd name="T93" fmla="*/ 2147483646 h 90"/>
              <a:gd name="T94" fmla="*/ 2147483646 w 302"/>
              <a:gd name="T95" fmla="*/ 2147483646 h 90"/>
              <a:gd name="T96" fmla="*/ 2147483646 w 302"/>
              <a:gd name="T97" fmla="*/ 2147483646 h 90"/>
              <a:gd name="T98" fmla="*/ 2147483646 w 302"/>
              <a:gd name="T99" fmla="*/ 2147483646 h 90"/>
              <a:gd name="T100" fmla="*/ 2147483646 w 302"/>
              <a:gd name="T101" fmla="*/ 2147483646 h 90"/>
              <a:gd name="T102" fmla="*/ 2147483646 w 302"/>
              <a:gd name="T103" fmla="*/ 2147483646 h 90"/>
              <a:gd name="T104" fmla="*/ 2147483646 w 302"/>
              <a:gd name="T105" fmla="*/ 2147483646 h 90"/>
              <a:gd name="T106" fmla="*/ 2147483646 w 302"/>
              <a:gd name="T107" fmla="*/ 2147483646 h 90"/>
              <a:gd name="T108" fmla="*/ 2147483646 w 302"/>
              <a:gd name="T109" fmla="*/ 2147483646 h 90"/>
              <a:gd name="T110" fmla="*/ 2147483646 w 302"/>
              <a:gd name="T111" fmla="*/ 2147483646 h 90"/>
              <a:gd name="T112" fmla="*/ 2147483646 w 302"/>
              <a:gd name="T113" fmla="*/ 2147483646 h 90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90"/>
              <a:gd name="T173" fmla="*/ 302 w 302"/>
              <a:gd name="T174" fmla="*/ 90 h 90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90">
                <a:moveTo>
                  <a:pt x="0" y="0"/>
                </a:moveTo>
                <a:lnTo>
                  <a:pt x="4" y="3"/>
                </a:lnTo>
                <a:lnTo>
                  <a:pt x="7" y="4"/>
                </a:lnTo>
                <a:lnTo>
                  <a:pt x="11" y="5"/>
                </a:lnTo>
                <a:lnTo>
                  <a:pt x="14" y="8"/>
                </a:lnTo>
                <a:lnTo>
                  <a:pt x="15" y="9"/>
                </a:lnTo>
                <a:lnTo>
                  <a:pt x="18" y="11"/>
                </a:lnTo>
                <a:lnTo>
                  <a:pt x="20" y="12"/>
                </a:lnTo>
                <a:lnTo>
                  <a:pt x="23" y="13"/>
                </a:lnTo>
                <a:lnTo>
                  <a:pt x="24" y="13"/>
                </a:lnTo>
                <a:lnTo>
                  <a:pt x="26" y="15"/>
                </a:lnTo>
                <a:lnTo>
                  <a:pt x="28" y="16"/>
                </a:lnTo>
                <a:lnTo>
                  <a:pt x="30" y="17"/>
                </a:lnTo>
                <a:lnTo>
                  <a:pt x="31" y="17"/>
                </a:lnTo>
                <a:lnTo>
                  <a:pt x="32" y="19"/>
                </a:lnTo>
                <a:lnTo>
                  <a:pt x="34" y="19"/>
                </a:lnTo>
                <a:lnTo>
                  <a:pt x="35" y="20"/>
                </a:lnTo>
                <a:lnTo>
                  <a:pt x="36" y="20"/>
                </a:lnTo>
                <a:lnTo>
                  <a:pt x="38" y="21"/>
                </a:lnTo>
                <a:lnTo>
                  <a:pt x="39" y="21"/>
                </a:lnTo>
                <a:lnTo>
                  <a:pt x="40" y="23"/>
                </a:lnTo>
                <a:lnTo>
                  <a:pt x="42" y="23"/>
                </a:lnTo>
                <a:lnTo>
                  <a:pt x="43" y="23"/>
                </a:lnTo>
                <a:lnTo>
                  <a:pt x="44" y="24"/>
                </a:lnTo>
                <a:lnTo>
                  <a:pt x="46" y="25"/>
                </a:lnTo>
                <a:lnTo>
                  <a:pt x="47" y="25"/>
                </a:lnTo>
                <a:lnTo>
                  <a:pt x="48" y="25"/>
                </a:lnTo>
                <a:lnTo>
                  <a:pt x="49" y="26"/>
                </a:lnTo>
                <a:lnTo>
                  <a:pt x="51" y="26"/>
                </a:lnTo>
                <a:lnTo>
                  <a:pt x="53" y="28"/>
                </a:lnTo>
                <a:lnTo>
                  <a:pt x="55" y="28"/>
                </a:lnTo>
                <a:lnTo>
                  <a:pt x="56" y="29"/>
                </a:lnTo>
                <a:lnTo>
                  <a:pt x="57" y="29"/>
                </a:lnTo>
                <a:lnTo>
                  <a:pt x="60" y="30"/>
                </a:lnTo>
                <a:lnTo>
                  <a:pt x="61" y="30"/>
                </a:lnTo>
                <a:lnTo>
                  <a:pt x="63" y="32"/>
                </a:lnTo>
                <a:lnTo>
                  <a:pt x="64" y="32"/>
                </a:lnTo>
                <a:lnTo>
                  <a:pt x="65" y="33"/>
                </a:lnTo>
                <a:lnTo>
                  <a:pt x="67" y="33"/>
                </a:lnTo>
                <a:lnTo>
                  <a:pt x="68" y="33"/>
                </a:lnTo>
                <a:lnTo>
                  <a:pt x="68" y="34"/>
                </a:lnTo>
                <a:lnTo>
                  <a:pt x="69" y="34"/>
                </a:lnTo>
                <a:lnTo>
                  <a:pt x="71" y="34"/>
                </a:lnTo>
                <a:lnTo>
                  <a:pt x="72" y="36"/>
                </a:lnTo>
                <a:lnTo>
                  <a:pt x="73" y="36"/>
                </a:lnTo>
                <a:lnTo>
                  <a:pt x="75" y="37"/>
                </a:lnTo>
                <a:lnTo>
                  <a:pt x="76" y="37"/>
                </a:lnTo>
                <a:lnTo>
                  <a:pt x="77" y="38"/>
                </a:lnTo>
                <a:lnTo>
                  <a:pt x="79" y="38"/>
                </a:lnTo>
                <a:lnTo>
                  <a:pt x="80" y="38"/>
                </a:lnTo>
                <a:lnTo>
                  <a:pt x="81" y="38"/>
                </a:lnTo>
                <a:lnTo>
                  <a:pt x="81" y="40"/>
                </a:lnTo>
                <a:lnTo>
                  <a:pt x="83" y="40"/>
                </a:lnTo>
                <a:lnTo>
                  <a:pt x="84" y="41"/>
                </a:lnTo>
                <a:lnTo>
                  <a:pt x="85" y="41"/>
                </a:lnTo>
                <a:lnTo>
                  <a:pt x="87" y="41"/>
                </a:lnTo>
                <a:lnTo>
                  <a:pt x="89" y="42"/>
                </a:lnTo>
                <a:lnTo>
                  <a:pt x="91" y="42"/>
                </a:lnTo>
                <a:lnTo>
                  <a:pt x="92" y="44"/>
                </a:lnTo>
                <a:lnTo>
                  <a:pt x="93" y="44"/>
                </a:lnTo>
                <a:lnTo>
                  <a:pt x="96" y="45"/>
                </a:lnTo>
                <a:lnTo>
                  <a:pt x="97" y="45"/>
                </a:lnTo>
                <a:lnTo>
                  <a:pt x="100" y="46"/>
                </a:lnTo>
                <a:lnTo>
                  <a:pt x="103" y="48"/>
                </a:lnTo>
                <a:lnTo>
                  <a:pt x="104" y="48"/>
                </a:lnTo>
                <a:lnTo>
                  <a:pt x="105" y="49"/>
                </a:lnTo>
                <a:lnTo>
                  <a:pt x="107" y="49"/>
                </a:lnTo>
                <a:lnTo>
                  <a:pt x="109" y="49"/>
                </a:lnTo>
                <a:lnTo>
                  <a:pt x="111" y="50"/>
                </a:lnTo>
                <a:lnTo>
                  <a:pt x="112" y="50"/>
                </a:lnTo>
                <a:lnTo>
                  <a:pt x="113" y="52"/>
                </a:lnTo>
                <a:lnTo>
                  <a:pt x="115" y="52"/>
                </a:lnTo>
                <a:lnTo>
                  <a:pt x="116" y="52"/>
                </a:lnTo>
                <a:lnTo>
                  <a:pt x="116" y="53"/>
                </a:lnTo>
                <a:lnTo>
                  <a:pt x="117" y="53"/>
                </a:lnTo>
                <a:lnTo>
                  <a:pt x="119" y="53"/>
                </a:lnTo>
                <a:lnTo>
                  <a:pt x="120" y="53"/>
                </a:lnTo>
                <a:lnTo>
                  <a:pt x="121" y="54"/>
                </a:lnTo>
                <a:lnTo>
                  <a:pt x="123" y="54"/>
                </a:lnTo>
                <a:lnTo>
                  <a:pt x="124" y="56"/>
                </a:lnTo>
                <a:lnTo>
                  <a:pt x="125" y="56"/>
                </a:lnTo>
                <a:lnTo>
                  <a:pt x="126" y="56"/>
                </a:lnTo>
                <a:lnTo>
                  <a:pt x="128" y="56"/>
                </a:lnTo>
                <a:lnTo>
                  <a:pt x="129" y="57"/>
                </a:lnTo>
                <a:lnTo>
                  <a:pt x="130" y="57"/>
                </a:lnTo>
                <a:lnTo>
                  <a:pt x="132" y="57"/>
                </a:lnTo>
                <a:lnTo>
                  <a:pt x="133" y="58"/>
                </a:lnTo>
                <a:lnTo>
                  <a:pt x="134" y="58"/>
                </a:lnTo>
                <a:lnTo>
                  <a:pt x="136" y="58"/>
                </a:lnTo>
                <a:lnTo>
                  <a:pt x="138" y="60"/>
                </a:lnTo>
                <a:lnTo>
                  <a:pt x="140" y="60"/>
                </a:lnTo>
                <a:lnTo>
                  <a:pt x="142" y="61"/>
                </a:lnTo>
                <a:lnTo>
                  <a:pt x="144" y="61"/>
                </a:lnTo>
                <a:lnTo>
                  <a:pt x="146" y="62"/>
                </a:lnTo>
                <a:lnTo>
                  <a:pt x="148" y="62"/>
                </a:lnTo>
                <a:lnTo>
                  <a:pt x="149" y="64"/>
                </a:lnTo>
                <a:lnTo>
                  <a:pt x="152" y="64"/>
                </a:lnTo>
                <a:lnTo>
                  <a:pt x="153" y="64"/>
                </a:lnTo>
                <a:lnTo>
                  <a:pt x="154" y="65"/>
                </a:lnTo>
                <a:lnTo>
                  <a:pt x="156" y="65"/>
                </a:lnTo>
                <a:lnTo>
                  <a:pt x="157" y="65"/>
                </a:lnTo>
                <a:lnTo>
                  <a:pt x="158" y="66"/>
                </a:lnTo>
                <a:lnTo>
                  <a:pt x="160" y="66"/>
                </a:lnTo>
                <a:lnTo>
                  <a:pt x="161" y="66"/>
                </a:lnTo>
                <a:lnTo>
                  <a:pt x="162" y="68"/>
                </a:lnTo>
                <a:lnTo>
                  <a:pt x="164" y="68"/>
                </a:lnTo>
                <a:lnTo>
                  <a:pt x="165" y="68"/>
                </a:lnTo>
                <a:lnTo>
                  <a:pt x="166" y="69"/>
                </a:lnTo>
                <a:lnTo>
                  <a:pt x="168" y="69"/>
                </a:lnTo>
                <a:lnTo>
                  <a:pt x="169" y="69"/>
                </a:lnTo>
                <a:lnTo>
                  <a:pt x="170" y="69"/>
                </a:lnTo>
                <a:lnTo>
                  <a:pt x="172" y="70"/>
                </a:lnTo>
                <a:lnTo>
                  <a:pt x="173" y="70"/>
                </a:lnTo>
                <a:lnTo>
                  <a:pt x="174" y="70"/>
                </a:lnTo>
                <a:lnTo>
                  <a:pt x="176" y="72"/>
                </a:lnTo>
                <a:lnTo>
                  <a:pt x="177" y="72"/>
                </a:lnTo>
                <a:lnTo>
                  <a:pt x="178" y="72"/>
                </a:lnTo>
                <a:lnTo>
                  <a:pt x="181" y="73"/>
                </a:lnTo>
                <a:lnTo>
                  <a:pt x="182" y="73"/>
                </a:lnTo>
                <a:lnTo>
                  <a:pt x="184" y="74"/>
                </a:lnTo>
                <a:lnTo>
                  <a:pt x="185" y="74"/>
                </a:lnTo>
                <a:lnTo>
                  <a:pt x="188" y="74"/>
                </a:lnTo>
                <a:lnTo>
                  <a:pt x="189" y="76"/>
                </a:lnTo>
                <a:lnTo>
                  <a:pt x="192" y="76"/>
                </a:lnTo>
                <a:lnTo>
                  <a:pt x="194" y="77"/>
                </a:lnTo>
                <a:lnTo>
                  <a:pt x="196" y="77"/>
                </a:lnTo>
                <a:lnTo>
                  <a:pt x="197" y="78"/>
                </a:lnTo>
                <a:lnTo>
                  <a:pt x="198" y="78"/>
                </a:lnTo>
                <a:lnTo>
                  <a:pt x="201" y="78"/>
                </a:lnTo>
                <a:lnTo>
                  <a:pt x="202" y="80"/>
                </a:lnTo>
                <a:lnTo>
                  <a:pt x="203" y="80"/>
                </a:lnTo>
                <a:lnTo>
                  <a:pt x="205" y="80"/>
                </a:lnTo>
                <a:lnTo>
                  <a:pt x="206" y="81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2"/>
                </a:lnTo>
                <a:lnTo>
                  <a:pt x="213" y="82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4"/>
                </a:lnTo>
                <a:lnTo>
                  <a:pt x="221" y="84"/>
                </a:lnTo>
                <a:lnTo>
                  <a:pt x="222" y="84"/>
                </a:lnTo>
                <a:lnTo>
                  <a:pt x="223" y="84"/>
                </a:lnTo>
                <a:lnTo>
                  <a:pt x="225" y="84"/>
                </a:lnTo>
                <a:lnTo>
                  <a:pt x="226" y="84"/>
                </a:lnTo>
                <a:lnTo>
                  <a:pt x="227" y="84"/>
                </a:lnTo>
                <a:lnTo>
                  <a:pt x="229" y="84"/>
                </a:lnTo>
                <a:lnTo>
                  <a:pt x="230" y="84"/>
                </a:lnTo>
                <a:lnTo>
                  <a:pt x="231" y="84"/>
                </a:lnTo>
                <a:lnTo>
                  <a:pt x="234" y="85"/>
                </a:lnTo>
                <a:lnTo>
                  <a:pt x="235" y="85"/>
                </a:lnTo>
                <a:lnTo>
                  <a:pt x="237" y="85"/>
                </a:lnTo>
                <a:lnTo>
                  <a:pt x="238" y="85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6"/>
                </a:lnTo>
                <a:lnTo>
                  <a:pt x="250" y="86"/>
                </a:lnTo>
                <a:lnTo>
                  <a:pt x="251" y="86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8"/>
                </a:lnTo>
                <a:lnTo>
                  <a:pt x="259" y="88"/>
                </a:lnTo>
                <a:lnTo>
                  <a:pt x="261" y="88"/>
                </a:lnTo>
                <a:lnTo>
                  <a:pt x="262" y="88"/>
                </a:lnTo>
                <a:lnTo>
                  <a:pt x="263" y="88"/>
                </a:lnTo>
                <a:lnTo>
                  <a:pt x="265" y="89"/>
                </a:lnTo>
                <a:lnTo>
                  <a:pt x="266" y="89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1" y="90"/>
                </a:lnTo>
                <a:lnTo>
                  <a:pt x="273" y="90"/>
                </a:lnTo>
                <a:lnTo>
                  <a:pt x="274" y="90"/>
                </a:lnTo>
                <a:lnTo>
                  <a:pt x="275" y="90"/>
                </a:lnTo>
                <a:lnTo>
                  <a:pt x="277" y="90"/>
                </a:lnTo>
                <a:lnTo>
                  <a:pt x="278" y="90"/>
                </a:lnTo>
                <a:lnTo>
                  <a:pt x="279" y="90"/>
                </a:lnTo>
                <a:lnTo>
                  <a:pt x="281" y="90"/>
                </a:lnTo>
                <a:lnTo>
                  <a:pt x="282" y="90"/>
                </a:lnTo>
                <a:lnTo>
                  <a:pt x="283" y="90"/>
                </a:lnTo>
                <a:lnTo>
                  <a:pt x="284" y="90"/>
                </a:lnTo>
                <a:lnTo>
                  <a:pt x="286" y="90"/>
                </a:lnTo>
                <a:lnTo>
                  <a:pt x="288" y="90"/>
                </a:lnTo>
                <a:lnTo>
                  <a:pt x="290" y="90"/>
                </a:lnTo>
                <a:lnTo>
                  <a:pt x="291" y="90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4" name="Freeform 13">
            <a:extLst>
              <a:ext uri="{FF2B5EF4-FFF2-40B4-BE49-F238E27FC236}">
                <a16:creationId xmlns:a16="http://schemas.microsoft.com/office/drawing/2014/main" id="{A3E9421F-A9A3-804F-A6FC-C3C38DA2DA56}"/>
              </a:ext>
            </a:extLst>
          </p:cNvPr>
          <p:cNvSpPr>
            <a:spLocks/>
          </p:cNvSpPr>
          <p:nvPr/>
        </p:nvSpPr>
        <p:spPr bwMode="auto">
          <a:xfrm>
            <a:off x="7697788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302" y="0"/>
                </a:moveTo>
                <a:lnTo>
                  <a:pt x="298" y="1"/>
                </a:lnTo>
                <a:lnTo>
                  <a:pt x="295" y="4"/>
                </a:lnTo>
                <a:lnTo>
                  <a:pt x="293" y="5"/>
                </a:lnTo>
                <a:lnTo>
                  <a:pt x="290" y="6"/>
                </a:lnTo>
                <a:lnTo>
                  <a:pt x="287" y="8"/>
                </a:lnTo>
                <a:lnTo>
                  <a:pt x="285" y="9"/>
                </a:lnTo>
                <a:lnTo>
                  <a:pt x="283" y="10"/>
                </a:lnTo>
                <a:lnTo>
                  <a:pt x="281" y="12"/>
                </a:lnTo>
                <a:lnTo>
                  <a:pt x="278" y="13"/>
                </a:lnTo>
                <a:lnTo>
                  <a:pt x="277" y="14"/>
                </a:lnTo>
                <a:lnTo>
                  <a:pt x="275" y="14"/>
                </a:lnTo>
                <a:lnTo>
                  <a:pt x="274" y="16"/>
                </a:lnTo>
                <a:lnTo>
                  <a:pt x="271" y="17"/>
                </a:lnTo>
                <a:lnTo>
                  <a:pt x="270" y="17"/>
                </a:lnTo>
                <a:lnTo>
                  <a:pt x="269" y="18"/>
                </a:lnTo>
                <a:lnTo>
                  <a:pt x="267" y="18"/>
                </a:lnTo>
                <a:lnTo>
                  <a:pt x="266" y="20"/>
                </a:lnTo>
                <a:lnTo>
                  <a:pt x="265" y="20"/>
                </a:lnTo>
                <a:lnTo>
                  <a:pt x="265" y="21"/>
                </a:lnTo>
                <a:lnTo>
                  <a:pt x="263" y="21"/>
                </a:lnTo>
                <a:lnTo>
                  <a:pt x="262" y="22"/>
                </a:lnTo>
                <a:lnTo>
                  <a:pt x="261" y="22"/>
                </a:lnTo>
                <a:lnTo>
                  <a:pt x="259" y="22"/>
                </a:lnTo>
                <a:lnTo>
                  <a:pt x="258" y="24"/>
                </a:lnTo>
                <a:lnTo>
                  <a:pt x="257" y="24"/>
                </a:lnTo>
                <a:lnTo>
                  <a:pt x="255" y="25"/>
                </a:lnTo>
                <a:lnTo>
                  <a:pt x="254" y="25"/>
                </a:lnTo>
                <a:lnTo>
                  <a:pt x="253" y="25"/>
                </a:lnTo>
                <a:lnTo>
                  <a:pt x="251" y="26"/>
                </a:lnTo>
                <a:lnTo>
                  <a:pt x="250" y="26"/>
                </a:lnTo>
                <a:lnTo>
                  <a:pt x="249" y="28"/>
                </a:lnTo>
                <a:lnTo>
                  <a:pt x="246" y="28"/>
                </a:lnTo>
                <a:lnTo>
                  <a:pt x="245" y="29"/>
                </a:lnTo>
                <a:lnTo>
                  <a:pt x="243" y="29"/>
                </a:lnTo>
                <a:lnTo>
                  <a:pt x="242" y="30"/>
                </a:lnTo>
                <a:lnTo>
                  <a:pt x="241" y="30"/>
                </a:lnTo>
                <a:lnTo>
                  <a:pt x="239" y="32"/>
                </a:lnTo>
                <a:lnTo>
                  <a:pt x="238" y="32"/>
                </a:lnTo>
                <a:lnTo>
                  <a:pt x="237" y="33"/>
                </a:lnTo>
                <a:lnTo>
                  <a:pt x="235" y="33"/>
                </a:lnTo>
                <a:lnTo>
                  <a:pt x="234" y="33"/>
                </a:lnTo>
                <a:lnTo>
                  <a:pt x="233" y="34"/>
                </a:lnTo>
                <a:lnTo>
                  <a:pt x="231" y="34"/>
                </a:lnTo>
                <a:lnTo>
                  <a:pt x="230" y="36"/>
                </a:lnTo>
                <a:lnTo>
                  <a:pt x="229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5" y="37"/>
                </a:lnTo>
                <a:lnTo>
                  <a:pt x="223" y="37"/>
                </a:lnTo>
                <a:lnTo>
                  <a:pt x="223" y="38"/>
                </a:lnTo>
                <a:lnTo>
                  <a:pt x="222" y="38"/>
                </a:lnTo>
                <a:lnTo>
                  <a:pt x="221" y="38"/>
                </a:lnTo>
                <a:lnTo>
                  <a:pt x="219" y="40"/>
                </a:lnTo>
                <a:lnTo>
                  <a:pt x="218" y="40"/>
                </a:lnTo>
                <a:lnTo>
                  <a:pt x="217" y="41"/>
                </a:lnTo>
                <a:lnTo>
                  <a:pt x="216" y="41"/>
                </a:lnTo>
                <a:lnTo>
                  <a:pt x="214" y="41"/>
                </a:lnTo>
                <a:lnTo>
                  <a:pt x="213" y="42"/>
                </a:lnTo>
                <a:lnTo>
                  <a:pt x="210" y="42"/>
                </a:lnTo>
                <a:lnTo>
                  <a:pt x="209" y="44"/>
                </a:lnTo>
                <a:lnTo>
                  <a:pt x="206" y="44"/>
                </a:lnTo>
                <a:lnTo>
                  <a:pt x="205" y="45"/>
                </a:lnTo>
                <a:lnTo>
                  <a:pt x="202" y="46"/>
                </a:lnTo>
                <a:lnTo>
                  <a:pt x="201" y="46"/>
                </a:lnTo>
                <a:lnTo>
                  <a:pt x="198" y="47"/>
                </a:lnTo>
                <a:lnTo>
                  <a:pt x="197" y="47"/>
                </a:lnTo>
                <a:lnTo>
                  <a:pt x="196" y="49"/>
                </a:lnTo>
                <a:lnTo>
                  <a:pt x="194" y="49"/>
                </a:lnTo>
                <a:lnTo>
                  <a:pt x="193" y="49"/>
                </a:lnTo>
                <a:lnTo>
                  <a:pt x="192" y="50"/>
                </a:lnTo>
                <a:lnTo>
                  <a:pt x="190" y="50"/>
                </a:lnTo>
                <a:lnTo>
                  <a:pt x="189" y="51"/>
                </a:lnTo>
                <a:lnTo>
                  <a:pt x="188" y="51"/>
                </a:lnTo>
                <a:lnTo>
                  <a:pt x="186" y="51"/>
                </a:lnTo>
                <a:lnTo>
                  <a:pt x="185" y="51"/>
                </a:lnTo>
                <a:lnTo>
                  <a:pt x="184" y="53"/>
                </a:lnTo>
                <a:lnTo>
                  <a:pt x="182" y="53"/>
                </a:lnTo>
                <a:lnTo>
                  <a:pt x="181" y="54"/>
                </a:lnTo>
                <a:lnTo>
                  <a:pt x="180" y="54"/>
                </a:lnTo>
                <a:lnTo>
                  <a:pt x="178" y="54"/>
                </a:lnTo>
                <a:lnTo>
                  <a:pt x="177" y="54"/>
                </a:lnTo>
                <a:lnTo>
                  <a:pt x="177" y="55"/>
                </a:lnTo>
                <a:lnTo>
                  <a:pt x="176" y="55"/>
                </a:lnTo>
                <a:lnTo>
                  <a:pt x="174" y="55"/>
                </a:lnTo>
                <a:lnTo>
                  <a:pt x="173" y="57"/>
                </a:lnTo>
                <a:lnTo>
                  <a:pt x="172" y="57"/>
                </a:lnTo>
                <a:lnTo>
                  <a:pt x="170" y="57"/>
                </a:lnTo>
                <a:lnTo>
                  <a:pt x="168" y="58"/>
                </a:lnTo>
                <a:lnTo>
                  <a:pt x="166" y="58"/>
                </a:lnTo>
                <a:lnTo>
                  <a:pt x="165" y="58"/>
                </a:lnTo>
                <a:lnTo>
                  <a:pt x="164" y="59"/>
                </a:lnTo>
                <a:lnTo>
                  <a:pt x="161" y="59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2" y="63"/>
                </a:lnTo>
                <a:lnTo>
                  <a:pt x="150" y="63"/>
                </a:lnTo>
                <a:lnTo>
                  <a:pt x="148" y="63"/>
                </a:lnTo>
                <a:lnTo>
                  <a:pt x="146" y="65"/>
                </a:lnTo>
                <a:lnTo>
                  <a:pt x="145" y="65"/>
                </a:lnTo>
                <a:lnTo>
                  <a:pt x="144" y="65"/>
                </a:lnTo>
                <a:lnTo>
                  <a:pt x="142" y="66"/>
                </a:lnTo>
                <a:lnTo>
                  <a:pt x="141" y="66"/>
                </a:lnTo>
                <a:lnTo>
                  <a:pt x="140" y="66"/>
                </a:lnTo>
                <a:lnTo>
                  <a:pt x="139" y="67"/>
                </a:lnTo>
                <a:lnTo>
                  <a:pt x="137" y="67"/>
                </a:lnTo>
                <a:lnTo>
                  <a:pt x="136" y="67"/>
                </a:lnTo>
                <a:lnTo>
                  <a:pt x="135" y="67"/>
                </a:lnTo>
                <a:lnTo>
                  <a:pt x="135" y="69"/>
                </a:lnTo>
                <a:lnTo>
                  <a:pt x="133" y="69"/>
                </a:lnTo>
                <a:lnTo>
                  <a:pt x="132" y="69"/>
                </a:lnTo>
                <a:lnTo>
                  <a:pt x="131" y="69"/>
                </a:lnTo>
                <a:lnTo>
                  <a:pt x="129" y="70"/>
                </a:lnTo>
                <a:lnTo>
                  <a:pt x="128" y="70"/>
                </a:lnTo>
                <a:lnTo>
                  <a:pt x="127" y="70"/>
                </a:lnTo>
                <a:lnTo>
                  <a:pt x="125" y="71"/>
                </a:lnTo>
                <a:lnTo>
                  <a:pt x="124" y="71"/>
                </a:lnTo>
                <a:lnTo>
                  <a:pt x="123" y="71"/>
                </a:lnTo>
                <a:lnTo>
                  <a:pt x="121" y="73"/>
                </a:lnTo>
                <a:lnTo>
                  <a:pt x="119" y="73"/>
                </a:lnTo>
                <a:lnTo>
                  <a:pt x="117" y="74"/>
                </a:lnTo>
                <a:lnTo>
                  <a:pt x="116" y="74"/>
                </a:lnTo>
                <a:lnTo>
                  <a:pt x="113" y="74"/>
                </a:lnTo>
                <a:lnTo>
                  <a:pt x="112" y="75"/>
                </a:lnTo>
                <a:lnTo>
                  <a:pt x="109" y="75"/>
                </a:lnTo>
                <a:lnTo>
                  <a:pt x="108" y="77"/>
                </a:lnTo>
                <a:lnTo>
                  <a:pt x="105" y="77"/>
                </a:lnTo>
                <a:lnTo>
                  <a:pt x="104" y="78"/>
                </a:lnTo>
                <a:lnTo>
                  <a:pt x="103" y="78"/>
                </a:lnTo>
                <a:lnTo>
                  <a:pt x="101" y="78"/>
                </a:lnTo>
                <a:lnTo>
                  <a:pt x="100" y="79"/>
                </a:lnTo>
                <a:lnTo>
                  <a:pt x="99" y="79"/>
                </a:lnTo>
                <a:lnTo>
                  <a:pt x="97" y="79"/>
                </a:lnTo>
                <a:lnTo>
                  <a:pt x="96" y="79"/>
                </a:lnTo>
                <a:lnTo>
                  <a:pt x="95" y="81"/>
                </a:lnTo>
                <a:lnTo>
                  <a:pt x="93" y="81"/>
                </a:lnTo>
                <a:lnTo>
                  <a:pt x="92" y="81"/>
                </a:lnTo>
                <a:lnTo>
                  <a:pt x="91" y="81"/>
                </a:lnTo>
                <a:lnTo>
                  <a:pt x="89" y="81"/>
                </a:lnTo>
                <a:lnTo>
                  <a:pt x="89" y="82"/>
                </a:lnTo>
                <a:lnTo>
                  <a:pt x="88" y="82"/>
                </a:lnTo>
                <a:lnTo>
                  <a:pt x="87" y="82"/>
                </a:lnTo>
                <a:lnTo>
                  <a:pt x="85" y="82"/>
                </a:lnTo>
                <a:lnTo>
                  <a:pt x="84" y="82"/>
                </a:lnTo>
                <a:lnTo>
                  <a:pt x="83" y="82"/>
                </a:lnTo>
                <a:lnTo>
                  <a:pt x="81" y="82"/>
                </a:lnTo>
                <a:lnTo>
                  <a:pt x="80" y="82"/>
                </a:lnTo>
                <a:lnTo>
                  <a:pt x="79" y="83"/>
                </a:lnTo>
                <a:lnTo>
                  <a:pt x="77" y="83"/>
                </a:lnTo>
                <a:lnTo>
                  <a:pt x="76" y="83"/>
                </a:lnTo>
                <a:lnTo>
                  <a:pt x="75" y="83"/>
                </a:lnTo>
                <a:lnTo>
                  <a:pt x="72" y="83"/>
                </a:lnTo>
                <a:lnTo>
                  <a:pt x="71" y="83"/>
                </a:lnTo>
                <a:lnTo>
                  <a:pt x="69" y="83"/>
                </a:lnTo>
                <a:lnTo>
                  <a:pt x="67" y="83"/>
                </a:lnTo>
                <a:lnTo>
                  <a:pt x="65" y="83"/>
                </a:lnTo>
                <a:lnTo>
                  <a:pt x="64" y="83"/>
                </a:lnTo>
                <a:lnTo>
                  <a:pt x="63" y="85"/>
                </a:lnTo>
                <a:lnTo>
                  <a:pt x="61" y="85"/>
                </a:lnTo>
                <a:lnTo>
                  <a:pt x="60" y="85"/>
                </a:lnTo>
                <a:lnTo>
                  <a:pt x="59" y="85"/>
                </a:lnTo>
                <a:lnTo>
                  <a:pt x="58" y="85"/>
                </a:lnTo>
                <a:lnTo>
                  <a:pt x="56" y="85"/>
                </a:lnTo>
                <a:lnTo>
                  <a:pt x="55" y="85"/>
                </a:lnTo>
                <a:lnTo>
                  <a:pt x="54" y="85"/>
                </a:lnTo>
                <a:lnTo>
                  <a:pt x="52" y="85"/>
                </a:lnTo>
                <a:lnTo>
                  <a:pt x="51" y="85"/>
                </a:lnTo>
                <a:lnTo>
                  <a:pt x="50" y="86"/>
                </a:lnTo>
                <a:lnTo>
                  <a:pt x="48" y="86"/>
                </a:lnTo>
                <a:lnTo>
                  <a:pt x="47" y="86"/>
                </a:lnTo>
                <a:lnTo>
                  <a:pt x="46" y="86"/>
                </a:lnTo>
                <a:lnTo>
                  <a:pt x="44" y="86"/>
                </a:lnTo>
                <a:lnTo>
                  <a:pt x="43" y="86"/>
                </a:lnTo>
                <a:lnTo>
                  <a:pt x="43" y="87"/>
                </a:lnTo>
                <a:lnTo>
                  <a:pt x="42" y="87"/>
                </a:lnTo>
                <a:lnTo>
                  <a:pt x="40" y="87"/>
                </a:lnTo>
                <a:lnTo>
                  <a:pt x="39" y="87"/>
                </a:lnTo>
                <a:lnTo>
                  <a:pt x="38" y="87"/>
                </a:lnTo>
                <a:lnTo>
                  <a:pt x="36" y="87"/>
                </a:lnTo>
                <a:lnTo>
                  <a:pt x="35" y="89"/>
                </a:lnTo>
                <a:lnTo>
                  <a:pt x="34" y="89"/>
                </a:lnTo>
                <a:lnTo>
                  <a:pt x="32" y="89"/>
                </a:lnTo>
                <a:lnTo>
                  <a:pt x="31" y="89"/>
                </a:lnTo>
                <a:lnTo>
                  <a:pt x="30" y="89"/>
                </a:lnTo>
                <a:lnTo>
                  <a:pt x="28" y="89"/>
                </a:lnTo>
                <a:lnTo>
                  <a:pt x="27" y="89"/>
                </a:lnTo>
                <a:lnTo>
                  <a:pt x="26" y="89"/>
                </a:lnTo>
                <a:lnTo>
                  <a:pt x="24" y="89"/>
                </a:lnTo>
                <a:lnTo>
                  <a:pt x="23" y="89"/>
                </a:lnTo>
                <a:lnTo>
                  <a:pt x="22" y="89"/>
                </a:lnTo>
                <a:lnTo>
                  <a:pt x="20" y="89"/>
                </a:lnTo>
                <a:lnTo>
                  <a:pt x="19" y="89"/>
                </a:lnTo>
                <a:lnTo>
                  <a:pt x="18" y="89"/>
                </a:lnTo>
                <a:lnTo>
                  <a:pt x="16" y="89"/>
                </a:lnTo>
                <a:lnTo>
                  <a:pt x="15" y="89"/>
                </a:lnTo>
                <a:lnTo>
                  <a:pt x="14" y="89"/>
                </a:lnTo>
                <a:lnTo>
                  <a:pt x="11" y="89"/>
                </a:lnTo>
                <a:lnTo>
                  <a:pt x="10" y="89"/>
                </a:lnTo>
                <a:lnTo>
                  <a:pt x="7" y="89"/>
                </a:lnTo>
                <a:lnTo>
                  <a:pt x="6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5" name="Freeform 14">
            <a:extLst>
              <a:ext uri="{FF2B5EF4-FFF2-40B4-BE49-F238E27FC236}">
                <a16:creationId xmlns:a16="http://schemas.microsoft.com/office/drawing/2014/main" id="{AF937C4B-C69B-0645-AE8C-B1BEE8521CD9}"/>
              </a:ext>
            </a:extLst>
          </p:cNvPr>
          <p:cNvSpPr>
            <a:spLocks/>
          </p:cNvSpPr>
          <p:nvPr/>
        </p:nvSpPr>
        <p:spPr bwMode="auto">
          <a:xfrm>
            <a:off x="7459663" y="2684463"/>
            <a:ext cx="239712" cy="69850"/>
          </a:xfrm>
          <a:custGeom>
            <a:avLst/>
            <a:gdLst>
              <a:gd name="T0" fmla="*/ 2147483646 w 302"/>
              <a:gd name="T1" fmla="*/ 2147483646 h 89"/>
              <a:gd name="T2" fmla="*/ 2147483646 w 302"/>
              <a:gd name="T3" fmla="*/ 2147483646 h 89"/>
              <a:gd name="T4" fmla="*/ 2147483646 w 302"/>
              <a:gd name="T5" fmla="*/ 2147483646 h 89"/>
              <a:gd name="T6" fmla="*/ 2147483646 w 302"/>
              <a:gd name="T7" fmla="*/ 2147483646 h 89"/>
              <a:gd name="T8" fmla="*/ 2147483646 w 302"/>
              <a:gd name="T9" fmla="*/ 2147483646 h 89"/>
              <a:gd name="T10" fmla="*/ 2147483646 w 302"/>
              <a:gd name="T11" fmla="*/ 2147483646 h 89"/>
              <a:gd name="T12" fmla="*/ 2147483646 w 302"/>
              <a:gd name="T13" fmla="*/ 2147483646 h 89"/>
              <a:gd name="T14" fmla="*/ 2147483646 w 302"/>
              <a:gd name="T15" fmla="*/ 2147483646 h 89"/>
              <a:gd name="T16" fmla="*/ 2147483646 w 302"/>
              <a:gd name="T17" fmla="*/ 2147483646 h 89"/>
              <a:gd name="T18" fmla="*/ 2147483646 w 302"/>
              <a:gd name="T19" fmla="*/ 2147483646 h 89"/>
              <a:gd name="T20" fmla="*/ 2147483646 w 302"/>
              <a:gd name="T21" fmla="*/ 2147483646 h 89"/>
              <a:gd name="T22" fmla="*/ 2147483646 w 302"/>
              <a:gd name="T23" fmla="*/ 2147483646 h 89"/>
              <a:gd name="T24" fmla="*/ 2147483646 w 302"/>
              <a:gd name="T25" fmla="*/ 2147483646 h 89"/>
              <a:gd name="T26" fmla="*/ 2147483646 w 302"/>
              <a:gd name="T27" fmla="*/ 2147483646 h 89"/>
              <a:gd name="T28" fmla="*/ 2147483646 w 302"/>
              <a:gd name="T29" fmla="*/ 2147483646 h 89"/>
              <a:gd name="T30" fmla="*/ 2147483646 w 302"/>
              <a:gd name="T31" fmla="*/ 2147483646 h 89"/>
              <a:gd name="T32" fmla="*/ 2147483646 w 302"/>
              <a:gd name="T33" fmla="*/ 2147483646 h 89"/>
              <a:gd name="T34" fmla="*/ 2147483646 w 302"/>
              <a:gd name="T35" fmla="*/ 2147483646 h 89"/>
              <a:gd name="T36" fmla="*/ 2147483646 w 302"/>
              <a:gd name="T37" fmla="*/ 2147483646 h 89"/>
              <a:gd name="T38" fmla="*/ 2147483646 w 302"/>
              <a:gd name="T39" fmla="*/ 2147483646 h 89"/>
              <a:gd name="T40" fmla="*/ 2147483646 w 302"/>
              <a:gd name="T41" fmla="*/ 2147483646 h 89"/>
              <a:gd name="T42" fmla="*/ 2147483646 w 302"/>
              <a:gd name="T43" fmla="*/ 2147483646 h 89"/>
              <a:gd name="T44" fmla="*/ 2147483646 w 302"/>
              <a:gd name="T45" fmla="*/ 2147483646 h 89"/>
              <a:gd name="T46" fmla="*/ 2147483646 w 302"/>
              <a:gd name="T47" fmla="*/ 2147483646 h 89"/>
              <a:gd name="T48" fmla="*/ 2147483646 w 302"/>
              <a:gd name="T49" fmla="*/ 2147483646 h 89"/>
              <a:gd name="T50" fmla="*/ 2147483646 w 302"/>
              <a:gd name="T51" fmla="*/ 2147483646 h 89"/>
              <a:gd name="T52" fmla="*/ 2147483646 w 302"/>
              <a:gd name="T53" fmla="*/ 2147483646 h 89"/>
              <a:gd name="T54" fmla="*/ 2147483646 w 302"/>
              <a:gd name="T55" fmla="*/ 2147483646 h 89"/>
              <a:gd name="T56" fmla="*/ 2147483646 w 302"/>
              <a:gd name="T57" fmla="*/ 2147483646 h 89"/>
              <a:gd name="T58" fmla="*/ 2147483646 w 302"/>
              <a:gd name="T59" fmla="*/ 2147483646 h 89"/>
              <a:gd name="T60" fmla="*/ 2147483646 w 302"/>
              <a:gd name="T61" fmla="*/ 2147483646 h 89"/>
              <a:gd name="T62" fmla="*/ 2147483646 w 302"/>
              <a:gd name="T63" fmla="*/ 2147483646 h 89"/>
              <a:gd name="T64" fmla="*/ 2147483646 w 302"/>
              <a:gd name="T65" fmla="*/ 2147483646 h 89"/>
              <a:gd name="T66" fmla="*/ 2147483646 w 302"/>
              <a:gd name="T67" fmla="*/ 2147483646 h 89"/>
              <a:gd name="T68" fmla="*/ 2147483646 w 302"/>
              <a:gd name="T69" fmla="*/ 2147483646 h 89"/>
              <a:gd name="T70" fmla="*/ 2147483646 w 302"/>
              <a:gd name="T71" fmla="*/ 2147483646 h 89"/>
              <a:gd name="T72" fmla="*/ 2147483646 w 302"/>
              <a:gd name="T73" fmla="*/ 2147483646 h 89"/>
              <a:gd name="T74" fmla="*/ 2147483646 w 302"/>
              <a:gd name="T75" fmla="*/ 2147483646 h 89"/>
              <a:gd name="T76" fmla="*/ 2147483646 w 302"/>
              <a:gd name="T77" fmla="*/ 2147483646 h 89"/>
              <a:gd name="T78" fmla="*/ 2147483646 w 302"/>
              <a:gd name="T79" fmla="*/ 2147483646 h 89"/>
              <a:gd name="T80" fmla="*/ 2147483646 w 302"/>
              <a:gd name="T81" fmla="*/ 2147483646 h 89"/>
              <a:gd name="T82" fmla="*/ 2147483646 w 302"/>
              <a:gd name="T83" fmla="*/ 2147483646 h 89"/>
              <a:gd name="T84" fmla="*/ 2147483646 w 302"/>
              <a:gd name="T85" fmla="*/ 2147483646 h 89"/>
              <a:gd name="T86" fmla="*/ 2147483646 w 302"/>
              <a:gd name="T87" fmla="*/ 2147483646 h 89"/>
              <a:gd name="T88" fmla="*/ 2147483646 w 302"/>
              <a:gd name="T89" fmla="*/ 2147483646 h 89"/>
              <a:gd name="T90" fmla="*/ 2147483646 w 302"/>
              <a:gd name="T91" fmla="*/ 2147483646 h 89"/>
              <a:gd name="T92" fmla="*/ 2147483646 w 302"/>
              <a:gd name="T93" fmla="*/ 2147483646 h 89"/>
              <a:gd name="T94" fmla="*/ 2147483646 w 302"/>
              <a:gd name="T95" fmla="*/ 2147483646 h 89"/>
              <a:gd name="T96" fmla="*/ 2147483646 w 302"/>
              <a:gd name="T97" fmla="*/ 2147483646 h 89"/>
              <a:gd name="T98" fmla="*/ 2147483646 w 302"/>
              <a:gd name="T99" fmla="*/ 2147483646 h 89"/>
              <a:gd name="T100" fmla="*/ 2147483646 w 302"/>
              <a:gd name="T101" fmla="*/ 2147483646 h 89"/>
              <a:gd name="T102" fmla="*/ 2147483646 w 302"/>
              <a:gd name="T103" fmla="*/ 2147483646 h 89"/>
              <a:gd name="T104" fmla="*/ 2147483646 w 302"/>
              <a:gd name="T105" fmla="*/ 2147483646 h 89"/>
              <a:gd name="T106" fmla="*/ 2147483646 w 302"/>
              <a:gd name="T107" fmla="*/ 2147483646 h 89"/>
              <a:gd name="T108" fmla="*/ 2147483646 w 302"/>
              <a:gd name="T109" fmla="*/ 2147483646 h 89"/>
              <a:gd name="T110" fmla="*/ 2147483646 w 302"/>
              <a:gd name="T111" fmla="*/ 2147483646 h 89"/>
              <a:gd name="T112" fmla="*/ 2147483646 w 302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2"/>
              <a:gd name="T172" fmla="*/ 0 h 89"/>
              <a:gd name="T173" fmla="*/ 302 w 302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2" h="89">
                <a:moveTo>
                  <a:pt x="0" y="0"/>
                </a:moveTo>
                <a:lnTo>
                  <a:pt x="4" y="1"/>
                </a:lnTo>
                <a:lnTo>
                  <a:pt x="7" y="4"/>
                </a:lnTo>
                <a:lnTo>
                  <a:pt x="11" y="5"/>
                </a:lnTo>
                <a:lnTo>
                  <a:pt x="14" y="6"/>
                </a:lnTo>
                <a:lnTo>
                  <a:pt x="15" y="8"/>
                </a:lnTo>
                <a:lnTo>
                  <a:pt x="18" y="9"/>
                </a:lnTo>
                <a:lnTo>
                  <a:pt x="20" y="10"/>
                </a:lnTo>
                <a:lnTo>
                  <a:pt x="23" y="12"/>
                </a:lnTo>
                <a:lnTo>
                  <a:pt x="24" y="13"/>
                </a:lnTo>
                <a:lnTo>
                  <a:pt x="26" y="14"/>
                </a:lnTo>
                <a:lnTo>
                  <a:pt x="28" y="14"/>
                </a:lnTo>
                <a:lnTo>
                  <a:pt x="30" y="16"/>
                </a:lnTo>
                <a:lnTo>
                  <a:pt x="31" y="17"/>
                </a:lnTo>
                <a:lnTo>
                  <a:pt x="32" y="17"/>
                </a:lnTo>
                <a:lnTo>
                  <a:pt x="34" y="18"/>
                </a:lnTo>
                <a:lnTo>
                  <a:pt x="35" y="18"/>
                </a:lnTo>
                <a:lnTo>
                  <a:pt x="36" y="20"/>
                </a:lnTo>
                <a:lnTo>
                  <a:pt x="38" y="20"/>
                </a:lnTo>
                <a:lnTo>
                  <a:pt x="39" y="21"/>
                </a:lnTo>
                <a:lnTo>
                  <a:pt x="40" y="21"/>
                </a:lnTo>
                <a:lnTo>
                  <a:pt x="42" y="22"/>
                </a:lnTo>
                <a:lnTo>
                  <a:pt x="43" y="22"/>
                </a:lnTo>
                <a:lnTo>
                  <a:pt x="44" y="22"/>
                </a:lnTo>
                <a:lnTo>
                  <a:pt x="44" y="24"/>
                </a:lnTo>
                <a:lnTo>
                  <a:pt x="46" y="24"/>
                </a:lnTo>
                <a:lnTo>
                  <a:pt x="47" y="25"/>
                </a:lnTo>
                <a:lnTo>
                  <a:pt x="48" y="25"/>
                </a:lnTo>
                <a:lnTo>
                  <a:pt x="49" y="25"/>
                </a:lnTo>
                <a:lnTo>
                  <a:pt x="51" y="26"/>
                </a:lnTo>
                <a:lnTo>
                  <a:pt x="53" y="26"/>
                </a:lnTo>
                <a:lnTo>
                  <a:pt x="55" y="28"/>
                </a:lnTo>
                <a:lnTo>
                  <a:pt x="56" y="28"/>
                </a:lnTo>
                <a:lnTo>
                  <a:pt x="57" y="29"/>
                </a:lnTo>
                <a:lnTo>
                  <a:pt x="60" y="29"/>
                </a:lnTo>
                <a:lnTo>
                  <a:pt x="61" y="30"/>
                </a:lnTo>
                <a:lnTo>
                  <a:pt x="63" y="30"/>
                </a:lnTo>
                <a:lnTo>
                  <a:pt x="64" y="32"/>
                </a:lnTo>
                <a:lnTo>
                  <a:pt x="65" y="32"/>
                </a:lnTo>
                <a:lnTo>
                  <a:pt x="67" y="33"/>
                </a:lnTo>
                <a:lnTo>
                  <a:pt x="68" y="33"/>
                </a:lnTo>
                <a:lnTo>
                  <a:pt x="69" y="34"/>
                </a:lnTo>
                <a:lnTo>
                  <a:pt x="71" y="34"/>
                </a:lnTo>
                <a:lnTo>
                  <a:pt x="72" y="34"/>
                </a:lnTo>
                <a:lnTo>
                  <a:pt x="72" y="36"/>
                </a:lnTo>
                <a:lnTo>
                  <a:pt x="73" y="36"/>
                </a:lnTo>
                <a:lnTo>
                  <a:pt x="75" y="36"/>
                </a:lnTo>
                <a:lnTo>
                  <a:pt x="76" y="37"/>
                </a:lnTo>
                <a:lnTo>
                  <a:pt x="77" y="37"/>
                </a:lnTo>
                <a:lnTo>
                  <a:pt x="79" y="37"/>
                </a:lnTo>
                <a:lnTo>
                  <a:pt x="80" y="38"/>
                </a:lnTo>
                <a:lnTo>
                  <a:pt x="81" y="38"/>
                </a:lnTo>
                <a:lnTo>
                  <a:pt x="83" y="40"/>
                </a:lnTo>
                <a:lnTo>
                  <a:pt x="84" y="40"/>
                </a:lnTo>
                <a:lnTo>
                  <a:pt x="85" y="41"/>
                </a:lnTo>
                <a:lnTo>
                  <a:pt x="87" y="41"/>
                </a:lnTo>
                <a:lnTo>
                  <a:pt x="89" y="41"/>
                </a:lnTo>
                <a:lnTo>
                  <a:pt x="91" y="42"/>
                </a:lnTo>
                <a:lnTo>
                  <a:pt x="92" y="42"/>
                </a:lnTo>
                <a:lnTo>
                  <a:pt x="93" y="44"/>
                </a:lnTo>
                <a:lnTo>
                  <a:pt x="96" y="44"/>
                </a:lnTo>
                <a:lnTo>
                  <a:pt x="97" y="45"/>
                </a:lnTo>
                <a:lnTo>
                  <a:pt x="100" y="46"/>
                </a:lnTo>
                <a:lnTo>
                  <a:pt x="103" y="46"/>
                </a:lnTo>
                <a:lnTo>
                  <a:pt x="104" y="47"/>
                </a:lnTo>
                <a:lnTo>
                  <a:pt x="105" y="47"/>
                </a:lnTo>
                <a:lnTo>
                  <a:pt x="107" y="49"/>
                </a:lnTo>
                <a:lnTo>
                  <a:pt x="109" y="49"/>
                </a:lnTo>
                <a:lnTo>
                  <a:pt x="111" y="49"/>
                </a:lnTo>
                <a:lnTo>
                  <a:pt x="112" y="50"/>
                </a:lnTo>
                <a:lnTo>
                  <a:pt x="113" y="50"/>
                </a:lnTo>
                <a:lnTo>
                  <a:pt x="115" y="51"/>
                </a:lnTo>
                <a:lnTo>
                  <a:pt x="116" y="51"/>
                </a:lnTo>
                <a:lnTo>
                  <a:pt x="117" y="51"/>
                </a:lnTo>
                <a:lnTo>
                  <a:pt x="119" y="53"/>
                </a:lnTo>
                <a:lnTo>
                  <a:pt x="120" y="53"/>
                </a:lnTo>
                <a:lnTo>
                  <a:pt x="121" y="53"/>
                </a:lnTo>
                <a:lnTo>
                  <a:pt x="123" y="54"/>
                </a:lnTo>
                <a:lnTo>
                  <a:pt x="124" y="54"/>
                </a:lnTo>
                <a:lnTo>
                  <a:pt x="125" y="54"/>
                </a:lnTo>
                <a:lnTo>
                  <a:pt x="126" y="55"/>
                </a:lnTo>
                <a:lnTo>
                  <a:pt x="128" y="55"/>
                </a:lnTo>
                <a:lnTo>
                  <a:pt x="129" y="55"/>
                </a:lnTo>
                <a:lnTo>
                  <a:pt x="130" y="57"/>
                </a:lnTo>
                <a:lnTo>
                  <a:pt x="132" y="57"/>
                </a:lnTo>
                <a:lnTo>
                  <a:pt x="133" y="57"/>
                </a:lnTo>
                <a:lnTo>
                  <a:pt x="134" y="58"/>
                </a:lnTo>
                <a:lnTo>
                  <a:pt x="136" y="58"/>
                </a:lnTo>
                <a:lnTo>
                  <a:pt x="138" y="58"/>
                </a:lnTo>
                <a:lnTo>
                  <a:pt x="140" y="59"/>
                </a:lnTo>
                <a:lnTo>
                  <a:pt x="142" y="59"/>
                </a:lnTo>
                <a:lnTo>
                  <a:pt x="144" y="61"/>
                </a:lnTo>
                <a:lnTo>
                  <a:pt x="146" y="61"/>
                </a:lnTo>
                <a:lnTo>
                  <a:pt x="148" y="62"/>
                </a:lnTo>
                <a:lnTo>
                  <a:pt x="149" y="62"/>
                </a:lnTo>
                <a:lnTo>
                  <a:pt x="152" y="63"/>
                </a:lnTo>
                <a:lnTo>
                  <a:pt x="153" y="63"/>
                </a:lnTo>
                <a:lnTo>
                  <a:pt x="154" y="63"/>
                </a:lnTo>
                <a:lnTo>
                  <a:pt x="156" y="65"/>
                </a:lnTo>
                <a:lnTo>
                  <a:pt x="157" y="65"/>
                </a:lnTo>
                <a:lnTo>
                  <a:pt x="158" y="65"/>
                </a:lnTo>
                <a:lnTo>
                  <a:pt x="160" y="66"/>
                </a:lnTo>
                <a:lnTo>
                  <a:pt x="161" y="66"/>
                </a:lnTo>
                <a:lnTo>
                  <a:pt x="162" y="66"/>
                </a:lnTo>
                <a:lnTo>
                  <a:pt x="164" y="66"/>
                </a:lnTo>
                <a:lnTo>
                  <a:pt x="165" y="67"/>
                </a:lnTo>
                <a:lnTo>
                  <a:pt x="166" y="67"/>
                </a:lnTo>
                <a:lnTo>
                  <a:pt x="168" y="67"/>
                </a:lnTo>
                <a:lnTo>
                  <a:pt x="169" y="69"/>
                </a:lnTo>
                <a:lnTo>
                  <a:pt x="170" y="69"/>
                </a:lnTo>
                <a:lnTo>
                  <a:pt x="172" y="69"/>
                </a:lnTo>
                <a:lnTo>
                  <a:pt x="173" y="70"/>
                </a:lnTo>
                <a:lnTo>
                  <a:pt x="174" y="70"/>
                </a:lnTo>
                <a:lnTo>
                  <a:pt x="176" y="70"/>
                </a:lnTo>
                <a:lnTo>
                  <a:pt x="177" y="71"/>
                </a:lnTo>
                <a:lnTo>
                  <a:pt x="178" y="71"/>
                </a:lnTo>
                <a:lnTo>
                  <a:pt x="181" y="71"/>
                </a:lnTo>
                <a:lnTo>
                  <a:pt x="182" y="73"/>
                </a:lnTo>
                <a:lnTo>
                  <a:pt x="184" y="73"/>
                </a:lnTo>
                <a:lnTo>
                  <a:pt x="185" y="74"/>
                </a:lnTo>
                <a:lnTo>
                  <a:pt x="188" y="74"/>
                </a:lnTo>
                <a:lnTo>
                  <a:pt x="189" y="74"/>
                </a:lnTo>
                <a:lnTo>
                  <a:pt x="192" y="75"/>
                </a:lnTo>
                <a:lnTo>
                  <a:pt x="194" y="75"/>
                </a:lnTo>
                <a:lnTo>
                  <a:pt x="196" y="77"/>
                </a:lnTo>
                <a:lnTo>
                  <a:pt x="197" y="77"/>
                </a:lnTo>
                <a:lnTo>
                  <a:pt x="198" y="78"/>
                </a:lnTo>
                <a:lnTo>
                  <a:pt x="201" y="78"/>
                </a:lnTo>
                <a:lnTo>
                  <a:pt x="202" y="78"/>
                </a:lnTo>
                <a:lnTo>
                  <a:pt x="203" y="79"/>
                </a:lnTo>
                <a:lnTo>
                  <a:pt x="205" y="79"/>
                </a:lnTo>
                <a:lnTo>
                  <a:pt x="206" y="79"/>
                </a:lnTo>
                <a:lnTo>
                  <a:pt x="207" y="81"/>
                </a:lnTo>
                <a:lnTo>
                  <a:pt x="209" y="81"/>
                </a:lnTo>
                <a:lnTo>
                  <a:pt x="210" y="81"/>
                </a:lnTo>
                <a:lnTo>
                  <a:pt x="211" y="81"/>
                </a:lnTo>
                <a:lnTo>
                  <a:pt x="213" y="81"/>
                </a:lnTo>
                <a:lnTo>
                  <a:pt x="214" y="82"/>
                </a:lnTo>
                <a:lnTo>
                  <a:pt x="215" y="82"/>
                </a:lnTo>
                <a:lnTo>
                  <a:pt x="217" y="82"/>
                </a:lnTo>
                <a:lnTo>
                  <a:pt x="218" y="82"/>
                </a:lnTo>
                <a:lnTo>
                  <a:pt x="219" y="82"/>
                </a:lnTo>
                <a:lnTo>
                  <a:pt x="221" y="82"/>
                </a:lnTo>
                <a:lnTo>
                  <a:pt x="222" y="82"/>
                </a:lnTo>
                <a:lnTo>
                  <a:pt x="223" y="82"/>
                </a:lnTo>
                <a:lnTo>
                  <a:pt x="225" y="83"/>
                </a:lnTo>
                <a:lnTo>
                  <a:pt x="226" y="83"/>
                </a:lnTo>
                <a:lnTo>
                  <a:pt x="227" y="83"/>
                </a:lnTo>
                <a:lnTo>
                  <a:pt x="229" y="83"/>
                </a:lnTo>
                <a:lnTo>
                  <a:pt x="230" y="83"/>
                </a:lnTo>
                <a:lnTo>
                  <a:pt x="231" y="83"/>
                </a:lnTo>
                <a:lnTo>
                  <a:pt x="234" y="83"/>
                </a:lnTo>
                <a:lnTo>
                  <a:pt x="235" y="83"/>
                </a:lnTo>
                <a:lnTo>
                  <a:pt x="237" y="83"/>
                </a:lnTo>
                <a:lnTo>
                  <a:pt x="238" y="83"/>
                </a:lnTo>
                <a:lnTo>
                  <a:pt x="239" y="85"/>
                </a:lnTo>
                <a:lnTo>
                  <a:pt x="241" y="85"/>
                </a:lnTo>
                <a:lnTo>
                  <a:pt x="242" y="85"/>
                </a:lnTo>
                <a:lnTo>
                  <a:pt x="243" y="85"/>
                </a:lnTo>
                <a:lnTo>
                  <a:pt x="245" y="85"/>
                </a:lnTo>
                <a:lnTo>
                  <a:pt x="246" y="85"/>
                </a:lnTo>
                <a:lnTo>
                  <a:pt x="247" y="85"/>
                </a:lnTo>
                <a:lnTo>
                  <a:pt x="249" y="85"/>
                </a:lnTo>
                <a:lnTo>
                  <a:pt x="250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6"/>
                </a:lnTo>
                <a:lnTo>
                  <a:pt x="254" y="86"/>
                </a:lnTo>
                <a:lnTo>
                  <a:pt x="255" y="86"/>
                </a:lnTo>
                <a:lnTo>
                  <a:pt x="257" y="86"/>
                </a:lnTo>
                <a:lnTo>
                  <a:pt x="258" y="86"/>
                </a:lnTo>
                <a:lnTo>
                  <a:pt x="259" y="86"/>
                </a:lnTo>
                <a:lnTo>
                  <a:pt x="261" y="87"/>
                </a:lnTo>
                <a:lnTo>
                  <a:pt x="262" y="87"/>
                </a:lnTo>
                <a:lnTo>
                  <a:pt x="263" y="87"/>
                </a:lnTo>
                <a:lnTo>
                  <a:pt x="265" y="87"/>
                </a:lnTo>
                <a:lnTo>
                  <a:pt x="266" y="87"/>
                </a:lnTo>
                <a:lnTo>
                  <a:pt x="267" y="87"/>
                </a:lnTo>
                <a:lnTo>
                  <a:pt x="267" y="89"/>
                </a:lnTo>
                <a:lnTo>
                  <a:pt x="269" y="89"/>
                </a:lnTo>
                <a:lnTo>
                  <a:pt x="270" y="89"/>
                </a:lnTo>
                <a:lnTo>
                  <a:pt x="271" y="89"/>
                </a:lnTo>
                <a:lnTo>
                  <a:pt x="273" y="89"/>
                </a:lnTo>
                <a:lnTo>
                  <a:pt x="274" y="89"/>
                </a:lnTo>
                <a:lnTo>
                  <a:pt x="275" y="89"/>
                </a:lnTo>
                <a:lnTo>
                  <a:pt x="277" y="89"/>
                </a:lnTo>
                <a:lnTo>
                  <a:pt x="278" y="89"/>
                </a:lnTo>
                <a:lnTo>
                  <a:pt x="279" y="89"/>
                </a:lnTo>
                <a:lnTo>
                  <a:pt x="281" y="89"/>
                </a:lnTo>
                <a:lnTo>
                  <a:pt x="282" y="89"/>
                </a:lnTo>
                <a:lnTo>
                  <a:pt x="283" y="89"/>
                </a:lnTo>
                <a:lnTo>
                  <a:pt x="284" y="89"/>
                </a:lnTo>
                <a:lnTo>
                  <a:pt x="286" y="89"/>
                </a:lnTo>
                <a:lnTo>
                  <a:pt x="288" y="89"/>
                </a:lnTo>
                <a:lnTo>
                  <a:pt x="290" y="89"/>
                </a:lnTo>
                <a:lnTo>
                  <a:pt x="291" y="89"/>
                </a:lnTo>
                <a:lnTo>
                  <a:pt x="294" y="89"/>
                </a:lnTo>
                <a:lnTo>
                  <a:pt x="295" y="89"/>
                </a:lnTo>
                <a:lnTo>
                  <a:pt x="298" y="89"/>
                </a:lnTo>
                <a:lnTo>
                  <a:pt x="299" y="89"/>
                </a:lnTo>
                <a:lnTo>
                  <a:pt x="302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6" name="Freeform 15">
            <a:extLst>
              <a:ext uri="{FF2B5EF4-FFF2-40B4-BE49-F238E27FC236}">
                <a16:creationId xmlns:a16="http://schemas.microsoft.com/office/drawing/2014/main" id="{80BC1B62-3B54-5D40-8B80-E0D67A6B73BA}"/>
              </a:ext>
            </a:extLst>
          </p:cNvPr>
          <p:cNvSpPr>
            <a:spLocks/>
          </p:cNvSpPr>
          <p:nvPr/>
        </p:nvSpPr>
        <p:spPr bwMode="auto">
          <a:xfrm>
            <a:off x="2455864" y="378142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7" name="Line 16">
            <a:extLst>
              <a:ext uri="{FF2B5EF4-FFF2-40B4-BE49-F238E27FC236}">
                <a16:creationId xmlns:a16="http://schemas.microsoft.com/office/drawing/2014/main" id="{B3253831-74FD-F442-8BBB-066F88741E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702300" y="2495551"/>
            <a:ext cx="1588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8" name="Line 17">
            <a:extLst>
              <a:ext uri="{FF2B5EF4-FFF2-40B4-BE49-F238E27FC236}">
                <a16:creationId xmlns:a16="http://schemas.microsoft.com/office/drawing/2014/main" id="{0295BBE7-CF38-D54B-9C80-F5B8FB6CB5BA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59" name="Line 18">
            <a:extLst>
              <a:ext uri="{FF2B5EF4-FFF2-40B4-BE49-F238E27FC236}">
                <a16:creationId xmlns:a16="http://schemas.microsoft.com/office/drawing/2014/main" id="{2C9BE7AD-F8AE-EA4F-8CBE-8334DC69BDC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2960" name="Group 111">
            <a:extLst>
              <a:ext uri="{FF2B5EF4-FFF2-40B4-BE49-F238E27FC236}">
                <a16:creationId xmlns:a16="http://schemas.microsoft.com/office/drawing/2014/main" id="{E9EE3ACF-03C7-D04A-8345-5F46F829E04A}"/>
              </a:ext>
            </a:extLst>
          </p:cNvPr>
          <p:cNvGrpSpPr>
            <a:grpSpLocks/>
          </p:cNvGrpSpPr>
          <p:nvPr/>
        </p:nvGrpSpPr>
        <p:grpSpPr bwMode="auto">
          <a:xfrm>
            <a:off x="5332413" y="2682876"/>
            <a:ext cx="476250" cy="682625"/>
            <a:chOff x="2783" y="1185"/>
            <a:chExt cx="300" cy="430"/>
          </a:xfrm>
        </p:grpSpPr>
        <p:sp>
          <p:nvSpPr>
            <p:cNvPr id="83063" name="Freeform 19">
              <a:extLst>
                <a:ext uri="{FF2B5EF4-FFF2-40B4-BE49-F238E27FC236}">
                  <a16:creationId xmlns:a16="http://schemas.microsoft.com/office/drawing/2014/main" id="{98B23B3B-650F-A244-81AD-5F5A857F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4" name="Freeform 20">
              <a:extLst>
                <a:ext uri="{FF2B5EF4-FFF2-40B4-BE49-F238E27FC236}">
                  <a16:creationId xmlns:a16="http://schemas.microsoft.com/office/drawing/2014/main" id="{27A308DC-EA1A-874E-B50B-650E8F41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5" name="Freeform 21">
              <a:extLst>
                <a:ext uri="{FF2B5EF4-FFF2-40B4-BE49-F238E27FC236}">
                  <a16:creationId xmlns:a16="http://schemas.microsoft.com/office/drawing/2014/main" id="{6B192B01-0256-AC4A-8BD7-3EA38A38B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6" name="Freeform 22">
              <a:extLst>
                <a:ext uri="{FF2B5EF4-FFF2-40B4-BE49-F238E27FC236}">
                  <a16:creationId xmlns:a16="http://schemas.microsoft.com/office/drawing/2014/main" id="{34B34AA3-5E95-5B4D-AE72-8DC218724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7" name="Freeform 23">
              <a:extLst>
                <a:ext uri="{FF2B5EF4-FFF2-40B4-BE49-F238E27FC236}">
                  <a16:creationId xmlns:a16="http://schemas.microsoft.com/office/drawing/2014/main" id="{96ED954D-81BE-4A4C-8F55-70FADE9F36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8" name="Freeform 24">
              <a:extLst>
                <a:ext uri="{FF2B5EF4-FFF2-40B4-BE49-F238E27FC236}">
                  <a16:creationId xmlns:a16="http://schemas.microsoft.com/office/drawing/2014/main" id="{7AF1DFAF-B194-B742-A15E-04CAC79D6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2961" name="Line 25">
            <a:extLst>
              <a:ext uri="{FF2B5EF4-FFF2-40B4-BE49-F238E27FC236}">
                <a16:creationId xmlns:a16="http://schemas.microsoft.com/office/drawing/2014/main" id="{056CA331-861D-3A4E-8119-B7306D782471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495551"/>
            <a:ext cx="1587" cy="23177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2" name="Line 26">
            <a:extLst>
              <a:ext uri="{FF2B5EF4-FFF2-40B4-BE49-F238E27FC236}">
                <a16:creationId xmlns:a16="http://schemas.microsoft.com/office/drawing/2014/main" id="{5173DD7F-A8E8-CD4F-9942-B93FE75BFF0A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2516189"/>
            <a:ext cx="1587" cy="2111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3" name="Line 27">
            <a:extLst>
              <a:ext uri="{FF2B5EF4-FFF2-40B4-BE49-F238E27FC236}">
                <a16:creationId xmlns:a16="http://schemas.microsoft.com/office/drawing/2014/main" id="{162DEEA9-F81C-604A-8380-4B69251303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359150"/>
            <a:ext cx="1588" cy="147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4" name="Freeform 28">
            <a:extLst>
              <a:ext uri="{FF2B5EF4-FFF2-40B4-BE49-F238E27FC236}">
                <a16:creationId xmlns:a16="http://schemas.microsoft.com/office/drawing/2014/main" id="{D7C55963-E6D2-214B-9C00-6F1F764F1CF3}"/>
              </a:ext>
            </a:extLst>
          </p:cNvPr>
          <p:cNvSpPr>
            <a:spLocks/>
          </p:cNvSpPr>
          <p:nvPr/>
        </p:nvSpPr>
        <p:spPr bwMode="auto">
          <a:xfrm>
            <a:off x="6989764" y="2767014"/>
            <a:ext cx="238125" cy="598487"/>
          </a:xfrm>
          <a:custGeom>
            <a:avLst/>
            <a:gdLst>
              <a:gd name="T0" fmla="*/ 2147483646 w 300"/>
              <a:gd name="T1" fmla="*/ 2147483646 h 754"/>
              <a:gd name="T2" fmla="*/ 2147483646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300" y="0"/>
                </a:moveTo>
                <a:lnTo>
                  <a:pt x="300" y="29"/>
                </a:lnTo>
                <a:lnTo>
                  <a:pt x="300" y="56"/>
                </a:lnTo>
                <a:lnTo>
                  <a:pt x="300" y="81"/>
                </a:lnTo>
                <a:lnTo>
                  <a:pt x="300" y="105"/>
                </a:lnTo>
                <a:lnTo>
                  <a:pt x="300" y="128"/>
                </a:lnTo>
                <a:lnTo>
                  <a:pt x="300" y="148"/>
                </a:lnTo>
                <a:lnTo>
                  <a:pt x="300" y="166"/>
                </a:lnTo>
                <a:lnTo>
                  <a:pt x="300" y="185"/>
                </a:lnTo>
                <a:lnTo>
                  <a:pt x="300" y="201"/>
                </a:lnTo>
                <a:lnTo>
                  <a:pt x="300" y="215"/>
                </a:lnTo>
                <a:lnTo>
                  <a:pt x="300" y="229"/>
                </a:lnTo>
                <a:lnTo>
                  <a:pt x="300" y="242"/>
                </a:lnTo>
                <a:lnTo>
                  <a:pt x="300" y="252"/>
                </a:lnTo>
                <a:lnTo>
                  <a:pt x="300" y="263"/>
                </a:lnTo>
                <a:lnTo>
                  <a:pt x="300" y="272"/>
                </a:lnTo>
                <a:lnTo>
                  <a:pt x="300" y="280"/>
                </a:lnTo>
                <a:lnTo>
                  <a:pt x="300" y="288"/>
                </a:lnTo>
                <a:lnTo>
                  <a:pt x="299" y="295"/>
                </a:lnTo>
                <a:lnTo>
                  <a:pt x="299" y="302"/>
                </a:lnTo>
                <a:lnTo>
                  <a:pt x="299" y="307"/>
                </a:lnTo>
                <a:lnTo>
                  <a:pt x="299" y="311"/>
                </a:lnTo>
                <a:lnTo>
                  <a:pt x="299" y="315"/>
                </a:lnTo>
                <a:lnTo>
                  <a:pt x="299" y="319"/>
                </a:lnTo>
                <a:lnTo>
                  <a:pt x="299" y="323"/>
                </a:lnTo>
                <a:lnTo>
                  <a:pt x="299" y="325"/>
                </a:lnTo>
                <a:lnTo>
                  <a:pt x="299" y="328"/>
                </a:lnTo>
                <a:lnTo>
                  <a:pt x="299" y="329"/>
                </a:lnTo>
                <a:lnTo>
                  <a:pt x="299" y="332"/>
                </a:lnTo>
                <a:lnTo>
                  <a:pt x="299" y="335"/>
                </a:lnTo>
                <a:lnTo>
                  <a:pt x="299" y="336"/>
                </a:lnTo>
                <a:lnTo>
                  <a:pt x="299" y="339"/>
                </a:lnTo>
                <a:lnTo>
                  <a:pt x="298" y="340"/>
                </a:lnTo>
                <a:lnTo>
                  <a:pt x="298" y="343"/>
                </a:lnTo>
                <a:lnTo>
                  <a:pt x="298" y="344"/>
                </a:lnTo>
                <a:lnTo>
                  <a:pt x="298" y="347"/>
                </a:lnTo>
                <a:lnTo>
                  <a:pt x="298" y="348"/>
                </a:lnTo>
                <a:lnTo>
                  <a:pt x="298" y="349"/>
                </a:lnTo>
                <a:lnTo>
                  <a:pt x="298" y="351"/>
                </a:lnTo>
                <a:lnTo>
                  <a:pt x="298" y="352"/>
                </a:lnTo>
                <a:lnTo>
                  <a:pt x="298" y="353"/>
                </a:lnTo>
                <a:lnTo>
                  <a:pt x="298" y="355"/>
                </a:lnTo>
                <a:lnTo>
                  <a:pt x="298" y="356"/>
                </a:lnTo>
                <a:lnTo>
                  <a:pt x="298" y="357"/>
                </a:lnTo>
                <a:lnTo>
                  <a:pt x="296" y="359"/>
                </a:lnTo>
                <a:lnTo>
                  <a:pt x="296" y="360"/>
                </a:lnTo>
                <a:lnTo>
                  <a:pt x="296" y="361"/>
                </a:lnTo>
                <a:lnTo>
                  <a:pt x="296" y="363"/>
                </a:lnTo>
                <a:lnTo>
                  <a:pt x="296" y="364"/>
                </a:lnTo>
                <a:lnTo>
                  <a:pt x="296" y="365"/>
                </a:lnTo>
                <a:lnTo>
                  <a:pt x="296" y="367"/>
                </a:lnTo>
                <a:lnTo>
                  <a:pt x="296" y="368"/>
                </a:lnTo>
                <a:lnTo>
                  <a:pt x="296" y="369"/>
                </a:lnTo>
                <a:lnTo>
                  <a:pt x="295" y="371"/>
                </a:lnTo>
                <a:lnTo>
                  <a:pt x="295" y="372"/>
                </a:lnTo>
                <a:lnTo>
                  <a:pt x="295" y="373"/>
                </a:lnTo>
                <a:lnTo>
                  <a:pt x="295" y="375"/>
                </a:lnTo>
                <a:lnTo>
                  <a:pt x="295" y="376"/>
                </a:lnTo>
                <a:lnTo>
                  <a:pt x="295" y="379"/>
                </a:lnTo>
                <a:lnTo>
                  <a:pt x="295" y="380"/>
                </a:lnTo>
                <a:lnTo>
                  <a:pt x="294" y="381"/>
                </a:lnTo>
                <a:lnTo>
                  <a:pt x="294" y="384"/>
                </a:lnTo>
                <a:lnTo>
                  <a:pt x="294" y="385"/>
                </a:lnTo>
                <a:lnTo>
                  <a:pt x="294" y="388"/>
                </a:lnTo>
                <a:lnTo>
                  <a:pt x="294" y="389"/>
                </a:lnTo>
                <a:lnTo>
                  <a:pt x="292" y="390"/>
                </a:lnTo>
                <a:lnTo>
                  <a:pt x="292" y="393"/>
                </a:lnTo>
                <a:lnTo>
                  <a:pt x="292" y="394"/>
                </a:lnTo>
                <a:lnTo>
                  <a:pt x="292" y="396"/>
                </a:lnTo>
                <a:lnTo>
                  <a:pt x="292" y="397"/>
                </a:lnTo>
                <a:lnTo>
                  <a:pt x="292" y="398"/>
                </a:lnTo>
                <a:lnTo>
                  <a:pt x="291" y="400"/>
                </a:lnTo>
                <a:lnTo>
                  <a:pt x="291" y="401"/>
                </a:lnTo>
                <a:lnTo>
                  <a:pt x="291" y="402"/>
                </a:lnTo>
                <a:lnTo>
                  <a:pt x="291" y="404"/>
                </a:lnTo>
                <a:lnTo>
                  <a:pt x="291" y="405"/>
                </a:lnTo>
                <a:lnTo>
                  <a:pt x="290" y="406"/>
                </a:lnTo>
                <a:lnTo>
                  <a:pt x="290" y="408"/>
                </a:lnTo>
                <a:lnTo>
                  <a:pt x="290" y="409"/>
                </a:lnTo>
                <a:lnTo>
                  <a:pt x="290" y="410"/>
                </a:lnTo>
                <a:lnTo>
                  <a:pt x="290" y="412"/>
                </a:lnTo>
                <a:lnTo>
                  <a:pt x="288" y="412"/>
                </a:lnTo>
                <a:lnTo>
                  <a:pt x="288" y="413"/>
                </a:lnTo>
                <a:lnTo>
                  <a:pt x="288" y="414"/>
                </a:lnTo>
                <a:lnTo>
                  <a:pt x="288" y="416"/>
                </a:lnTo>
                <a:lnTo>
                  <a:pt x="287" y="417"/>
                </a:lnTo>
                <a:lnTo>
                  <a:pt x="287" y="420"/>
                </a:lnTo>
                <a:lnTo>
                  <a:pt x="286" y="421"/>
                </a:lnTo>
                <a:lnTo>
                  <a:pt x="286" y="422"/>
                </a:lnTo>
                <a:lnTo>
                  <a:pt x="286" y="424"/>
                </a:lnTo>
                <a:lnTo>
                  <a:pt x="284" y="426"/>
                </a:lnTo>
                <a:lnTo>
                  <a:pt x="284" y="428"/>
                </a:lnTo>
                <a:lnTo>
                  <a:pt x="283" y="430"/>
                </a:lnTo>
                <a:lnTo>
                  <a:pt x="283" y="433"/>
                </a:lnTo>
                <a:lnTo>
                  <a:pt x="282" y="434"/>
                </a:lnTo>
                <a:lnTo>
                  <a:pt x="282" y="437"/>
                </a:lnTo>
                <a:lnTo>
                  <a:pt x="280" y="440"/>
                </a:lnTo>
                <a:lnTo>
                  <a:pt x="280" y="441"/>
                </a:lnTo>
                <a:lnTo>
                  <a:pt x="279" y="442"/>
                </a:lnTo>
                <a:lnTo>
                  <a:pt x="279" y="445"/>
                </a:lnTo>
                <a:lnTo>
                  <a:pt x="278" y="446"/>
                </a:lnTo>
                <a:lnTo>
                  <a:pt x="278" y="448"/>
                </a:lnTo>
                <a:lnTo>
                  <a:pt x="278" y="449"/>
                </a:lnTo>
                <a:lnTo>
                  <a:pt x="276" y="450"/>
                </a:lnTo>
                <a:lnTo>
                  <a:pt x="276" y="452"/>
                </a:lnTo>
                <a:lnTo>
                  <a:pt x="276" y="453"/>
                </a:lnTo>
                <a:lnTo>
                  <a:pt x="275" y="454"/>
                </a:lnTo>
                <a:lnTo>
                  <a:pt x="275" y="456"/>
                </a:lnTo>
                <a:lnTo>
                  <a:pt x="274" y="457"/>
                </a:lnTo>
                <a:lnTo>
                  <a:pt x="274" y="458"/>
                </a:lnTo>
                <a:lnTo>
                  <a:pt x="274" y="459"/>
                </a:lnTo>
                <a:lnTo>
                  <a:pt x="272" y="461"/>
                </a:lnTo>
                <a:lnTo>
                  <a:pt x="272" y="462"/>
                </a:lnTo>
                <a:lnTo>
                  <a:pt x="272" y="463"/>
                </a:lnTo>
                <a:lnTo>
                  <a:pt x="271" y="463"/>
                </a:lnTo>
                <a:lnTo>
                  <a:pt x="271" y="465"/>
                </a:lnTo>
                <a:lnTo>
                  <a:pt x="270" y="466"/>
                </a:lnTo>
                <a:lnTo>
                  <a:pt x="270" y="467"/>
                </a:lnTo>
                <a:lnTo>
                  <a:pt x="268" y="469"/>
                </a:lnTo>
                <a:lnTo>
                  <a:pt x="268" y="471"/>
                </a:lnTo>
                <a:lnTo>
                  <a:pt x="267" y="473"/>
                </a:lnTo>
                <a:lnTo>
                  <a:pt x="267" y="474"/>
                </a:lnTo>
                <a:lnTo>
                  <a:pt x="266" y="475"/>
                </a:lnTo>
                <a:lnTo>
                  <a:pt x="264" y="478"/>
                </a:lnTo>
                <a:lnTo>
                  <a:pt x="263" y="479"/>
                </a:lnTo>
                <a:lnTo>
                  <a:pt x="263" y="482"/>
                </a:lnTo>
                <a:lnTo>
                  <a:pt x="262" y="483"/>
                </a:lnTo>
                <a:lnTo>
                  <a:pt x="260" y="485"/>
                </a:lnTo>
                <a:lnTo>
                  <a:pt x="260" y="487"/>
                </a:lnTo>
                <a:lnTo>
                  <a:pt x="259" y="489"/>
                </a:lnTo>
                <a:lnTo>
                  <a:pt x="259" y="490"/>
                </a:lnTo>
                <a:lnTo>
                  <a:pt x="258" y="491"/>
                </a:lnTo>
                <a:lnTo>
                  <a:pt x="258" y="493"/>
                </a:lnTo>
                <a:lnTo>
                  <a:pt x="256" y="494"/>
                </a:lnTo>
                <a:lnTo>
                  <a:pt x="256" y="495"/>
                </a:lnTo>
                <a:lnTo>
                  <a:pt x="255" y="497"/>
                </a:lnTo>
                <a:lnTo>
                  <a:pt x="255" y="498"/>
                </a:lnTo>
                <a:lnTo>
                  <a:pt x="254" y="498"/>
                </a:lnTo>
                <a:lnTo>
                  <a:pt x="254" y="499"/>
                </a:lnTo>
                <a:lnTo>
                  <a:pt x="252" y="501"/>
                </a:lnTo>
                <a:lnTo>
                  <a:pt x="252" y="502"/>
                </a:lnTo>
                <a:lnTo>
                  <a:pt x="251" y="503"/>
                </a:lnTo>
                <a:lnTo>
                  <a:pt x="251" y="505"/>
                </a:lnTo>
                <a:lnTo>
                  <a:pt x="251" y="506"/>
                </a:lnTo>
                <a:lnTo>
                  <a:pt x="250" y="506"/>
                </a:lnTo>
                <a:lnTo>
                  <a:pt x="250" y="507"/>
                </a:lnTo>
                <a:lnTo>
                  <a:pt x="248" y="509"/>
                </a:lnTo>
                <a:lnTo>
                  <a:pt x="248" y="510"/>
                </a:lnTo>
                <a:lnTo>
                  <a:pt x="247" y="511"/>
                </a:lnTo>
                <a:lnTo>
                  <a:pt x="247" y="513"/>
                </a:lnTo>
                <a:lnTo>
                  <a:pt x="246" y="514"/>
                </a:lnTo>
                <a:lnTo>
                  <a:pt x="246" y="515"/>
                </a:lnTo>
                <a:lnTo>
                  <a:pt x="244" y="517"/>
                </a:lnTo>
                <a:lnTo>
                  <a:pt x="243" y="518"/>
                </a:lnTo>
                <a:lnTo>
                  <a:pt x="243" y="519"/>
                </a:lnTo>
                <a:lnTo>
                  <a:pt x="242" y="522"/>
                </a:lnTo>
                <a:lnTo>
                  <a:pt x="241" y="523"/>
                </a:lnTo>
                <a:lnTo>
                  <a:pt x="239" y="525"/>
                </a:lnTo>
                <a:lnTo>
                  <a:pt x="239" y="527"/>
                </a:lnTo>
                <a:lnTo>
                  <a:pt x="238" y="529"/>
                </a:lnTo>
                <a:lnTo>
                  <a:pt x="238" y="530"/>
                </a:lnTo>
                <a:lnTo>
                  <a:pt x="237" y="531"/>
                </a:lnTo>
                <a:lnTo>
                  <a:pt x="235" y="532"/>
                </a:lnTo>
                <a:lnTo>
                  <a:pt x="235" y="534"/>
                </a:lnTo>
                <a:lnTo>
                  <a:pt x="234" y="534"/>
                </a:lnTo>
                <a:lnTo>
                  <a:pt x="234" y="535"/>
                </a:lnTo>
                <a:lnTo>
                  <a:pt x="234" y="536"/>
                </a:lnTo>
                <a:lnTo>
                  <a:pt x="233" y="538"/>
                </a:lnTo>
                <a:lnTo>
                  <a:pt x="231" y="539"/>
                </a:lnTo>
                <a:lnTo>
                  <a:pt x="231" y="540"/>
                </a:lnTo>
                <a:lnTo>
                  <a:pt x="230" y="542"/>
                </a:lnTo>
                <a:lnTo>
                  <a:pt x="229" y="543"/>
                </a:lnTo>
                <a:lnTo>
                  <a:pt x="229" y="544"/>
                </a:lnTo>
                <a:lnTo>
                  <a:pt x="227" y="546"/>
                </a:lnTo>
                <a:lnTo>
                  <a:pt x="227" y="547"/>
                </a:lnTo>
                <a:lnTo>
                  <a:pt x="226" y="547"/>
                </a:lnTo>
                <a:lnTo>
                  <a:pt x="226" y="548"/>
                </a:lnTo>
                <a:lnTo>
                  <a:pt x="225" y="550"/>
                </a:lnTo>
                <a:lnTo>
                  <a:pt x="225" y="551"/>
                </a:lnTo>
                <a:lnTo>
                  <a:pt x="223" y="552"/>
                </a:lnTo>
                <a:lnTo>
                  <a:pt x="222" y="554"/>
                </a:lnTo>
                <a:lnTo>
                  <a:pt x="222" y="555"/>
                </a:lnTo>
                <a:lnTo>
                  <a:pt x="221" y="556"/>
                </a:lnTo>
                <a:lnTo>
                  <a:pt x="219" y="559"/>
                </a:lnTo>
                <a:lnTo>
                  <a:pt x="219" y="560"/>
                </a:lnTo>
                <a:lnTo>
                  <a:pt x="218" y="562"/>
                </a:lnTo>
                <a:lnTo>
                  <a:pt x="217" y="562"/>
                </a:lnTo>
                <a:lnTo>
                  <a:pt x="217" y="563"/>
                </a:lnTo>
                <a:lnTo>
                  <a:pt x="215" y="564"/>
                </a:lnTo>
                <a:lnTo>
                  <a:pt x="215" y="566"/>
                </a:lnTo>
                <a:lnTo>
                  <a:pt x="214" y="567"/>
                </a:lnTo>
                <a:lnTo>
                  <a:pt x="213" y="568"/>
                </a:lnTo>
                <a:lnTo>
                  <a:pt x="213" y="570"/>
                </a:lnTo>
                <a:lnTo>
                  <a:pt x="211" y="570"/>
                </a:lnTo>
                <a:lnTo>
                  <a:pt x="211" y="571"/>
                </a:lnTo>
                <a:lnTo>
                  <a:pt x="210" y="572"/>
                </a:lnTo>
                <a:lnTo>
                  <a:pt x="210" y="574"/>
                </a:lnTo>
                <a:lnTo>
                  <a:pt x="209" y="574"/>
                </a:lnTo>
                <a:lnTo>
                  <a:pt x="209" y="575"/>
                </a:lnTo>
                <a:lnTo>
                  <a:pt x="207" y="576"/>
                </a:lnTo>
                <a:lnTo>
                  <a:pt x="206" y="578"/>
                </a:lnTo>
                <a:lnTo>
                  <a:pt x="206" y="579"/>
                </a:lnTo>
                <a:lnTo>
                  <a:pt x="205" y="579"/>
                </a:lnTo>
                <a:lnTo>
                  <a:pt x="205" y="580"/>
                </a:lnTo>
                <a:lnTo>
                  <a:pt x="203" y="582"/>
                </a:lnTo>
                <a:lnTo>
                  <a:pt x="202" y="583"/>
                </a:lnTo>
                <a:lnTo>
                  <a:pt x="201" y="584"/>
                </a:lnTo>
                <a:lnTo>
                  <a:pt x="199" y="586"/>
                </a:lnTo>
                <a:lnTo>
                  <a:pt x="199" y="587"/>
                </a:lnTo>
                <a:lnTo>
                  <a:pt x="198" y="587"/>
                </a:lnTo>
                <a:lnTo>
                  <a:pt x="198" y="588"/>
                </a:lnTo>
                <a:lnTo>
                  <a:pt x="197" y="590"/>
                </a:lnTo>
                <a:lnTo>
                  <a:pt x="197" y="591"/>
                </a:lnTo>
                <a:lnTo>
                  <a:pt x="195" y="591"/>
                </a:lnTo>
                <a:lnTo>
                  <a:pt x="195" y="592"/>
                </a:lnTo>
                <a:lnTo>
                  <a:pt x="194" y="592"/>
                </a:lnTo>
                <a:lnTo>
                  <a:pt x="194" y="594"/>
                </a:lnTo>
                <a:lnTo>
                  <a:pt x="193" y="595"/>
                </a:lnTo>
                <a:lnTo>
                  <a:pt x="193" y="596"/>
                </a:lnTo>
                <a:lnTo>
                  <a:pt x="191" y="596"/>
                </a:lnTo>
                <a:lnTo>
                  <a:pt x="191" y="598"/>
                </a:lnTo>
                <a:lnTo>
                  <a:pt x="190" y="598"/>
                </a:lnTo>
                <a:lnTo>
                  <a:pt x="190" y="599"/>
                </a:lnTo>
                <a:lnTo>
                  <a:pt x="189" y="600"/>
                </a:lnTo>
                <a:lnTo>
                  <a:pt x="189" y="602"/>
                </a:lnTo>
                <a:lnTo>
                  <a:pt x="187" y="603"/>
                </a:lnTo>
                <a:lnTo>
                  <a:pt x="186" y="604"/>
                </a:lnTo>
                <a:lnTo>
                  <a:pt x="186" y="606"/>
                </a:lnTo>
                <a:lnTo>
                  <a:pt x="185" y="607"/>
                </a:lnTo>
                <a:lnTo>
                  <a:pt x="183" y="607"/>
                </a:lnTo>
                <a:lnTo>
                  <a:pt x="183" y="608"/>
                </a:lnTo>
                <a:lnTo>
                  <a:pt x="182" y="609"/>
                </a:lnTo>
                <a:lnTo>
                  <a:pt x="182" y="611"/>
                </a:lnTo>
                <a:lnTo>
                  <a:pt x="181" y="612"/>
                </a:lnTo>
                <a:lnTo>
                  <a:pt x="179" y="613"/>
                </a:lnTo>
                <a:lnTo>
                  <a:pt x="179" y="615"/>
                </a:lnTo>
                <a:lnTo>
                  <a:pt x="178" y="616"/>
                </a:lnTo>
                <a:lnTo>
                  <a:pt x="177" y="617"/>
                </a:lnTo>
                <a:lnTo>
                  <a:pt x="177" y="619"/>
                </a:lnTo>
                <a:lnTo>
                  <a:pt x="175" y="619"/>
                </a:lnTo>
                <a:lnTo>
                  <a:pt x="175" y="620"/>
                </a:lnTo>
                <a:lnTo>
                  <a:pt x="174" y="620"/>
                </a:lnTo>
                <a:lnTo>
                  <a:pt x="174" y="621"/>
                </a:lnTo>
                <a:lnTo>
                  <a:pt x="173" y="621"/>
                </a:lnTo>
                <a:lnTo>
                  <a:pt x="173" y="623"/>
                </a:lnTo>
                <a:lnTo>
                  <a:pt x="171" y="623"/>
                </a:lnTo>
                <a:lnTo>
                  <a:pt x="171" y="624"/>
                </a:lnTo>
                <a:lnTo>
                  <a:pt x="170" y="625"/>
                </a:lnTo>
                <a:lnTo>
                  <a:pt x="169" y="627"/>
                </a:lnTo>
                <a:lnTo>
                  <a:pt x="167" y="627"/>
                </a:lnTo>
                <a:lnTo>
                  <a:pt x="167" y="628"/>
                </a:lnTo>
                <a:lnTo>
                  <a:pt x="166" y="629"/>
                </a:lnTo>
                <a:lnTo>
                  <a:pt x="165" y="629"/>
                </a:lnTo>
                <a:lnTo>
                  <a:pt x="164" y="631"/>
                </a:lnTo>
                <a:lnTo>
                  <a:pt x="162" y="632"/>
                </a:lnTo>
                <a:lnTo>
                  <a:pt x="161" y="633"/>
                </a:lnTo>
                <a:lnTo>
                  <a:pt x="160" y="635"/>
                </a:lnTo>
                <a:lnTo>
                  <a:pt x="158" y="636"/>
                </a:lnTo>
                <a:lnTo>
                  <a:pt x="158" y="637"/>
                </a:lnTo>
                <a:lnTo>
                  <a:pt x="157" y="637"/>
                </a:lnTo>
                <a:lnTo>
                  <a:pt x="156" y="639"/>
                </a:lnTo>
                <a:lnTo>
                  <a:pt x="154" y="640"/>
                </a:lnTo>
                <a:lnTo>
                  <a:pt x="153" y="640"/>
                </a:lnTo>
                <a:lnTo>
                  <a:pt x="153" y="641"/>
                </a:lnTo>
                <a:lnTo>
                  <a:pt x="152" y="643"/>
                </a:lnTo>
                <a:lnTo>
                  <a:pt x="150" y="644"/>
                </a:lnTo>
                <a:lnTo>
                  <a:pt x="149" y="644"/>
                </a:lnTo>
                <a:lnTo>
                  <a:pt x="149" y="645"/>
                </a:lnTo>
                <a:lnTo>
                  <a:pt x="148" y="645"/>
                </a:lnTo>
                <a:lnTo>
                  <a:pt x="148" y="647"/>
                </a:lnTo>
                <a:lnTo>
                  <a:pt x="146" y="647"/>
                </a:lnTo>
                <a:lnTo>
                  <a:pt x="145" y="648"/>
                </a:lnTo>
                <a:lnTo>
                  <a:pt x="144" y="649"/>
                </a:lnTo>
                <a:lnTo>
                  <a:pt x="144" y="651"/>
                </a:lnTo>
                <a:lnTo>
                  <a:pt x="142" y="651"/>
                </a:lnTo>
                <a:lnTo>
                  <a:pt x="141" y="652"/>
                </a:lnTo>
                <a:lnTo>
                  <a:pt x="140" y="652"/>
                </a:lnTo>
                <a:lnTo>
                  <a:pt x="140" y="653"/>
                </a:lnTo>
                <a:lnTo>
                  <a:pt x="138" y="655"/>
                </a:lnTo>
                <a:lnTo>
                  <a:pt x="137" y="655"/>
                </a:lnTo>
                <a:lnTo>
                  <a:pt x="136" y="656"/>
                </a:lnTo>
                <a:lnTo>
                  <a:pt x="134" y="657"/>
                </a:lnTo>
                <a:lnTo>
                  <a:pt x="133" y="659"/>
                </a:lnTo>
                <a:lnTo>
                  <a:pt x="132" y="660"/>
                </a:lnTo>
                <a:lnTo>
                  <a:pt x="130" y="661"/>
                </a:lnTo>
                <a:lnTo>
                  <a:pt x="128" y="663"/>
                </a:lnTo>
                <a:lnTo>
                  <a:pt x="126" y="664"/>
                </a:lnTo>
                <a:lnTo>
                  <a:pt x="125" y="665"/>
                </a:lnTo>
                <a:lnTo>
                  <a:pt x="124" y="667"/>
                </a:lnTo>
                <a:lnTo>
                  <a:pt x="122" y="668"/>
                </a:lnTo>
                <a:lnTo>
                  <a:pt x="121" y="669"/>
                </a:lnTo>
                <a:lnTo>
                  <a:pt x="120" y="671"/>
                </a:lnTo>
                <a:lnTo>
                  <a:pt x="118" y="671"/>
                </a:lnTo>
                <a:lnTo>
                  <a:pt x="117" y="672"/>
                </a:lnTo>
                <a:lnTo>
                  <a:pt x="116" y="673"/>
                </a:lnTo>
                <a:lnTo>
                  <a:pt x="114" y="673"/>
                </a:lnTo>
                <a:lnTo>
                  <a:pt x="113" y="675"/>
                </a:lnTo>
                <a:lnTo>
                  <a:pt x="113" y="676"/>
                </a:lnTo>
                <a:lnTo>
                  <a:pt x="112" y="676"/>
                </a:lnTo>
                <a:lnTo>
                  <a:pt x="110" y="677"/>
                </a:lnTo>
                <a:lnTo>
                  <a:pt x="109" y="679"/>
                </a:lnTo>
                <a:lnTo>
                  <a:pt x="108" y="679"/>
                </a:lnTo>
                <a:lnTo>
                  <a:pt x="106" y="680"/>
                </a:lnTo>
                <a:lnTo>
                  <a:pt x="106" y="681"/>
                </a:lnTo>
                <a:lnTo>
                  <a:pt x="105" y="681"/>
                </a:lnTo>
                <a:lnTo>
                  <a:pt x="104" y="682"/>
                </a:lnTo>
                <a:lnTo>
                  <a:pt x="102" y="682"/>
                </a:lnTo>
                <a:lnTo>
                  <a:pt x="101" y="684"/>
                </a:lnTo>
                <a:lnTo>
                  <a:pt x="100" y="685"/>
                </a:lnTo>
                <a:lnTo>
                  <a:pt x="98" y="685"/>
                </a:lnTo>
                <a:lnTo>
                  <a:pt x="97" y="686"/>
                </a:lnTo>
                <a:lnTo>
                  <a:pt x="96" y="688"/>
                </a:lnTo>
                <a:lnTo>
                  <a:pt x="94" y="689"/>
                </a:lnTo>
                <a:lnTo>
                  <a:pt x="93" y="690"/>
                </a:lnTo>
                <a:lnTo>
                  <a:pt x="90" y="692"/>
                </a:lnTo>
                <a:lnTo>
                  <a:pt x="89" y="693"/>
                </a:lnTo>
                <a:lnTo>
                  <a:pt x="87" y="694"/>
                </a:lnTo>
                <a:lnTo>
                  <a:pt x="85" y="696"/>
                </a:lnTo>
                <a:lnTo>
                  <a:pt x="84" y="697"/>
                </a:lnTo>
                <a:lnTo>
                  <a:pt x="81" y="698"/>
                </a:lnTo>
                <a:lnTo>
                  <a:pt x="80" y="700"/>
                </a:lnTo>
                <a:lnTo>
                  <a:pt x="79" y="701"/>
                </a:lnTo>
                <a:lnTo>
                  <a:pt x="77" y="701"/>
                </a:lnTo>
                <a:lnTo>
                  <a:pt x="76" y="702"/>
                </a:lnTo>
                <a:lnTo>
                  <a:pt x="75" y="704"/>
                </a:lnTo>
                <a:lnTo>
                  <a:pt x="73" y="705"/>
                </a:lnTo>
                <a:lnTo>
                  <a:pt x="72" y="705"/>
                </a:lnTo>
                <a:lnTo>
                  <a:pt x="71" y="706"/>
                </a:lnTo>
                <a:lnTo>
                  <a:pt x="69" y="706"/>
                </a:lnTo>
                <a:lnTo>
                  <a:pt x="68" y="708"/>
                </a:lnTo>
                <a:lnTo>
                  <a:pt x="67" y="709"/>
                </a:lnTo>
                <a:lnTo>
                  <a:pt x="65" y="710"/>
                </a:lnTo>
                <a:lnTo>
                  <a:pt x="64" y="710"/>
                </a:lnTo>
                <a:lnTo>
                  <a:pt x="63" y="712"/>
                </a:lnTo>
                <a:lnTo>
                  <a:pt x="61" y="712"/>
                </a:lnTo>
                <a:lnTo>
                  <a:pt x="61" y="713"/>
                </a:lnTo>
                <a:lnTo>
                  <a:pt x="60" y="714"/>
                </a:lnTo>
                <a:lnTo>
                  <a:pt x="59" y="714"/>
                </a:lnTo>
                <a:lnTo>
                  <a:pt x="57" y="716"/>
                </a:lnTo>
                <a:lnTo>
                  <a:pt x="56" y="717"/>
                </a:lnTo>
                <a:lnTo>
                  <a:pt x="55" y="717"/>
                </a:lnTo>
                <a:lnTo>
                  <a:pt x="53" y="718"/>
                </a:lnTo>
                <a:lnTo>
                  <a:pt x="52" y="720"/>
                </a:lnTo>
                <a:lnTo>
                  <a:pt x="49" y="721"/>
                </a:lnTo>
                <a:lnTo>
                  <a:pt x="48" y="722"/>
                </a:lnTo>
                <a:lnTo>
                  <a:pt x="47" y="724"/>
                </a:lnTo>
                <a:lnTo>
                  <a:pt x="44" y="725"/>
                </a:lnTo>
                <a:lnTo>
                  <a:pt x="43" y="726"/>
                </a:lnTo>
                <a:lnTo>
                  <a:pt x="40" y="728"/>
                </a:lnTo>
                <a:lnTo>
                  <a:pt x="39" y="729"/>
                </a:lnTo>
                <a:lnTo>
                  <a:pt x="36" y="730"/>
                </a:lnTo>
                <a:lnTo>
                  <a:pt x="35" y="732"/>
                </a:lnTo>
                <a:lnTo>
                  <a:pt x="33" y="733"/>
                </a:lnTo>
                <a:lnTo>
                  <a:pt x="32" y="734"/>
                </a:lnTo>
                <a:lnTo>
                  <a:pt x="29" y="736"/>
                </a:lnTo>
                <a:lnTo>
                  <a:pt x="28" y="736"/>
                </a:lnTo>
                <a:lnTo>
                  <a:pt x="27" y="737"/>
                </a:lnTo>
                <a:lnTo>
                  <a:pt x="27" y="738"/>
                </a:lnTo>
                <a:lnTo>
                  <a:pt x="25" y="738"/>
                </a:lnTo>
                <a:lnTo>
                  <a:pt x="24" y="740"/>
                </a:lnTo>
                <a:lnTo>
                  <a:pt x="23" y="741"/>
                </a:lnTo>
                <a:lnTo>
                  <a:pt x="21" y="741"/>
                </a:lnTo>
                <a:lnTo>
                  <a:pt x="20" y="742"/>
                </a:lnTo>
                <a:lnTo>
                  <a:pt x="19" y="744"/>
                </a:lnTo>
                <a:lnTo>
                  <a:pt x="17" y="744"/>
                </a:lnTo>
                <a:lnTo>
                  <a:pt x="16" y="745"/>
                </a:lnTo>
                <a:lnTo>
                  <a:pt x="15" y="745"/>
                </a:lnTo>
                <a:lnTo>
                  <a:pt x="13" y="746"/>
                </a:lnTo>
                <a:lnTo>
                  <a:pt x="12" y="746"/>
                </a:lnTo>
                <a:lnTo>
                  <a:pt x="12" y="748"/>
                </a:lnTo>
                <a:lnTo>
                  <a:pt x="11" y="748"/>
                </a:lnTo>
                <a:lnTo>
                  <a:pt x="9" y="749"/>
                </a:lnTo>
                <a:lnTo>
                  <a:pt x="8" y="750"/>
                </a:lnTo>
                <a:lnTo>
                  <a:pt x="7" y="750"/>
                </a:lnTo>
                <a:lnTo>
                  <a:pt x="6" y="752"/>
                </a:lnTo>
                <a:lnTo>
                  <a:pt x="4" y="752"/>
                </a:lnTo>
                <a:lnTo>
                  <a:pt x="2" y="753"/>
                </a:lnTo>
                <a:lnTo>
                  <a:pt x="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5" name="Freeform 29">
            <a:extLst>
              <a:ext uri="{FF2B5EF4-FFF2-40B4-BE49-F238E27FC236}">
                <a16:creationId xmlns:a16="http://schemas.microsoft.com/office/drawing/2014/main" id="{A72FCD68-2454-A14A-B058-AA3D18E68BC0}"/>
              </a:ext>
            </a:extLst>
          </p:cNvPr>
          <p:cNvSpPr>
            <a:spLocks/>
          </p:cNvSpPr>
          <p:nvPr/>
        </p:nvSpPr>
        <p:spPr bwMode="auto">
          <a:xfrm>
            <a:off x="6750051" y="2767014"/>
            <a:ext cx="238125" cy="598487"/>
          </a:xfrm>
          <a:custGeom>
            <a:avLst/>
            <a:gdLst>
              <a:gd name="T0" fmla="*/ 0 w 300"/>
              <a:gd name="T1" fmla="*/ 2147483646 h 754"/>
              <a:gd name="T2" fmla="*/ 0 w 300"/>
              <a:gd name="T3" fmla="*/ 2147483646 h 754"/>
              <a:gd name="T4" fmla="*/ 2147483646 w 300"/>
              <a:gd name="T5" fmla="*/ 2147483646 h 754"/>
              <a:gd name="T6" fmla="*/ 2147483646 w 300"/>
              <a:gd name="T7" fmla="*/ 2147483646 h 754"/>
              <a:gd name="T8" fmla="*/ 2147483646 w 300"/>
              <a:gd name="T9" fmla="*/ 2147483646 h 754"/>
              <a:gd name="T10" fmla="*/ 2147483646 w 300"/>
              <a:gd name="T11" fmla="*/ 2147483646 h 754"/>
              <a:gd name="T12" fmla="*/ 2147483646 w 300"/>
              <a:gd name="T13" fmla="*/ 2147483646 h 754"/>
              <a:gd name="T14" fmla="*/ 2147483646 w 300"/>
              <a:gd name="T15" fmla="*/ 2147483646 h 754"/>
              <a:gd name="T16" fmla="*/ 2147483646 w 300"/>
              <a:gd name="T17" fmla="*/ 2147483646 h 754"/>
              <a:gd name="T18" fmla="*/ 2147483646 w 300"/>
              <a:gd name="T19" fmla="*/ 2147483646 h 754"/>
              <a:gd name="T20" fmla="*/ 2147483646 w 300"/>
              <a:gd name="T21" fmla="*/ 2147483646 h 754"/>
              <a:gd name="T22" fmla="*/ 2147483646 w 300"/>
              <a:gd name="T23" fmla="*/ 2147483646 h 754"/>
              <a:gd name="T24" fmla="*/ 2147483646 w 300"/>
              <a:gd name="T25" fmla="*/ 2147483646 h 754"/>
              <a:gd name="T26" fmla="*/ 2147483646 w 300"/>
              <a:gd name="T27" fmla="*/ 2147483646 h 754"/>
              <a:gd name="T28" fmla="*/ 2147483646 w 300"/>
              <a:gd name="T29" fmla="*/ 2147483646 h 754"/>
              <a:gd name="T30" fmla="*/ 2147483646 w 300"/>
              <a:gd name="T31" fmla="*/ 2147483646 h 754"/>
              <a:gd name="T32" fmla="*/ 2147483646 w 300"/>
              <a:gd name="T33" fmla="*/ 2147483646 h 754"/>
              <a:gd name="T34" fmla="*/ 2147483646 w 300"/>
              <a:gd name="T35" fmla="*/ 2147483646 h 754"/>
              <a:gd name="T36" fmla="*/ 2147483646 w 300"/>
              <a:gd name="T37" fmla="*/ 2147483646 h 754"/>
              <a:gd name="T38" fmla="*/ 2147483646 w 300"/>
              <a:gd name="T39" fmla="*/ 2147483646 h 754"/>
              <a:gd name="T40" fmla="*/ 2147483646 w 300"/>
              <a:gd name="T41" fmla="*/ 2147483646 h 754"/>
              <a:gd name="T42" fmla="*/ 2147483646 w 300"/>
              <a:gd name="T43" fmla="*/ 2147483646 h 754"/>
              <a:gd name="T44" fmla="*/ 2147483646 w 300"/>
              <a:gd name="T45" fmla="*/ 2147483646 h 754"/>
              <a:gd name="T46" fmla="*/ 2147483646 w 300"/>
              <a:gd name="T47" fmla="*/ 2147483646 h 754"/>
              <a:gd name="T48" fmla="*/ 2147483646 w 300"/>
              <a:gd name="T49" fmla="*/ 2147483646 h 754"/>
              <a:gd name="T50" fmla="*/ 2147483646 w 300"/>
              <a:gd name="T51" fmla="*/ 2147483646 h 754"/>
              <a:gd name="T52" fmla="*/ 2147483646 w 300"/>
              <a:gd name="T53" fmla="*/ 2147483646 h 754"/>
              <a:gd name="T54" fmla="*/ 2147483646 w 300"/>
              <a:gd name="T55" fmla="*/ 2147483646 h 754"/>
              <a:gd name="T56" fmla="*/ 2147483646 w 300"/>
              <a:gd name="T57" fmla="*/ 2147483646 h 754"/>
              <a:gd name="T58" fmla="*/ 2147483646 w 300"/>
              <a:gd name="T59" fmla="*/ 2147483646 h 754"/>
              <a:gd name="T60" fmla="*/ 2147483646 w 300"/>
              <a:gd name="T61" fmla="*/ 2147483646 h 754"/>
              <a:gd name="T62" fmla="*/ 2147483646 w 300"/>
              <a:gd name="T63" fmla="*/ 2147483646 h 754"/>
              <a:gd name="T64" fmla="*/ 2147483646 w 300"/>
              <a:gd name="T65" fmla="*/ 2147483646 h 754"/>
              <a:gd name="T66" fmla="*/ 2147483646 w 300"/>
              <a:gd name="T67" fmla="*/ 2147483646 h 754"/>
              <a:gd name="T68" fmla="*/ 2147483646 w 300"/>
              <a:gd name="T69" fmla="*/ 2147483646 h 754"/>
              <a:gd name="T70" fmla="*/ 2147483646 w 300"/>
              <a:gd name="T71" fmla="*/ 2147483646 h 754"/>
              <a:gd name="T72" fmla="*/ 2147483646 w 300"/>
              <a:gd name="T73" fmla="*/ 2147483646 h 754"/>
              <a:gd name="T74" fmla="*/ 2147483646 w 300"/>
              <a:gd name="T75" fmla="*/ 2147483646 h 754"/>
              <a:gd name="T76" fmla="*/ 2147483646 w 300"/>
              <a:gd name="T77" fmla="*/ 2147483646 h 754"/>
              <a:gd name="T78" fmla="*/ 2147483646 w 300"/>
              <a:gd name="T79" fmla="*/ 2147483646 h 754"/>
              <a:gd name="T80" fmla="*/ 2147483646 w 300"/>
              <a:gd name="T81" fmla="*/ 2147483646 h 754"/>
              <a:gd name="T82" fmla="*/ 2147483646 w 300"/>
              <a:gd name="T83" fmla="*/ 2147483646 h 754"/>
              <a:gd name="T84" fmla="*/ 2147483646 w 300"/>
              <a:gd name="T85" fmla="*/ 2147483646 h 754"/>
              <a:gd name="T86" fmla="*/ 2147483646 w 300"/>
              <a:gd name="T87" fmla="*/ 2147483646 h 754"/>
              <a:gd name="T88" fmla="*/ 2147483646 w 300"/>
              <a:gd name="T89" fmla="*/ 2147483646 h 754"/>
              <a:gd name="T90" fmla="*/ 2147483646 w 300"/>
              <a:gd name="T91" fmla="*/ 2147483646 h 754"/>
              <a:gd name="T92" fmla="*/ 2147483646 w 300"/>
              <a:gd name="T93" fmla="*/ 2147483646 h 754"/>
              <a:gd name="T94" fmla="*/ 2147483646 w 300"/>
              <a:gd name="T95" fmla="*/ 2147483646 h 754"/>
              <a:gd name="T96" fmla="*/ 2147483646 w 300"/>
              <a:gd name="T97" fmla="*/ 2147483646 h 754"/>
              <a:gd name="T98" fmla="*/ 2147483646 w 300"/>
              <a:gd name="T99" fmla="*/ 2147483646 h 754"/>
              <a:gd name="T100" fmla="*/ 2147483646 w 300"/>
              <a:gd name="T101" fmla="*/ 2147483646 h 754"/>
              <a:gd name="T102" fmla="*/ 2147483646 w 300"/>
              <a:gd name="T103" fmla="*/ 2147483646 h 754"/>
              <a:gd name="T104" fmla="*/ 2147483646 w 300"/>
              <a:gd name="T105" fmla="*/ 2147483646 h 754"/>
              <a:gd name="T106" fmla="*/ 2147483646 w 300"/>
              <a:gd name="T107" fmla="*/ 2147483646 h 754"/>
              <a:gd name="T108" fmla="*/ 2147483646 w 300"/>
              <a:gd name="T109" fmla="*/ 2147483646 h 754"/>
              <a:gd name="T110" fmla="*/ 2147483646 w 300"/>
              <a:gd name="T111" fmla="*/ 2147483646 h 754"/>
              <a:gd name="T112" fmla="*/ 2147483646 w 300"/>
              <a:gd name="T113" fmla="*/ 2147483646 h 754"/>
              <a:gd name="T114" fmla="*/ 2147483646 w 300"/>
              <a:gd name="T115" fmla="*/ 2147483646 h 754"/>
              <a:gd name="T116" fmla="*/ 2147483646 w 300"/>
              <a:gd name="T117" fmla="*/ 2147483646 h 754"/>
              <a:gd name="T118" fmla="*/ 2147483646 w 300"/>
              <a:gd name="T119" fmla="*/ 2147483646 h 754"/>
              <a:gd name="T120" fmla="*/ 2147483646 w 300"/>
              <a:gd name="T121" fmla="*/ 2147483646 h 75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0"/>
              <a:gd name="T184" fmla="*/ 0 h 754"/>
              <a:gd name="T185" fmla="*/ 300 w 300"/>
              <a:gd name="T186" fmla="*/ 754 h 75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0" h="754">
                <a:moveTo>
                  <a:pt x="0" y="0"/>
                </a:moveTo>
                <a:lnTo>
                  <a:pt x="0" y="29"/>
                </a:lnTo>
                <a:lnTo>
                  <a:pt x="0" y="56"/>
                </a:lnTo>
                <a:lnTo>
                  <a:pt x="0" y="81"/>
                </a:lnTo>
                <a:lnTo>
                  <a:pt x="0" y="105"/>
                </a:lnTo>
                <a:lnTo>
                  <a:pt x="0" y="128"/>
                </a:lnTo>
                <a:lnTo>
                  <a:pt x="0" y="148"/>
                </a:lnTo>
                <a:lnTo>
                  <a:pt x="0" y="166"/>
                </a:lnTo>
                <a:lnTo>
                  <a:pt x="0" y="185"/>
                </a:lnTo>
                <a:lnTo>
                  <a:pt x="0" y="201"/>
                </a:lnTo>
                <a:lnTo>
                  <a:pt x="0" y="215"/>
                </a:lnTo>
                <a:lnTo>
                  <a:pt x="0" y="229"/>
                </a:lnTo>
                <a:lnTo>
                  <a:pt x="0" y="242"/>
                </a:lnTo>
                <a:lnTo>
                  <a:pt x="0" y="252"/>
                </a:lnTo>
                <a:lnTo>
                  <a:pt x="0" y="263"/>
                </a:lnTo>
                <a:lnTo>
                  <a:pt x="0" y="272"/>
                </a:lnTo>
                <a:lnTo>
                  <a:pt x="0" y="280"/>
                </a:lnTo>
                <a:lnTo>
                  <a:pt x="0" y="288"/>
                </a:lnTo>
                <a:lnTo>
                  <a:pt x="0" y="295"/>
                </a:lnTo>
                <a:lnTo>
                  <a:pt x="1" y="302"/>
                </a:lnTo>
                <a:lnTo>
                  <a:pt x="1" y="307"/>
                </a:lnTo>
                <a:lnTo>
                  <a:pt x="1" y="311"/>
                </a:lnTo>
                <a:lnTo>
                  <a:pt x="1" y="315"/>
                </a:lnTo>
                <a:lnTo>
                  <a:pt x="1" y="319"/>
                </a:lnTo>
                <a:lnTo>
                  <a:pt x="1" y="323"/>
                </a:lnTo>
                <a:lnTo>
                  <a:pt x="1" y="325"/>
                </a:lnTo>
                <a:lnTo>
                  <a:pt x="1" y="328"/>
                </a:lnTo>
                <a:lnTo>
                  <a:pt x="1" y="329"/>
                </a:lnTo>
                <a:lnTo>
                  <a:pt x="1" y="332"/>
                </a:lnTo>
                <a:lnTo>
                  <a:pt x="1" y="335"/>
                </a:lnTo>
                <a:lnTo>
                  <a:pt x="1" y="336"/>
                </a:lnTo>
                <a:lnTo>
                  <a:pt x="1" y="339"/>
                </a:lnTo>
                <a:lnTo>
                  <a:pt x="1" y="340"/>
                </a:lnTo>
                <a:lnTo>
                  <a:pt x="2" y="343"/>
                </a:lnTo>
                <a:lnTo>
                  <a:pt x="2" y="344"/>
                </a:lnTo>
                <a:lnTo>
                  <a:pt x="2" y="347"/>
                </a:lnTo>
                <a:lnTo>
                  <a:pt x="2" y="348"/>
                </a:lnTo>
                <a:lnTo>
                  <a:pt x="2" y="349"/>
                </a:lnTo>
                <a:lnTo>
                  <a:pt x="2" y="351"/>
                </a:lnTo>
                <a:lnTo>
                  <a:pt x="2" y="352"/>
                </a:lnTo>
                <a:lnTo>
                  <a:pt x="2" y="353"/>
                </a:lnTo>
                <a:lnTo>
                  <a:pt x="2" y="355"/>
                </a:lnTo>
                <a:lnTo>
                  <a:pt x="2" y="356"/>
                </a:lnTo>
                <a:lnTo>
                  <a:pt x="2" y="357"/>
                </a:lnTo>
                <a:lnTo>
                  <a:pt x="4" y="359"/>
                </a:lnTo>
                <a:lnTo>
                  <a:pt x="4" y="360"/>
                </a:lnTo>
                <a:lnTo>
                  <a:pt x="4" y="361"/>
                </a:lnTo>
                <a:lnTo>
                  <a:pt x="4" y="363"/>
                </a:lnTo>
                <a:lnTo>
                  <a:pt x="4" y="364"/>
                </a:lnTo>
                <a:lnTo>
                  <a:pt x="4" y="365"/>
                </a:lnTo>
                <a:lnTo>
                  <a:pt x="4" y="367"/>
                </a:lnTo>
                <a:lnTo>
                  <a:pt x="4" y="368"/>
                </a:lnTo>
                <a:lnTo>
                  <a:pt x="4" y="369"/>
                </a:lnTo>
                <a:lnTo>
                  <a:pt x="5" y="371"/>
                </a:lnTo>
                <a:lnTo>
                  <a:pt x="5" y="372"/>
                </a:lnTo>
                <a:lnTo>
                  <a:pt x="5" y="373"/>
                </a:lnTo>
                <a:lnTo>
                  <a:pt x="5" y="375"/>
                </a:lnTo>
                <a:lnTo>
                  <a:pt x="5" y="376"/>
                </a:lnTo>
                <a:lnTo>
                  <a:pt x="5" y="379"/>
                </a:lnTo>
                <a:lnTo>
                  <a:pt x="5" y="380"/>
                </a:lnTo>
                <a:lnTo>
                  <a:pt x="6" y="381"/>
                </a:lnTo>
                <a:lnTo>
                  <a:pt x="6" y="384"/>
                </a:lnTo>
                <a:lnTo>
                  <a:pt x="6" y="385"/>
                </a:lnTo>
                <a:lnTo>
                  <a:pt x="6" y="388"/>
                </a:lnTo>
                <a:lnTo>
                  <a:pt x="8" y="389"/>
                </a:lnTo>
                <a:lnTo>
                  <a:pt x="8" y="390"/>
                </a:lnTo>
                <a:lnTo>
                  <a:pt x="8" y="393"/>
                </a:lnTo>
                <a:lnTo>
                  <a:pt x="8" y="394"/>
                </a:lnTo>
                <a:lnTo>
                  <a:pt x="8" y="396"/>
                </a:lnTo>
                <a:lnTo>
                  <a:pt x="8" y="397"/>
                </a:lnTo>
                <a:lnTo>
                  <a:pt x="9" y="398"/>
                </a:lnTo>
                <a:lnTo>
                  <a:pt x="9" y="400"/>
                </a:lnTo>
                <a:lnTo>
                  <a:pt x="9" y="401"/>
                </a:lnTo>
                <a:lnTo>
                  <a:pt x="9" y="402"/>
                </a:lnTo>
                <a:lnTo>
                  <a:pt x="9" y="404"/>
                </a:lnTo>
                <a:lnTo>
                  <a:pt x="10" y="405"/>
                </a:lnTo>
                <a:lnTo>
                  <a:pt x="10" y="406"/>
                </a:lnTo>
                <a:lnTo>
                  <a:pt x="10" y="408"/>
                </a:lnTo>
                <a:lnTo>
                  <a:pt x="10" y="409"/>
                </a:lnTo>
                <a:lnTo>
                  <a:pt x="10" y="410"/>
                </a:lnTo>
                <a:lnTo>
                  <a:pt x="12" y="412"/>
                </a:lnTo>
                <a:lnTo>
                  <a:pt x="12" y="413"/>
                </a:lnTo>
                <a:lnTo>
                  <a:pt x="12" y="414"/>
                </a:lnTo>
                <a:lnTo>
                  <a:pt x="13" y="416"/>
                </a:lnTo>
                <a:lnTo>
                  <a:pt x="13" y="417"/>
                </a:lnTo>
                <a:lnTo>
                  <a:pt x="13" y="420"/>
                </a:lnTo>
                <a:lnTo>
                  <a:pt x="14" y="421"/>
                </a:lnTo>
                <a:lnTo>
                  <a:pt x="14" y="422"/>
                </a:lnTo>
                <a:lnTo>
                  <a:pt x="14" y="424"/>
                </a:lnTo>
                <a:lnTo>
                  <a:pt x="16" y="426"/>
                </a:lnTo>
                <a:lnTo>
                  <a:pt x="16" y="428"/>
                </a:lnTo>
                <a:lnTo>
                  <a:pt x="17" y="430"/>
                </a:lnTo>
                <a:lnTo>
                  <a:pt x="17" y="433"/>
                </a:lnTo>
                <a:lnTo>
                  <a:pt x="18" y="434"/>
                </a:lnTo>
                <a:lnTo>
                  <a:pt x="18" y="437"/>
                </a:lnTo>
                <a:lnTo>
                  <a:pt x="20" y="440"/>
                </a:lnTo>
                <a:lnTo>
                  <a:pt x="20" y="441"/>
                </a:lnTo>
                <a:lnTo>
                  <a:pt x="21" y="442"/>
                </a:lnTo>
                <a:lnTo>
                  <a:pt x="21" y="445"/>
                </a:lnTo>
                <a:lnTo>
                  <a:pt x="22" y="446"/>
                </a:lnTo>
                <a:lnTo>
                  <a:pt x="22" y="448"/>
                </a:lnTo>
                <a:lnTo>
                  <a:pt x="22" y="449"/>
                </a:lnTo>
                <a:lnTo>
                  <a:pt x="24" y="450"/>
                </a:lnTo>
                <a:lnTo>
                  <a:pt x="24" y="452"/>
                </a:lnTo>
                <a:lnTo>
                  <a:pt x="24" y="453"/>
                </a:lnTo>
                <a:lnTo>
                  <a:pt x="25" y="454"/>
                </a:lnTo>
                <a:lnTo>
                  <a:pt x="25" y="456"/>
                </a:lnTo>
                <a:lnTo>
                  <a:pt x="26" y="457"/>
                </a:lnTo>
                <a:lnTo>
                  <a:pt x="26" y="458"/>
                </a:lnTo>
                <a:lnTo>
                  <a:pt x="26" y="459"/>
                </a:lnTo>
                <a:lnTo>
                  <a:pt x="28" y="461"/>
                </a:lnTo>
                <a:lnTo>
                  <a:pt x="28" y="462"/>
                </a:lnTo>
                <a:lnTo>
                  <a:pt x="28" y="463"/>
                </a:lnTo>
                <a:lnTo>
                  <a:pt x="29" y="463"/>
                </a:lnTo>
                <a:lnTo>
                  <a:pt x="29" y="465"/>
                </a:lnTo>
                <a:lnTo>
                  <a:pt x="30" y="466"/>
                </a:lnTo>
                <a:lnTo>
                  <a:pt x="30" y="467"/>
                </a:lnTo>
                <a:lnTo>
                  <a:pt x="32" y="469"/>
                </a:lnTo>
                <a:lnTo>
                  <a:pt x="32" y="471"/>
                </a:lnTo>
                <a:lnTo>
                  <a:pt x="33" y="473"/>
                </a:lnTo>
                <a:lnTo>
                  <a:pt x="34" y="474"/>
                </a:lnTo>
                <a:lnTo>
                  <a:pt x="34" y="475"/>
                </a:lnTo>
                <a:lnTo>
                  <a:pt x="36" y="478"/>
                </a:lnTo>
                <a:lnTo>
                  <a:pt x="37" y="479"/>
                </a:lnTo>
                <a:lnTo>
                  <a:pt x="37" y="482"/>
                </a:lnTo>
                <a:lnTo>
                  <a:pt x="38" y="483"/>
                </a:lnTo>
                <a:lnTo>
                  <a:pt x="40" y="485"/>
                </a:lnTo>
                <a:lnTo>
                  <a:pt x="40" y="487"/>
                </a:lnTo>
                <a:lnTo>
                  <a:pt x="41" y="489"/>
                </a:lnTo>
                <a:lnTo>
                  <a:pt x="42" y="490"/>
                </a:lnTo>
                <a:lnTo>
                  <a:pt x="42" y="491"/>
                </a:lnTo>
                <a:lnTo>
                  <a:pt x="44" y="493"/>
                </a:lnTo>
                <a:lnTo>
                  <a:pt x="44" y="494"/>
                </a:lnTo>
                <a:lnTo>
                  <a:pt x="44" y="495"/>
                </a:lnTo>
                <a:lnTo>
                  <a:pt x="45" y="497"/>
                </a:lnTo>
                <a:lnTo>
                  <a:pt x="45" y="498"/>
                </a:lnTo>
                <a:lnTo>
                  <a:pt x="46" y="498"/>
                </a:lnTo>
                <a:lnTo>
                  <a:pt x="46" y="499"/>
                </a:lnTo>
                <a:lnTo>
                  <a:pt x="48" y="501"/>
                </a:lnTo>
                <a:lnTo>
                  <a:pt x="48" y="502"/>
                </a:lnTo>
                <a:lnTo>
                  <a:pt x="49" y="503"/>
                </a:lnTo>
                <a:lnTo>
                  <a:pt x="49" y="505"/>
                </a:lnTo>
                <a:lnTo>
                  <a:pt x="50" y="506"/>
                </a:lnTo>
                <a:lnTo>
                  <a:pt x="50" y="507"/>
                </a:lnTo>
                <a:lnTo>
                  <a:pt x="52" y="509"/>
                </a:lnTo>
                <a:lnTo>
                  <a:pt x="52" y="510"/>
                </a:lnTo>
                <a:lnTo>
                  <a:pt x="53" y="511"/>
                </a:lnTo>
                <a:lnTo>
                  <a:pt x="53" y="513"/>
                </a:lnTo>
                <a:lnTo>
                  <a:pt x="54" y="514"/>
                </a:lnTo>
                <a:lnTo>
                  <a:pt x="54" y="515"/>
                </a:lnTo>
                <a:lnTo>
                  <a:pt x="56" y="517"/>
                </a:lnTo>
                <a:lnTo>
                  <a:pt x="57" y="518"/>
                </a:lnTo>
                <a:lnTo>
                  <a:pt x="58" y="519"/>
                </a:lnTo>
                <a:lnTo>
                  <a:pt x="58" y="522"/>
                </a:lnTo>
                <a:lnTo>
                  <a:pt x="60" y="523"/>
                </a:lnTo>
                <a:lnTo>
                  <a:pt x="61" y="525"/>
                </a:lnTo>
                <a:lnTo>
                  <a:pt x="61" y="527"/>
                </a:lnTo>
                <a:lnTo>
                  <a:pt x="62" y="529"/>
                </a:lnTo>
                <a:lnTo>
                  <a:pt x="64" y="530"/>
                </a:lnTo>
                <a:lnTo>
                  <a:pt x="64" y="531"/>
                </a:lnTo>
                <a:lnTo>
                  <a:pt x="65" y="532"/>
                </a:lnTo>
                <a:lnTo>
                  <a:pt x="65" y="534"/>
                </a:lnTo>
                <a:lnTo>
                  <a:pt x="66" y="534"/>
                </a:lnTo>
                <a:lnTo>
                  <a:pt x="66" y="535"/>
                </a:lnTo>
                <a:lnTo>
                  <a:pt x="66" y="536"/>
                </a:lnTo>
                <a:lnTo>
                  <a:pt x="68" y="538"/>
                </a:lnTo>
                <a:lnTo>
                  <a:pt x="69" y="539"/>
                </a:lnTo>
                <a:lnTo>
                  <a:pt x="69" y="540"/>
                </a:lnTo>
                <a:lnTo>
                  <a:pt x="70" y="542"/>
                </a:lnTo>
                <a:lnTo>
                  <a:pt x="72" y="543"/>
                </a:lnTo>
                <a:lnTo>
                  <a:pt x="72" y="544"/>
                </a:lnTo>
                <a:lnTo>
                  <a:pt x="73" y="546"/>
                </a:lnTo>
                <a:lnTo>
                  <a:pt x="73" y="547"/>
                </a:lnTo>
                <a:lnTo>
                  <a:pt x="74" y="547"/>
                </a:lnTo>
                <a:lnTo>
                  <a:pt x="74" y="548"/>
                </a:lnTo>
                <a:lnTo>
                  <a:pt x="75" y="550"/>
                </a:lnTo>
                <a:lnTo>
                  <a:pt x="75" y="551"/>
                </a:lnTo>
                <a:lnTo>
                  <a:pt x="77" y="552"/>
                </a:lnTo>
                <a:lnTo>
                  <a:pt x="78" y="554"/>
                </a:lnTo>
                <a:lnTo>
                  <a:pt x="79" y="555"/>
                </a:lnTo>
                <a:lnTo>
                  <a:pt x="79" y="556"/>
                </a:lnTo>
                <a:lnTo>
                  <a:pt x="81" y="559"/>
                </a:lnTo>
                <a:lnTo>
                  <a:pt x="82" y="560"/>
                </a:lnTo>
                <a:lnTo>
                  <a:pt x="82" y="562"/>
                </a:lnTo>
                <a:lnTo>
                  <a:pt x="83" y="562"/>
                </a:lnTo>
                <a:lnTo>
                  <a:pt x="83" y="563"/>
                </a:lnTo>
                <a:lnTo>
                  <a:pt x="85" y="564"/>
                </a:lnTo>
                <a:lnTo>
                  <a:pt x="85" y="566"/>
                </a:lnTo>
                <a:lnTo>
                  <a:pt x="86" y="567"/>
                </a:lnTo>
                <a:lnTo>
                  <a:pt x="87" y="568"/>
                </a:lnTo>
                <a:lnTo>
                  <a:pt x="89" y="570"/>
                </a:lnTo>
                <a:lnTo>
                  <a:pt x="89" y="571"/>
                </a:lnTo>
                <a:lnTo>
                  <a:pt x="90" y="571"/>
                </a:lnTo>
                <a:lnTo>
                  <a:pt x="90" y="572"/>
                </a:lnTo>
                <a:lnTo>
                  <a:pt x="91" y="574"/>
                </a:lnTo>
                <a:lnTo>
                  <a:pt x="91" y="575"/>
                </a:lnTo>
                <a:lnTo>
                  <a:pt x="93" y="575"/>
                </a:lnTo>
                <a:lnTo>
                  <a:pt x="93" y="576"/>
                </a:lnTo>
                <a:lnTo>
                  <a:pt x="94" y="578"/>
                </a:lnTo>
                <a:lnTo>
                  <a:pt x="94" y="579"/>
                </a:lnTo>
                <a:lnTo>
                  <a:pt x="95" y="579"/>
                </a:lnTo>
                <a:lnTo>
                  <a:pt x="95" y="580"/>
                </a:lnTo>
                <a:lnTo>
                  <a:pt x="97" y="582"/>
                </a:lnTo>
                <a:lnTo>
                  <a:pt x="98" y="583"/>
                </a:lnTo>
                <a:lnTo>
                  <a:pt x="98" y="584"/>
                </a:lnTo>
                <a:lnTo>
                  <a:pt x="99" y="584"/>
                </a:lnTo>
                <a:lnTo>
                  <a:pt x="101" y="586"/>
                </a:lnTo>
                <a:lnTo>
                  <a:pt x="101" y="587"/>
                </a:lnTo>
                <a:lnTo>
                  <a:pt x="102" y="587"/>
                </a:lnTo>
                <a:lnTo>
                  <a:pt x="102" y="588"/>
                </a:lnTo>
                <a:lnTo>
                  <a:pt x="103" y="590"/>
                </a:lnTo>
                <a:lnTo>
                  <a:pt x="103" y="591"/>
                </a:lnTo>
                <a:lnTo>
                  <a:pt x="105" y="591"/>
                </a:lnTo>
                <a:lnTo>
                  <a:pt x="105" y="592"/>
                </a:lnTo>
                <a:lnTo>
                  <a:pt x="106" y="592"/>
                </a:lnTo>
                <a:lnTo>
                  <a:pt x="106" y="594"/>
                </a:lnTo>
                <a:lnTo>
                  <a:pt x="107" y="595"/>
                </a:lnTo>
                <a:lnTo>
                  <a:pt x="107" y="596"/>
                </a:lnTo>
                <a:lnTo>
                  <a:pt x="109" y="596"/>
                </a:lnTo>
                <a:lnTo>
                  <a:pt x="109" y="598"/>
                </a:lnTo>
                <a:lnTo>
                  <a:pt x="110" y="598"/>
                </a:lnTo>
                <a:lnTo>
                  <a:pt x="110" y="599"/>
                </a:lnTo>
                <a:lnTo>
                  <a:pt x="111" y="600"/>
                </a:lnTo>
                <a:lnTo>
                  <a:pt x="113" y="602"/>
                </a:lnTo>
                <a:lnTo>
                  <a:pt x="113" y="603"/>
                </a:lnTo>
                <a:lnTo>
                  <a:pt x="114" y="604"/>
                </a:lnTo>
                <a:lnTo>
                  <a:pt x="115" y="606"/>
                </a:lnTo>
                <a:lnTo>
                  <a:pt x="115" y="607"/>
                </a:lnTo>
                <a:lnTo>
                  <a:pt x="117" y="607"/>
                </a:lnTo>
                <a:lnTo>
                  <a:pt x="117" y="608"/>
                </a:lnTo>
                <a:lnTo>
                  <a:pt x="118" y="609"/>
                </a:lnTo>
                <a:lnTo>
                  <a:pt x="118" y="611"/>
                </a:lnTo>
                <a:lnTo>
                  <a:pt x="119" y="612"/>
                </a:lnTo>
                <a:lnTo>
                  <a:pt x="121" y="613"/>
                </a:lnTo>
                <a:lnTo>
                  <a:pt x="121" y="615"/>
                </a:lnTo>
                <a:lnTo>
                  <a:pt x="122" y="615"/>
                </a:lnTo>
                <a:lnTo>
                  <a:pt x="122" y="616"/>
                </a:lnTo>
                <a:lnTo>
                  <a:pt x="123" y="617"/>
                </a:lnTo>
                <a:lnTo>
                  <a:pt x="123" y="619"/>
                </a:lnTo>
                <a:lnTo>
                  <a:pt x="125" y="619"/>
                </a:lnTo>
                <a:lnTo>
                  <a:pt x="125" y="620"/>
                </a:lnTo>
                <a:lnTo>
                  <a:pt x="126" y="620"/>
                </a:lnTo>
                <a:lnTo>
                  <a:pt x="126" y="621"/>
                </a:lnTo>
                <a:lnTo>
                  <a:pt x="127" y="621"/>
                </a:lnTo>
                <a:lnTo>
                  <a:pt x="127" y="623"/>
                </a:lnTo>
                <a:lnTo>
                  <a:pt x="129" y="623"/>
                </a:lnTo>
                <a:lnTo>
                  <a:pt x="129" y="624"/>
                </a:lnTo>
                <a:lnTo>
                  <a:pt x="130" y="625"/>
                </a:lnTo>
                <a:lnTo>
                  <a:pt x="131" y="625"/>
                </a:lnTo>
                <a:lnTo>
                  <a:pt x="131" y="627"/>
                </a:lnTo>
                <a:lnTo>
                  <a:pt x="133" y="627"/>
                </a:lnTo>
                <a:lnTo>
                  <a:pt x="134" y="628"/>
                </a:lnTo>
                <a:lnTo>
                  <a:pt x="134" y="629"/>
                </a:lnTo>
                <a:lnTo>
                  <a:pt x="135" y="629"/>
                </a:lnTo>
                <a:lnTo>
                  <a:pt x="137" y="631"/>
                </a:lnTo>
                <a:lnTo>
                  <a:pt x="138" y="632"/>
                </a:lnTo>
                <a:lnTo>
                  <a:pt x="139" y="633"/>
                </a:lnTo>
                <a:lnTo>
                  <a:pt x="141" y="635"/>
                </a:lnTo>
                <a:lnTo>
                  <a:pt x="142" y="636"/>
                </a:lnTo>
                <a:lnTo>
                  <a:pt x="143" y="637"/>
                </a:lnTo>
                <a:lnTo>
                  <a:pt x="145" y="639"/>
                </a:lnTo>
                <a:lnTo>
                  <a:pt x="146" y="640"/>
                </a:lnTo>
                <a:lnTo>
                  <a:pt x="147" y="640"/>
                </a:lnTo>
                <a:lnTo>
                  <a:pt x="147" y="641"/>
                </a:lnTo>
                <a:lnTo>
                  <a:pt x="149" y="643"/>
                </a:lnTo>
                <a:lnTo>
                  <a:pt x="150" y="644"/>
                </a:lnTo>
                <a:lnTo>
                  <a:pt x="151" y="644"/>
                </a:lnTo>
                <a:lnTo>
                  <a:pt x="151" y="645"/>
                </a:lnTo>
                <a:lnTo>
                  <a:pt x="152" y="645"/>
                </a:lnTo>
                <a:lnTo>
                  <a:pt x="152" y="647"/>
                </a:lnTo>
                <a:lnTo>
                  <a:pt x="154" y="647"/>
                </a:lnTo>
                <a:lnTo>
                  <a:pt x="155" y="648"/>
                </a:lnTo>
                <a:lnTo>
                  <a:pt x="156" y="649"/>
                </a:lnTo>
                <a:lnTo>
                  <a:pt x="156" y="651"/>
                </a:lnTo>
                <a:lnTo>
                  <a:pt x="158" y="651"/>
                </a:lnTo>
                <a:lnTo>
                  <a:pt x="159" y="652"/>
                </a:lnTo>
                <a:lnTo>
                  <a:pt x="160" y="652"/>
                </a:lnTo>
                <a:lnTo>
                  <a:pt x="160" y="653"/>
                </a:lnTo>
                <a:lnTo>
                  <a:pt x="162" y="655"/>
                </a:lnTo>
                <a:lnTo>
                  <a:pt x="163" y="655"/>
                </a:lnTo>
                <a:lnTo>
                  <a:pt x="164" y="656"/>
                </a:lnTo>
                <a:lnTo>
                  <a:pt x="166" y="657"/>
                </a:lnTo>
                <a:lnTo>
                  <a:pt x="167" y="659"/>
                </a:lnTo>
                <a:lnTo>
                  <a:pt x="168" y="660"/>
                </a:lnTo>
                <a:lnTo>
                  <a:pt x="170" y="661"/>
                </a:lnTo>
                <a:lnTo>
                  <a:pt x="172" y="663"/>
                </a:lnTo>
                <a:lnTo>
                  <a:pt x="174" y="664"/>
                </a:lnTo>
                <a:lnTo>
                  <a:pt x="175" y="665"/>
                </a:lnTo>
                <a:lnTo>
                  <a:pt x="176" y="667"/>
                </a:lnTo>
                <a:lnTo>
                  <a:pt x="178" y="668"/>
                </a:lnTo>
                <a:lnTo>
                  <a:pt x="179" y="669"/>
                </a:lnTo>
                <a:lnTo>
                  <a:pt x="180" y="671"/>
                </a:lnTo>
                <a:lnTo>
                  <a:pt x="182" y="671"/>
                </a:lnTo>
                <a:lnTo>
                  <a:pt x="183" y="672"/>
                </a:lnTo>
                <a:lnTo>
                  <a:pt x="184" y="673"/>
                </a:lnTo>
                <a:lnTo>
                  <a:pt x="186" y="673"/>
                </a:lnTo>
                <a:lnTo>
                  <a:pt x="187" y="675"/>
                </a:lnTo>
                <a:lnTo>
                  <a:pt x="187" y="676"/>
                </a:lnTo>
                <a:lnTo>
                  <a:pt x="188" y="676"/>
                </a:lnTo>
                <a:lnTo>
                  <a:pt x="190" y="677"/>
                </a:lnTo>
                <a:lnTo>
                  <a:pt x="191" y="677"/>
                </a:lnTo>
                <a:lnTo>
                  <a:pt x="191" y="679"/>
                </a:lnTo>
                <a:lnTo>
                  <a:pt x="192" y="679"/>
                </a:lnTo>
                <a:lnTo>
                  <a:pt x="194" y="680"/>
                </a:lnTo>
                <a:lnTo>
                  <a:pt x="195" y="681"/>
                </a:lnTo>
                <a:lnTo>
                  <a:pt x="196" y="682"/>
                </a:lnTo>
                <a:lnTo>
                  <a:pt x="198" y="682"/>
                </a:lnTo>
                <a:lnTo>
                  <a:pt x="199" y="684"/>
                </a:lnTo>
                <a:lnTo>
                  <a:pt x="200" y="685"/>
                </a:lnTo>
                <a:lnTo>
                  <a:pt x="202" y="685"/>
                </a:lnTo>
                <a:lnTo>
                  <a:pt x="203" y="686"/>
                </a:lnTo>
                <a:lnTo>
                  <a:pt x="204" y="688"/>
                </a:lnTo>
                <a:lnTo>
                  <a:pt x="206" y="689"/>
                </a:lnTo>
                <a:lnTo>
                  <a:pt x="207" y="690"/>
                </a:lnTo>
                <a:lnTo>
                  <a:pt x="210" y="692"/>
                </a:lnTo>
                <a:lnTo>
                  <a:pt x="211" y="693"/>
                </a:lnTo>
                <a:lnTo>
                  <a:pt x="214" y="694"/>
                </a:lnTo>
                <a:lnTo>
                  <a:pt x="215" y="696"/>
                </a:lnTo>
                <a:lnTo>
                  <a:pt x="218" y="697"/>
                </a:lnTo>
                <a:lnTo>
                  <a:pt x="219" y="698"/>
                </a:lnTo>
                <a:lnTo>
                  <a:pt x="220" y="700"/>
                </a:lnTo>
                <a:lnTo>
                  <a:pt x="222" y="701"/>
                </a:lnTo>
                <a:lnTo>
                  <a:pt x="223" y="701"/>
                </a:lnTo>
                <a:lnTo>
                  <a:pt x="226" y="702"/>
                </a:lnTo>
                <a:lnTo>
                  <a:pt x="227" y="704"/>
                </a:lnTo>
                <a:lnTo>
                  <a:pt x="228" y="705"/>
                </a:lnTo>
                <a:lnTo>
                  <a:pt x="230" y="706"/>
                </a:lnTo>
                <a:lnTo>
                  <a:pt x="231" y="706"/>
                </a:lnTo>
                <a:lnTo>
                  <a:pt x="232" y="708"/>
                </a:lnTo>
                <a:lnTo>
                  <a:pt x="233" y="709"/>
                </a:lnTo>
                <a:lnTo>
                  <a:pt x="235" y="709"/>
                </a:lnTo>
                <a:lnTo>
                  <a:pt x="235" y="710"/>
                </a:lnTo>
                <a:lnTo>
                  <a:pt x="236" y="710"/>
                </a:lnTo>
                <a:lnTo>
                  <a:pt x="237" y="712"/>
                </a:lnTo>
                <a:lnTo>
                  <a:pt x="239" y="712"/>
                </a:lnTo>
                <a:lnTo>
                  <a:pt x="240" y="713"/>
                </a:lnTo>
                <a:lnTo>
                  <a:pt x="240" y="714"/>
                </a:lnTo>
                <a:lnTo>
                  <a:pt x="241" y="714"/>
                </a:lnTo>
                <a:lnTo>
                  <a:pt x="243" y="716"/>
                </a:lnTo>
                <a:lnTo>
                  <a:pt x="244" y="717"/>
                </a:lnTo>
                <a:lnTo>
                  <a:pt x="245" y="717"/>
                </a:lnTo>
                <a:lnTo>
                  <a:pt x="247" y="718"/>
                </a:lnTo>
                <a:lnTo>
                  <a:pt x="249" y="720"/>
                </a:lnTo>
                <a:lnTo>
                  <a:pt x="251" y="721"/>
                </a:lnTo>
                <a:lnTo>
                  <a:pt x="252" y="722"/>
                </a:lnTo>
                <a:lnTo>
                  <a:pt x="253" y="724"/>
                </a:lnTo>
                <a:lnTo>
                  <a:pt x="256" y="725"/>
                </a:lnTo>
                <a:lnTo>
                  <a:pt x="257" y="726"/>
                </a:lnTo>
                <a:lnTo>
                  <a:pt x="260" y="728"/>
                </a:lnTo>
                <a:lnTo>
                  <a:pt x="263" y="729"/>
                </a:lnTo>
                <a:lnTo>
                  <a:pt x="264" y="730"/>
                </a:lnTo>
                <a:lnTo>
                  <a:pt x="265" y="732"/>
                </a:lnTo>
                <a:lnTo>
                  <a:pt x="267" y="733"/>
                </a:lnTo>
                <a:lnTo>
                  <a:pt x="269" y="734"/>
                </a:lnTo>
                <a:lnTo>
                  <a:pt x="271" y="736"/>
                </a:lnTo>
                <a:lnTo>
                  <a:pt x="272" y="736"/>
                </a:lnTo>
                <a:lnTo>
                  <a:pt x="273" y="737"/>
                </a:lnTo>
                <a:lnTo>
                  <a:pt x="275" y="738"/>
                </a:lnTo>
                <a:lnTo>
                  <a:pt x="276" y="740"/>
                </a:lnTo>
                <a:lnTo>
                  <a:pt x="277" y="741"/>
                </a:lnTo>
                <a:lnTo>
                  <a:pt x="279" y="741"/>
                </a:lnTo>
                <a:lnTo>
                  <a:pt x="280" y="742"/>
                </a:lnTo>
                <a:lnTo>
                  <a:pt x="281" y="744"/>
                </a:lnTo>
                <a:lnTo>
                  <a:pt x="283" y="744"/>
                </a:lnTo>
                <a:lnTo>
                  <a:pt x="284" y="745"/>
                </a:lnTo>
                <a:lnTo>
                  <a:pt x="285" y="745"/>
                </a:lnTo>
                <a:lnTo>
                  <a:pt x="287" y="746"/>
                </a:lnTo>
                <a:lnTo>
                  <a:pt x="288" y="746"/>
                </a:lnTo>
                <a:lnTo>
                  <a:pt x="288" y="748"/>
                </a:lnTo>
                <a:lnTo>
                  <a:pt x="289" y="748"/>
                </a:lnTo>
                <a:lnTo>
                  <a:pt x="291" y="749"/>
                </a:lnTo>
                <a:lnTo>
                  <a:pt x="292" y="750"/>
                </a:lnTo>
                <a:lnTo>
                  <a:pt x="293" y="750"/>
                </a:lnTo>
                <a:lnTo>
                  <a:pt x="295" y="752"/>
                </a:lnTo>
                <a:lnTo>
                  <a:pt x="296" y="752"/>
                </a:lnTo>
                <a:lnTo>
                  <a:pt x="299" y="753"/>
                </a:lnTo>
                <a:lnTo>
                  <a:pt x="300" y="754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6" name="Freeform 30">
            <a:extLst>
              <a:ext uri="{FF2B5EF4-FFF2-40B4-BE49-F238E27FC236}">
                <a16:creationId xmlns:a16="http://schemas.microsoft.com/office/drawing/2014/main" id="{FEB44B6F-C4B1-8C4A-9D7B-B97440CC1106}"/>
              </a:ext>
            </a:extLst>
          </p:cNvPr>
          <p:cNvSpPr>
            <a:spLocks/>
          </p:cNvSpPr>
          <p:nvPr/>
        </p:nvSpPr>
        <p:spPr bwMode="auto">
          <a:xfrm>
            <a:off x="6988176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301" y="0"/>
                </a:moveTo>
                <a:lnTo>
                  <a:pt x="297" y="3"/>
                </a:lnTo>
                <a:lnTo>
                  <a:pt x="295" y="4"/>
                </a:lnTo>
                <a:lnTo>
                  <a:pt x="292" y="6"/>
                </a:lnTo>
                <a:lnTo>
                  <a:pt x="289" y="8"/>
                </a:lnTo>
                <a:lnTo>
                  <a:pt x="287" y="10"/>
                </a:lnTo>
                <a:lnTo>
                  <a:pt x="284" y="11"/>
                </a:lnTo>
                <a:lnTo>
                  <a:pt x="281" y="12"/>
                </a:lnTo>
                <a:lnTo>
                  <a:pt x="280" y="12"/>
                </a:lnTo>
                <a:lnTo>
                  <a:pt x="277" y="14"/>
                </a:lnTo>
                <a:lnTo>
                  <a:pt x="276" y="15"/>
                </a:lnTo>
                <a:lnTo>
                  <a:pt x="275" y="16"/>
                </a:lnTo>
                <a:lnTo>
                  <a:pt x="272" y="16"/>
                </a:lnTo>
                <a:lnTo>
                  <a:pt x="271" y="18"/>
                </a:lnTo>
                <a:lnTo>
                  <a:pt x="269" y="19"/>
                </a:lnTo>
                <a:lnTo>
                  <a:pt x="268" y="19"/>
                </a:lnTo>
                <a:lnTo>
                  <a:pt x="267" y="20"/>
                </a:lnTo>
                <a:lnTo>
                  <a:pt x="265" y="20"/>
                </a:lnTo>
                <a:lnTo>
                  <a:pt x="264" y="22"/>
                </a:lnTo>
                <a:lnTo>
                  <a:pt x="263" y="22"/>
                </a:lnTo>
                <a:lnTo>
                  <a:pt x="261" y="22"/>
                </a:lnTo>
                <a:lnTo>
                  <a:pt x="261" y="23"/>
                </a:lnTo>
                <a:lnTo>
                  <a:pt x="260" y="23"/>
                </a:lnTo>
                <a:lnTo>
                  <a:pt x="259" y="24"/>
                </a:lnTo>
                <a:lnTo>
                  <a:pt x="257" y="24"/>
                </a:lnTo>
                <a:lnTo>
                  <a:pt x="256" y="26"/>
                </a:lnTo>
                <a:lnTo>
                  <a:pt x="255" y="26"/>
                </a:lnTo>
                <a:lnTo>
                  <a:pt x="253" y="26"/>
                </a:lnTo>
                <a:lnTo>
                  <a:pt x="252" y="27"/>
                </a:lnTo>
                <a:lnTo>
                  <a:pt x="251" y="27"/>
                </a:lnTo>
                <a:lnTo>
                  <a:pt x="249" y="28"/>
                </a:lnTo>
                <a:lnTo>
                  <a:pt x="248" y="28"/>
                </a:lnTo>
                <a:lnTo>
                  <a:pt x="245" y="29"/>
                </a:lnTo>
                <a:lnTo>
                  <a:pt x="244" y="29"/>
                </a:lnTo>
                <a:lnTo>
                  <a:pt x="243" y="31"/>
                </a:lnTo>
                <a:lnTo>
                  <a:pt x="242" y="31"/>
                </a:lnTo>
                <a:lnTo>
                  <a:pt x="239" y="32"/>
                </a:lnTo>
                <a:lnTo>
                  <a:pt x="238" y="32"/>
                </a:lnTo>
                <a:lnTo>
                  <a:pt x="236" y="33"/>
                </a:lnTo>
                <a:lnTo>
                  <a:pt x="235" y="33"/>
                </a:lnTo>
                <a:lnTo>
                  <a:pt x="234" y="35"/>
                </a:lnTo>
                <a:lnTo>
                  <a:pt x="232" y="35"/>
                </a:lnTo>
                <a:lnTo>
                  <a:pt x="231" y="35"/>
                </a:lnTo>
                <a:lnTo>
                  <a:pt x="230" y="36"/>
                </a:lnTo>
                <a:lnTo>
                  <a:pt x="228" y="36"/>
                </a:lnTo>
                <a:lnTo>
                  <a:pt x="227" y="36"/>
                </a:lnTo>
                <a:lnTo>
                  <a:pt x="227" y="37"/>
                </a:lnTo>
                <a:lnTo>
                  <a:pt x="226" y="37"/>
                </a:lnTo>
                <a:lnTo>
                  <a:pt x="224" y="37"/>
                </a:lnTo>
                <a:lnTo>
                  <a:pt x="223" y="39"/>
                </a:lnTo>
                <a:lnTo>
                  <a:pt x="222" y="39"/>
                </a:lnTo>
                <a:lnTo>
                  <a:pt x="220" y="40"/>
                </a:lnTo>
                <a:lnTo>
                  <a:pt x="219" y="40"/>
                </a:lnTo>
                <a:lnTo>
                  <a:pt x="218" y="40"/>
                </a:lnTo>
                <a:lnTo>
                  <a:pt x="216" y="41"/>
                </a:lnTo>
                <a:lnTo>
                  <a:pt x="215" y="41"/>
                </a:lnTo>
                <a:lnTo>
                  <a:pt x="214" y="43"/>
                </a:lnTo>
                <a:lnTo>
                  <a:pt x="211" y="43"/>
                </a:lnTo>
                <a:lnTo>
                  <a:pt x="210" y="44"/>
                </a:lnTo>
                <a:lnTo>
                  <a:pt x="208" y="44"/>
                </a:lnTo>
                <a:lnTo>
                  <a:pt x="206" y="45"/>
                </a:lnTo>
                <a:lnTo>
                  <a:pt x="204" y="45"/>
                </a:lnTo>
                <a:lnTo>
                  <a:pt x="202" y="47"/>
                </a:lnTo>
                <a:lnTo>
                  <a:pt x="200" y="47"/>
                </a:lnTo>
                <a:lnTo>
                  <a:pt x="198" y="48"/>
                </a:lnTo>
                <a:lnTo>
                  <a:pt x="196" y="48"/>
                </a:lnTo>
                <a:lnTo>
                  <a:pt x="195" y="49"/>
                </a:lnTo>
                <a:lnTo>
                  <a:pt x="194" y="49"/>
                </a:lnTo>
                <a:lnTo>
                  <a:pt x="192" y="51"/>
                </a:lnTo>
                <a:lnTo>
                  <a:pt x="190" y="51"/>
                </a:lnTo>
                <a:lnTo>
                  <a:pt x="188" y="51"/>
                </a:lnTo>
                <a:lnTo>
                  <a:pt x="188" y="52"/>
                </a:lnTo>
                <a:lnTo>
                  <a:pt x="187" y="52"/>
                </a:lnTo>
                <a:lnTo>
                  <a:pt x="186" y="52"/>
                </a:lnTo>
                <a:lnTo>
                  <a:pt x="184" y="53"/>
                </a:lnTo>
                <a:lnTo>
                  <a:pt x="183" y="53"/>
                </a:lnTo>
                <a:lnTo>
                  <a:pt x="182" y="53"/>
                </a:lnTo>
                <a:lnTo>
                  <a:pt x="180" y="55"/>
                </a:lnTo>
                <a:lnTo>
                  <a:pt x="179" y="55"/>
                </a:lnTo>
                <a:lnTo>
                  <a:pt x="178" y="55"/>
                </a:lnTo>
                <a:lnTo>
                  <a:pt x="176" y="56"/>
                </a:lnTo>
                <a:lnTo>
                  <a:pt x="175" y="56"/>
                </a:lnTo>
                <a:lnTo>
                  <a:pt x="174" y="56"/>
                </a:lnTo>
                <a:lnTo>
                  <a:pt x="172" y="57"/>
                </a:lnTo>
                <a:lnTo>
                  <a:pt x="171" y="57"/>
                </a:lnTo>
                <a:lnTo>
                  <a:pt x="170" y="57"/>
                </a:lnTo>
                <a:lnTo>
                  <a:pt x="168" y="57"/>
                </a:lnTo>
                <a:lnTo>
                  <a:pt x="167" y="59"/>
                </a:lnTo>
                <a:lnTo>
                  <a:pt x="166" y="59"/>
                </a:lnTo>
                <a:lnTo>
                  <a:pt x="165" y="60"/>
                </a:lnTo>
                <a:lnTo>
                  <a:pt x="162" y="60"/>
                </a:lnTo>
                <a:lnTo>
                  <a:pt x="161" y="61"/>
                </a:lnTo>
                <a:lnTo>
                  <a:pt x="158" y="61"/>
                </a:lnTo>
                <a:lnTo>
                  <a:pt x="157" y="63"/>
                </a:lnTo>
                <a:lnTo>
                  <a:pt x="154" y="63"/>
                </a:lnTo>
                <a:lnTo>
                  <a:pt x="153" y="63"/>
                </a:lnTo>
                <a:lnTo>
                  <a:pt x="151" y="64"/>
                </a:lnTo>
                <a:lnTo>
                  <a:pt x="149" y="64"/>
                </a:lnTo>
                <a:lnTo>
                  <a:pt x="147" y="65"/>
                </a:lnTo>
                <a:lnTo>
                  <a:pt x="146" y="65"/>
                </a:lnTo>
                <a:lnTo>
                  <a:pt x="145" y="65"/>
                </a:lnTo>
                <a:lnTo>
                  <a:pt x="143" y="67"/>
                </a:lnTo>
                <a:lnTo>
                  <a:pt x="142" y="67"/>
                </a:lnTo>
                <a:lnTo>
                  <a:pt x="141" y="67"/>
                </a:lnTo>
                <a:lnTo>
                  <a:pt x="139" y="67"/>
                </a:lnTo>
                <a:lnTo>
                  <a:pt x="139" y="68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9"/>
                </a:lnTo>
                <a:lnTo>
                  <a:pt x="133" y="69"/>
                </a:lnTo>
                <a:lnTo>
                  <a:pt x="131" y="69"/>
                </a:lnTo>
                <a:lnTo>
                  <a:pt x="130" y="71"/>
                </a:lnTo>
                <a:lnTo>
                  <a:pt x="129" y="71"/>
                </a:lnTo>
                <a:lnTo>
                  <a:pt x="127" y="71"/>
                </a:lnTo>
                <a:lnTo>
                  <a:pt x="126" y="72"/>
                </a:lnTo>
                <a:lnTo>
                  <a:pt x="125" y="72"/>
                </a:lnTo>
                <a:lnTo>
                  <a:pt x="123" y="72"/>
                </a:lnTo>
                <a:lnTo>
                  <a:pt x="122" y="73"/>
                </a:lnTo>
                <a:lnTo>
                  <a:pt x="121" y="73"/>
                </a:lnTo>
                <a:lnTo>
                  <a:pt x="118" y="73"/>
                </a:lnTo>
                <a:lnTo>
                  <a:pt x="117" y="75"/>
                </a:lnTo>
                <a:lnTo>
                  <a:pt x="114" y="75"/>
                </a:lnTo>
                <a:lnTo>
                  <a:pt x="113" y="76"/>
                </a:lnTo>
                <a:lnTo>
                  <a:pt x="110" y="76"/>
                </a:lnTo>
                <a:lnTo>
                  <a:pt x="109" y="77"/>
                </a:lnTo>
                <a:lnTo>
                  <a:pt x="106" y="77"/>
                </a:lnTo>
                <a:lnTo>
                  <a:pt x="105" y="79"/>
                </a:lnTo>
                <a:lnTo>
                  <a:pt x="103" y="79"/>
                </a:lnTo>
                <a:lnTo>
                  <a:pt x="102" y="79"/>
                </a:lnTo>
                <a:lnTo>
                  <a:pt x="101" y="80"/>
                </a:lnTo>
                <a:lnTo>
                  <a:pt x="99" y="80"/>
                </a:lnTo>
                <a:lnTo>
                  <a:pt x="98" y="80"/>
                </a:lnTo>
                <a:lnTo>
                  <a:pt x="97" y="80"/>
                </a:lnTo>
                <a:lnTo>
                  <a:pt x="95" y="81"/>
                </a:lnTo>
                <a:lnTo>
                  <a:pt x="94" y="81"/>
                </a:lnTo>
                <a:lnTo>
                  <a:pt x="93" y="81"/>
                </a:lnTo>
                <a:lnTo>
                  <a:pt x="91" y="81"/>
                </a:lnTo>
                <a:lnTo>
                  <a:pt x="90" y="83"/>
                </a:lnTo>
                <a:lnTo>
                  <a:pt x="89" y="83"/>
                </a:lnTo>
                <a:lnTo>
                  <a:pt x="88" y="83"/>
                </a:lnTo>
                <a:lnTo>
                  <a:pt x="86" y="83"/>
                </a:lnTo>
                <a:lnTo>
                  <a:pt x="85" y="83"/>
                </a:lnTo>
                <a:lnTo>
                  <a:pt x="84" y="83"/>
                </a:lnTo>
                <a:lnTo>
                  <a:pt x="82" y="83"/>
                </a:lnTo>
                <a:lnTo>
                  <a:pt x="81" y="84"/>
                </a:lnTo>
                <a:lnTo>
                  <a:pt x="80" y="84"/>
                </a:lnTo>
                <a:lnTo>
                  <a:pt x="78" y="84"/>
                </a:lnTo>
                <a:lnTo>
                  <a:pt x="77" y="84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5"/>
                </a:lnTo>
                <a:lnTo>
                  <a:pt x="64" y="85"/>
                </a:lnTo>
                <a:lnTo>
                  <a:pt x="62" y="85"/>
                </a:lnTo>
                <a:lnTo>
                  <a:pt x="61" y="85"/>
                </a:lnTo>
                <a:lnTo>
                  <a:pt x="60" y="85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2" y="87"/>
                </a:lnTo>
                <a:lnTo>
                  <a:pt x="50" y="87"/>
                </a:lnTo>
                <a:lnTo>
                  <a:pt x="49" y="87"/>
                </a:lnTo>
                <a:lnTo>
                  <a:pt x="48" y="87"/>
                </a:lnTo>
                <a:lnTo>
                  <a:pt x="46" y="87"/>
                </a:lnTo>
                <a:lnTo>
                  <a:pt x="45" y="87"/>
                </a:lnTo>
                <a:lnTo>
                  <a:pt x="44" y="87"/>
                </a:lnTo>
                <a:lnTo>
                  <a:pt x="44" y="88"/>
                </a:lnTo>
                <a:lnTo>
                  <a:pt x="42" y="88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9"/>
                </a:lnTo>
                <a:lnTo>
                  <a:pt x="34" y="89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91"/>
                </a:lnTo>
                <a:lnTo>
                  <a:pt x="26" y="91"/>
                </a:lnTo>
                <a:lnTo>
                  <a:pt x="25" y="91"/>
                </a:lnTo>
                <a:lnTo>
                  <a:pt x="24" y="91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8" y="91"/>
                </a:lnTo>
                <a:lnTo>
                  <a:pt x="17" y="91"/>
                </a:lnTo>
                <a:lnTo>
                  <a:pt x="16" y="91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7" name="Freeform 31">
            <a:extLst>
              <a:ext uri="{FF2B5EF4-FFF2-40B4-BE49-F238E27FC236}">
                <a16:creationId xmlns:a16="http://schemas.microsoft.com/office/drawing/2014/main" id="{755FA4C5-1C01-7B48-A906-7021664C3B8F}"/>
              </a:ext>
            </a:extLst>
          </p:cNvPr>
          <p:cNvSpPr>
            <a:spLocks/>
          </p:cNvSpPr>
          <p:nvPr/>
        </p:nvSpPr>
        <p:spPr bwMode="auto">
          <a:xfrm>
            <a:off x="6750051" y="2760664"/>
            <a:ext cx="239713" cy="71437"/>
          </a:xfrm>
          <a:custGeom>
            <a:avLst/>
            <a:gdLst>
              <a:gd name="T0" fmla="*/ 2147483646 w 301"/>
              <a:gd name="T1" fmla="*/ 2147483646 h 91"/>
              <a:gd name="T2" fmla="*/ 2147483646 w 301"/>
              <a:gd name="T3" fmla="*/ 2147483646 h 91"/>
              <a:gd name="T4" fmla="*/ 2147483646 w 301"/>
              <a:gd name="T5" fmla="*/ 2147483646 h 91"/>
              <a:gd name="T6" fmla="*/ 2147483646 w 301"/>
              <a:gd name="T7" fmla="*/ 2147483646 h 91"/>
              <a:gd name="T8" fmla="*/ 2147483646 w 301"/>
              <a:gd name="T9" fmla="*/ 2147483646 h 91"/>
              <a:gd name="T10" fmla="*/ 2147483646 w 301"/>
              <a:gd name="T11" fmla="*/ 2147483646 h 91"/>
              <a:gd name="T12" fmla="*/ 2147483646 w 301"/>
              <a:gd name="T13" fmla="*/ 2147483646 h 91"/>
              <a:gd name="T14" fmla="*/ 2147483646 w 301"/>
              <a:gd name="T15" fmla="*/ 2147483646 h 91"/>
              <a:gd name="T16" fmla="*/ 2147483646 w 301"/>
              <a:gd name="T17" fmla="*/ 2147483646 h 91"/>
              <a:gd name="T18" fmla="*/ 2147483646 w 301"/>
              <a:gd name="T19" fmla="*/ 2147483646 h 91"/>
              <a:gd name="T20" fmla="*/ 2147483646 w 301"/>
              <a:gd name="T21" fmla="*/ 2147483646 h 91"/>
              <a:gd name="T22" fmla="*/ 2147483646 w 301"/>
              <a:gd name="T23" fmla="*/ 2147483646 h 91"/>
              <a:gd name="T24" fmla="*/ 2147483646 w 301"/>
              <a:gd name="T25" fmla="*/ 2147483646 h 91"/>
              <a:gd name="T26" fmla="*/ 2147483646 w 301"/>
              <a:gd name="T27" fmla="*/ 2147483646 h 91"/>
              <a:gd name="T28" fmla="*/ 2147483646 w 301"/>
              <a:gd name="T29" fmla="*/ 2147483646 h 91"/>
              <a:gd name="T30" fmla="*/ 2147483646 w 301"/>
              <a:gd name="T31" fmla="*/ 2147483646 h 91"/>
              <a:gd name="T32" fmla="*/ 2147483646 w 301"/>
              <a:gd name="T33" fmla="*/ 2147483646 h 91"/>
              <a:gd name="T34" fmla="*/ 2147483646 w 301"/>
              <a:gd name="T35" fmla="*/ 2147483646 h 91"/>
              <a:gd name="T36" fmla="*/ 2147483646 w 301"/>
              <a:gd name="T37" fmla="*/ 2147483646 h 91"/>
              <a:gd name="T38" fmla="*/ 2147483646 w 301"/>
              <a:gd name="T39" fmla="*/ 2147483646 h 91"/>
              <a:gd name="T40" fmla="*/ 2147483646 w 301"/>
              <a:gd name="T41" fmla="*/ 2147483646 h 91"/>
              <a:gd name="T42" fmla="*/ 2147483646 w 301"/>
              <a:gd name="T43" fmla="*/ 2147483646 h 91"/>
              <a:gd name="T44" fmla="*/ 2147483646 w 301"/>
              <a:gd name="T45" fmla="*/ 2147483646 h 91"/>
              <a:gd name="T46" fmla="*/ 2147483646 w 301"/>
              <a:gd name="T47" fmla="*/ 2147483646 h 91"/>
              <a:gd name="T48" fmla="*/ 2147483646 w 301"/>
              <a:gd name="T49" fmla="*/ 2147483646 h 91"/>
              <a:gd name="T50" fmla="*/ 2147483646 w 301"/>
              <a:gd name="T51" fmla="*/ 2147483646 h 91"/>
              <a:gd name="T52" fmla="*/ 2147483646 w 301"/>
              <a:gd name="T53" fmla="*/ 2147483646 h 91"/>
              <a:gd name="T54" fmla="*/ 2147483646 w 301"/>
              <a:gd name="T55" fmla="*/ 2147483646 h 91"/>
              <a:gd name="T56" fmla="*/ 2147483646 w 301"/>
              <a:gd name="T57" fmla="*/ 2147483646 h 91"/>
              <a:gd name="T58" fmla="*/ 2147483646 w 301"/>
              <a:gd name="T59" fmla="*/ 2147483646 h 91"/>
              <a:gd name="T60" fmla="*/ 2147483646 w 301"/>
              <a:gd name="T61" fmla="*/ 2147483646 h 91"/>
              <a:gd name="T62" fmla="*/ 2147483646 w 301"/>
              <a:gd name="T63" fmla="*/ 2147483646 h 91"/>
              <a:gd name="T64" fmla="*/ 2147483646 w 301"/>
              <a:gd name="T65" fmla="*/ 2147483646 h 91"/>
              <a:gd name="T66" fmla="*/ 2147483646 w 301"/>
              <a:gd name="T67" fmla="*/ 2147483646 h 91"/>
              <a:gd name="T68" fmla="*/ 2147483646 w 301"/>
              <a:gd name="T69" fmla="*/ 2147483646 h 91"/>
              <a:gd name="T70" fmla="*/ 2147483646 w 301"/>
              <a:gd name="T71" fmla="*/ 2147483646 h 91"/>
              <a:gd name="T72" fmla="*/ 2147483646 w 301"/>
              <a:gd name="T73" fmla="*/ 2147483646 h 91"/>
              <a:gd name="T74" fmla="*/ 2147483646 w 301"/>
              <a:gd name="T75" fmla="*/ 2147483646 h 91"/>
              <a:gd name="T76" fmla="*/ 2147483646 w 301"/>
              <a:gd name="T77" fmla="*/ 2147483646 h 91"/>
              <a:gd name="T78" fmla="*/ 2147483646 w 301"/>
              <a:gd name="T79" fmla="*/ 2147483646 h 91"/>
              <a:gd name="T80" fmla="*/ 2147483646 w 301"/>
              <a:gd name="T81" fmla="*/ 2147483646 h 91"/>
              <a:gd name="T82" fmla="*/ 2147483646 w 301"/>
              <a:gd name="T83" fmla="*/ 2147483646 h 91"/>
              <a:gd name="T84" fmla="*/ 2147483646 w 301"/>
              <a:gd name="T85" fmla="*/ 2147483646 h 91"/>
              <a:gd name="T86" fmla="*/ 2147483646 w 301"/>
              <a:gd name="T87" fmla="*/ 2147483646 h 91"/>
              <a:gd name="T88" fmla="*/ 2147483646 w 301"/>
              <a:gd name="T89" fmla="*/ 2147483646 h 91"/>
              <a:gd name="T90" fmla="*/ 2147483646 w 301"/>
              <a:gd name="T91" fmla="*/ 2147483646 h 91"/>
              <a:gd name="T92" fmla="*/ 2147483646 w 301"/>
              <a:gd name="T93" fmla="*/ 2147483646 h 91"/>
              <a:gd name="T94" fmla="*/ 2147483646 w 301"/>
              <a:gd name="T95" fmla="*/ 2147483646 h 91"/>
              <a:gd name="T96" fmla="*/ 2147483646 w 301"/>
              <a:gd name="T97" fmla="*/ 2147483646 h 91"/>
              <a:gd name="T98" fmla="*/ 2147483646 w 301"/>
              <a:gd name="T99" fmla="*/ 2147483646 h 91"/>
              <a:gd name="T100" fmla="*/ 2147483646 w 301"/>
              <a:gd name="T101" fmla="*/ 2147483646 h 91"/>
              <a:gd name="T102" fmla="*/ 2147483646 w 301"/>
              <a:gd name="T103" fmla="*/ 2147483646 h 91"/>
              <a:gd name="T104" fmla="*/ 2147483646 w 301"/>
              <a:gd name="T105" fmla="*/ 2147483646 h 91"/>
              <a:gd name="T106" fmla="*/ 2147483646 w 301"/>
              <a:gd name="T107" fmla="*/ 2147483646 h 91"/>
              <a:gd name="T108" fmla="*/ 2147483646 w 301"/>
              <a:gd name="T109" fmla="*/ 2147483646 h 91"/>
              <a:gd name="T110" fmla="*/ 2147483646 w 301"/>
              <a:gd name="T111" fmla="*/ 2147483646 h 91"/>
              <a:gd name="T112" fmla="*/ 2147483646 w 301"/>
              <a:gd name="T113" fmla="*/ 2147483646 h 91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91"/>
              <a:gd name="T173" fmla="*/ 301 w 301"/>
              <a:gd name="T174" fmla="*/ 91 h 91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91">
                <a:moveTo>
                  <a:pt x="0" y="0"/>
                </a:moveTo>
                <a:lnTo>
                  <a:pt x="4" y="3"/>
                </a:lnTo>
                <a:lnTo>
                  <a:pt x="6" y="4"/>
                </a:lnTo>
                <a:lnTo>
                  <a:pt x="9" y="6"/>
                </a:lnTo>
                <a:lnTo>
                  <a:pt x="12" y="8"/>
                </a:lnTo>
                <a:lnTo>
                  <a:pt x="14" y="10"/>
                </a:lnTo>
                <a:lnTo>
                  <a:pt x="17" y="11"/>
                </a:lnTo>
                <a:lnTo>
                  <a:pt x="20" y="12"/>
                </a:lnTo>
                <a:lnTo>
                  <a:pt x="21" y="12"/>
                </a:lnTo>
                <a:lnTo>
                  <a:pt x="24" y="14"/>
                </a:lnTo>
                <a:lnTo>
                  <a:pt x="25" y="15"/>
                </a:lnTo>
                <a:lnTo>
                  <a:pt x="28" y="16"/>
                </a:lnTo>
                <a:lnTo>
                  <a:pt x="29" y="16"/>
                </a:lnTo>
                <a:lnTo>
                  <a:pt x="30" y="18"/>
                </a:lnTo>
                <a:lnTo>
                  <a:pt x="32" y="19"/>
                </a:lnTo>
                <a:lnTo>
                  <a:pt x="33" y="19"/>
                </a:lnTo>
                <a:lnTo>
                  <a:pt x="34" y="20"/>
                </a:lnTo>
                <a:lnTo>
                  <a:pt x="36" y="20"/>
                </a:lnTo>
                <a:lnTo>
                  <a:pt x="37" y="22"/>
                </a:lnTo>
                <a:lnTo>
                  <a:pt x="38" y="22"/>
                </a:lnTo>
                <a:lnTo>
                  <a:pt x="40" y="22"/>
                </a:lnTo>
                <a:lnTo>
                  <a:pt x="41" y="23"/>
                </a:lnTo>
                <a:lnTo>
                  <a:pt x="42" y="24"/>
                </a:lnTo>
                <a:lnTo>
                  <a:pt x="44" y="24"/>
                </a:lnTo>
                <a:lnTo>
                  <a:pt x="45" y="26"/>
                </a:lnTo>
                <a:lnTo>
                  <a:pt x="46" y="26"/>
                </a:lnTo>
                <a:lnTo>
                  <a:pt x="48" y="26"/>
                </a:lnTo>
                <a:lnTo>
                  <a:pt x="49" y="27"/>
                </a:lnTo>
                <a:lnTo>
                  <a:pt x="50" y="27"/>
                </a:lnTo>
                <a:lnTo>
                  <a:pt x="52" y="28"/>
                </a:lnTo>
                <a:lnTo>
                  <a:pt x="54" y="28"/>
                </a:lnTo>
                <a:lnTo>
                  <a:pt x="56" y="29"/>
                </a:lnTo>
                <a:lnTo>
                  <a:pt x="57" y="29"/>
                </a:lnTo>
                <a:lnTo>
                  <a:pt x="58" y="31"/>
                </a:lnTo>
                <a:lnTo>
                  <a:pt x="61" y="31"/>
                </a:lnTo>
                <a:lnTo>
                  <a:pt x="62" y="32"/>
                </a:lnTo>
                <a:lnTo>
                  <a:pt x="64" y="32"/>
                </a:lnTo>
                <a:lnTo>
                  <a:pt x="65" y="33"/>
                </a:lnTo>
                <a:lnTo>
                  <a:pt x="66" y="33"/>
                </a:lnTo>
                <a:lnTo>
                  <a:pt x="68" y="35"/>
                </a:lnTo>
                <a:lnTo>
                  <a:pt x="69" y="35"/>
                </a:lnTo>
                <a:lnTo>
                  <a:pt x="70" y="35"/>
                </a:lnTo>
                <a:lnTo>
                  <a:pt x="72" y="36"/>
                </a:lnTo>
                <a:lnTo>
                  <a:pt x="73" y="36"/>
                </a:lnTo>
                <a:lnTo>
                  <a:pt x="74" y="36"/>
                </a:lnTo>
                <a:lnTo>
                  <a:pt x="74" y="37"/>
                </a:lnTo>
                <a:lnTo>
                  <a:pt x="75" y="37"/>
                </a:lnTo>
                <a:lnTo>
                  <a:pt x="77" y="37"/>
                </a:lnTo>
                <a:lnTo>
                  <a:pt x="78" y="39"/>
                </a:lnTo>
                <a:lnTo>
                  <a:pt x="79" y="39"/>
                </a:lnTo>
                <a:lnTo>
                  <a:pt x="81" y="40"/>
                </a:lnTo>
                <a:lnTo>
                  <a:pt x="82" y="40"/>
                </a:lnTo>
                <a:lnTo>
                  <a:pt x="83" y="40"/>
                </a:lnTo>
                <a:lnTo>
                  <a:pt x="85" y="41"/>
                </a:lnTo>
                <a:lnTo>
                  <a:pt x="86" y="41"/>
                </a:lnTo>
                <a:lnTo>
                  <a:pt x="87" y="43"/>
                </a:lnTo>
                <a:lnTo>
                  <a:pt x="90" y="43"/>
                </a:lnTo>
                <a:lnTo>
                  <a:pt x="91" y="44"/>
                </a:lnTo>
                <a:lnTo>
                  <a:pt x="93" y="44"/>
                </a:lnTo>
                <a:lnTo>
                  <a:pt x="95" y="45"/>
                </a:lnTo>
                <a:lnTo>
                  <a:pt x="97" y="45"/>
                </a:lnTo>
                <a:lnTo>
                  <a:pt x="99" y="47"/>
                </a:lnTo>
                <a:lnTo>
                  <a:pt x="101" y="47"/>
                </a:lnTo>
                <a:lnTo>
                  <a:pt x="103" y="48"/>
                </a:lnTo>
                <a:lnTo>
                  <a:pt x="105" y="48"/>
                </a:lnTo>
                <a:lnTo>
                  <a:pt x="106" y="49"/>
                </a:lnTo>
                <a:lnTo>
                  <a:pt x="107" y="49"/>
                </a:lnTo>
                <a:lnTo>
                  <a:pt x="109" y="51"/>
                </a:lnTo>
                <a:lnTo>
                  <a:pt x="110" y="51"/>
                </a:lnTo>
                <a:lnTo>
                  <a:pt x="111" y="51"/>
                </a:lnTo>
                <a:lnTo>
                  <a:pt x="113" y="52"/>
                </a:lnTo>
                <a:lnTo>
                  <a:pt x="114" y="52"/>
                </a:lnTo>
                <a:lnTo>
                  <a:pt x="115" y="52"/>
                </a:lnTo>
                <a:lnTo>
                  <a:pt x="117" y="53"/>
                </a:lnTo>
                <a:lnTo>
                  <a:pt x="118" y="53"/>
                </a:lnTo>
                <a:lnTo>
                  <a:pt x="119" y="53"/>
                </a:lnTo>
                <a:lnTo>
                  <a:pt x="119" y="55"/>
                </a:lnTo>
                <a:lnTo>
                  <a:pt x="121" y="55"/>
                </a:lnTo>
                <a:lnTo>
                  <a:pt x="122" y="55"/>
                </a:lnTo>
                <a:lnTo>
                  <a:pt x="123" y="55"/>
                </a:lnTo>
                <a:lnTo>
                  <a:pt x="125" y="56"/>
                </a:lnTo>
                <a:lnTo>
                  <a:pt x="126" y="56"/>
                </a:lnTo>
                <a:lnTo>
                  <a:pt x="127" y="56"/>
                </a:lnTo>
                <a:lnTo>
                  <a:pt x="127" y="57"/>
                </a:lnTo>
                <a:lnTo>
                  <a:pt x="129" y="57"/>
                </a:lnTo>
                <a:lnTo>
                  <a:pt x="131" y="57"/>
                </a:lnTo>
                <a:lnTo>
                  <a:pt x="133" y="57"/>
                </a:lnTo>
                <a:lnTo>
                  <a:pt x="134" y="59"/>
                </a:lnTo>
                <a:lnTo>
                  <a:pt x="135" y="59"/>
                </a:lnTo>
                <a:lnTo>
                  <a:pt x="137" y="60"/>
                </a:lnTo>
                <a:lnTo>
                  <a:pt x="139" y="60"/>
                </a:lnTo>
                <a:lnTo>
                  <a:pt x="141" y="61"/>
                </a:lnTo>
                <a:lnTo>
                  <a:pt x="143" y="61"/>
                </a:lnTo>
                <a:lnTo>
                  <a:pt x="145" y="63"/>
                </a:lnTo>
                <a:lnTo>
                  <a:pt x="147" y="63"/>
                </a:lnTo>
                <a:lnTo>
                  <a:pt x="149" y="63"/>
                </a:lnTo>
                <a:lnTo>
                  <a:pt x="150" y="64"/>
                </a:lnTo>
                <a:lnTo>
                  <a:pt x="152" y="64"/>
                </a:lnTo>
                <a:lnTo>
                  <a:pt x="154" y="65"/>
                </a:lnTo>
                <a:lnTo>
                  <a:pt x="155" y="65"/>
                </a:lnTo>
                <a:lnTo>
                  <a:pt x="156" y="65"/>
                </a:lnTo>
                <a:lnTo>
                  <a:pt x="158" y="67"/>
                </a:lnTo>
                <a:lnTo>
                  <a:pt x="159" y="67"/>
                </a:lnTo>
                <a:lnTo>
                  <a:pt x="160" y="67"/>
                </a:lnTo>
                <a:lnTo>
                  <a:pt x="162" y="67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9"/>
                </a:lnTo>
                <a:lnTo>
                  <a:pt x="168" y="69"/>
                </a:lnTo>
                <a:lnTo>
                  <a:pt x="170" y="69"/>
                </a:lnTo>
                <a:lnTo>
                  <a:pt x="171" y="71"/>
                </a:lnTo>
                <a:lnTo>
                  <a:pt x="172" y="71"/>
                </a:lnTo>
                <a:lnTo>
                  <a:pt x="174" y="71"/>
                </a:lnTo>
                <a:lnTo>
                  <a:pt x="175" y="72"/>
                </a:lnTo>
                <a:lnTo>
                  <a:pt x="176" y="72"/>
                </a:lnTo>
                <a:lnTo>
                  <a:pt x="178" y="72"/>
                </a:lnTo>
                <a:lnTo>
                  <a:pt x="179" y="73"/>
                </a:lnTo>
                <a:lnTo>
                  <a:pt x="182" y="73"/>
                </a:lnTo>
                <a:lnTo>
                  <a:pt x="183" y="73"/>
                </a:lnTo>
                <a:lnTo>
                  <a:pt x="184" y="75"/>
                </a:lnTo>
                <a:lnTo>
                  <a:pt x="187" y="75"/>
                </a:lnTo>
                <a:lnTo>
                  <a:pt x="188" y="76"/>
                </a:lnTo>
                <a:lnTo>
                  <a:pt x="191" y="76"/>
                </a:lnTo>
                <a:lnTo>
                  <a:pt x="192" y="77"/>
                </a:lnTo>
                <a:lnTo>
                  <a:pt x="195" y="77"/>
                </a:lnTo>
                <a:lnTo>
                  <a:pt x="196" y="79"/>
                </a:lnTo>
                <a:lnTo>
                  <a:pt x="198" y="79"/>
                </a:lnTo>
                <a:lnTo>
                  <a:pt x="199" y="79"/>
                </a:lnTo>
                <a:lnTo>
                  <a:pt x="200" y="80"/>
                </a:lnTo>
                <a:lnTo>
                  <a:pt x="202" y="80"/>
                </a:lnTo>
                <a:lnTo>
                  <a:pt x="203" y="80"/>
                </a:lnTo>
                <a:lnTo>
                  <a:pt x="204" y="80"/>
                </a:lnTo>
                <a:lnTo>
                  <a:pt x="206" y="81"/>
                </a:lnTo>
                <a:lnTo>
                  <a:pt x="207" y="81"/>
                </a:lnTo>
                <a:lnTo>
                  <a:pt x="208" y="81"/>
                </a:lnTo>
                <a:lnTo>
                  <a:pt x="210" y="81"/>
                </a:lnTo>
                <a:lnTo>
                  <a:pt x="211" y="83"/>
                </a:lnTo>
                <a:lnTo>
                  <a:pt x="212" y="83"/>
                </a:lnTo>
                <a:lnTo>
                  <a:pt x="214" y="83"/>
                </a:lnTo>
                <a:lnTo>
                  <a:pt x="215" y="83"/>
                </a:lnTo>
                <a:lnTo>
                  <a:pt x="216" y="83"/>
                </a:lnTo>
                <a:lnTo>
                  <a:pt x="218" y="83"/>
                </a:lnTo>
                <a:lnTo>
                  <a:pt x="219" y="83"/>
                </a:lnTo>
                <a:lnTo>
                  <a:pt x="220" y="84"/>
                </a:lnTo>
                <a:lnTo>
                  <a:pt x="222" y="84"/>
                </a:lnTo>
                <a:lnTo>
                  <a:pt x="223" y="84"/>
                </a:lnTo>
                <a:lnTo>
                  <a:pt x="224" y="84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5"/>
                </a:lnTo>
                <a:lnTo>
                  <a:pt x="237" y="85"/>
                </a:lnTo>
                <a:lnTo>
                  <a:pt x="239" y="85"/>
                </a:lnTo>
                <a:lnTo>
                  <a:pt x="240" y="85"/>
                </a:lnTo>
                <a:lnTo>
                  <a:pt x="241" y="85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49" y="87"/>
                </a:lnTo>
                <a:lnTo>
                  <a:pt x="251" y="87"/>
                </a:lnTo>
                <a:lnTo>
                  <a:pt x="252" y="87"/>
                </a:lnTo>
                <a:lnTo>
                  <a:pt x="253" y="87"/>
                </a:lnTo>
                <a:lnTo>
                  <a:pt x="255" y="87"/>
                </a:lnTo>
                <a:lnTo>
                  <a:pt x="256" y="87"/>
                </a:lnTo>
                <a:lnTo>
                  <a:pt x="257" y="87"/>
                </a:lnTo>
                <a:lnTo>
                  <a:pt x="257" y="88"/>
                </a:lnTo>
                <a:lnTo>
                  <a:pt x="259" y="88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9"/>
                </a:lnTo>
                <a:lnTo>
                  <a:pt x="267" y="89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91"/>
                </a:lnTo>
                <a:lnTo>
                  <a:pt x="275" y="91"/>
                </a:lnTo>
                <a:lnTo>
                  <a:pt x="276" y="91"/>
                </a:lnTo>
                <a:lnTo>
                  <a:pt x="277" y="91"/>
                </a:lnTo>
                <a:lnTo>
                  <a:pt x="279" y="91"/>
                </a:lnTo>
                <a:lnTo>
                  <a:pt x="280" y="91"/>
                </a:lnTo>
                <a:lnTo>
                  <a:pt x="281" y="91"/>
                </a:lnTo>
                <a:lnTo>
                  <a:pt x="283" y="91"/>
                </a:lnTo>
                <a:lnTo>
                  <a:pt x="284" y="91"/>
                </a:lnTo>
                <a:lnTo>
                  <a:pt x="285" y="91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9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8" name="Freeform 32">
            <a:extLst>
              <a:ext uri="{FF2B5EF4-FFF2-40B4-BE49-F238E27FC236}">
                <a16:creationId xmlns:a16="http://schemas.microsoft.com/office/drawing/2014/main" id="{E7E6DDB5-331E-574C-9250-CC3F39EFB007}"/>
              </a:ext>
            </a:extLst>
          </p:cNvPr>
          <p:cNvSpPr>
            <a:spLocks/>
          </p:cNvSpPr>
          <p:nvPr/>
        </p:nvSpPr>
        <p:spPr bwMode="auto">
          <a:xfrm>
            <a:off x="6988176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301" y="0"/>
                </a:moveTo>
                <a:lnTo>
                  <a:pt x="297" y="1"/>
                </a:lnTo>
                <a:lnTo>
                  <a:pt x="295" y="4"/>
                </a:lnTo>
                <a:lnTo>
                  <a:pt x="292" y="5"/>
                </a:lnTo>
                <a:lnTo>
                  <a:pt x="289" y="7"/>
                </a:lnTo>
                <a:lnTo>
                  <a:pt x="287" y="8"/>
                </a:lnTo>
                <a:lnTo>
                  <a:pt x="284" y="9"/>
                </a:lnTo>
                <a:lnTo>
                  <a:pt x="281" y="11"/>
                </a:lnTo>
                <a:lnTo>
                  <a:pt x="280" y="12"/>
                </a:lnTo>
                <a:lnTo>
                  <a:pt x="277" y="13"/>
                </a:lnTo>
                <a:lnTo>
                  <a:pt x="276" y="15"/>
                </a:lnTo>
                <a:lnTo>
                  <a:pt x="275" y="15"/>
                </a:lnTo>
                <a:lnTo>
                  <a:pt x="272" y="16"/>
                </a:lnTo>
                <a:lnTo>
                  <a:pt x="271" y="17"/>
                </a:lnTo>
                <a:lnTo>
                  <a:pt x="269" y="17"/>
                </a:lnTo>
                <a:lnTo>
                  <a:pt x="268" y="19"/>
                </a:lnTo>
                <a:lnTo>
                  <a:pt x="267" y="19"/>
                </a:lnTo>
                <a:lnTo>
                  <a:pt x="265" y="20"/>
                </a:lnTo>
                <a:lnTo>
                  <a:pt x="264" y="20"/>
                </a:lnTo>
                <a:lnTo>
                  <a:pt x="263" y="21"/>
                </a:lnTo>
                <a:lnTo>
                  <a:pt x="261" y="21"/>
                </a:lnTo>
                <a:lnTo>
                  <a:pt x="260" y="23"/>
                </a:lnTo>
                <a:lnTo>
                  <a:pt x="259" y="23"/>
                </a:lnTo>
                <a:lnTo>
                  <a:pt x="257" y="24"/>
                </a:lnTo>
                <a:lnTo>
                  <a:pt x="256" y="24"/>
                </a:lnTo>
                <a:lnTo>
                  <a:pt x="255" y="24"/>
                </a:lnTo>
                <a:lnTo>
                  <a:pt x="253" y="25"/>
                </a:lnTo>
                <a:lnTo>
                  <a:pt x="252" y="25"/>
                </a:lnTo>
                <a:lnTo>
                  <a:pt x="251" y="27"/>
                </a:lnTo>
                <a:lnTo>
                  <a:pt x="249" y="27"/>
                </a:lnTo>
                <a:lnTo>
                  <a:pt x="248" y="28"/>
                </a:lnTo>
                <a:lnTo>
                  <a:pt x="245" y="28"/>
                </a:lnTo>
                <a:lnTo>
                  <a:pt x="244" y="29"/>
                </a:lnTo>
                <a:lnTo>
                  <a:pt x="243" y="29"/>
                </a:lnTo>
                <a:lnTo>
                  <a:pt x="242" y="31"/>
                </a:lnTo>
                <a:lnTo>
                  <a:pt x="239" y="31"/>
                </a:lnTo>
                <a:lnTo>
                  <a:pt x="238" y="32"/>
                </a:lnTo>
                <a:lnTo>
                  <a:pt x="236" y="32"/>
                </a:lnTo>
                <a:lnTo>
                  <a:pt x="235" y="33"/>
                </a:lnTo>
                <a:lnTo>
                  <a:pt x="234" y="33"/>
                </a:lnTo>
                <a:lnTo>
                  <a:pt x="232" y="33"/>
                </a:lnTo>
                <a:lnTo>
                  <a:pt x="231" y="35"/>
                </a:lnTo>
                <a:lnTo>
                  <a:pt x="230" y="35"/>
                </a:lnTo>
                <a:lnTo>
                  <a:pt x="228" y="36"/>
                </a:lnTo>
                <a:lnTo>
                  <a:pt x="227" y="36"/>
                </a:lnTo>
                <a:lnTo>
                  <a:pt x="226" y="37"/>
                </a:lnTo>
                <a:lnTo>
                  <a:pt x="224" y="37"/>
                </a:lnTo>
                <a:lnTo>
                  <a:pt x="223" y="37"/>
                </a:lnTo>
                <a:lnTo>
                  <a:pt x="222" y="39"/>
                </a:lnTo>
                <a:lnTo>
                  <a:pt x="220" y="39"/>
                </a:lnTo>
                <a:lnTo>
                  <a:pt x="219" y="40"/>
                </a:lnTo>
                <a:lnTo>
                  <a:pt x="218" y="40"/>
                </a:lnTo>
                <a:lnTo>
                  <a:pt x="216" y="40"/>
                </a:lnTo>
                <a:lnTo>
                  <a:pt x="215" y="41"/>
                </a:lnTo>
                <a:lnTo>
                  <a:pt x="214" y="41"/>
                </a:lnTo>
                <a:lnTo>
                  <a:pt x="211" y="43"/>
                </a:lnTo>
                <a:lnTo>
                  <a:pt x="210" y="43"/>
                </a:lnTo>
                <a:lnTo>
                  <a:pt x="208" y="44"/>
                </a:lnTo>
                <a:lnTo>
                  <a:pt x="206" y="44"/>
                </a:lnTo>
                <a:lnTo>
                  <a:pt x="204" y="45"/>
                </a:lnTo>
                <a:lnTo>
                  <a:pt x="202" y="45"/>
                </a:lnTo>
                <a:lnTo>
                  <a:pt x="200" y="47"/>
                </a:lnTo>
                <a:lnTo>
                  <a:pt x="198" y="47"/>
                </a:lnTo>
                <a:lnTo>
                  <a:pt x="196" y="48"/>
                </a:lnTo>
                <a:lnTo>
                  <a:pt x="195" y="48"/>
                </a:lnTo>
                <a:lnTo>
                  <a:pt x="194" y="49"/>
                </a:lnTo>
                <a:lnTo>
                  <a:pt x="192" y="49"/>
                </a:lnTo>
                <a:lnTo>
                  <a:pt x="190" y="50"/>
                </a:lnTo>
                <a:lnTo>
                  <a:pt x="188" y="50"/>
                </a:lnTo>
                <a:lnTo>
                  <a:pt x="187" y="52"/>
                </a:lnTo>
                <a:lnTo>
                  <a:pt x="186" y="52"/>
                </a:lnTo>
                <a:lnTo>
                  <a:pt x="184" y="52"/>
                </a:lnTo>
                <a:lnTo>
                  <a:pt x="183" y="53"/>
                </a:lnTo>
                <a:lnTo>
                  <a:pt x="182" y="53"/>
                </a:lnTo>
                <a:lnTo>
                  <a:pt x="180" y="53"/>
                </a:lnTo>
                <a:lnTo>
                  <a:pt x="179" y="54"/>
                </a:lnTo>
                <a:lnTo>
                  <a:pt x="178" y="54"/>
                </a:lnTo>
                <a:lnTo>
                  <a:pt x="176" y="54"/>
                </a:lnTo>
                <a:lnTo>
                  <a:pt x="175" y="56"/>
                </a:lnTo>
                <a:lnTo>
                  <a:pt x="174" y="56"/>
                </a:lnTo>
                <a:lnTo>
                  <a:pt x="172" y="56"/>
                </a:lnTo>
                <a:lnTo>
                  <a:pt x="171" y="56"/>
                </a:lnTo>
                <a:lnTo>
                  <a:pt x="170" y="57"/>
                </a:lnTo>
                <a:lnTo>
                  <a:pt x="168" y="57"/>
                </a:lnTo>
                <a:lnTo>
                  <a:pt x="167" y="57"/>
                </a:lnTo>
                <a:lnTo>
                  <a:pt x="166" y="58"/>
                </a:lnTo>
                <a:lnTo>
                  <a:pt x="165" y="58"/>
                </a:lnTo>
                <a:lnTo>
                  <a:pt x="162" y="60"/>
                </a:lnTo>
                <a:lnTo>
                  <a:pt x="161" y="60"/>
                </a:lnTo>
                <a:lnTo>
                  <a:pt x="158" y="61"/>
                </a:lnTo>
                <a:lnTo>
                  <a:pt x="157" y="61"/>
                </a:lnTo>
                <a:lnTo>
                  <a:pt x="154" y="62"/>
                </a:lnTo>
                <a:lnTo>
                  <a:pt x="153" y="62"/>
                </a:lnTo>
                <a:lnTo>
                  <a:pt x="151" y="62"/>
                </a:lnTo>
                <a:lnTo>
                  <a:pt x="149" y="64"/>
                </a:lnTo>
                <a:lnTo>
                  <a:pt x="147" y="64"/>
                </a:lnTo>
                <a:lnTo>
                  <a:pt x="146" y="65"/>
                </a:lnTo>
                <a:lnTo>
                  <a:pt x="145" y="65"/>
                </a:lnTo>
                <a:lnTo>
                  <a:pt x="143" y="65"/>
                </a:lnTo>
                <a:lnTo>
                  <a:pt x="142" y="65"/>
                </a:lnTo>
                <a:lnTo>
                  <a:pt x="141" y="66"/>
                </a:lnTo>
                <a:lnTo>
                  <a:pt x="139" y="66"/>
                </a:lnTo>
                <a:lnTo>
                  <a:pt x="138" y="68"/>
                </a:lnTo>
                <a:lnTo>
                  <a:pt x="137" y="68"/>
                </a:lnTo>
                <a:lnTo>
                  <a:pt x="135" y="68"/>
                </a:lnTo>
                <a:lnTo>
                  <a:pt x="134" y="68"/>
                </a:lnTo>
                <a:lnTo>
                  <a:pt x="133" y="69"/>
                </a:lnTo>
                <a:lnTo>
                  <a:pt x="131" y="69"/>
                </a:lnTo>
                <a:lnTo>
                  <a:pt x="130" y="69"/>
                </a:lnTo>
                <a:lnTo>
                  <a:pt x="129" y="70"/>
                </a:lnTo>
                <a:lnTo>
                  <a:pt x="127" y="70"/>
                </a:lnTo>
                <a:lnTo>
                  <a:pt x="126" y="70"/>
                </a:lnTo>
                <a:lnTo>
                  <a:pt x="125" y="72"/>
                </a:lnTo>
                <a:lnTo>
                  <a:pt x="123" y="72"/>
                </a:lnTo>
                <a:lnTo>
                  <a:pt x="122" y="72"/>
                </a:lnTo>
                <a:lnTo>
                  <a:pt x="121" y="73"/>
                </a:lnTo>
                <a:lnTo>
                  <a:pt x="118" y="73"/>
                </a:lnTo>
                <a:lnTo>
                  <a:pt x="117" y="73"/>
                </a:lnTo>
                <a:lnTo>
                  <a:pt x="114" y="74"/>
                </a:lnTo>
                <a:lnTo>
                  <a:pt x="113" y="74"/>
                </a:lnTo>
                <a:lnTo>
                  <a:pt x="110" y="76"/>
                </a:lnTo>
                <a:lnTo>
                  <a:pt x="109" y="76"/>
                </a:lnTo>
                <a:lnTo>
                  <a:pt x="106" y="77"/>
                </a:lnTo>
                <a:lnTo>
                  <a:pt x="105" y="77"/>
                </a:lnTo>
                <a:lnTo>
                  <a:pt x="103" y="78"/>
                </a:lnTo>
                <a:lnTo>
                  <a:pt x="102" y="78"/>
                </a:lnTo>
                <a:lnTo>
                  <a:pt x="101" y="78"/>
                </a:lnTo>
                <a:lnTo>
                  <a:pt x="99" y="78"/>
                </a:lnTo>
                <a:lnTo>
                  <a:pt x="98" y="80"/>
                </a:lnTo>
                <a:lnTo>
                  <a:pt x="97" y="80"/>
                </a:lnTo>
                <a:lnTo>
                  <a:pt x="95" y="80"/>
                </a:lnTo>
                <a:lnTo>
                  <a:pt x="94" y="80"/>
                </a:lnTo>
                <a:lnTo>
                  <a:pt x="93" y="81"/>
                </a:lnTo>
                <a:lnTo>
                  <a:pt x="91" y="81"/>
                </a:lnTo>
                <a:lnTo>
                  <a:pt x="90" y="81"/>
                </a:lnTo>
                <a:lnTo>
                  <a:pt x="89" y="81"/>
                </a:lnTo>
                <a:lnTo>
                  <a:pt x="88" y="81"/>
                </a:lnTo>
                <a:lnTo>
                  <a:pt x="88" y="82"/>
                </a:lnTo>
                <a:lnTo>
                  <a:pt x="86" y="82"/>
                </a:lnTo>
                <a:lnTo>
                  <a:pt x="85" y="82"/>
                </a:lnTo>
                <a:lnTo>
                  <a:pt x="84" y="82"/>
                </a:lnTo>
                <a:lnTo>
                  <a:pt x="82" y="82"/>
                </a:lnTo>
                <a:lnTo>
                  <a:pt x="81" y="82"/>
                </a:lnTo>
                <a:lnTo>
                  <a:pt x="80" y="82"/>
                </a:lnTo>
                <a:lnTo>
                  <a:pt x="78" y="82"/>
                </a:lnTo>
                <a:lnTo>
                  <a:pt x="77" y="82"/>
                </a:lnTo>
                <a:lnTo>
                  <a:pt x="76" y="84"/>
                </a:lnTo>
                <a:lnTo>
                  <a:pt x="73" y="84"/>
                </a:lnTo>
                <a:lnTo>
                  <a:pt x="72" y="84"/>
                </a:lnTo>
                <a:lnTo>
                  <a:pt x="70" y="84"/>
                </a:lnTo>
                <a:lnTo>
                  <a:pt x="68" y="84"/>
                </a:lnTo>
                <a:lnTo>
                  <a:pt x="66" y="84"/>
                </a:lnTo>
                <a:lnTo>
                  <a:pt x="65" y="84"/>
                </a:lnTo>
                <a:lnTo>
                  <a:pt x="64" y="84"/>
                </a:lnTo>
                <a:lnTo>
                  <a:pt x="62" y="84"/>
                </a:lnTo>
                <a:lnTo>
                  <a:pt x="61" y="84"/>
                </a:lnTo>
                <a:lnTo>
                  <a:pt x="60" y="84"/>
                </a:lnTo>
                <a:lnTo>
                  <a:pt x="58" y="85"/>
                </a:lnTo>
                <a:lnTo>
                  <a:pt x="57" y="85"/>
                </a:lnTo>
                <a:lnTo>
                  <a:pt x="56" y="85"/>
                </a:lnTo>
                <a:lnTo>
                  <a:pt x="54" y="85"/>
                </a:lnTo>
                <a:lnTo>
                  <a:pt x="53" y="85"/>
                </a:lnTo>
                <a:lnTo>
                  <a:pt x="52" y="85"/>
                </a:lnTo>
                <a:lnTo>
                  <a:pt x="50" y="85"/>
                </a:lnTo>
                <a:lnTo>
                  <a:pt x="49" y="85"/>
                </a:lnTo>
                <a:lnTo>
                  <a:pt x="48" y="85"/>
                </a:lnTo>
                <a:lnTo>
                  <a:pt x="46" y="86"/>
                </a:lnTo>
                <a:lnTo>
                  <a:pt x="45" y="86"/>
                </a:lnTo>
                <a:lnTo>
                  <a:pt x="44" y="86"/>
                </a:lnTo>
                <a:lnTo>
                  <a:pt x="42" y="86"/>
                </a:lnTo>
                <a:lnTo>
                  <a:pt x="41" y="86"/>
                </a:lnTo>
                <a:lnTo>
                  <a:pt x="41" y="88"/>
                </a:lnTo>
                <a:lnTo>
                  <a:pt x="40" y="88"/>
                </a:lnTo>
                <a:lnTo>
                  <a:pt x="38" y="88"/>
                </a:lnTo>
                <a:lnTo>
                  <a:pt x="37" y="88"/>
                </a:lnTo>
                <a:lnTo>
                  <a:pt x="36" y="88"/>
                </a:lnTo>
                <a:lnTo>
                  <a:pt x="34" y="88"/>
                </a:lnTo>
                <a:lnTo>
                  <a:pt x="33" y="89"/>
                </a:lnTo>
                <a:lnTo>
                  <a:pt x="32" y="89"/>
                </a:lnTo>
                <a:lnTo>
                  <a:pt x="30" y="89"/>
                </a:lnTo>
                <a:lnTo>
                  <a:pt x="29" y="89"/>
                </a:lnTo>
                <a:lnTo>
                  <a:pt x="28" y="89"/>
                </a:lnTo>
                <a:lnTo>
                  <a:pt x="26" y="89"/>
                </a:lnTo>
                <a:lnTo>
                  <a:pt x="25" y="89"/>
                </a:lnTo>
                <a:lnTo>
                  <a:pt x="24" y="89"/>
                </a:lnTo>
                <a:lnTo>
                  <a:pt x="22" y="89"/>
                </a:lnTo>
                <a:lnTo>
                  <a:pt x="21" y="89"/>
                </a:lnTo>
                <a:lnTo>
                  <a:pt x="20" y="89"/>
                </a:lnTo>
                <a:lnTo>
                  <a:pt x="18" y="89"/>
                </a:lnTo>
                <a:lnTo>
                  <a:pt x="17" y="89"/>
                </a:lnTo>
                <a:lnTo>
                  <a:pt x="16" y="89"/>
                </a:lnTo>
                <a:lnTo>
                  <a:pt x="14" y="89"/>
                </a:lnTo>
                <a:lnTo>
                  <a:pt x="12" y="89"/>
                </a:lnTo>
                <a:lnTo>
                  <a:pt x="10" y="89"/>
                </a:lnTo>
                <a:lnTo>
                  <a:pt x="9" y="89"/>
                </a:lnTo>
                <a:lnTo>
                  <a:pt x="7" y="89"/>
                </a:lnTo>
                <a:lnTo>
                  <a:pt x="4" y="89"/>
                </a:lnTo>
                <a:lnTo>
                  <a:pt x="3" y="89"/>
                </a:lnTo>
                <a:lnTo>
                  <a:pt x="0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69" name="Freeform 33">
            <a:extLst>
              <a:ext uri="{FF2B5EF4-FFF2-40B4-BE49-F238E27FC236}">
                <a16:creationId xmlns:a16="http://schemas.microsoft.com/office/drawing/2014/main" id="{379E55B2-13B6-4C47-987F-4636793AC9A5}"/>
              </a:ext>
            </a:extLst>
          </p:cNvPr>
          <p:cNvSpPr>
            <a:spLocks/>
          </p:cNvSpPr>
          <p:nvPr/>
        </p:nvSpPr>
        <p:spPr bwMode="auto">
          <a:xfrm>
            <a:off x="6750051" y="2682875"/>
            <a:ext cx="239713" cy="69850"/>
          </a:xfrm>
          <a:custGeom>
            <a:avLst/>
            <a:gdLst>
              <a:gd name="T0" fmla="*/ 2147483646 w 301"/>
              <a:gd name="T1" fmla="*/ 2147483646 h 89"/>
              <a:gd name="T2" fmla="*/ 2147483646 w 301"/>
              <a:gd name="T3" fmla="*/ 2147483646 h 89"/>
              <a:gd name="T4" fmla="*/ 2147483646 w 301"/>
              <a:gd name="T5" fmla="*/ 2147483646 h 89"/>
              <a:gd name="T6" fmla="*/ 2147483646 w 301"/>
              <a:gd name="T7" fmla="*/ 2147483646 h 89"/>
              <a:gd name="T8" fmla="*/ 2147483646 w 301"/>
              <a:gd name="T9" fmla="*/ 2147483646 h 89"/>
              <a:gd name="T10" fmla="*/ 2147483646 w 301"/>
              <a:gd name="T11" fmla="*/ 2147483646 h 89"/>
              <a:gd name="T12" fmla="*/ 2147483646 w 301"/>
              <a:gd name="T13" fmla="*/ 2147483646 h 89"/>
              <a:gd name="T14" fmla="*/ 2147483646 w 301"/>
              <a:gd name="T15" fmla="*/ 2147483646 h 89"/>
              <a:gd name="T16" fmla="*/ 2147483646 w 301"/>
              <a:gd name="T17" fmla="*/ 2147483646 h 89"/>
              <a:gd name="T18" fmla="*/ 2147483646 w 301"/>
              <a:gd name="T19" fmla="*/ 2147483646 h 89"/>
              <a:gd name="T20" fmla="*/ 2147483646 w 301"/>
              <a:gd name="T21" fmla="*/ 2147483646 h 89"/>
              <a:gd name="T22" fmla="*/ 2147483646 w 301"/>
              <a:gd name="T23" fmla="*/ 2147483646 h 89"/>
              <a:gd name="T24" fmla="*/ 2147483646 w 301"/>
              <a:gd name="T25" fmla="*/ 2147483646 h 89"/>
              <a:gd name="T26" fmla="*/ 2147483646 w 301"/>
              <a:gd name="T27" fmla="*/ 2147483646 h 89"/>
              <a:gd name="T28" fmla="*/ 2147483646 w 301"/>
              <a:gd name="T29" fmla="*/ 2147483646 h 89"/>
              <a:gd name="T30" fmla="*/ 2147483646 w 301"/>
              <a:gd name="T31" fmla="*/ 2147483646 h 89"/>
              <a:gd name="T32" fmla="*/ 2147483646 w 301"/>
              <a:gd name="T33" fmla="*/ 2147483646 h 89"/>
              <a:gd name="T34" fmla="*/ 2147483646 w 301"/>
              <a:gd name="T35" fmla="*/ 2147483646 h 89"/>
              <a:gd name="T36" fmla="*/ 2147483646 w 301"/>
              <a:gd name="T37" fmla="*/ 2147483646 h 89"/>
              <a:gd name="T38" fmla="*/ 2147483646 w 301"/>
              <a:gd name="T39" fmla="*/ 2147483646 h 89"/>
              <a:gd name="T40" fmla="*/ 2147483646 w 301"/>
              <a:gd name="T41" fmla="*/ 2147483646 h 89"/>
              <a:gd name="T42" fmla="*/ 2147483646 w 301"/>
              <a:gd name="T43" fmla="*/ 2147483646 h 89"/>
              <a:gd name="T44" fmla="*/ 2147483646 w 301"/>
              <a:gd name="T45" fmla="*/ 2147483646 h 89"/>
              <a:gd name="T46" fmla="*/ 2147483646 w 301"/>
              <a:gd name="T47" fmla="*/ 2147483646 h 89"/>
              <a:gd name="T48" fmla="*/ 2147483646 w 301"/>
              <a:gd name="T49" fmla="*/ 2147483646 h 89"/>
              <a:gd name="T50" fmla="*/ 2147483646 w 301"/>
              <a:gd name="T51" fmla="*/ 2147483646 h 89"/>
              <a:gd name="T52" fmla="*/ 2147483646 w 301"/>
              <a:gd name="T53" fmla="*/ 2147483646 h 89"/>
              <a:gd name="T54" fmla="*/ 2147483646 w 301"/>
              <a:gd name="T55" fmla="*/ 2147483646 h 89"/>
              <a:gd name="T56" fmla="*/ 2147483646 w 301"/>
              <a:gd name="T57" fmla="*/ 2147483646 h 89"/>
              <a:gd name="T58" fmla="*/ 2147483646 w 301"/>
              <a:gd name="T59" fmla="*/ 2147483646 h 89"/>
              <a:gd name="T60" fmla="*/ 2147483646 w 301"/>
              <a:gd name="T61" fmla="*/ 2147483646 h 89"/>
              <a:gd name="T62" fmla="*/ 2147483646 w 301"/>
              <a:gd name="T63" fmla="*/ 2147483646 h 89"/>
              <a:gd name="T64" fmla="*/ 2147483646 w 301"/>
              <a:gd name="T65" fmla="*/ 2147483646 h 89"/>
              <a:gd name="T66" fmla="*/ 2147483646 w 301"/>
              <a:gd name="T67" fmla="*/ 2147483646 h 89"/>
              <a:gd name="T68" fmla="*/ 2147483646 w 301"/>
              <a:gd name="T69" fmla="*/ 2147483646 h 89"/>
              <a:gd name="T70" fmla="*/ 2147483646 w 301"/>
              <a:gd name="T71" fmla="*/ 2147483646 h 89"/>
              <a:gd name="T72" fmla="*/ 2147483646 w 301"/>
              <a:gd name="T73" fmla="*/ 2147483646 h 89"/>
              <a:gd name="T74" fmla="*/ 2147483646 w 301"/>
              <a:gd name="T75" fmla="*/ 2147483646 h 89"/>
              <a:gd name="T76" fmla="*/ 2147483646 w 301"/>
              <a:gd name="T77" fmla="*/ 2147483646 h 89"/>
              <a:gd name="T78" fmla="*/ 2147483646 w 301"/>
              <a:gd name="T79" fmla="*/ 2147483646 h 89"/>
              <a:gd name="T80" fmla="*/ 2147483646 w 301"/>
              <a:gd name="T81" fmla="*/ 2147483646 h 89"/>
              <a:gd name="T82" fmla="*/ 2147483646 w 301"/>
              <a:gd name="T83" fmla="*/ 2147483646 h 89"/>
              <a:gd name="T84" fmla="*/ 2147483646 w 301"/>
              <a:gd name="T85" fmla="*/ 2147483646 h 89"/>
              <a:gd name="T86" fmla="*/ 2147483646 w 301"/>
              <a:gd name="T87" fmla="*/ 2147483646 h 89"/>
              <a:gd name="T88" fmla="*/ 2147483646 w 301"/>
              <a:gd name="T89" fmla="*/ 2147483646 h 89"/>
              <a:gd name="T90" fmla="*/ 2147483646 w 301"/>
              <a:gd name="T91" fmla="*/ 2147483646 h 89"/>
              <a:gd name="T92" fmla="*/ 2147483646 w 301"/>
              <a:gd name="T93" fmla="*/ 2147483646 h 89"/>
              <a:gd name="T94" fmla="*/ 2147483646 w 301"/>
              <a:gd name="T95" fmla="*/ 2147483646 h 89"/>
              <a:gd name="T96" fmla="*/ 2147483646 w 301"/>
              <a:gd name="T97" fmla="*/ 2147483646 h 89"/>
              <a:gd name="T98" fmla="*/ 2147483646 w 301"/>
              <a:gd name="T99" fmla="*/ 2147483646 h 89"/>
              <a:gd name="T100" fmla="*/ 2147483646 w 301"/>
              <a:gd name="T101" fmla="*/ 2147483646 h 89"/>
              <a:gd name="T102" fmla="*/ 2147483646 w 301"/>
              <a:gd name="T103" fmla="*/ 2147483646 h 89"/>
              <a:gd name="T104" fmla="*/ 2147483646 w 301"/>
              <a:gd name="T105" fmla="*/ 2147483646 h 89"/>
              <a:gd name="T106" fmla="*/ 2147483646 w 301"/>
              <a:gd name="T107" fmla="*/ 2147483646 h 89"/>
              <a:gd name="T108" fmla="*/ 2147483646 w 301"/>
              <a:gd name="T109" fmla="*/ 2147483646 h 89"/>
              <a:gd name="T110" fmla="*/ 2147483646 w 301"/>
              <a:gd name="T111" fmla="*/ 2147483646 h 89"/>
              <a:gd name="T112" fmla="*/ 2147483646 w 301"/>
              <a:gd name="T113" fmla="*/ 2147483646 h 8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301"/>
              <a:gd name="T172" fmla="*/ 0 h 89"/>
              <a:gd name="T173" fmla="*/ 301 w 301"/>
              <a:gd name="T174" fmla="*/ 89 h 8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301" h="89">
                <a:moveTo>
                  <a:pt x="0" y="0"/>
                </a:moveTo>
                <a:lnTo>
                  <a:pt x="4" y="1"/>
                </a:lnTo>
                <a:lnTo>
                  <a:pt x="6" y="4"/>
                </a:lnTo>
                <a:lnTo>
                  <a:pt x="9" y="5"/>
                </a:lnTo>
                <a:lnTo>
                  <a:pt x="12" y="7"/>
                </a:lnTo>
                <a:lnTo>
                  <a:pt x="14" y="8"/>
                </a:lnTo>
                <a:lnTo>
                  <a:pt x="17" y="9"/>
                </a:lnTo>
                <a:lnTo>
                  <a:pt x="20" y="11"/>
                </a:lnTo>
                <a:lnTo>
                  <a:pt x="21" y="12"/>
                </a:lnTo>
                <a:lnTo>
                  <a:pt x="24" y="13"/>
                </a:lnTo>
                <a:lnTo>
                  <a:pt x="25" y="15"/>
                </a:lnTo>
                <a:lnTo>
                  <a:pt x="28" y="15"/>
                </a:lnTo>
                <a:lnTo>
                  <a:pt x="29" y="16"/>
                </a:lnTo>
                <a:lnTo>
                  <a:pt x="30" y="17"/>
                </a:lnTo>
                <a:lnTo>
                  <a:pt x="32" y="17"/>
                </a:lnTo>
                <a:lnTo>
                  <a:pt x="33" y="19"/>
                </a:lnTo>
                <a:lnTo>
                  <a:pt x="34" y="19"/>
                </a:lnTo>
                <a:lnTo>
                  <a:pt x="36" y="20"/>
                </a:lnTo>
                <a:lnTo>
                  <a:pt x="37" y="20"/>
                </a:lnTo>
                <a:lnTo>
                  <a:pt x="38" y="21"/>
                </a:lnTo>
                <a:lnTo>
                  <a:pt x="40" y="21"/>
                </a:lnTo>
                <a:lnTo>
                  <a:pt x="41" y="21"/>
                </a:lnTo>
                <a:lnTo>
                  <a:pt x="41" y="23"/>
                </a:lnTo>
                <a:lnTo>
                  <a:pt x="42" y="23"/>
                </a:lnTo>
                <a:lnTo>
                  <a:pt x="44" y="24"/>
                </a:lnTo>
                <a:lnTo>
                  <a:pt x="45" y="24"/>
                </a:lnTo>
                <a:lnTo>
                  <a:pt x="46" y="24"/>
                </a:lnTo>
                <a:lnTo>
                  <a:pt x="48" y="25"/>
                </a:lnTo>
                <a:lnTo>
                  <a:pt x="49" y="25"/>
                </a:lnTo>
                <a:lnTo>
                  <a:pt x="50" y="27"/>
                </a:lnTo>
                <a:lnTo>
                  <a:pt x="52" y="27"/>
                </a:lnTo>
                <a:lnTo>
                  <a:pt x="54" y="28"/>
                </a:lnTo>
                <a:lnTo>
                  <a:pt x="56" y="28"/>
                </a:lnTo>
                <a:lnTo>
                  <a:pt x="57" y="29"/>
                </a:lnTo>
                <a:lnTo>
                  <a:pt x="58" y="29"/>
                </a:lnTo>
                <a:lnTo>
                  <a:pt x="61" y="31"/>
                </a:lnTo>
                <a:lnTo>
                  <a:pt x="62" y="31"/>
                </a:lnTo>
                <a:lnTo>
                  <a:pt x="64" y="32"/>
                </a:lnTo>
                <a:lnTo>
                  <a:pt x="65" y="32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70" y="35"/>
                </a:lnTo>
                <a:lnTo>
                  <a:pt x="72" y="35"/>
                </a:lnTo>
                <a:lnTo>
                  <a:pt x="73" y="36"/>
                </a:lnTo>
                <a:lnTo>
                  <a:pt x="74" y="36"/>
                </a:lnTo>
                <a:lnTo>
                  <a:pt x="75" y="37"/>
                </a:lnTo>
                <a:lnTo>
                  <a:pt x="77" y="37"/>
                </a:lnTo>
                <a:lnTo>
                  <a:pt x="78" y="37"/>
                </a:lnTo>
                <a:lnTo>
                  <a:pt x="79" y="39"/>
                </a:lnTo>
                <a:lnTo>
                  <a:pt x="81" y="39"/>
                </a:lnTo>
                <a:lnTo>
                  <a:pt x="82" y="40"/>
                </a:lnTo>
                <a:lnTo>
                  <a:pt x="83" y="40"/>
                </a:lnTo>
                <a:lnTo>
                  <a:pt x="85" y="40"/>
                </a:lnTo>
                <a:lnTo>
                  <a:pt x="86" y="41"/>
                </a:lnTo>
                <a:lnTo>
                  <a:pt x="87" y="41"/>
                </a:lnTo>
                <a:lnTo>
                  <a:pt x="90" y="43"/>
                </a:lnTo>
                <a:lnTo>
                  <a:pt x="91" y="43"/>
                </a:lnTo>
                <a:lnTo>
                  <a:pt x="93" y="44"/>
                </a:lnTo>
                <a:lnTo>
                  <a:pt x="95" y="44"/>
                </a:lnTo>
                <a:lnTo>
                  <a:pt x="97" y="45"/>
                </a:lnTo>
                <a:lnTo>
                  <a:pt x="99" y="45"/>
                </a:lnTo>
                <a:lnTo>
                  <a:pt x="101" y="47"/>
                </a:lnTo>
                <a:lnTo>
                  <a:pt x="103" y="47"/>
                </a:lnTo>
                <a:lnTo>
                  <a:pt x="105" y="48"/>
                </a:lnTo>
                <a:lnTo>
                  <a:pt x="106" y="48"/>
                </a:lnTo>
                <a:lnTo>
                  <a:pt x="107" y="49"/>
                </a:lnTo>
                <a:lnTo>
                  <a:pt x="109" y="49"/>
                </a:lnTo>
                <a:lnTo>
                  <a:pt x="110" y="50"/>
                </a:lnTo>
                <a:lnTo>
                  <a:pt x="111" y="50"/>
                </a:lnTo>
                <a:lnTo>
                  <a:pt x="113" y="50"/>
                </a:lnTo>
                <a:lnTo>
                  <a:pt x="114" y="52"/>
                </a:lnTo>
                <a:lnTo>
                  <a:pt x="115" y="52"/>
                </a:lnTo>
                <a:lnTo>
                  <a:pt x="117" y="52"/>
                </a:lnTo>
                <a:lnTo>
                  <a:pt x="118" y="53"/>
                </a:lnTo>
                <a:lnTo>
                  <a:pt x="119" y="53"/>
                </a:lnTo>
                <a:lnTo>
                  <a:pt x="121" y="53"/>
                </a:lnTo>
                <a:lnTo>
                  <a:pt x="122" y="54"/>
                </a:lnTo>
                <a:lnTo>
                  <a:pt x="123" y="54"/>
                </a:lnTo>
                <a:lnTo>
                  <a:pt x="125" y="54"/>
                </a:lnTo>
                <a:lnTo>
                  <a:pt x="126" y="56"/>
                </a:lnTo>
                <a:lnTo>
                  <a:pt x="127" y="56"/>
                </a:lnTo>
                <a:lnTo>
                  <a:pt x="129" y="56"/>
                </a:lnTo>
                <a:lnTo>
                  <a:pt x="131" y="57"/>
                </a:lnTo>
                <a:lnTo>
                  <a:pt x="133" y="57"/>
                </a:lnTo>
                <a:lnTo>
                  <a:pt x="134" y="57"/>
                </a:lnTo>
                <a:lnTo>
                  <a:pt x="135" y="58"/>
                </a:lnTo>
                <a:lnTo>
                  <a:pt x="137" y="58"/>
                </a:lnTo>
                <a:lnTo>
                  <a:pt x="139" y="60"/>
                </a:lnTo>
                <a:lnTo>
                  <a:pt x="141" y="60"/>
                </a:lnTo>
                <a:lnTo>
                  <a:pt x="143" y="61"/>
                </a:lnTo>
                <a:lnTo>
                  <a:pt x="145" y="61"/>
                </a:lnTo>
                <a:lnTo>
                  <a:pt x="147" y="62"/>
                </a:lnTo>
                <a:lnTo>
                  <a:pt x="149" y="62"/>
                </a:lnTo>
                <a:lnTo>
                  <a:pt x="150" y="62"/>
                </a:lnTo>
                <a:lnTo>
                  <a:pt x="152" y="64"/>
                </a:lnTo>
                <a:lnTo>
                  <a:pt x="154" y="64"/>
                </a:lnTo>
                <a:lnTo>
                  <a:pt x="155" y="65"/>
                </a:lnTo>
                <a:lnTo>
                  <a:pt x="156" y="65"/>
                </a:lnTo>
                <a:lnTo>
                  <a:pt x="158" y="65"/>
                </a:lnTo>
                <a:lnTo>
                  <a:pt x="159" y="65"/>
                </a:lnTo>
                <a:lnTo>
                  <a:pt x="160" y="66"/>
                </a:lnTo>
                <a:lnTo>
                  <a:pt x="162" y="66"/>
                </a:lnTo>
                <a:lnTo>
                  <a:pt x="163" y="66"/>
                </a:lnTo>
                <a:lnTo>
                  <a:pt x="163" y="68"/>
                </a:lnTo>
                <a:lnTo>
                  <a:pt x="164" y="68"/>
                </a:lnTo>
                <a:lnTo>
                  <a:pt x="166" y="68"/>
                </a:lnTo>
                <a:lnTo>
                  <a:pt x="167" y="68"/>
                </a:lnTo>
                <a:lnTo>
                  <a:pt x="168" y="69"/>
                </a:lnTo>
                <a:lnTo>
                  <a:pt x="170" y="69"/>
                </a:lnTo>
                <a:lnTo>
                  <a:pt x="171" y="69"/>
                </a:lnTo>
                <a:lnTo>
                  <a:pt x="172" y="70"/>
                </a:lnTo>
                <a:lnTo>
                  <a:pt x="174" y="70"/>
                </a:lnTo>
                <a:lnTo>
                  <a:pt x="175" y="70"/>
                </a:lnTo>
                <a:lnTo>
                  <a:pt x="176" y="72"/>
                </a:lnTo>
                <a:lnTo>
                  <a:pt x="178" y="72"/>
                </a:lnTo>
                <a:lnTo>
                  <a:pt x="179" y="72"/>
                </a:lnTo>
                <a:lnTo>
                  <a:pt x="182" y="73"/>
                </a:lnTo>
                <a:lnTo>
                  <a:pt x="183" y="73"/>
                </a:lnTo>
                <a:lnTo>
                  <a:pt x="184" y="73"/>
                </a:lnTo>
                <a:lnTo>
                  <a:pt x="187" y="74"/>
                </a:lnTo>
                <a:lnTo>
                  <a:pt x="188" y="74"/>
                </a:lnTo>
                <a:lnTo>
                  <a:pt x="191" y="76"/>
                </a:lnTo>
                <a:lnTo>
                  <a:pt x="192" y="76"/>
                </a:lnTo>
                <a:lnTo>
                  <a:pt x="195" y="77"/>
                </a:lnTo>
                <a:lnTo>
                  <a:pt x="196" y="77"/>
                </a:lnTo>
                <a:lnTo>
                  <a:pt x="198" y="78"/>
                </a:lnTo>
                <a:lnTo>
                  <a:pt x="199" y="78"/>
                </a:lnTo>
                <a:lnTo>
                  <a:pt x="200" y="78"/>
                </a:lnTo>
                <a:lnTo>
                  <a:pt x="202" y="78"/>
                </a:lnTo>
                <a:lnTo>
                  <a:pt x="203" y="80"/>
                </a:lnTo>
                <a:lnTo>
                  <a:pt x="204" y="80"/>
                </a:lnTo>
                <a:lnTo>
                  <a:pt x="206" y="80"/>
                </a:lnTo>
                <a:lnTo>
                  <a:pt x="207" y="80"/>
                </a:lnTo>
                <a:lnTo>
                  <a:pt x="208" y="81"/>
                </a:lnTo>
                <a:lnTo>
                  <a:pt x="210" y="81"/>
                </a:lnTo>
                <a:lnTo>
                  <a:pt x="211" y="81"/>
                </a:lnTo>
                <a:lnTo>
                  <a:pt x="212" y="81"/>
                </a:lnTo>
                <a:lnTo>
                  <a:pt x="214" y="81"/>
                </a:lnTo>
                <a:lnTo>
                  <a:pt x="214" y="82"/>
                </a:lnTo>
                <a:lnTo>
                  <a:pt x="215" y="82"/>
                </a:lnTo>
                <a:lnTo>
                  <a:pt x="216" y="82"/>
                </a:lnTo>
                <a:lnTo>
                  <a:pt x="218" y="82"/>
                </a:lnTo>
                <a:lnTo>
                  <a:pt x="219" y="82"/>
                </a:lnTo>
                <a:lnTo>
                  <a:pt x="220" y="82"/>
                </a:lnTo>
                <a:lnTo>
                  <a:pt x="222" y="82"/>
                </a:lnTo>
                <a:lnTo>
                  <a:pt x="223" y="82"/>
                </a:lnTo>
                <a:lnTo>
                  <a:pt x="224" y="82"/>
                </a:lnTo>
                <a:lnTo>
                  <a:pt x="226" y="84"/>
                </a:lnTo>
                <a:lnTo>
                  <a:pt x="228" y="84"/>
                </a:lnTo>
                <a:lnTo>
                  <a:pt x="230" y="84"/>
                </a:lnTo>
                <a:lnTo>
                  <a:pt x="231" y="84"/>
                </a:lnTo>
                <a:lnTo>
                  <a:pt x="233" y="84"/>
                </a:lnTo>
                <a:lnTo>
                  <a:pt x="235" y="84"/>
                </a:lnTo>
                <a:lnTo>
                  <a:pt x="236" y="84"/>
                </a:lnTo>
                <a:lnTo>
                  <a:pt x="237" y="84"/>
                </a:lnTo>
                <a:lnTo>
                  <a:pt x="239" y="84"/>
                </a:lnTo>
                <a:lnTo>
                  <a:pt x="240" y="84"/>
                </a:lnTo>
                <a:lnTo>
                  <a:pt x="241" y="84"/>
                </a:lnTo>
                <a:lnTo>
                  <a:pt x="243" y="85"/>
                </a:lnTo>
                <a:lnTo>
                  <a:pt x="244" y="85"/>
                </a:lnTo>
                <a:lnTo>
                  <a:pt x="245" y="85"/>
                </a:lnTo>
                <a:lnTo>
                  <a:pt x="247" y="85"/>
                </a:lnTo>
                <a:lnTo>
                  <a:pt x="248" y="85"/>
                </a:lnTo>
                <a:lnTo>
                  <a:pt x="249" y="85"/>
                </a:lnTo>
                <a:lnTo>
                  <a:pt x="251" y="85"/>
                </a:lnTo>
                <a:lnTo>
                  <a:pt x="252" y="85"/>
                </a:lnTo>
                <a:lnTo>
                  <a:pt x="253" y="85"/>
                </a:lnTo>
                <a:lnTo>
                  <a:pt x="255" y="86"/>
                </a:lnTo>
                <a:lnTo>
                  <a:pt x="256" y="86"/>
                </a:lnTo>
                <a:lnTo>
                  <a:pt x="257" y="86"/>
                </a:lnTo>
                <a:lnTo>
                  <a:pt x="259" y="86"/>
                </a:lnTo>
                <a:lnTo>
                  <a:pt x="260" y="86"/>
                </a:lnTo>
                <a:lnTo>
                  <a:pt x="260" y="88"/>
                </a:lnTo>
                <a:lnTo>
                  <a:pt x="261" y="88"/>
                </a:lnTo>
                <a:lnTo>
                  <a:pt x="263" y="88"/>
                </a:lnTo>
                <a:lnTo>
                  <a:pt x="264" y="88"/>
                </a:lnTo>
                <a:lnTo>
                  <a:pt x="265" y="88"/>
                </a:lnTo>
                <a:lnTo>
                  <a:pt x="267" y="88"/>
                </a:lnTo>
                <a:lnTo>
                  <a:pt x="268" y="89"/>
                </a:lnTo>
                <a:lnTo>
                  <a:pt x="269" y="89"/>
                </a:lnTo>
                <a:lnTo>
                  <a:pt x="271" y="89"/>
                </a:lnTo>
                <a:lnTo>
                  <a:pt x="272" y="89"/>
                </a:lnTo>
                <a:lnTo>
                  <a:pt x="273" y="89"/>
                </a:lnTo>
                <a:lnTo>
                  <a:pt x="275" y="89"/>
                </a:lnTo>
                <a:lnTo>
                  <a:pt x="276" y="89"/>
                </a:lnTo>
                <a:lnTo>
                  <a:pt x="277" y="89"/>
                </a:lnTo>
                <a:lnTo>
                  <a:pt x="279" y="89"/>
                </a:lnTo>
                <a:lnTo>
                  <a:pt x="280" y="89"/>
                </a:lnTo>
                <a:lnTo>
                  <a:pt x="281" y="89"/>
                </a:lnTo>
                <a:lnTo>
                  <a:pt x="283" y="89"/>
                </a:lnTo>
                <a:lnTo>
                  <a:pt x="284" y="89"/>
                </a:lnTo>
                <a:lnTo>
                  <a:pt x="285" y="89"/>
                </a:lnTo>
                <a:lnTo>
                  <a:pt x="287" y="89"/>
                </a:lnTo>
                <a:lnTo>
                  <a:pt x="289" y="89"/>
                </a:lnTo>
                <a:lnTo>
                  <a:pt x="291" y="89"/>
                </a:lnTo>
                <a:lnTo>
                  <a:pt x="292" y="89"/>
                </a:lnTo>
                <a:lnTo>
                  <a:pt x="295" y="89"/>
                </a:lnTo>
                <a:lnTo>
                  <a:pt x="297" y="89"/>
                </a:lnTo>
                <a:lnTo>
                  <a:pt x="299" y="89"/>
                </a:lnTo>
                <a:lnTo>
                  <a:pt x="301" y="88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0" name="Freeform 34">
            <a:extLst>
              <a:ext uri="{FF2B5EF4-FFF2-40B4-BE49-F238E27FC236}">
                <a16:creationId xmlns:a16="http://schemas.microsoft.com/office/drawing/2014/main" id="{9DD5F371-2E3F-D948-9369-FD7DDA084C0B}"/>
              </a:ext>
            </a:extLst>
          </p:cNvPr>
          <p:cNvSpPr>
            <a:spLocks/>
          </p:cNvSpPr>
          <p:nvPr/>
        </p:nvSpPr>
        <p:spPr bwMode="auto">
          <a:xfrm>
            <a:off x="7662863" y="3633788"/>
            <a:ext cx="61912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1" name="Line 35">
            <a:extLst>
              <a:ext uri="{FF2B5EF4-FFF2-40B4-BE49-F238E27FC236}">
                <a16:creationId xmlns:a16="http://schemas.microsoft.com/office/drawing/2014/main" id="{A768C1DA-8E1A-BC44-AA3D-19A7397497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04139" y="3506788"/>
            <a:ext cx="1587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2" name="Freeform 36">
            <a:extLst>
              <a:ext uri="{FF2B5EF4-FFF2-40B4-BE49-F238E27FC236}">
                <a16:creationId xmlns:a16="http://schemas.microsoft.com/office/drawing/2014/main" id="{0CD2E5FC-E259-5847-9F63-841216F2C682}"/>
              </a:ext>
            </a:extLst>
          </p:cNvPr>
          <p:cNvSpPr>
            <a:spLocks/>
          </p:cNvSpPr>
          <p:nvPr/>
        </p:nvSpPr>
        <p:spPr bwMode="auto">
          <a:xfrm>
            <a:off x="55340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3" name="Line 37">
            <a:extLst>
              <a:ext uri="{FF2B5EF4-FFF2-40B4-BE49-F238E27FC236}">
                <a16:creationId xmlns:a16="http://schemas.microsoft.com/office/drawing/2014/main" id="{45CC6598-D725-CA42-81FC-B1527192D4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575300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4" name="Freeform 38">
            <a:extLst>
              <a:ext uri="{FF2B5EF4-FFF2-40B4-BE49-F238E27FC236}">
                <a16:creationId xmlns:a16="http://schemas.microsoft.com/office/drawing/2014/main" id="{210D6B5A-972D-9643-9CA4-30BECAE52937}"/>
              </a:ext>
            </a:extLst>
          </p:cNvPr>
          <p:cNvSpPr>
            <a:spLocks/>
          </p:cNvSpPr>
          <p:nvPr/>
        </p:nvSpPr>
        <p:spPr bwMode="auto">
          <a:xfrm>
            <a:off x="6965951" y="3633788"/>
            <a:ext cx="42863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5" name="Line 39">
            <a:extLst>
              <a:ext uri="{FF2B5EF4-FFF2-40B4-BE49-F238E27FC236}">
                <a16:creationId xmlns:a16="http://schemas.microsoft.com/office/drawing/2014/main" id="{036C33F9-3BDE-5148-BB92-7A75781FBB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88175" y="3506788"/>
            <a:ext cx="1588" cy="106362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76" name="Freeform 40">
            <a:extLst>
              <a:ext uri="{FF2B5EF4-FFF2-40B4-BE49-F238E27FC236}">
                <a16:creationId xmlns:a16="http://schemas.microsoft.com/office/drawing/2014/main" id="{DD4840CF-55E6-3F44-8594-7191AE8762DF}"/>
              </a:ext>
            </a:extLst>
          </p:cNvPr>
          <p:cNvSpPr>
            <a:spLocks/>
          </p:cNvSpPr>
          <p:nvPr/>
        </p:nvSpPr>
        <p:spPr bwMode="auto">
          <a:xfrm>
            <a:off x="6102351" y="3001964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2" y="24"/>
                </a:lnTo>
                <a:lnTo>
                  <a:pt x="2" y="23"/>
                </a:lnTo>
                <a:lnTo>
                  <a:pt x="2" y="21"/>
                </a:lnTo>
                <a:lnTo>
                  <a:pt x="2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6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2" y="33"/>
                </a:lnTo>
                <a:lnTo>
                  <a:pt x="2" y="32"/>
                </a:lnTo>
                <a:lnTo>
                  <a:pt x="2" y="31"/>
                </a:lnTo>
                <a:lnTo>
                  <a:pt x="2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7" name="Freeform 41">
            <a:extLst>
              <a:ext uri="{FF2B5EF4-FFF2-40B4-BE49-F238E27FC236}">
                <a16:creationId xmlns:a16="http://schemas.microsoft.com/office/drawing/2014/main" id="{FB8A4595-3253-7342-8EF9-F18E4A629674}"/>
              </a:ext>
            </a:extLst>
          </p:cNvPr>
          <p:cNvSpPr>
            <a:spLocks/>
          </p:cNvSpPr>
          <p:nvPr/>
        </p:nvSpPr>
        <p:spPr bwMode="auto">
          <a:xfrm>
            <a:off x="6249988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3" y="19"/>
                </a:lnTo>
                <a:lnTo>
                  <a:pt x="3" y="17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7"/>
                </a:lnTo>
                <a:lnTo>
                  <a:pt x="52" y="19"/>
                </a:lnTo>
                <a:lnTo>
                  <a:pt x="52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2" y="33"/>
                </a:lnTo>
                <a:lnTo>
                  <a:pt x="52" y="35"/>
                </a:lnTo>
                <a:lnTo>
                  <a:pt x="52" y="36"/>
                </a:lnTo>
                <a:lnTo>
                  <a:pt x="51" y="37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1"/>
                </a:lnTo>
                <a:lnTo>
                  <a:pt x="47" y="43"/>
                </a:lnTo>
                <a:lnTo>
                  <a:pt x="47" y="44"/>
                </a:lnTo>
                <a:lnTo>
                  <a:pt x="45" y="45"/>
                </a:lnTo>
                <a:lnTo>
                  <a:pt x="44" y="45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49"/>
                </a:lnTo>
                <a:lnTo>
                  <a:pt x="39" y="49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7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49"/>
                </a:lnTo>
                <a:lnTo>
                  <a:pt x="15" y="49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5"/>
                </a:lnTo>
                <a:lnTo>
                  <a:pt x="8" y="44"/>
                </a:lnTo>
                <a:lnTo>
                  <a:pt x="7" y="43"/>
                </a:lnTo>
                <a:lnTo>
                  <a:pt x="7" y="41"/>
                </a:lnTo>
                <a:lnTo>
                  <a:pt x="5" y="40"/>
                </a:lnTo>
                <a:lnTo>
                  <a:pt x="4" y="39"/>
                </a:lnTo>
                <a:lnTo>
                  <a:pt x="3" y="37"/>
                </a:lnTo>
                <a:lnTo>
                  <a:pt x="3" y="36"/>
                </a:lnTo>
                <a:lnTo>
                  <a:pt x="3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8" name="Freeform 42">
            <a:extLst>
              <a:ext uri="{FF2B5EF4-FFF2-40B4-BE49-F238E27FC236}">
                <a16:creationId xmlns:a16="http://schemas.microsoft.com/office/drawing/2014/main" id="{A79267D6-678A-FA40-8B2F-7B8E9ABEC873}"/>
              </a:ext>
            </a:extLst>
          </p:cNvPr>
          <p:cNvSpPr>
            <a:spLocks/>
          </p:cNvSpPr>
          <p:nvPr/>
        </p:nvSpPr>
        <p:spPr bwMode="auto">
          <a:xfrm>
            <a:off x="6418263" y="3001964"/>
            <a:ext cx="42862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1" y="23"/>
                </a:lnTo>
                <a:lnTo>
                  <a:pt x="1" y="21"/>
                </a:lnTo>
                <a:lnTo>
                  <a:pt x="1" y="20"/>
                </a:lnTo>
                <a:lnTo>
                  <a:pt x="2" y="19"/>
                </a:lnTo>
                <a:lnTo>
                  <a:pt x="2" y="17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7"/>
                </a:lnTo>
                <a:lnTo>
                  <a:pt x="51" y="19"/>
                </a:lnTo>
                <a:lnTo>
                  <a:pt x="51" y="20"/>
                </a:lnTo>
                <a:lnTo>
                  <a:pt x="53" y="21"/>
                </a:lnTo>
                <a:lnTo>
                  <a:pt x="53" y="23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7"/>
                </a:lnTo>
                <a:lnTo>
                  <a:pt x="53" y="29"/>
                </a:lnTo>
                <a:lnTo>
                  <a:pt x="53" y="31"/>
                </a:lnTo>
                <a:lnTo>
                  <a:pt x="53" y="32"/>
                </a:lnTo>
                <a:lnTo>
                  <a:pt x="51" y="33"/>
                </a:lnTo>
                <a:lnTo>
                  <a:pt x="51" y="35"/>
                </a:lnTo>
                <a:lnTo>
                  <a:pt x="51" y="36"/>
                </a:lnTo>
                <a:lnTo>
                  <a:pt x="50" y="37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1"/>
                </a:lnTo>
                <a:lnTo>
                  <a:pt x="46" y="43"/>
                </a:lnTo>
                <a:lnTo>
                  <a:pt x="46" y="44"/>
                </a:lnTo>
                <a:lnTo>
                  <a:pt x="45" y="45"/>
                </a:lnTo>
                <a:lnTo>
                  <a:pt x="43" y="45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49"/>
                </a:lnTo>
                <a:lnTo>
                  <a:pt x="38" y="49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3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5"/>
                </a:lnTo>
                <a:lnTo>
                  <a:pt x="8" y="44"/>
                </a:lnTo>
                <a:lnTo>
                  <a:pt x="6" y="43"/>
                </a:lnTo>
                <a:lnTo>
                  <a:pt x="6" y="41"/>
                </a:lnTo>
                <a:lnTo>
                  <a:pt x="5" y="40"/>
                </a:lnTo>
                <a:lnTo>
                  <a:pt x="4" y="39"/>
                </a:lnTo>
                <a:lnTo>
                  <a:pt x="2" y="37"/>
                </a:lnTo>
                <a:lnTo>
                  <a:pt x="2" y="36"/>
                </a:lnTo>
                <a:lnTo>
                  <a:pt x="2" y="35"/>
                </a:lnTo>
                <a:lnTo>
                  <a:pt x="1" y="33"/>
                </a:lnTo>
                <a:lnTo>
                  <a:pt x="1" y="32"/>
                </a:lnTo>
                <a:lnTo>
                  <a:pt x="1" y="31"/>
                </a:lnTo>
                <a:lnTo>
                  <a:pt x="1" y="29"/>
                </a:lnTo>
                <a:lnTo>
                  <a:pt x="0" y="27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2857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79" name="Freeform 43">
            <a:extLst>
              <a:ext uri="{FF2B5EF4-FFF2-40B4-BE49-F238E27FC236}">
                <a16:creationId xmlns:a16="http://schemas.microsoft.com/office/drawing/2014/main" id="{D76C54A1-A62F-A945-91AD-1B6D137B4226}"/>
              </a:ext>
            </a:extLst>
          </p:cNvPr>
          <p:cNvSpPr>
            <a:spLocks/>
          </p:cNvSpPr>
          <p:nvPr/>
        </p:nvSpPr>
        <p:spPr bwMode="auto">
          <a:xfrm>
            <a:off x="5702300" y="2222500"/>
            <a:ext cx="147638" cy="293688"/>
          </a:xfrm>
          <a:custGeom>
            <a:avLst/>
            <a:gdLst>
              <a:gd name="T0" fmla="*/ 2147483646 w 186"/>
              <a:gd name="T1" fmla="*/ 0 h 372"/>
              <a:gd name="T2" fmla="*/ 0 w 186"/>
              <a:gd name="T3" fmla="*/ 0 h 372"/>
              <a:gd name="T4" fmla="*/ 0 w 186"/>
              <a:gd name="T5" fmla="*/ 2147483646 h 372"/>
              <a:gd name="T6" fmla="*/ 0 60000 65536"/>
              <a:gd name="T7" fmla="*/ 0 60000 65536"/>
              <a:gd name="T8" fmla="*/ 0 60000 65536"/>
              <a:gd name="T9" fmla="*/ 0 w 186"/>
              <a:gd name="T10" fmla="*/ 0 h 372"/>
              <a:gd name="T11" fmla="*/ 186 w 186"/>
              <a:gd name="T12" fmla="*/ 372 h 372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86" h="372">
                <a:moveTo>
                  <a:pt x="186" y="0"/>
                </a:moveTo>
                <a:lnTo>
                  <a:pt x="0" y="0"/>
                </a:lnTo>
                <a:lnTo>
                  <a:pt x="0" y="372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0" name="Freeform 44">
            <a:extLst>
              <a:ext uri="{FF2B5EF4-FFF2-40B4-BE49-F238E27FC236}">
                <a16:creationId xmlns:a16="http://schemas.microsoft.com/office/drawing/2014/main" id="{24D0D262-0625-7C42-8884-5B212C0246C2}"/>
              </a:ext>
            </a:extLst>
          </p:cNvPr>
          <p:cNvSpPr>
            <a:spLocks/>
          </p:cNvSpPr>
          <p:nvPr/>
        </p:nvSpPr>
        <p:spPr bwMode="auto">
          <a:xfrm>
            <a:off x="6102351" y="2200276"/>
            <a:ext cx="42863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2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6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10" y="8"/>
                </a:lnTo>
                <a:lnTo>
                  <a:pt x="10" y="7"/>
                </a:lnTo>
                <a:lnTo>
                  <a:pt x="11" y="7"/>
                </a:lnTo>
                <a:lnTo>
                  <a:pt x="12" y="6"/>
                </a:lnTo>
                <a:lnTo>
                  <a:pt x="14" y="6"/>
                </a:lnTo>
                <a:lnTo>
                  <a:pt x="15" y="4"/>
                </a:lnTo>
                <a:lnTo>
                  <a:pt x="16" y="3"/>
                </a:lnTo>
                <a:lnTo>
                  <a:pt x="18" y="3"/>
                </a:lnTo>
                <a:lnTo>
                  <a:pt x="19" y="2"/>
                </a:lnTo>
                <a:lnTo>
                  <a:pt x="20" y="2"/>
                </a:lnTo>
                <a:lnTo>
                  <a:pt x="22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1"/>
                </a:lnTo>
                <a:lnTo>
                  <a:pt x="16" y="50"/>
                </a:lnTo>
                <a:lnTo>
                  <a:pt x="15" y="50"/>
                </a:lnTo>
                <a:lnTo>
                  <a:pt x="14" y="48"/>
                </a:lnTo>
                <a:lnTo>
                  <a:pt x="12" y="48"/>
                </a:lnTo>
                <a:lnTo>
                  <a:pt x="11" y="47"/>
                </a:lnTo>
                <a:lnTo>
                  <a:pt x="10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6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2" y="34"/>
                </a:lnTo>
                <a:lnTo>
                  <a:pt x="2" y="32"/>
                </a:lnTo>
                <a:lnTo>
                  <a:pt x="2" y="31"/>
                </a:lnTo>
                <a:lnTo>
                  <a:pt x="2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1" name="Freeform 45">
            <a:extLst>
              <a:ext uri="{FF2B5EF4-FFF2-40B4-BE49-F238E27FC236}">
                <a16:creationId xmlns:a16="http://schemas.microsoft.com/office/drawing/2014/main" id="{D7F25E50-CF27-9E4F-B90B-1218FAEE06FA}"/>
              </a:ext>
            </a:extLst>
          </p:cNvPr>
          <p:cNvSpPr>
            <a:spLocks/>
          </p:cNvSpPr>
          <p:nvPr/>
        </p:nvSpPr>
        <p:spPr bwMode="auto">
          <a:xfrm>
            <a:off x="6249988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3" y="19"/>
                </a:lnTo>
                <a:lnTo>
                  <a:pt x="3" y="18"/>
                </a:lnTo>
                <a:lnTo>
                  <a:pt x="3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7" y="12"/>
                </a:lnTo>
                <a:lnTo>
                  <a:pt x="7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1" y="7"/>
                </a:lnTo>
                <a:lnTo>
                  <a:pt x="12" y="6"/>
                </a:lnTo>
                <a:lnTo>
                  <a:pt x="13" y="6"/>
                </a:lnTo>
                <a:lnTo>
                  <a:pt x="15" y="4"/>
                </a:lnTo>
                <a:lnTo>
                  <a:pt x="16" y="3"/>
                </a:lnTo>
                <a:lnTo>
                  <a:pt x="17" y="3"/>
                </a:lnTo>
                <a:lnTo>
                  <a:pt x="19" y="2"/>
                </a:lnTo>
                <a:lnTo>
                  <a:pt x="20" y="2"/>
                </a:lnTo>
                <a:lnTo>
                  <a:pt x="21" y="2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2"/>
                </a:lnTo>
                <a:lnTo>
                  <a:pt x="33" y="2"/>
                </a:lnTo>
                <a:lnTo>
                  <a:pt x="35" y="2"/>
                </a:lnTo>
                <a:lnTo>
                  <a:pt x="36" y="3"/>
                </a:lnTo>
                <a:lnTo>
                  <a:pt x="37" y="3"/>
                </a:lnTo>
                <a:lnTo>
                  <a:pt x="39" y="3"/>
                </a:lnTo>
                <a:lnTo>
                  <a:pt x="40" y="4"/>
                </a:lnTo>
                <a:lnTo>
                  <a:pt x="41" y="6"/>
                </a:lnTo>
                <a:lnTo>
                  <a:pt x="43" y="6"/>
                </a:lnTo>
                <a:lnTo>
                  <a:pt x="43" y="7"/>
                </a:lnTo>
                <a:lnTo>
                  <a:pt x="44" y="7"/>
                </a:lnTo>
                <a:lnTo>
                  <a:pt x="45" y="8"/>
                </a:lnTo>
                <a:lnTo>
                  <a:pt x="47" y="10"/>
                </a:lnTo>
                <a:lnTo>
                  <a:pt x="47" y="11"/>
                </a:lnTo>
                <a:lnTo>
                  <a:pt x="48" y="12"/>
                </a:lnTo>
                <a:lnTo>
                  <a:pt x="49" y="12"/>
                </a:lnTo>
                <a:lnTo>
                  <a:pt x="49" y="14"/>
                </a:lnTo>
                <a:lnTo>
                  <a:pt x="51" y="15"/>
                </a:lnTo>
                <a:lnTo>
                  <a:pt x="51" y="16"/>
                </a:lnTo>
                <a:lnTo>
                  <a:pt x="52" y="18"/>
                </a:lnTo>
                <a:lnTo>
                  <a:pt x="52" y="19"/>
                </a:lnTo>
                <a:lnTo>
                  <a:pt x="52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2" y="34"/>
                </a:lnTo>
                <a:lnTo>
                  <a:pt x="52" y="35"/>
                </a:lnTo>
                <a:lnTo>
                  <a:pt x="52" y="36"/>
                </a:lnTo>
                <a:lnTo>
                  <a:pt x="51" y="38"/>
                </a:lnTo>
                <a:lnTo>
                  <a:pt x="51" y="39"/>
                </a:lnTo>
                <a:lnTo>
                  <a:pt x="49" y="39"/>
                </a:lnTo>
                <a:lnTo>
                  <a:pt x="49" y="40"/>
                </a:lnTo>
                <a:lnTo>
                  <a:pt x="48" y="42"/>
                </a:lnTo>
                <a:lnTo>
                  <a:pt x="47" y="43"/>
                </a:lnTo>
                <a:lnTo>
                  <a:pt x="47" y="44"/>
                </a:lnTo>
                <a:lnTo>
                  <a:pt x="45" y="46"/>
                </a:lnTo>
                <a:lnTo>
                  <a:pt x="44" y="46"/>
                </a:lnTo>
                <a:lnTo>
                  <a:pt x="43" y="47"/>
                </a:lnTo>
                <a:lnTo>
                  <a:pt x="43" y="48"/>
                </a:lnTo>
                <a:lnTo>
                  <a:pt x="41" y="48"/>
                </a:lnTo>
                <a:lnTo>
                  <a:pt x="40" y="50"/>
                </a:lnTo>
                <a:lnTo>
                  <a:pt x="39" y="50"/>
                </a:lnTo>
                <a:lnTo>
                  <a:pt x="37" y="51"/>
                </a:lnTo>
                <a:lnTo>
                  <a:pt x="36" y="51"/>
                </a:lnTo>
                <a:lnTo>
                  <a:pt x="35" y="52"/>
                </a:lnTo>
                <a:lnTo>
                  <a:pt x="33" y="52"/>
                </a:lnTo>
                <a:lnTo>
                  <a:pt x="32" y="52"/>
                </a:lnTo>
                <a:lnTo>
                  <a:pt x="31" y="52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9" y="54"/>
                </a:lnTo>
                <a:lnTo>
                  <a:pt x="28" y="54"/>
                </a:lnTo>
                <a:lnTo>
                  <a:pt x="27" y="54"/>
                </a:lnTo>
                <a:lnTo>
                  <a:pt x="25" y="54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9" y="52"/>
                </a:lnTo>
                <a:lnTo>
                  <a:pt x="17" y="51"/>
                </a:lnTo>
                <a:lnTo>
                  <a:pt x="16" y="50"/>
                </a:lnTo>
                <a:lnTo>
                  <a:pt x="15" y="50"/>
                </a:lnTo>
                <a:lnTo>
                  <a:pt x="13" y="48"/>
                </a:lnTo>
                <a:lnTo>
                  <a:pt x="12" y="48"/>
                </a:lnTo>
                <a:lnTo>
                  <a:pt x="11" y="47"/>
                </a:lnTo>
                <a:lnTo>
                  <a:pt x="9" y="46"/>
                </a:lnTo>
                <a:lnTo>
                  <a:pt x="8" y="44"/>
                </a:lnTo>
                <a:lnTo>
                  <a:pt x="7" y="43"/>
                </a:lnTo>
                <a:lnTo>
                  <a:pt x="7" y="42"/>
                </a:lnTo>
                <a:lnTo>
                  <a:pt x="5" y="40"/>
                </a:lnTo>
                <a:lnTo>
                  <a:pt x="4" y="39"/>
                </a:lnTo>
                <a:lnTo>
                  <a:pt x="3" y="38"/>
                </a:lnTo>
                <a:lnTo>
                  <a:pt x="3" y="36"/>
                </a:lnTo>
                <a:lnTo>
                  <a:pt x="3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2" name="Freeform 46">
            <a:extLst>
              <a:ext uri="{FF2B5EF4-FFF2-40B4-BE49-F238E27FC236}">
                <a16:creationId xmlns:a16="http://schemas.microsoft.com/office/drawing/2014/main" id="{9FEEAC57-9F12-4A48-9C93-0527636CDBCF}"/>
              </a:ext>
            </a:extLst>
          </p:cNvPr>
          <p:cNvSpPr>
            <a:spLocks/>
          </p:cNvSpPr>
          <p:nvPr/>
        </p:nvSpPr>
        <p:spPr bwMode="auto">
          <a:xfrm>
            <a:off x="6418263" y="2200276"/>
            <a:ext cx="42862" cy="42863"/>
          </a:xfrm>
          <a:custGeom>
            <a:avLst/>
            <a:gdLst>
              <a:gd name="T0" fmla="*/ 0 w 53"/>
              <a:gd name="T1" fmla="*/ 2147483646 h 54"/>
              <a:gd name="T2" fmla="*/ 2147483646 w 53"/>
              <a:gd name="T3" fmla="*/ 2147483646 h 54"/>
              <a:gd name="T4" fmla="*/ 2147483646 w 53"/>
              <a:gd name="T5" fmla="*/ 2147483646 h 54"/>
              <a:gd name="T6" fmla="*/ 2147483646 w 53"/>
              <a:gd name="T7" fmla="*/ 2147483646 h 54"/>
              <a:gd name="T8" fmla="*/ 2147483646 w 53"/>
              <a:gd name="T9" fmla="*/ 2147483646 h 54"/>
              <a:gd name="T10" fmla="*/ 2147483646 w 53"/>
              <a:gd name="T11" fmla="*/ 2147483646 h 54"/>
              <a:gd name="T12" fmla="*/ 2147483646 w 53"/>
              <a:gd name="T13" fmla="*/ 2147483646 h 54"/>
              <a:gd name="T14" fmla="*/ 2147483646 w 53"/>
              <a:gd name="T15" fmla="*/ 2147483646 h 54"/>
              <a:gd name="T16" fmla="*/ 2147483646 w 53"/>
              <a:gd name="T17" fmla="*/ 2147483646 h 54"/>
              <a:gd name="T18" fmla="*/ 2147483646 w 53"/>
              <a:gd name="T19" fmla="*/ 0 h 54"/>
              <a:gd name="T20" fmla="*/ 2147483646 w 53"/>
              <a:gd name="T21" fmla="*/ 0 h 54"/>
              <a:gd name="T22" fmla="*/ 2147483646 w 53"/>
              <a:gd name="T23" fmla="*/ 0 h 54"/>
              <a:gd name="T24" fmla="*/ 2147483646 w 53"/>
              <a:gd name="T25" fmla="*/ 0 h 54"/>
              <a:gd name="T26" fmla="*/ 2147483646 w 53"/>
              <a:gd name="T27" fmla="*/ 2147483646 h 54"/>
              <a:gd name="T28" fmla="*/ 2147483646 w 53"/>
              <a:gd name="T29" fmla="*/ 2147483646 h 54"/>
              <a:gd name="T30" fmla="*/ 2147483646 w 53"/>
              <a:gd name="T31" fmla="*/ 2147483646 h 54"/>
              <a:gd name="T32" fmla="*/ 2147483646 w 53"/>
              <a:gd name="T33" fmla="*/ 2147483646 h 54"/>
              <a:gd name="T34" fmla="*/ 2147483646 w 53"/>
              <a:gd name="T35" fmla="*/ 2147483646 h 54"/>
              <a:gd name="T36" fmla="*/ 2147483646 w 53"/>
              <a:gd name="T37" fmla="*/ 2147483646 h 54"/>
              <a:gd name="T38" fmla="*/ 2147483646 w 53"/>
              <a:gd name="T39" fmla="*/ 2147483646 h 54"/>
              <a:gd name="T40" fmla="*/ 2147483646 w 53"/>
              <a:gd name="T41" fmla="*/ 2147483646 h 54"/>
              <a:gd name="T42" fmla="*/ 2147483646 w 53"/>
              <a:gd name="T43" fmla="*/ 2147483646 h 54"/>
              <a:gd name="T44" fmla="*/ 2147483646 w 53"/>
              <a:gd name="T45" fmla="*/ 2147483646 h 54"/>
              <a:gd name="T46" fmla="*/ 2147483646 w 53"/>
              <a:gd name="T47" fmla="*/ 2147483646 h 54"/>
              <a:gd name="T48" fmla="*/ 2147483646 w 53"/>
              <a:gd name="T49" fmla="*/ 2147483646 h 54"/>
              <a:gd name="T50" fmla="*/ 2147483646 w 53"/>
              <a:gd name="T51" fmla="*/ 2147483646 h 54"/>
              <a:gd name="T52" fmla="*/ 2147483646 w 53"/>
              <a:gd name="T53" fmla="*/ 2147483646 h 54"/>
              <a:gd name="T54" fmla="*/ 2147483646 w 53"/>
              <a:gd name="T55" fmla="*/ 2147483646 h 54"/>
              <a:gd name="T56" fmla="*/ 2147483646 w 53"/>
              <a:gd name="T57" fmla="*/ 2147483646 h 54"/>
              <a:gd name="T58" fmla="*/ 2147483646 w 53"/>
              <a:gd name="T59" fmla="*/ 2147483646 h 54"/>
              <a:gd name="T60" fmla="*/ 2147483646 w 53"/>
              <a:gd name="T61" fmla="*/ 2147483646 h 54"/>
              <a:gd name="T62" fmla="*/ 2147483646 w 53"/>
              <a:gd name="T63" fmla="*/ 2147483646 h 54"/>
              <a:gd name="T64" fmla="*/ 2147483646 w 53"/>
              <a:gd name="T65" fmla="*/ 2147483646 h 54"/>
              <a:gd name="T66" fmla="*/ 2147483646 w 53"/>
              <a:gd name="T67" fmla="*/ 2147483646 h 54"/>
              <a:gd name="T68" fmla="*/ 2147483646 w 53"/>
              <a:gd name="T69" fmla="*/ 2147483646 h 54"/>
              <a:gd name="T70" fmla="*/ 2147483646 w 53"/>
              <a:gd name="T71" fmla="*/ 2147483646 h 54"/>
              <a:gd name="T72" fmla="*/ 2147483646 w 53"/>
              <a:gd name="T73" fmla="*/ 2147483646 h 54"/>
              <a:gd name="T74" fmla="*/ 2147483646 w 53"/>
              <a:gd name="T75" fmla="*/ 2147483646 h 54"/>
              <a:gd name="T76" fmla="*/ 2147483646 w 53"/>
              <a:gd name="T77" fmla="*/ 2147483646 h 54"/>
              <a:gd name="T78" fmla="*/ 2147483646 w 53"/>
              <a:gd name="T79" fmla="*/ 2147483646 h 54"/>
              <a:gd name="T80" fmla="*/ 2147483646 w 53"/>
              <a:gd name="T81" fmla="*/ 2147483646 h 54"/>
              <a:gd name="T82" fmla="*/ 2147483646 w 53"/>
              <a:gd name="T83" fmla="*/ 2147483646 h 54"/>
              <a:gd name="T84" fmla="*/ 2147483646 w 53"/>
              <a:gd name="T85" fmla="*/ 2147483646 h 54"/>
              <a:gd name="T86" fmla="*/ 2147483646 w 53"/>
              <a:gd name="T87" fmla="*/ 2147483646 h 54"/>
              <a:gd name="T88" fmla="*/ 2147483646 w 53"/>
              <a:gd name="T89" fmla="*/ 2147483646 h 54"/>
              <a:gd name="T90" fmla="*/ 2147483646 w 53"/>
              <a:gd name="T91" fmla="*/ 2147483646 h 54"/>
              <a:gd name="T92" fmla="*/ 2147483646 w 53"/>
              <a:gd name="T93" fmla="*/ 2147483646 h 54"/>
              <a:gd name="T94" fmla="*/ 2147483646 w 53"/>
              <a:gd name="T95" fmla="*/ 2147483646 h 54"/>
              <a:gd name="T96" fmla="*/ 2147483646 w 53"/>
              <a:gd name="T97" fmla="*/ 2147483646 h 54"/>
              <a:gd name="T98" fmla="*/ 2147483646 w 53"/>
              <a:gd name="T99" fmla="*/ 2147483646 h 54"/>
              <a:gd name="T100" fmla="*/ 2147483646 w 53"/>
              <a:gd name="T101" fmla="*/ 2147483646 h 54"/>
              <a:gd name="T102" fmla="*/ 2147483646 w 53"/>
              <a:gd name="T103" fmla="*/ 2147483646 h 54"/>
              <a:gd name="T104" fmla="*/ 2147483646 w 53"/>
              <a:gd name="T105" fmla="*/ 2147483646 h 54"/>
              <a:gd name="T106" fmla="*/ 2147483646 w 53"/>
              <a:gd name="T107" fmla="*/ 2147483646 h 54"/>
              <a:gd name="T108" fmla="*/ 2147483646 w 53"/>
              <a:gd name="T109" fmla="*/ 2147483646 h 54"/>
              <a:gd name="T110" fmla="*/ 0 w 53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4"/>
              <a:gd name="T170" fmla="*/ 53 w 53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4">
                <a:moveTo>
                  <a:pt x="0" y="24"/>
                </a:moveTo>
                <a:lnTo>
                  <a:pt x="0" y="28"/>
                </a:lnTo>
                <a:lnTo>
                  <a:pt x="0" y="27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2" y="16"/>
                </a:lnTo>
                <a:lnTo>
                  <a:pt x="4" y="15"/>
                </a:lnTo>
                <a:lnTo>
                  <a:pt x="4" y="14"/>
                </a:lnTo>
                <a:lnTo>
                  <a:pt x="5" y="12"/>
                </a:lnTo>
                <a:lnTo>
                  <a:pt x="6" y="12"/>
                </a:lnTo>
                <a:lnTo>
                  <a:pt x="6" y="11"/>
                </a:lnTo>
                <a:lnTo>
                  <a:pt x="8" y="10"/>
                </a:lnTo>
                <a:lnTo>
                  <a:pt x="9" y="8"/>
                </a:lnTo>
                <a:lnTo>
                  <a:pt x="9" y="7"/>
                </a:lnTo>
                <a:lnTo>
                  <a:pt x="10" y="7"/>
                </a:lnTo>
                <a:lnTo>
                  <a:pt x="12" y="6"/>
                </a:lnTo>
                <a:lnTo>
                  <a:pt x="13" y="6"/>
                </a:lnTo>
                <a:lnTo>
                  <a:pt x="14" y="4"/>
                </a:lnTo>
                <a:lnTo>
                  <a:pt x="16" y="3"/>
                </a:lnTo>
                <a:lnTo>
                  <a:pt x="17" y="3"/>
                </a:lnTo>
                <a:lnTo>
                  <a:pt x="18" y="2"/>
                </a:lnTo>
                <a:lnTo>
                  <a:pt x="19" y="2"/>
                </a:lnTo>
                <a:lnTo>
                  <a:pt x="21" y="2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2"/>
                </a:lnTo>
                <a:lnTo>
                  <a:pt x="33" y="2"/>
                </a:lnTo>
                <a:lnTo>
                  <a:pt x="34" y="2"/>
                </a:lnTo>
                <a:lnTo>
                  <a:pt x="35" y="3"/>
                </a:lnTo>
                <a:lnTo>
                  <a:pt x="37" y="3"/>
                </a:lnTo>
                <a:lnTo>
                  <a:pt x="38" y="3"/>
                </a:lnTo>
                <a:lnTo>
                  <a:pt x="39" y="4"/>
                </a:lnTo>
                <a:lnTo>
                  <a:pt x="41" y="6"/>
                </a:lnTo>
                <a:lnTo>
                  <a:pt x="42" y="6"/>
                </a:lnTo>
                <a:lnTo>
                  <a:pt x="42" y="7"/>
                </a:lnTo>
                <a:lnTo>
                  <a:pt x="43" y="7"/>
                </a:lnTo>
                <a:lnTo>
                  <a:pt x="45" y="8"/>
                </a:lnTo>
                <a:lnTo>
                  <a:pt x="46" y="10"/>
                </a:lnTo>
                <a:lnTo>
                  <a:pt x="46" y="11"/>
                </a:lnTo>
                <a:lnTo>
                  <a:pt x="47" y="12"/>
                </a:lnTo>
                <a:lnTo>
                  <a:pt x="49" y="12"/>
                </a:lnTo>
                <a:lnTo>
                  <a:pt x="49" y="14"/>
                </a:lnTo>
                <a:lnTo>
                  <a:pt x="50" y="15"/>
                </a:lnTo>
                <a:lnTo>
                  <a:pt x="50" y="16"/>
                </a:lnTo>
                <a:lnTo>
                  <a:pt x="51" y="18"/>
                </a:lnTo>
                <a:lnTo>
                  <a:pt x="51" y="19"/>
                </a:lnTo>
                <a:lnTo>
                  <a:pt x="51" y="20"/>
                </a:lnTo>
                <a:lnTo>
                  <a:pt x="53" y="22"/>
                </a:lnTo>
                <a:lnTo>
                  <a:pt x="53" y="23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28"/>
                </a:lnTo>
                <a:lnTo>
                  <a:pt x="53" y="24"/>
                </a:lnTo>
                <a:lnTo>
                  <a:pt x="53" y="26"/>
                </a:lnTo>
                <a:lnTo>
                  <a:pt x="53" y="27"/>
                </a:lnTo>
                <a:lnTo>
                  <a:pt x="53" y="30"/>
                </a:lnTo>
                <a:lnTo>
                  <a:pt x="53" y="31"/>
                </a:lnTo>
                <a:lnTo>
                  <a:pt x="53" y="32"/>
                </a:lnTo>
                <a:lnTo>
                  <a:pt x="51" y="34"/>
                </a:lnTo>
                <a:lnTo>
                  <a:pt x="51" y="35"/>
                </a:lnTo>
                <a:lnTo>
                  <a:pt x="51" y="36"/>
                </a:lnTo>
                <a:lnTo>
                  <a:pt x="50" y="38"/>
                </a:lnTo>
                <a:lnTo>
                  <a:pt x="50" y="39"/>
                </a:lnTo>
                <a:lnTo>
                  <a:pt x="49" y="39"/>
                </a:lnTo>
                <a:lnTo>
                  <a:pt x="49" y="40"/>
                </a:lnTo>
                <a:lnTo>
                  <a:pt x="47" y="42"/>
                </a:lnTo>
                <a:lnTo>
                  <a:pt x="46" y="43"/>
                </a:lnTo>
                <a:lnTo>
                  <a:pt x="46" y="44"/>
                </a:lnTo>
                <a:lnTo>
                  <a:pt x="45" y="46"/>
                </a:lnTo>
                <a:lnTo>
                  <a:pt x="43" y="46"/>
                </a:lnTo>
                <a:lnTo>
                  <a:pt x="42" y="47"/>
                </a:lnTo>
                <a:lnTo>
                  <a:pt x="42" y="48"/>
                </a:lnTo>
                <a:lnTo>
                  <a:pt x="41" y="48"/>
                </a:lnTo>
                <a:lnTo>
                  <a:pt x="39" y="50"/>
                </a:lnTo>
                <a:lnTo>
                  <a:pt x="38" y="50"/>
                </a:lnTo>
                <a:lnTo>
                  <a:pt x="37" y="51"/>
                </a:lnTo>
                <a:lnTo>
                  <a:pt x="35" y="51"/>
                </a:lnTo>
                <a:lnTo>
                  <a:pt x="34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9" y="54"/>
                </a:lnTo>
                <a:lnTo>
                  <a:pt x="27" y="54"/>
                </a:lnTo>
                <a:lnTo>
                  <a:pt x="26" y="54"/>
                </a:lnTo>
                <a:lnTo>
                  <a:pt x="25" y="54"/>
                </a:lnTo>
                <a:lnTo>
                  <a:pt x="23" y="52"/>
                </a:lnTo>
                <a:lnTo>
                  <a:pt x="21" y="52"/>
                </a:lnTo>
                <a:lnTo>
                  <a:pt x="19" y="52"/>
                </a:lnTo>
                <a:lnTo>
                  <a:pt x="18" y="52"/>
                </a:lnTo>
                <a:lnTo>
                  <a:pt x="17" y="51"/>
                </a:lnTo>
                <a:lnTo>
                  <a:pt x="16" y="50"/>
                </a:lnTo>
                <a:lnTo>
                  <a:pt x="14" y="50"/>
                </a:lnTo>
                <a:lnTo>
                  <a:pt x="13" y="48"/>
                </a:lnTo>
                <a:lnTo>
                  <a:pt x="12" y="48"/>
                </a:lnTo>
                <a:lnTo>
                  <a:pt x="10" y="47"/>
                </a:lnTo>
                <a:lnTo>
                  <a:pt x="9" y="46"/>
                </a:lnTo>
                <a:lnTo>
                  <a:pt x="8" y="44"/>
                </a:lnTo>
                <a:lnTo>
                  <a:pt x="6" y="43"/>
                </a:lnTo>
                <a:lnTo>
                  <a:pt x="6" y="42"/>
                </a:lnTo>
                <a:lnTo>
                  <a:pt x="5" y="40"/>
                </a:lnTo>
                <a:lnTo>
                  <a:pt x="4" y="39"/>
                </a:lnTo>
                <a:lnTo>
                  <a:pt x="2" y="38"/>
                </a:lnTo>
                <a:lnTo>
                  <a:pt x="2" y="36"/>
                </a:lnTo>
                <a:lnTo>
                  <a:pt x="2" y="35"/>
                </a:lnTo>
                <a:lnTo>
                  <a:pt x="1" y="34"/>
                </a:lnTo>
                <a:lnTo>
                  <a:pt x="1" y="32"/>
                </a:lnTo>
                <a:lnTo>
                  <a:pt x="1" y="31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3" name="Line 47">
            <a:extLst>
              <a:ext uri="{FF2B5EF4-FFF2-40B4-BE49-F238E27FC236}">
                <a16:creationId xmlns:a16="http://schemas.microsoft.com/office/drawing/2014/main" id="{B9F817F8-4EC0-3343-9C03-25630A6F4CB0}"/>
              </a:ext>
            </a:extLst>
          </p:cNvPr>
          <p:cNvSpPr>
            <a:spLocks noChangeShapeType="1"/>
          </p:cNvSpPr>
          <p:nvPr/>
        </p:nvSpPr>
        <p:spPr bwMode="auto">
          <a:xfrm>
            <a:off x="6840539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4" name="Line 48">
            <a:extLst>
              <a:ext uri="{FF2B5EF4-FFF2-40B4-BE49-F238E27FC236}">
                <a16:creationId xmlns:a16="http://schemas.microsoft.com/office/drawing/2014/main" id="{95F1E223-D7EB-0245-AA17-CE4E9C1CB6BB}"/>
              </a:ext>
            </a:extLst>
          </p:cNvPr>
          <p:cNvSpPr>
            <a:spLocks noChangeShapeType="1"/>
          </p:cNvSpPr>
          <p:nvPr/>
        </p:nvSpPr>
        <p:spPr bwMode="auto">
          <a:xfrm>
            <a:off x="7135814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5" name="Line 49">
            <a:extLst>
              <a:ext uri="{FF2B5EF4-FFF2-40B4-BE49-F238E27FC236}">
                <a16:creationId xmlns:a16="http://schemas.microsoft.com/office/drawing/2014/main" id="{3C13AD65-0A73-E446-8372-7F75805D7521}"/>
              </a:ext>
            </a:extLst>
          </p:cNvPr>
          <p:cNvSpPr>
            <a:spLocks noChangeShapeType="1"/>
          </p:cNvSpPr>
          <p:nvPr/>
        </p:nvSpPr>
        <p:spPr bwMode="auto">
          <a:xfrm>
            <a:off x="7556500" y="1947864"/>
            <a:ext cx="1588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6" name="Line 50">
            <a:extLst>
              <a:ext uri="{FF2B5EF4-FFF2-40B4-BE49-F238E27FC236}">
                <a16:creationId xmlns:a16="http://schemas.microsoft.com/office/drawing/2014/main" id="{0E71F067-B87A-144B-9A39-F3DD46B85959}"/>
              </a:ext>
            </a:extLst>
          </p:cNvPr>
          <p:cNvSpPr>
            <a:spLocks noChangeShapeType="1"/>
          </p:cNvSpPr>
          <p:nvPr/>
        </p:nvSpPr>
        <p:spPr bwMode="auto">
          <a:xfrm>
            <a:off x="7831139" y="2222500"/>
            <a:ext cx="1587" cy="2936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7" name="Line 51">
            <a:extLst>
              <a:ext uri="{FF2B5EF4-FFF2-40B4-BE49-F238E27FC236}">
                <a16:creationId xmlns:a16="http://schemas.microsoft.com/office/drawing/2014/main" id="{6E327E49-A9A7-DD44-864D-44697C654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5427664" y="1947864"/>
            <a:ext cx="1587" cy="568325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88" name="Freeform 52">
            <a:extLst>
              <a:ext uri="{FF2B5EF4-FFF2-40B4-BE49-F238E27FC236}">
                <a16:creationId xmlns:a16="http://schemas.microsoft.com/office/drawing/2014/main" id="{FB67BDB1-67A6-B443-B328-EC0AF34E7D9E}"/>
              </a:ext>
            </a:extLst>
          </p:cNvPr>
          <p:cNvSpPr>
            <a:spLocks/>
          </p:cNvSpPr>
          <p:nvPr/>
        </p:nvSpPr>
        <p:spPr bwMode="auto">
          <a:xfrm>
            <a:off x="7810501" y="2200276"/>
            <a:ext cx="61913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1" y="32"/>
                </a:lnTo>
                <a:lnTo>
                  <a:pt x="1" y="31"/>
                </a:lnTo>
                <a:lnTo>
                  <a:pt x="1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5" y="20"/>
                </a:lnTo>
                <a:lnTo>
                  <a:pt x="5" y="19"/>
                </a:lnTo>
                <a:lnTo>
                  <a:pt x="7" y="16"/>
                </a:lnTo>
                <a:lnTo>
                  <a:pt x="8" y="15"/>
                </a:lnTo>
                <a:lnTo>
                  <a:pt x="9" y="14"/>
                </a:lnTo>
                <a:lnTo>
                  <a:pt x="11" y="12"/>
                </a:lnTo>
                <a:lnTo>
                  <a:pt x="12" y="11"/>
                </a:lnTo>
                <a:lnTo>
                  <a:pt x="13" y="10"/>
                </a:lnTo>
                <a:lnTo>
                  <a:pt x="15" y="8"/>
                </a:lnTo>
                <a:lnTo>
                  <a:pt x="16" y="8"/>
                </a:lnTo>
                <a:lnTo>
                  <a:pt x="17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8" y="26"/>
                </a:lnTo>
                <a:lnTo>
                  <a:pt x="78" y="27"/>
                </a:lnTo>
                <a:lnTo>
                  <a:pt x="78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8" y="24"/>
                </a:lnTo>
                <a:lnTo>
                  <a:pt x="78" y="27"/>
                </a:lnTo>
                <a:lnTo>
                  <a:pt x="78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7" y="47"/>
                </a:lnTo>
                <a:lnTo>
                  <a:pt x="16" y="46"/>
                </a:lnTo>
                <a:lnTo>
                  <a:pt x="15" y="44"/>
                </a:lnTo>
                <a:lnTo>
                  <a:pt x="13" y="43"/>
                </a:lnTo>
                <a:lnTo>
                  <a:pt x="12" y="42"/>
                </a:lnTo>
                <a:lnTo>
                  <a:pt x="11" y="40"/>
                </a:lnTo>
                <a:lnTo>
                  <a:pt x="9" y="39"/>
                </a:lnTo>
                <a:lnTo>
                  <a:pt x="8" y="38"/>
                </a:lnTo>
                <a:lnTo>
                  <a:pt x="7" y="36"/>
                </a:lnTo>
                <a:lnTo>
                  <a:pt x="5" y="35"/>
                </a:lnTo>
                <a:lnTo>
                  <a:pt x="5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89" name="Freeform 53">
            <a:extLst>
              <a:ext uri="{FF2B5EF4-FFF2-40B4-BE49-F238E27FC236}">
                <a16:creationId xmlns:a16="http://schemas.microsoft.com/office/drawing/2014/main" id="{4D26DA35-CC93-5A49-BC2C-BE0249FC92CC}"/>
              </a:ext>
            </a:extLst>
          </p:cNvPr>
          <p:cNvSpPr>
            <a:spLocks/>
          </p:cNvSpPr>
          <p:nvPr/>
        </p:nvSpPr>
        <p:spPr bwMode="auto">
          <a:xfrm>
            <a:off x="8231188" y="2200276"/>
            <a:ext cx="63500" cy="42863"/>
          </a:xfrm>
          <a:custGeom>
            <a:avLst/>
            <a:gdLst>
              <a:gd name="T0" fmla="*/ 0 w 80"/>
              <a:gd name="T1" fmla="*/ 2147483646 h 54"/>
              <a:gd name="T2" fmla="*/ 2147483646 w 80"/>
              <a:gd name="T3" fmla="*/ 2147483646 h 54"/>
              <a:gd name="T4" fmla="*/ 2147483646 w 80"/>
              <a:gd name="T5" fmla="*/ 2147483646 h 54"/>
              <a:gd name="T6" fmla="*/ 2147483646 w 80"/>
              <a:gd name="T7" fmla="*/ 2147483646 h 54"/>
              <a:gd name="T8" fmla="*/ 2147483646 w 80"/>
              <a:gd name="T9" fmla="*/ 2147483646 h 54"/>
              <a:gd name="T10" fmla="*/ 2147483646 w 80"/>
              <a:gd name="T11" fmla="*/ 2147483646 h 54"/>
              <a:gd name="T12" fmla="*/ 2147483646 w 80"/>
              <a:gd name="T13" fmla="*/ 2147483646 h 54"/>
              <a:gd name="T14" fmla="*/ 2147483646 w 80"/>
              <a:gd name="T15" fmla="*/ 2147483646 h 54"/>
              <a:gd name="T16" fmla="*/ 2147483646 w 80"/>
              <a:gd name="T17" fmla="*/ 2147483646 h 54"/>
              <a:gd name="T18" fmla="*/ 2147483646 w 80"/>
              <a:gd name="T19" fmla="*/ 0 h 54"/>
              <a:gd name="T20" fmla="*/ 2147483646 w 80"/>
              <a:gd name="T21" fmla="*/ 0 h 54"/>
              <a:gd name="T22" fmla="*/ 2147483646 w 80"/>
              <a:gd name="T23" fmla="*/ 0 h 54"/>
              <a:gd name="T24" fmla="*/ 2147483646 w 80"/>
              <a:gd name="T25" fmla="*/ 0 h 54"/>
              <a:gd name="T26" fmla="*/ 2147483646 w 80"/>
              <a:gd name="T27" fmla="*/ 2147483646 h 54"/>
              <a:gd name="T28" fmla="*/ 2147483646 w 80"/>
              <a:gd name="T29" fmla="*/ 2147483646 h 54"/>
              <a:gd name="T30" fmla="*/ 2147483646 w 80"/>
              <a:gd name="T31" fmla="*/ 2147483646 h 54"/>
              <a:gd name="T32" fmla="*/ 2147483646 w 80"/>
              <a:gd name="T33" fmla="*/ 2147483646 h 54"/>
              <a:gd name="T34" fmla="*/ 2147483646 w 80"/>
              <a:gd name="T35" fmla="*/ 2147483646 h 54"/>
              <a:gd name="T36" fmla="*/ 2147483646 w 80"/>
              <a:gd name="T37" fmla="*/ 2147483646 h 54"/>
              <a:gd name="T38" fmla="*/ 2147483646 w 80"/>
              <a:gd name="T39" fmla="*/ 2147483646 h 54"/>
              <a:gd name="T40" fmla="*/ 2147483646 w 80"/>
              <a:gd name="T41" fmla="*/ 2147483646 h 54"/>
              <a:gd name="T42" fmla="*/ 2147483646 w 80"/>
              <a:gd name="T43" fmla="*/ 2147483646 h 54"/>
              <a:gd name="T44" fmla="*/ 2147483646 w 80"/>
              <a:gd name="T45" fmla="*/ 2147483646 h 54"/>
              <a:gd name="T46" fmla="*/ 2147483646 w 80"/>
              <a:gd name="T47" fmla="*/ 2147483646 h 54"/>
              <a:gd name="T48" fmla="*/ 2147483646 w 80"/>
              <a:gd name="T49" fmla="*/ 2147483646 h 54"/>
              <a:gd name="T50" fmla="*/ 2147483646 w 80"/>
              <a:gd name="T51" fmla="*/ 2147483646 h 54"/>
              <a:gd name="T52" fmla="*/ 2147483646 w 80"/>
              <a:gd name="T53" fmla="*/ 2147483646 h 54"/>
              <a:gd name="T54" fmla="*/ 2147483646 w 80"/>
              <a:gd name="T55" fmla="*/ 2147483646 h 54"/>
              <a:gd name="T56" fmla="*/ 2147483646 w 80"/>
              <a:gd name="T57" fmla="*/ 2147483646 h 54"/>
              <a:gd name="T58" fmla="*/ 2147483646 w 80"/>
              <a:gd name="T59" fmla="*/ 2147483646 h 54"/>
              <a:gd name="T60" fmla="*/ 2147483646 w 80"/>
              <a:gd name="T61" fmla="*/ 2147483646 h 54"/>
              <a:gd name="T62" fmla="*/ 2147483646 w 80"/>
              <a:gd name="T63" fmla="*/ 2147483646 h 54"/>
              <a:gd name="T64" fmla="*/ 2147483646 w 80"/>
              <a:gd name="T65" fmla="*/ 2147483646 h 54"/>
              <a:gd name="T66" fmla="*/ 2147483646 w 80"/>
              <a:gd name="T67" fmla="*/ 2147483646 h 54"/>
              <a:gd name="T68" fmla="*/ 2147483646 w 80"/>
              <a:gd name="T69" fmla="*/ 2147483646 h 54"/>
              <a:gd name="T70" fmla="*/ 2147483646 w 80"/>
              <a:gd name="T71" fmla="*/ 2147483646 h 54"/>
              <a:gd name="T72" fmla="*/ 2147483646 w 80"/>
              <a:gd name="T73" fmla="*/ 2147483646 h 54"/>
              <a:gd name="T74" fmla="*/ 2147483646 w 80"/>
              <a:gd name="T75" fmla="*/ 2147483646 h 54"/>
              <a:gd name="T76" fmla="*/ 2147483646 w 80"/>
              <a:gd name="T77" fmla="*/ 2147483646 h 54"/>
              <a:gd name="T78" fmla="*/ 2147483646 w 80"/>
              <a:gd name="T79" fmla="*/ 2147483646 h 54"/>
              <a:gd name="T80" fmla="*/ 2147483646 w 80"/>
              <a:gd name="T81" fmla="*/ 2147483646 h 54"/>
              <a:gd name="T82" fmla="*/ 2147483646 w 80"/>
              <a:gd name="T83" fmla="*/ 2147483646 h 54"/>
              <a:gd name="T84" fmla="*/ 2147483646 w 80"/>
              <a:gd name="T85" fmla="*/ 2147483646 h 54"/>
              <a:gd name="T86" fmla="*/ 2147483646 w 80"/>
              <a:gd name="T87" fmla="*/ 2147483646 h 54"/>
              <a:gd name="T88" fmla="*/ 2147483646 w 80"/>
              <a:gd name="T89" fmla="*/ 2147483646 h 54"/>
              <a:gd name="T90" fmla="*/ 2147483646 w 80"/>
              <a:gd name="T91" fmla="*/ 2147483646 h 54"/>
              <a:gd name="T92" fmla="*/ 2147483646 w 80"/>
              <a:gd name="T93" fmla="*/ 2147483646 h 54"/>
              <a:gd name="T94" fmla="*/ 2147483646 w 80"/>
              <a:gd name="T95" fmla="*/ 2147483646 h 54"/>
              <a:gd name="T96" fmla="*/ 2147483646 w 80"/>
              <a:gd name="T97" fmla="*/ 2147483646 h 54"/>
              <a:gd name="T98" fmla="*/ 2147483646 w 80"/>
              <a:gd name="T99" fmla="*/ 2147483646 h 54"/>
              <a:gd name="T100" fmla="*/ 2147483646 w 80"/>
              <a:gd name="T101" fmla="*/ 2147483646 h 54"/>
              <a:gd name="T102" fmla="*/ 2147483646 w 80"/>
              <a:gd name="T103" fmla="*/ 2147483646 h 54"/>
              <a:gd name="T104" fmla="*/ 2147483646 w 80"/>
              <a:gd name="T105" fmla="*/ 2147483646 h 54"/>
              <a:gd name="T106" fmla="*/ 2147483646 w 80"/>
              <a:gd name="T107" fmla="*/ 2147483646 h 54"/>
              <a:gd name="T108" fmla="*/ 2147483646 w 80"/>
              <a:gd name="T109" fmla="*/ 2147483646 h 54"/>
              <a:gd name="T110" fmla="*/ 0 w 80"/>
              <a:gd name="T111" fmla="*/ 2147483646 h 5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80"/>
              <a:gd name="T169" fmla="*/ 0 h 54"/>
              <a:gd name="T170" fmla="*/ 80 w 80"/>
              <a:gd name="T171" fmla="*/ 54 h 54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80" h="54">
                <a:moveTo>
                  <a:pt x="0" y="15"/>
                </a:moveTo>
                <a:lnTo>
                  <a:pt x="0" y="38"/>
                </a:lnTo>
                <a:lnTo>
                  <a:pt x="0" y="36"/>
                </a:lnTo>
                <a:lnTo>
                  <a:pt x="0" y="35"/>
                </a:lnTo>
                <a:lnTo>
                  <a:pt x="2" y="32"/>
                </a:lnTo>
                <a:lnTo>
                  <a:pt x="2" y="31"/>
                </a:lnTo>
                <a:lnTo>
                  <a:pt x="2" y="28"/>
                </a:lnTo>
                <a:lnTo>
                  <a:pt x="3" y="27"/>
                </a:lnTo>
                <a:lnTo>
                  <a:pt x="3" y="26"/>
                </a:lnTo>
                <a:lnTo>
                  <a:pt x="4" y="23"/>
                </a:lnTo>
                <a:lnTo>
                  <a:pt x="4" y="22"/>
                </a:lnTo>
                <a:lnTo>
                  <a:pt x="6" y="20"/>
                </a:lnTo>
                <a:lnTo>
                  <a:pt x="6" y="19"/>
                </a:lnTo>
                <a:lnTo>
                  <a:pt x="7" y="16"/>
                </a:lnTo>
                <a:lnTo>
                  <a:pt x="8" y="15"/>
                </a:lnTo>
                <a:lnTo>
                  <a:pt x="10" y="14"/>
                </a:lnTo>
                <a:lnTo>
                  <a:pt x="11" y="12"/>
                </a:lnTo>
                <a:lnTo>
                  <a:pt x="12" y="11"/>
                </a:lnTo>
                <a:lnTo>
                  <a:pt x="14" y="10"/>
                </a:lnTo>
                <a:lnTo>
                  <a:pt x="15" y="8"/>
                </a:lnTo>
                <a:lnTo>
                  <a:pt x="16" y="8"/>
                </a:lnTo>
                <a:lnTo>
                  <a:pt x="18" y="7"/>
                </a:lnTo>
                <a:lnTo>
                  <a:pt x="19" y="6"/>
                </a:lnTo>
                <a:lnTo>
                  <a:pt x="20" y="4"/>
                </a:lnTo>
                <a:lnTo>
                  <a:pt x="21" y="4"/>
                </a:lnTo>
                <a:lnTo>
                  <a:pt x="24" y="3"/>
                </a:lnTo>
                <a:lnTo>
                  <a:pt x="25" y="3"/>
                </a:lnTo>
                <a:lnTo>
                  <a:pt x="27" y="2"/>
                </a:lnTo>
                <a:lnTo>
                  <a:pt x="29" y="2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6" y="0"/>
                </a:lnTo>
                <a:lnTo>
                  <a:pt x="3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2" y="2"/>
                </a:lnTo>
                <a:lnTo>
                  <a:pt x="53" y="2"/>
                </a:lnTo>
                <a:lnTo>
                  <a:pt x="56" y="3"/>
                </a:lnTo>
                <a:lnTo>
                  <a:pt x="57" y="3"/>
                </a:lnTo>
                <a:lnTo>
                  <a:pt x="59" y="4"/>
                </a:lnTo>
                <a:lnTo>
                  <a:pt x="60" y="4"/>
                </a:lnTo>
                <a:lnTo>
                  <a:pt x="63" y="6"/>
                </a:lnTo>
                <a:lnTo>
                  <a:pt x="64" y="7"/>
                </a:lnTo>
                <a:lnTo>
                  <a:pt x="65" y="8"/>
                </a:lnTo>
                <a:lnTo>
                  <a:pt x="67" y="8"/>
                </a:lnTo>
                <a:lnTo>
                  <a:pt x="68" y="10"/>
                </a:lnTo>
                <a:lnTo>
                  <a:pt x="69" y="11"/>
                </a:lnTo>
                <a:lnTo>
                  <a:pt x="71" y="12"/>
                </a:lnTo>
                <a:lnTo>
                  <a:pt x="72" y="14"/>
                </a:lnTo>
                <a:lnTo>
                  <a:pt x="73" y="15"/>
                </a:lnTo>
                <a:lnTo>
                  <a:pt x="73" y="16"/>
                </a:lnTo>
                <a:lnTo>
                  <a:pt x="75" y="19"/>
                </a:lnTo>
                <a:lnTo>
                  <a:pt x="76" y="20"/>
                </a:lnTo>
                <a:lnTo>
                  <a:pt x="76" y="22"/>
                </a:lnTo>
                <a:lnTo>
                  <a:pt x="77" y="23"/>
                </a:lnTo>
                <a:lnTo>
                  <a:pt x="79" y="26"/>
                </a:lnTo>
                <a:lnTo>
                  <a:pt x="79" y="27"/>
                </a:lnTo>
                <a:lnTo>
                  <a:pt x="79" y="28"/>
                </a:lnTo>
                <a:lnTo>
                  <a:pt x="80" y="31"/>
                </a:lnTo>
                <a:lnTo>
                  <a:pt x="80" y="32"/>
                </a:lnTo>
                <a:lnTo>
                  <a:pt x="80" y="35"/>
                </a:lnTo>
                <a:lnTo>
                  <a:pt x="80" y="36"/>
                </a:lnTo>
                <a:lnTo>
                  <a:pt x="80" y="38"/>
                </a:lnTo>
                <a:lnTo>
                  <a:pt x="80" y="15"/>
                </a:lnTo>
                <a:lnTo>
                  <a:pt x="80" y="18"/>
                </a:lnTo>
                <a:lnTo>
                  <a:pt x="80" y="19"/>
                </a:lnTo>
                <a:lnTo>
                  <a:pt x="80" y="22"/>
                </a:lnTo>
                <a:lnTo>
                  <a:pt x="80" y="23"/>
                </a:lnTo>
                <a:lnTo>
                  <a:pt x="79" y="24"/>
                </a:lnTo>
                <a:lnTo>
                  <a:pt x="79" y="27"/>
                </a:lnTo>
                <a:lnTo>
                  <a:pt x="79" y="28"/>
                </a:lnTo>
                <a:lnTo>
                  <a:pt x="77" y="30"/>
                </a:lnTo>
                <a:lnTo>
                  <a:pt x="76" y="32"/>
                </a:lnTo>
                <a:lnTo>
                  <a:pt x="76" y="34"/>
                </a:lnTo>
                <a:lnTo>
                  <a:pt x="75" y="35"/>
                </a:lnTo>
                <a:lnTo>
                  <a:pt x="73" y="36"/>
                </a:lnTo>
                <a:lnTo>
                  <a:pt x="73" y="38"/>
                </a:lnTo>
                <a:lnTo>
                  <a:pt x="72" y="39"/>
                </a:lnTo>
                <a:lnTo>
                  <a:pt x="71" y="40"/>
                </a:lnTo>
                <a:lnTo>
                  <a:pt x="69" y="42"/>
                </a:lnTo>
                <a:lnTo>
                  <a:pt x="68" y="43"/>
                </a:lnTo>
                <a:lnTo>
                  <a:pt x="67" y="44"/>
                </a:lnTo>
                <a:lnTo>
                  <a:pt x="65" y="46"/>
                </a:lnTo>
                <a:lnTo>
                  <a:pt x="64" y="47"/>
                </a:lnTo>
                <a:lnTo>
                  <a:pt x="63" y="48"/>
                </a:lnTo>
                <a:lnTo>
                  <a:pt x="60" y="48"/>
                </a:lnTo>
                <a:lnTo>
                  <a:pt x="59" y="50"/>
                </a:lnTo>
                <a:lnTo>
                  <a:pt x="57" y="51"/>
                </a:lnTo>
                <a:lnTo>
                  <a:pt x="56" y="51"/>
                </a:lnTo>
                <a:lnTo>
                  <a:pt x="53" y="52"/>
                </a:lnTo>
                <a:lnTo>
                  <a:pt x="52" y="52"/>
                </a:lnTo>
                <a:lnTo>
                  <a:pt x="49" y="52"/>
                </a:lnTo>
                <a:lnTo>
                  <a:pt x="48" y="54"/>
                </a:lnTo>
                <a:lnTo>
                  <a:pt x="47" y="54"/>
                </a:lnTo>
                <a:lnTo>
                  <a:pt x="44" y="54"/>
                </a:lnTo>
                <a:lnTo>
                  <a:pt x="43" y="54"/>
                </a:lnTo>
                <a:lnTo>
                  <a:pt x="39" y="54"/>
                </a:lnTo>
                <a:lnTo>
                  <a:pt x="36" y="54"/>
                </a:lnTo>
                <a:lnTo>
                  <a:pt x="35" y="54"/>
                </a:lnTo>
                <a:lnTo>
                  <a:pt x="33" y="54"/>
                </a:lnTo>
                <a:lnTo>
                  <a:pt x="31" y="52"/>
                </a:lnTo>
                <a:lnTo>
                  <a:pt x="29" y="52"/>
                </a:lnTo>
                <a:lnTo>
                  <a:pt x="27" y="52"/>
                </a:lnTo>
                <a:lnTo>
                  <a:pt x="25" y="51"/>
                </a:lnTo>
                <a:lnTo>
                  <a:pt x="24" y="51"/>
                </a:lnTo>
                <a:lnTo>
                  <a:pt x="21" y="50"/>
                </a:lnTo>
                <a:lnTo>
                  <a:pt x="20" y="48"/>
                </a:lnTo>
                <a:lnTo>
                  <a:pt x="19" y="48"/>
                </a:lnTo>
                <a:lnTo>
                  <a:pt x="18" y="47"/>
                </a:lnTo>
                <a:lnTo>
                  <a:pt x="16" y="46"/>
                </a:lnTo>
                <a:lnTo>
                  <a:pt x="15" y="44"/>
                </a:lnTo>
                <a:lnTo>
                  <a:pt x="14" y="43"/>
                </a:lnTo>
                <a:lnTo>
                  <a:pt x="12" y="42"/>
                </a:lnTo>
                <a:lnTo>
                  <a:pt x="11" y="40"/>
                </a:lnTo>
                <a:lnTo>
                  <a:pt x="10" y="39"/>
                </a:lnTo>
                <a:lnTo>
                  <a:pt x="8" y="38"/>
                </a:lnTo>
                <a:lnTo>
                  <a:pt x="7" y="36"/>
                </a:lnTo>
                <a:lnTo>
                  <a:pt x="6" y="35"/>
                </a:lnTo>
                <a:lnTo>
                  <a:pt x="6" y="34"/>
                </a:lnTo>
                <a:lnTo>
                  <a:pt x="4" y="32"/>
                </a:lnTo>
                <a:lnTo>
                  <a:pt x="4" y="30"/>
                </a:lnTo>
                <a:lnTo>
                  <a:pt x="3" y="28"/>
                </a:lnTo>
                <a:lnTo>
                  <a:pt x="3" y="27"/>
                </a:lnTo>
                <a:lnTo>
                  <a:pt x="2" y="24"/>
                </a:lnTo>
                <a:lnTo>
                  <a:pt x="2" y="23"/>
                </a:lnTo>
                <a:lnTo>
                  <a:pt x="2" y="22"/>
                </a:lnTo>
                <a:lnTo>
                  <a:pt x="0" y="19"/>
                </a:lnTo>
                <a:lnTo>
                  <a:pt x="0" y="18"/>
                </a:lnTo>
                <a:lnTo>
                  <a:pt x="0" y="15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0" name="Freeform 54">
            <a:extLst>
              <a:ext uri="{FF2B5EF4-FFF2-40B4-BE49-F238E27FC236}">
                <a16:creationId xmlns:a16="http://schemas.microsoft.com/office/drawing/2014/main" id="{CF7868E7-D1C4-DC42-A91A-918F88DC3226}"/>
              </a:ext>
            </a:extLst>
          </p:cNvPr>
          <p:cNvSpPr>
            <a:spLocks/>
          </p:cNvSpPr>
          <p:nvPr/>
        </p:nvSpPr>
        <p:spPr bwMode="auto">
          <a:xfrm>
            <a:off x="7578725" y="4329114"/>
            <a:ext cx="146050" cy="41275"/>
          </a:xfrm>
          <a:custGeom>
            <a:avLst/>
            <a:gdLst>
              <a:gd name="T0" fmla="*/ 2147483646 w 186"/>
              <a:gd name="T1" fmla="*/ 0 h 53"/>
              <a:gd name="T2" fmla="*/ 0 w 186"/>
              <a:gd name="T3" fmla="*/ 2147483646 h 53"/>
              <a:gd name="T4" fmla="*/ 2147483646 w 186"/>
              <a:gd name="T5" fmla="*/ 2147483646 h 53"/>
              <a:gd name="T6" fmla="*/ 2147483646 w 186"/>
              <a:gd name="T7" fmla="*/ 2147483646 h 53"/>
              <a:gd name="T8" fmla="*/ 2147483646 w 186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86"/>
              <a:gd name="T16" fmla="*/ 0 h 53"/>
              <a:gd name="T17" fmla="*/ 186 w 186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86" h="53">
                <a:moveTo>
                  <a:pt x="186" y="0"/>
                </a:moveTo>
                <a:lnTo>
                  <a:pt x="0" y="26"/>
                </a:lnTo>
                <a:lnTo>
                  <a:pt x="186" y="53"/>
                </a:lnTo>
                <a:lnTo>
                  <a:pt x="186" y="26"/>
                </a:lnTo>
                <a:lnTo>
                  <a:pt x="186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1" name="Freeform 55">
            <a:extLst>
              <a:ext uri="{FF2B5EF4-FFF2-40B4-BE49-F238E27FC236}">
                <a16:creationId xmlns:a16="http://schemas.microsoft.com/office/drawing/2014/main" id="{CABADF17-21AA-1244-8DD1-213EFD8144D2}"/>
              </a:ext>
            </a:extLst>
          </p:cNvPr>
          <p:cNvSpPr>
            <a:spLocks/>
          </p:cNvSpPr>
          <p:nvPr/>
        </p:nvSpPr>
        <p:spPr bwMode="auto">
          <a:xfrm>
            <a:off x="7724776" y="2222500"/>
            <a:ext cx="549275" cy="2127250"/>
          </a:xfrm>
          <a:custGeom>
            <a:avLst/>
            <a:gdLst>
              <a:gd name="T0" fmla="*/ 0 w 690"/>
              <a:gd name="T1" fmla="*/ 2147483646 h 2681"/>
              <a:gd name="T2" fmla="*/ 2147483646 w 690"/>
              <a:gd name="T3" fmla="*/ 2147483646 h 2681"/>
              <a:gd name="T4" fmla="*/ 2147483646 w 690"/>
              <a:gd name="T5" fmla="*/ 0 h 2681"/>
              <a:gd name="T6" fmla="*/ 0 60000 65536"/>
              <a:gd name="T7" fmla="*/ 0 60000 65536"/>
              <a:gd name="T8" fmla="*/ 0 60000 65536"/>
              <a:gd name="T9" fmla="*/ 0 w 690"/>
              <a:gd name="T10" fmla="*/ 0 h 2681"/>
              <a:gd name="T11" fmla="*/ 690 w 690"/>
              <a:gd name="T12" fmla="*/ 2681 h 2681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690" h="2681">
                <a:moveTo>
                  <a:pt x="0" y="2681"/>
                </a:moveTo>
                <a:lnTo>
                  <a:pt x="690" y="2681"/>
                </a:lnTo>
                <a:lnTo>
                  <a:pt x="690" y="0"/>
                </a:lnTo>
              </a:path>
            </a:pathLst>
          </a:cu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2" name="Freeform 56">
            <a:extLst>
              <a:ext uri="{FF2B5EF4-FFF2-40B4-BE49-F238E27FC236}">
                <a16:creationId xmlns:a16="http://schemas.microsoft.com/office/drawing/2014/main" id="{A9788C04-E192-2541-9D75-FF6F9A79452D}"/>
              </a:ext>
            </a:extLst>
          </p:cNvPr>
          <p:cNvSpPr>
            <a:spLocks/>
          </p:cNvSpPr>
          <p:nvPr/>
        </p:nvSpPr>
        <p:spPr bwMode="auto">
          <a:xfrm>
            <a:off x="4543426" y="3633788"/>
            <a:ext cx="61913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53" y="159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3" name="Line 57">
            <a:extLst>
              <a:ext uri="{FF2B5EF4-FFF2-40B4-BE49-F238E27FC236}">
                <a16:creationId xmlns:a16="http://schemas.microsoft.com/office/drawing/2014/main" id="{54570161-5073-A54F-9ACC-9E5950F508D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5847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4" name="Freeform 58">
            <a:extLst>
              <a:ext uri="{FF2B5EF4-FFF2-40B4-BE49-F238E27FC236}">
                <a16:creationId xmlns:a16="http://schemas.microsoft.com/office/drawing/2014/main" id="{417ED3F5-74FF-814F-824B-6B25101567CC}"/>
              </a:ext>
            </a:extLst>
          </p:cNvPr>
          <p:cNvSpPr>
            <a:spLocks/>
          </p:cNvSpPr>
          <p:nvPr/>
        </p:nvSpPr>
        <p:spPr bwMode="auto">
          <a:xfrm>
            <a:off x="4121150" y="3633788"/>
            <a:ext cx="63500" cy="125412"/>
          </a:xfrm>
          <a:custGeom>
            <a:avLst/>
            <a:gdLst>
              <a:gd name="T0" fmla="*/ 0 w 80"/>
              <a:gd name="T1" fmla="*/ 0 h 159"/>
              <a:gd name="T2" fmla="*/ 2147483646 w 80"/>
              <a:gd name="T3" fmla="*/ 2147483646 h 159"/>
              <a:gd name="T4" fmla="*/ 2147483646 w 80"/>
              <a:gd name="T5" fmla="*/ 0 h 159"/>
              <a:gd name="T6" fmla="*/ 2147483646 w 80"/>
              <a:gd name="T7" fmla="*/ 0 h 159"/>
              <a:gd name="T8" fmla="*/ 0 w 80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59"/>
              <a:gd name="T17" fmla="*/ 80 w 80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59">
                <a:moveTo>
                  <a:pt x="0" y="0"/>
                </a:moveTo>
                <a:lnTo>
                  <a:pt x="27" y="159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5" name="Line 59">
            <a:extLst>
              <a:ext uri="{FF2B5EF4-FFF2-40B4-BE49-F238E27FC236}">
                <a16:creationId xmlns:a16="http://schemas.microsoft.com/office/drawing/2014/main" id="{4FE0FE0C-772E-9B40-885A-93DC3EE56F5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41789" y="3211514"/>
            <a:ext cx="1587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6" name="Freeform 60">
            <a:extLst>
              <a:ext uri="{FF2B5EF4-FFF2-40B4-BE49-F238E27FC236}">
                <a16:creationId xmlns:a16="http://schemas.microsoft.com/office/drawing/2014/main" id="{47840CBD-BD90-8143-B2F2-EE521734ABB8}"/>
              </a:ext>
            </a:extLst>
          </p:cNvPr>
          <p:cNvSpPr>
            <a:spLocks/>
          </p:cNvSpPr>
          <p:nvPr/>
        </p:nvSpPr>
        <p:spPr bwMode="auto">
          <a:xfrm>
            <a:off x="2709864" y="3633788"/>
            <a:ext cx="41275" cy="125412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7" name="Line 61">
            <a:extLst>
              <a:ext uri="{FF2B5EF4-FFF2-40B4-BE49-F238E27FC236}">
                <a16:creationId xmlns:a16="http://schemas.microsoft.com/office/drawing/2014/main" id="{069F8916-491D-1A46-984A-730677D2BE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730500" y="3211514"/>
            <a:ext cx="1588" cy="401637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2998" name="Freeform 62">
            <a:extLst>
              <a:ext uri="{FF2B5EF4-FFF2-40B4-BE49-F238E27FC236}">
                <a16:creationId xmlns:a16="http://schemas.microsoft.com/office/drawing/2014/main" id="{E2DDB151-D359-2D42-BA4D-CAC29F08D988}"/>
              </a:ext>
            </a:extLst>
          </p:cNvPr>
          <p:cNvSpPr>
            <a:spLocks/>
          </p:cNvSpPr>
          <p:nvPr/>
        </p:nvSpPr>
        <p:spPr bwMode="auto">
          <a:xfrm>
            <a:off x="2203450" y="4329114"/>
            <a:ext cx="127000" cy="41275"/>
          </a:xfrm>
          <a:custGeom>
            <a:avLst/>
            <a:gdLst>
              <a:gd name="T0" fmla="*/ 2147483646 w 159"/>
              <a:gd name="T1" fmla="*/ 0 h 53"/>
              <a:gd name="T2" fmla="*/ 0 w 159"/>
              <a:gd name="T3" fmla="*/ 2147483646 h 53"/>
              <a:gd name="T4" fmla="*/ 2147483646 w 159"/>
              <a:gd name="T5" fmla="*/ 2147483646 h 53"/>
              <a:gd name="T6" fmla="*/ 2147483646 w 159"/>
              <a:gd name="T7" fmla="*/ 2147483646 h 53"/>
              <a:gd name="T8" fmla="*/ 2147483646 w 159"/>
              <a:gd name="T9" fmla="*/ 0 h 5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53"/>
              <a:gd name="T17" fmla="*/ 159 w 159"/>
              <a:gd name="T18" fmla="*/ 53 h 5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53">
                <a:moveTo>
                  <a:pt x="159" y="0"/>
                </a:moveTo>
                <a:lnTo>
                  <a:pt x="0" y="26"/>
                </a:lnTo>
                <a:lnTo>
                  <a:pt x="159" y="53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2999" name="Line 63">
            <a:extLst>
              <a:ext uri="{FF2B5EF4-FFF2-40B4-BE49-F238E27FC236}">
                <a16:creationId xmlns:a16="http://schemas.microsoft.com/office/drawing/2014/main" id="{BA6B20C0-40BF-B747-82FC-94732EA95EDE}"/>
              </a:ext>
            </a:extLst>
          </p:cNvPr>
          <p:cNvSpPr>
            <a:spLocks noChangeShapeType="1"/>
          </p:cNvSpPr>
          <p:nvPr/>
        </p:nvSpPr>
        <p:spPr bwMode="auto">
          <a:xfrm>
            <a:off x="2330450" y="4349750"/>
            <a:ext cx="400050" cy="158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0" name="Freeform 64">
            <a:extLst>
              <a:ext uri="{FF2B5EF4-FFF2-40B4-BE49-F238E27FC236}">
                <a16:creationId xmlns:a16="http://schemas.microsoft.com/office/drawing/2014/main" id="{5C87E952-05A1-9547-AECA-D9D4DAE94D44}"/>
              </a:ext>
            </a:extLst>
          </p:cNvPr>
          <p:cNvSpPr>
            <a:spLocks/>
          </p:cNvSpPr>
          <p:nvPr/>
        </p:nvSpPr>
        <p:spPr bwMode="auto">
          <a:xfrm>
            <a:off x="3405188" y="5319713"/>
            <a:ext cx="61912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1" name="Line 65">
            <a:extLst>
              <a:ext uri="{FF2B5EF4-FFF2-40B4-BE49-F238E27FC236}">
                <a16:creationId xmlns:a16="http://schemas.microsoft.com/office/drawing/2014/main" id="{986FD860-3368-6B42-B260-5A10D507FF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46464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2" name="Freeform 66">
            <a:extLst>
              <a:ext uri="{FF2B5EF4-FFF2-40B4-BE49-F238E27FC236}">
                <a16:creationId xmlns:a16="http://schemas.microsoft.com/office/drawing/2014/main" id="{D442CE9E-070F-8F47-AABE-0D13D8A6CF80}"/>
              </a:ext>
            </a:extLst>
          </p:cNvPr>
          <p:cNvSpPr>
            <a:spLocks/>
          </p:cNvSpPr>
          <p:nvPr/>
        </p:nvSpPr>
        <p:spPr bwMode="auto">
          <a:xfrm>
            <a:off x="6819901" y="5319713"/>
            <a:ext cx="61913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3" name="Line 67">
            <a:extLst>
              <a:ext uri="{FF2B5EF4-FFF2-40B4-BE49-F238E27FC236}">
                <a16:creationId xmlns:a16="http://schemas.microsoft.com/office/drawing/2014/main" id="{D962185A-A01E-3F44-89E1-A29E21D83DD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40539" y="4918075"/>
            <a:ext cx="1587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4" name="Freeform 68">
            <a:extLst>
              <a:ext uri="{FF2B5EF4-FFF2-40B4-BE49-F238E27FC236}">
                <a16:creationId xmlns:a16="http://schemas.microsoft.com/office/drawing/2014/main" id="{AFA3DA31-33B8-A543-938F-4C9AC639C0E9}"/>
              </a:ext>
            </a:extLst>
          </p:cNvPr>
          <p:cNvSpPr>
            <a:spLocks/>
          </p:cNvSpPr>
          <p:nvPr/>
        </p:nvSpPr>
        <p:spPr bwMode="auto">
          <a:xfrm>
            <a:off x="6249988" y="5319713"/>
            <a:ext cx="63500" cy="125412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5" name="Line 69">
            <a:extLst>
              <a:ext uri="{FF2B5EF4-FFF2-40B4-BE49-F238E27FC236}">
                <a16:creationId xmlns:a16="http://schemas.microsoft.com/office/drawing/2014/main" id="{D52837A1-6263-E942-BED0-7C1F48C62F5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270625" y="4918075"/>
            <a:ext cx="1588" cy="401638"/>
          </a:xfrm>
          <a:prstGeom prst="line">
            <a:avLst/>
          </a:prstGeom>
          <a:noFill/>
          <a:ln w="1905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06" name="Freeform 70">
            <a:extLst>
              <a:ext uri="{FF2B5EF4-FFF2-40B4-BE49-F238E27FC236}">
                <a16:creationId xmlns:a16="http://schemas.microsoft.com/office/drawing/2014/main" id="{1894EC6C-8A25-FE4F-9322-85FA38DE0924}"/>
              </a:ext>
            </a:extLst>
          </p:cNvPr>
          <p:cNvSpPr>
            <a:spLocks/>
          </p:cNvSpPr>
          <p:nvPr/>
        </p:nvSpPr>
        <p:spPr bwMode="auto">
          <a:xfrm>
            <a:off x="3257551" y="3486151"/>
            <a:ext cx="41275" cy="41275"/>
          </a:xfrm>
          <a:custGeom>
            <a:avLst/>
            <a:gdLst>
              <a:gd name="T0" fmla="*/ 0 w 54"/>
              <a:gd name="T1" fmla="*/ 2147483646 h 53"/>
              <a:gd name="T2" fmla="*/ 2147483646 w 54"/>
              <a:gd name="T3" fmla="*/ 2147483646 h 53"/>
              <a:gd name="T4" fmla="*/ 2147483646 w 54"/>
              <a:gd name="T5" fmla="*/ 2147483646 h 53"/>
              <a:gd name="T6" fmla="*/ 2147483646 w 54"/>
              <a:gd name="T7" fmla="*/ 2147483646 h 53"/>
              <a:gd name="T8" fmla="*/ 2147483646 w 54"/>
              <a:gd name="T9" fmla="*/ 2147483646 h 53"/>
              <a:gd name="T10" fmla="*/ 2147483646 w 54"/>
              <a:gd name="T11" fmla="*/ 2147483646 h 53"/>
              <a:gd name="T12" fmla="*/ 2147483646 w 54"/>
              <a:gd name="T13" fmla="*/ 2147483646 h 53"/>
              <a:gd name="T14" fmla="*/ 2147483646 w 54"/>
              <a:gd name="T15" fmla="*/ 2147483646 h 53"/>
              <a:gd name="T16" fmla="*/ 2147483646 w 54"/>
              <a:gd name="T17" fmla="*/ 2147483646 h 53"/>
              <a:gd name="T18" fmla="*/ 2147483646 w 54"/>
              <a:gd name="T19" fmla="*/ 0 h 53"/>
              <a:gd name="T20" fmla="*/ 2147483646 w 54"/>
              <a:gd name="T21" fmla="*/ 0 h 53"/>
              <a:gd name="T22" fmla="*/ 2147483646 w 54"/>
              <a:gd name="T23" fmla="*/ 0 h 53"/>
              <a:gd name="T24" fmla="*/ 2147483646 w 54"/>
              <a:gd name="T25" fmla="*/ 0 h 53"/>
              <a:gd name="T26" fmla="*/ 2147483646 w 54"/>
              <a:gd name="T27" fmla="*/ 2147483646 h 53"/>
              <a:gd name="T28" fmla="*/ 2147483646 w 54"/>
              <a:gd name="T29" fmla="*/ 2147483646 h 53"/>
              <a:gd name="T30" fmla="*/ 2147483646 w 54"/>
              <a:gd name="T31" fmla="*/ 2147483646 h 53"/>
              <a:gd name="T32" fmla="*/ 2147483646 w 54"/>
              <a:gd name="T33" fmla="*/ 2147483646 h 53"/>
              <a:gd name="T34" fmla="*/ 2147483646 w 54"/>
              <a:gd name="T35" fmla="*/ 2147483646 h 53"/>
              <a:gd name="T36" fmla="*/ 2147483646 w 54"/>
              <a:gd name="T37" fmla="*/ 2147483646 h 53"/>
              <a:gd name="T38" fmla="*/ 2147483646 w 54"/>
              <a:gd name="T39" fmla="*/ 2147483646 h 53"/>
              <a:gd name="T40" fmla="*/ 2147483646 w 54"/>
              <a:gd name="T41" fmla="*/ 2147483646 h 53"/>
              <a:gd name="T42" fmla="*/ 2147483646 w 54"/>
              <a:gd name="T43" fmla="*/ 2147483646 h 53"/>
              <a:gd name="T44" fmla="*/ 2147483646 w 54"/>
              <a:gd name="T45" fmla="*/ 2147483646 h 53"/>
              <a:gd name="T46" fmla="*/ 2147483646 w 54"/>
              <a:gd name="T47" fmla="*/ 2147483646 h 53"/>
              <a:gd name="T48" fmla="*/ 2147483646 w 54"/>
              <a:gd name="T49" fmla="*/ 2147483646 h 53"/>
              <a:gd name="T50" fmla="*/ 2147483646 w 54"/>
              <a:gd name="T51" fmla="*/ 2147483646 h 53"/>
              <a:gd name="T52" fmla="*/ 2147483646 w 54"/>
              <a:gd name="T53" fmla="*/ 2147483646 h 53"/>
              <a:gd name="T54" fmla="*/ 2147483646 w 54"/>
              <a:gd name="T55" fmla="*/ 2147483646 h 53"/>
              <a:gd name="T56" fmla="*/ 2147483646 w 54"/>
              <a:gd name="T57" fmla="*/ 2147483646 h 53"/>
              <a:gd name="T58" fmla="*/ 2147483646 w 54"/>
              <a:gd name="T59" fmla="*/ 2147483646 h 53"/>
              <a:gd name="T60" fmla="*/ 2147483646 w 54"/>
              <a:gd name="T61" fmla="*/ 2147483646 h 53"/>
              <a:gd name="T62" fmla="*/ 2147483646 w 54"/>
              <a:gd name="T63" fmla="*/ 2147483646 h 53"/>
              <a:gd name="T64" fmla="*/ 2147483646 w 54"/>
              <a:gd name="T65" fmla="*/ 2147483646 h 53"/>
              <a:gd name="T66" fmla="*/ 2147483646 w 54"/>
              <a:gd name="T67" fmla="*/ 2147483646 h 53"/>
              <a:gd name="T68" fmla="*/ 2147483646 w 54"/>
              <a:gd name="T69" fmla="*/ 2147483646 h 53"/>
              <a:gd name="T70" fmla="*/ 2147483646 w 54"/>
              <a:gd name="T71" fmla="*/ 2147483646 h 53"/>
              <a:gd name="T72" fmla="*/ 2147483646 w 54"/>
              <a:gd name="T73" fmla="*/ 2147483646 h 53"/>
              <a:gd name="T74" fmla="*/ 2147483646 w 54"/>
              <a:gd name="T75" fmla="*/ 2147483646 h 53"/>
              <a:gd name="T76" fmla="*/ 2147483646 w 54"/>
              <a:gd name="T77" fmla="*/ 2147483646 h 53"/>
              <a:gd name="T78" fmla="*/ 2147483646 w 54"/>
              <a:gd name="T79" fmla="*/ 2147483646 h 53"/>
              <a:gd name="T80" fmla="*/ 2147483646 w 54"/>
              <a:gd name="T81" fmla="*/ 2147483646 h 53"/>
              <a:gd name="T82" fmla="*/ 2147483646 w 54"/>
              <a:gd name="T83" fmla="*/ 2147483646 h 53"/>
              <a:gd name="T84" fmla="*/ 2147483646 w 54"/>
              <a:gd name="T85" fmla="*/ 2147483646 h 53"/>
              <a:gd name="T86" fmla="*/ 2147483646 w 54"/>
              <a:gd name="T87" fmla="*/ 2147483646 h 53"/>
              <a:gd name="T88" fmla="*/ 2147483646 w 54"/>
              <a:gd name="T89" fmla="*/ 2147483646 h 53"/>
              <a:gd name="T90" fmla="*/ 2147483646 w 54"/>
              <a:gd name="T91" fmla="*/ 2147483646 h 53"/>
              <a:gd name="T92" fmla="*/ 2147483646 w 54"/>
              <a:gd name="T93" fmla="*/ 2147483646 h 53"/>
              <a:gd name="T94" fmla="*/ 2147483646 w 54"/>
              <a:gd name="T95" fmla="*/ 2147483646 h 53"/>
              <a:gd name="T96" fmla="*/ 2147483646 w 54"/>
              <a:gd name="T97" fmla="*/ 2147483646 h 53"/>
              <a:gd name="T98" fmla="*/ 2147483646 w 54"/>
              <a:gd name="T99" fmla="*/ 2147483646 h 53"/>
              <a:gd name="T100" fmla="*/ 2147483646 w 54"/>
              <a:gd name="T101" fmla="*/ 2147483646 h 53"/>
              <a:gd name="T102" fmla="*/ 2147483646 w 54"/>
              <a:gd name="T103" fmla="*/ 2147483646 h 53"/>
              <a:gd name="T104" fmla="*/ 2147483646 w 54"/>
              <a:gd name="T105" fmla="*/ 2147483646 h 53"/>
              <a:gd name="T106" fmla="*/ 2147483646 w 54"/>
              <a:gd name="T107" fmla="*/ 2147483646 h 53"/>
              <a:gd name="T108" fmla="*/ 2147483646 w 54"/>
              <a:gd name="T109" fmla="*/ 2147483646 h 53"/>
              <a:gd name="T110" fmla="*/ 0 w 54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53"/>
              <a:gd name="T170" fmla="*/ 54 w 54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2" y="24"/>
                </a:lnTo>
                <a:lnTo>
                  <a:pt x="2" y="22"/>
                </a:lnTo>
                <a:lnTo>
                  <a:pt x="2" y="21"/>
                </a:lnTo>
                <a:lnTo>
                  <a:pt x="2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6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10" y="8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4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4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8"/>
                </a:lnTo>
                <a:lnTo>
                  <a:pt x="47" y="9"/>
                </a:lnTo>
                <a:lnTo>
                  <a:pt x="47" y="10"/>
                </a:lnTo>
                <a:lnTo>
                  <a:pt x="48" y="12"/>
                </a:lnTo>
                <a:lnTo>
                  <a:pt x="50" y="12"/>
                </a:lnTo>
                <a:lnTo>
                  <a:pt x="50" y="13"/>
                </a:lnTo>
                <a:lnTo>
                  <a:pt x="51" y="14"/>
                </a:lnTo>
                <a:lnTo>
                  <a:pt x="51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4" y="21"/>
                </a:lnTo>
                <a:lnTo>
                  <a:pt x="54" y="22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8"/>
                </a:lnTo>
                <a:lnTo>
                  <a:pt x="54" y="24"/>
                </a:lnTo>
                <a:lnTo>
                  <a:pt x="54" y="25"/>
                </a:lnTo>
                <a:lnTo>
                  <a:pt x="54" y="26"/>
                </a:lnTo>
                <a:lnTo>
                  <a:pt x="54" y="29"/>
                </a:lnTo>
                <a:lnTo>
                  <a:pt x="54" y="30"/>
                </a:lnTo>
                <a:lnTo>
                  <a:pt x="54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1" y="37"/>
                </a:lnTo>
                <a:lnTo>
                  <a:pt x="51" y="38"/>
                </a:lnTo>
                <a:lnTo>
                  <a:pt x="50" y="38"/>
                </a:lnTo>
                <a:lnTo>
                  <a:pt x="50" y="40"/>
                </a:lnTo>
                <a:lnTo>
                  <a:pt x="48" y="41"/>
                </a:lnTo>
                <a:lnTo>
                  <a:pt x="47" y="42"/>
                </a:lnTo>
                <a:lnTo>
                  <a:pt x="47" y="44"/>
                </a:lnTo>
                <a:lnTo>
                  <a:pt x="46" y="45"/>
                </a:lnTo>
                <a:lnTo>
                  <a:pt x="44" y="45"/>
                </a:lnTo>
                <a:lnTo>
                  <a:pt x="43" y="46"/>
                </a:lnTo>
                <a:lnTo>
                  <a:pt x="43" y="48"/>
                </a:lnTo>
                <a:lnTo>
                  <a:pt x="42" y="48"/>
                </a:lnTo>
                <a:lnTo>
                  <a:pt x="40" y="49"/>
                </a:lnTo>
                <a:lnTo>
                  <a:pt x="39" y="49"/>
                </a:lnTo>
                <a:lnTo>
                  <a:pt x="38" y="50"/>
                </a:lnTo>
                <a:lnTo>
                  <a:pt x="36" y="50"/>
                </a:lnTo>
                <a:lnTo>
                  <a:pt x="35" y="52"/>
                </a:lnTo>
                <a:lnTo>
                  <a:pt x="34" y="52"/>
                </a:lnTo>
                <a:lnTo>
                  <a:pt x="32" y="52"/>
                </a:lnTo>
                <a:lnTo>
                  <a:pt x="31" y="52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30" y="53"/>
                </a:lnTo>
                <a:lnTo>
                  <a:pt x="28" y="53"/>
                </a:lnTo>
                <a:lnTo>
                  <a:pt x="27" y="53"/>
                </a:lnTo>
                <a:lnTo>
                  <a:pt x="26" y="53"/>
                </a:lnTo>
                <a:lnTo>
                  <a:pt x="24" y="52"/>
                </a:lnTo>
                <a:lnTo>
                  <a:pt x="22" y="52"/>
                </a:lnTo>
                <a:lnTo>
                  <a:pt x="20" y="52"/>
                </a:lnTo>
                <a:lnTo>
                  <a:pt x="19" y="52"/>
                </a:lnTo>
                <a:lnTo>
                  <a:pt x="18" y="50"/>
                </a:lnTo>
                <a:lnTo>
                  <a:pt x="16" y="49"/>
                </a:lnTo>
                <a:lnTo>
                  <a:pt x="15" y="49"/>
                </a:lnTo>
                <a:lnTo>
                  <a:pt x="14" y="48"/>
                </a:lnTo>
                <a:lnTo>
                  <a:pt x="12" y="48"/>
                </a:lnTo>
                <a:lnTo>
                  <a:pt x="11" y="46"/>
                </a:lnTo>
                <a:lnTo>
                  <a:pt x="10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6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2" y="33"/>
                </a:lnTo>
                <a:lnTo>
                  <a:pt x="2" y="32"/>
                </a:lnTo>
                <a:lnTo>
                  <a:pt x="2" y="30"/>
                </a:lnTo>
                <a:lnTo>
                  <a:pt x="2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7" name="Freeform 71">
            <a:extLst>
              <a:ext uri="{FF2B5EF4-FFF2-40B4-BE49-F238E27FC236}">
                <a16:creationId xmlns:a16="http://schemas.microsoft.com/office/drawing/2014/main" id="{CA52DBAB-C7A1-7F41-A177-68EA44528221}"/>
              </a:ext>
            </a:extLst>
          </p:cNvPr>
          <p:cNvSpPr>
            <a:spLocks/>
          </p:cNvSpPr>
          <p:nvPr/>
        </p:nvSpPr>
        <p:spPr bwMode="auto">
          <a:xfrm>
            <a:off x="3425826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3" y="18"/>
                </a:lnTo>
                <a:lnTo>
                  <a:pt x="3" y="17"/>
                </a:lnTo>
                <a:lnTo>
                  <a:pt x="3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7" y="12"/>
                </a:lnTo>
                <a:lnTo>
                  <a:pt x="7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1" y="46"/>
                </a:lnTo>
                <a:lnTo>
                  <a:pt x="9" y="45"/>
                </a:lnTo>
                <a:lnTo>
                  <a:pt x="8" y="44"/>
                </a:lnTo>
                <a:lnTo>
                  <a:pt x="7" y="42"/>
                </a:lnTo>
                <a:lnTo>
                  <a:pt x="7" y="41"/>
                </a:lnTo>
                <a:lnTo>
                  <a:pt x="5" y="40"/>
                </a:lnTo>
                <a:lnTo>
                  <a:pt x="4" y="38"/>
                </a:lnTo>
                <a:lnTo>
                  <a:pt x="3" y="37"/>
                </a:lnTo>
                <a:lnTo>
                  <a:pt x="3" y="36"/>
                </a:lnTo>
                <a:lnTo>
                  <a:pt x="3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8" name="Freeform 72">
            <a:extLst>
              <a:ext uri="{FF2B5EF4-FFF2-40B4-BE49-F238E27FC236}">
                <a16:creationId xmlns:a16="http://schemas.microsoft.com/office/drawing/2014/main" id="{AD772212-9DD8-A948-9E53-1E6D0211786F}"/>
              </a:ext>
            </a:extLst>
          </p:cNvPr>
          <p:cNvSpPr>
            <a:spLocks/>
          </p:cNvSpPr>
          <p:nvPr/>
        </p:nvSpPr>
        <p:spPr bwMode="auto">
          <a:xfrm>
            <a:off x="3573464" y="3486151"/>
            <a:ext cx="41275" cy="41275"/>
          </a:xfrm>
          <a:custGeom>
            <a:avLst/>
            <a:gdLst>
              <a:gd name="T0" fmla="*/ 0 w 53"/>
              <a:gd name="T1" fmla="*/ 2147483646 h 53"/>
              <a:gd name="T2" fmla="*/ 2147483646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2147483646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4"/>
                </a:move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1" y="24"/>
                </a:lnTo>
                <a:lnTo>
                  <a:pt x="1" y="22"/>
                </a:lnTo>
                <a:lnTo>
                  <a:pt x="1" y="21"/>
                </a:lnTo>
                <a:lnTo>
                  <a:pt x="1" y="20"/>
                </a:lnTo>
                <a:lnTo>
                  <a:pt x="2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4" y="13"/>
                </a:lnTo>
                <a:lnTo>
                  <a:pt x="5" y="12"/>
                </a:lnTo>
                <a:lnTo>
                  <a:pt x="6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2"/>
                </a:lnTo>
                <a:lnTo>
                  <a:pt x="40" y="4"/>
                </a:lnTo>
                <a:lnTo>
                  <a:pt x="41" y="5"/>
                </a:lnTo>
                <a:lnTo>
                  <a:pt x="42" y="5"/>
                </a:lnTo>
                <a:lnTo>
                  <a:pt x="42" y="6"/>
                </a:lnTo>
                <a:lnTo>
                  <a:pt x="44" y="6"/>
                </a:lnTo>
                <a:lnTo>
                  <a:pt x="45" y="8"/>
                </a:lnTo>
                <a:lnTo>
                  <a:pt x="46" y="9"/>
                </a:lnTo>
                <a:lnTo>
                  <a:pt x="46" y="10"/>
                </a:lnTo>
                <a:lnTo>
                  <a:pt x="48" y="12"/>
                </a:lnTo>
                <a:lnTo>
                  <a:pt x="49" y="12"/>
                </a:lnTo>
                <a:lnTo>
                  <a:pt x="49" y="13"/>
                </a:lnTo>
                <a:lnTo>
                  <a:pt x="50" y="14"/>
                </a:lnTo>
                <a:lnTo>
                  <a:pt x="50" y="16"/>
                </a:lnTo>
                <a:lnTo>
                  <a:pt x="52" y="17"/>
                </a:lnTo>
                <a:lnTo>
                  <a:pt x="52" y="18"/>
                </a:lnTo>
                <a:lnTo>
                  <a:pt x="52" y="20"/>
                </a:lnTo>
                <a:lnTo>
                  <a:pt x="53" y="21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3" y="29"/>
                </a:lnTo>
                <a:lnTo>
                  <a:pt x="53" y="30"/>
                </a:lnTo>
                <a:lnTo>
                  <a:pt x="53" y="32"/>
                </a:lnTo>
                <a:lnTo>
                  <a:pt x="52" y="33"/>
                </a:lnTo>
                <a:lnTo>
                  <a:pt x="52" y="34"/>
                </a:lnTo>
                <a:lnTo>
                  <a:pt x="52" y="36"/>
                </a:lnTo>
                <a:lnTo>
                  <a:pt x="50" y="37"/>
                </a:lnTo>
                <a:lnTo>
                  <a:pt x="50" y="38"/>
                </a:lnTo>
                <a:lnTo>
                  <a:pt x="49" y="38"/>
                </a:lnTo>
                <a:lnTo>
                  <a:pt x="49" y="40"/>
                </a:lnTo>
                <a:lnTo>
                  <a:pt x="48" y="41"/>
                </a:lnTo>
                <a:lnTo>
                  <a:pt x="46" y="42"/>
                </a:lnTo>
                <a:lnTo>
                  <a:pt x="46" y="44"/>
                </a:lnTo>
                <a:lnTo>
                  <a:pt x="45" y="45"/>
                </a:lnTo>
                <a:lnTo>
                  <a:pt x="44" y="45"/>
                </a:lnTo>
                <a:lnTo>
                  <a:pt x="42" y="46"/>
                </a:lnTo>
                <a:lnTo>
                  <a:pt x="42" y="48"/>
                </a:lnTo>
                <a:lnTo>
                  <a:pt x="41" y="48"/>
                </a:lnTo>
                <a:lnTo>
                  <a:pt x="40" y="49"/>
                </a:lnTo>
                <a:lnTo>
                  <a:pt x="38" y="49"/>
                </a:lnTo>
                <a:lnTo>
                  <a:pt x="37" y="50"/>
                </a:lnTo>
                <a:lnTo>
                  <a:pt x="36" y="50"/>
                </a:lnTo>
                <a:lnTo>
                  <a:pt x="34" y="52"/>
                </a:lnTo>
                <a:lnTo>
                  <a:pt x="33" y="52"/>
                </a:lnTo>
                <a:lnTo>
                  <a:pt x="32" y="52"/>
                </a:lnTo>
                <a:lnTo>
                  <a:pt x="30" y="52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3"/>
                </a:lnTo>
                <a:lnTo>
                  <a:pt x="24" y="52"/>
                </a:lnTo>
                <a:lnTo>
                  <a:pt x="21" y="52"/>
                </a:lnTo>
                <a:lnTo>
                  <a:pt x="20" y="52"/>
                </a:lnTo>
                <a:lnTo>
                  <a:pt x="18" y="52"/>
                </a:lnTo>
                <a:lnTo>
                  <a:pt x="17" y="50"/>
                </a:lnTo>
                <a:lnTo>
                  <a:pt x="16" y="49"/>
                </a:lnTo>
                <a:lnTo>
                  <a:pt x="14" y="49"/>
                </a:lnTo>
                <a:lnTo>
                  <a:pt x="13" y="48"/>
                </a:lnTo>
                <a:lnTo>
                  <a:pt x="12" y="48"/>
                </a:lnTo>
                <a:lnTo>
                  <a:pt x="10" y="46"/>
                </a:lnTo>
                <a:lnTo>
                  <a:pt x="9" y="45"/>
                </a:lnTo>
                <a:lnTo>
                  <a:pt x="8" y="44"/>
                </a:lnTo>
                <a:lnTo>
                  <a:pt x="6" y="42"/>
                </a:lnTo>
                <a:lnTo>
                  <a:pt x="6" y="41"/>
                </a:lnTo>
                <a:lnTo>
                  <a:pt x="5" y="40"/>
                </a:lnTo>
                <a:lnTo>
                  <a:pt x="4" y="38"/>
                </a:lnTo>
                <a:lnTo>
                  <a:pt x="2" y="37"/>
                </a:lnTo>
                <a:lnTo>
                  <a:pt x="2" y="36"/>
                </a:lnTo>
                <a:lnTo>
                  <a:pt x="2" y="34"/>
                </a:lnTo>
                <a:lnTo>
                  <a:pt x="1" y="33"/>
                </a:lnTo>
                <a:lnTo>
                  <a:pt x="1" y="32"/>
                </a:lnTo>
                <a:lnTo>
                  <a:pt x="1" y="30"/>
                </a:lnTo>
                <a:lnTo>
                  <a:pt x="1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09" name="Freeform 73">
            <a:extLst>
              <a:ext uri="{FF2B5EF4-FFF2-40B4-BE49-F238E27FC236}">
                <a16:creationId xmlns:a16="http://schemas.microsoft.com/office/drawing/2014/main" id="{860F66EC-81AD-674D-B29D-17AB5A15AD9A}"/>
              </a:ext>
            </a:extLst>
          </p:cNvPr>
          <p:cNvSpPr>
            <a:spLocks/>
          </p:cNvSpPr>
          <p:nvPr/>
        </p:nvSpPr>
        <p:spPr bwMode="auto">
          <a:xfrm>
            <a:off x="4668838" y="5172075"/>
            <a:ext cx="63500" cy="63500"/>
          </a:xfrm>
          <a:custGeom>
            <a:avLst/>
            <a:gdLst>
              <a:gd name="T0" fmla="*/ 0 w 79"/>
              <a:gd name="T1" fmla="*/ 2147483646 h 79"/>
              <a:gd name="T2" fmla="*/ 2147483646 w 79"/>
              <a:gd name="T3" fmla="*/ 2147483646 h 79"/>
              <a:gd name="T4" fmla="*/ 2147483646 w 79"/>
              <a:gd name="T5" fmla="*/ 2147483646 h 79"/>
              <a:gd name="T6" fmla="*/ 2147483646 w 79"/>
              <a:gd name="T7" fmla="*/ 2147483646 h 79"/>
              <a:gd name="T8" fmla="*/ 2147483646 w 79"/>
              <a:gd name="T9" fmla="*/ 2147483646 h 79"/>
              <a:gd name="T10" fmla="*/ 2147483646 w 79"/>
              <a:gd name="T11" fmla="*/ 2147483646 h 79"/>
              <a:gd name="T12" fmla="*/ 2147483646 w 79"/>
              <a:gd name="T13" fmla="*/ 2147483646 h 79"/>
              <a:gd name="T14" fmla="*/ 2147483646 w 79"/>
              <a:gd name="T15" fmla="*/ 2147483646 h 79"/>
              <a:gd name="T16" fmla="*/ 2147483646 w 79"/>
              <a:gd name="T17" fmla="*/ 2147483646 h 79"/>
              <a:gd name="T18" fmla="*/ 2147483646 w 79"/>
              <a:gd name="T19" fmla="*/ 0 h 79"/>
              <a:gd name="T20" fmla="*/ 2147483646 w 79"/>
              <a:gd name="T21" fmla="*/ 0 h 79"/>
              <a:gd name="T22" fmla="*/ 2147483646 w 79"/>
              <a:gd name="T23" fmla="*/ 0 h 79"/>
              <a:gd name="T24" fmla="*/ 2147483646 w 79"/>
              <a:gd name="T25" fmla="*/ 0 h 79"/>
              <a:gd name="T26" fmla="*/ 2147483646 w 79"/>
              <a:gd name="T27" fmla="*/ 2147483646 h 79"/>
              <a:gd name="T28" fmla="*/ 2147483646 w 79"/>
              <a:gd name="T29" fmla="*/ 2147483646 h 79"/>
              <a:gd name="T30" fmla="*/ 2147483646 w 79"/>
              <a:gd name="T31" fmla="*/ 2147483646 h 79"/>
              <a:gd name="T32" fmla="*/ 2147483646 w 79"/>
              <a:gd name="T33" fmla="*/ 2147483646 h 79"/>
              <a:gd name="T34" fmla="*/ 2147483646 w 79"/>
              <a:gd name="T35" fmla="*/ 2147483646 h 79"/>
              <a:gd name="T36" fmla="*/ 2147483646 w 79"/>
              <a:gd name="T37" fmla="*/ 2147483646 h 79"/>
              <a:gd name="T38" fmla="*/ 2147483646 w 79"/>
              <a:gd name="T39" fmla="*/ 2147483646 h 79"/>
              <a:gd name="T40" fmla="*/ 2147483646 w 79"/>
              <a:gd name="T41" fmla="*/ 2147483646 h 79"/>
              <a:gd name="T42" fmla="*/ 2147483646 w 79"/>
              <a:gd name="T43" fmla="*/ 2147483646 h 79"/>
              <a:gd name="T44" fmla="*/ 2147483646 w 79"/>
              <a:gd name="T45" fmla="*/ 2147483646 h 79"/>
              <a:gd name="T46" fmla="*/ 2147483646 w 79"/>
              <a:gd name="T47" fmla="*/ 2147483646 h 79"/>
              <a:gd name="T48" fmla="*/ 2147483646 w 79"/>
              <a:gd name="T49" fmla="*/ 2147483646 h 79"/>
              <a:gd name="T50" fmla="*/ 2147483646 w 79"/>
              <a:gd name="T51" fmla="*/ 2147483646 h 79"/>
              <a:gd name="T52" fmla="*/ 2147483646 w 79"/>
              <a:gd name="T53" fmla="*/ 2147483646 h 79"/>
              <a:gd name="T54" fmla="*/ 2147483646 w 79"/>
              <a:gd name="T55" fmla="*/ 2147483646 h 79"/>
              <a:gd name="T56" fmla="*/ 2147483646 w 79"/>
              <a:gd name="T57" fmla="*/ 2147483646 h 79"/>
              <a:gd name="T58" fmla="*/ 2147483646 w 79"/>
              <a:gd name="T59" fmla="*/ 2147483646 h 79"/>
              <a:gd name="T60" fmla="*/ 2147483646 w 79"/>
              <a:gd name="T61" fmla="*/ 2147483646 h 79"/>
              <a:gd name="T62" fmla="*/ 2147483646 w 79"/>
              <a:gd name="T63" fmla="*/ 2147483646 h 79"/>
              <a:gd name="T64" fmla="*/ 2147483646 w 79"/>
              <a:gd name="T65" fmla="*/ 2147483646 h 79"/>
              <a:gd name="T66" fmla="*/ 2147483646 w 79"/>
              <a:gd name="T67" fmla="*/ 2147483646 h 79"/>
              <a:gd name="T68" fmla="*/ 2147483646 w 79"/>
              <a:gd name="T69" fmla="*/ 2147483646 h 79"/>
              <a:gd name="T70" fmla="*/ 2147483646 w 79"/>
              <a:gd name="T71" fmla="*/ 2147483646 h 79"/>
              <a:gd name="T72" fmla="*/ 2147483646 w 79"/>
              <a:gd name="T73" fmla="*/ 2147483646 h 79"/>
              <a:gd name="T74" fmla="*/ 2147483646 w 79"/>
              <a:gd name="T75" fmla="*/ 2147483646 h 79"/>
              <a:gd name="T76" fmla="*/ 2147483646 w 79"/>
              <a:gd name="T77" fmla="*/ 2147483646 h 79"/>
              <a:gd name="T78" fmla="*/ 2147483646 w 79"/>
              <a:gd name="T79" fmla="*/ 2147483646 h 79"/>
              <a:gd name="T80" fmla="*/ 2147483646 w 79"/>
              <a:gd name="T81" fmla="*/ 2147483646 h 79"/>
              <a:gd name="T82" fmla="*/ 2147483646 w 79"/>
              <a:gd name="T83" fmla="*/ 2147483646 h 79"/>
              <a:gd name="T84" fmla="*/ 2147483646 w 79"/>
              <a:gd name="T85" fmla="*/ 2147483646 h 79"/>
              <a:gd name="T86" fmla="*/ 2147483646 w 79"/>
              <a:gd name="T87" fmla="*/ 2147483646 h 79"/>
              <a:gd name="T88" fmla="*/ 2147483646 w 79"/>
              <a:gd name="T89" fmla="*/ 2147483646 h 79"/>
              <a:gd name="T90" fmla="*/ 2147483646 w 79"/>
              <a:gd name="T91" fmla="*/ 2147483646 h 79"/>
              <a:gd name="T92" fmla="*/ 2147483646 w 79"/>
              <a:gd name="T93" fmla="*/ 2147483646 h 79"/>
              <a:gd name="T94" fmla="*/ 2147483646 w 79"/>
              <a:gd name="T95" fmla="*/ 2147483646 h 79"/>
              <a:gd name="T96" fmla="*/ 2147483646 w 79"/>
              <a:gd name="T97" fmla="*/ 2147483646 h 79"/>
              <a:gd name="T98" fmla="*/ 2147483646 w 79"/>
              <a:gd name="T99" fmla="*/ 2147483646 h 79"/>
              <a:gd name="T100" fmla="*/ 2147483646 w 79"/>
              <a:gd name="T101" fmla="*/ 2147483646 h 79"/>
              <a:gd name="T102" fmla="*/ 2147483646 w 79"/>
              <a:gd name="T103" fmla="*/ 2147483646 h 79"/>
              <a:gd name="T104" fmla="*/ 2147483646 w 79"/>
              <a:gd name="T105" fmla="*/ 2147483646 h 79"/>
              <a:gd name="T106" fmla="*/ 2147483646 w 79"/>
              <a:gd name="T107" fmla="*/ 2147483646 h 79"/>
              <a:gd name="T108" fmla="*/ 2147483646 w 79"/>
              <a:gd name="T109" fmla="*/ 2147483646 h 79"/>
              <a:gd name="T110" fmla="*/ 0 w 79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9"/>
              <a:gd name="T169" fmla="*/ 0 h 79"/>
              <a:gd name="T170" fmla="*/ 79 w 79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9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2" y="18"/>
                </a:lnTo>
                <a:lnTo>
                  <a:pt x="2" y="17"/>
                </a:lnTo>
                <a:lnTo>
                  <a:pt x="2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6" y="11"/>
                </a:lnTo>
                <a:lnTo>
                  <a:pt x="6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0" y="6"/>
                </a:lnTo>
                <a:lnTo>
                  <a:pt x="12" y="5"/>
                </a:lnTo>
                <a:lnTo>
                  <a:pt x="13" y="5"/>
                </a:lnTo>
                <a:lnTo>
                  <a:pt x="14" y="3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19" y="1"/>
                </a:lnTo>
                <a:lnTo>
                  <a:pt x="21" y="1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51" y="0"/>
                </a:lnTo>
                <a:lnTo>
                  <a:pt x="53" y="0"/>
                </a:lnTo>
                <a:lnTo>
                  <a:pt x="54" y="0"/>
                </a:lnTo>
                <a:lnTo>
                  <a:pt x="55" y="0"/>
                </a:lnTo>
                <a:lnTo>
                  <a:pt x="57" y="0"/>
                </a:lnTo>
                <a:lnTo>
                  <a:pt x="58" y="1"/>
                </a:lnTo>
                <a:lnTo>
                  <a:pt x="59" y="1"/>
                </a:lnTo>
                <a:lnTo>
                  <a:pt x="61" y="1"/>
                </a:lnTo>
                <a:lnTo>
                  <a:pt x="62" y="2"/>
                </a:lnTo>
                <a:lnTo>
                  <a:pt x="63" y="2"/>
                </a:lnTo>
                <a:lnTo>
                  <a:pt x="65" y="2"/>
                </a:lnTo>
                <a:lnTo>
                  <a:pt x="66" y="3"/>
                </a:lnTo>
                <a:lnTo>
                  <a:pt x="67" y="5"/>
                </a:lnTo>
                <a:lnTo>
                  <a:pt x="69" y="5"/>
                </a:lnTo>
                <a:lnTo>
                  <a:pt x="69" y="6"/>
                </a:lnTo>
                <a:lnTo>
                  <a:pt x="70" y="6"/>
                </a:lnTo>
                <a:lnTo>
                  <a:pt x="71" y="7"/>
                </a:lnTo>
                <a:lnTo>
                  <a:pt x="73" y="9"/>
                </a:lnTo>
                <a:lnTo>
                  <a:pt x="73" y="10"/>
                </a:lnTo>
                <a:lnTo>
                  <a:pt x="74" y="11"/>
                </a:lnTo>
                <a:lnTo>
                  <a:pt x="75" y="11"/>
                </a:lnTo>
                <a:lnTo>
                  <a:pt x="75" y="13"/>
                </a:lnTo>
                <a:lnTo>
                  <a:pt x="77" y="14"/>
                </a:lnTo>
                <a:lnTo>
                  <a:pt x="77" y="15"/>
                </a:lnTo>
                <a:lnTo>
                  <a:pt x="78" y="17"/>
                </a:lnTo>
                <a:lnTo>
                  <a:pt x="78" y="18"/>
                </a:lnTo>
                <a:lnTo>
                  <a:pt x="78" y="19"/>
                </a:lnTo>
                <a:lnTo>
                  <a:pt x="79" y="21"/>
                </a:lnTo>
                <a:lnTo>
                  <a:pt x="79" y="22"/>
                </a:lnTo>
                <a:lnTo>
                  <a:pt x="79" y="23"/>
                </a:lnTo>
                <a:lnTo>
                  <a:pt x="79" y="25"/>
                </a:lnTo>
                <a:lnTo>
                  <a:pt x="79" y="26"/>
                </a:lnTo>
                <a:lnTo>
                  <a:pt x="79" y="27"/>
                </a:lnTo>
                <a:lnTo>
                  <a:pt x="79" y="50"/>
                </a:lnTo>
                <a:lnTo>
                  <a:pt x="79" y="51"/>
                </a:lnTo>
                <a:lnTo>
                  <a:pt x="79" y="53"/>
                </a:lnTo>
                <a:lnTo>
                  <a:pt x="79" y="55"/>
                </a:lnTo>
                <a:lnTo>
                  <a:pt x="79" y="57"/>
                </a:lnTo>
                <a:lnTo>
                  <a:pt x="79" y="58"/>
                </a:lnTo>
                <a:lnTo>
                  <a:pt x="78" y="59"/>
                </a:lnTo>
                <a:lnTo>
                  <a:pt x="78" y="61"/>
                </a:lnTo>
                <a:lnTo>
                  <a:pt x="78" y="62"/>
                </a:lnTo>
                <a:lnTo>
                  <a:pt x="77" y="63"/>
                </a:lnTo>
                <a:lnTo>
                  <a:pt x="77" y="65"/>
                </a:lnTo>
                <a:lnTo>
                  <a:pt x="75" y="65"/>
                </a:lnTo>
                <a:lnTo>
                  <a:pt x="75" y="66"/>
                </a:lnTo>
                <a:lnTo>
                  <a:pt x="74" y="67"/>
                </a:lnTo>
                <a:lnTo>
                  <a:pt x="73" y="69"/>
                </a:lnTo>
                <a:lnTo>
                  <a:pt x="73" y="70"/>
                </a:lnTo>
                <a:lnTo>
                  <a:pt x="71" y="71"/>
                </a:lnTo>
                <a:lnTo>
                  <a:pt x="70" y="71"/>
                </a:lnTo>
                <a:lnTo>
                  <a:pt x="69" y="73"/>
                </a:lnTo>
                <a:lnTo>
                  <a:pt x="69" y="74"/>
                </a:lnTo>
                <a:lnTo>
                  <a:pt x="67" y="74"/>
                </a:lnTo>
                <a:lnTo>
                  <a:pt x="66" y="75"/>
                </a:lnTo>
                <a:lnTo>
                  <a:pt x="65" y="75"/>
                </a:lnTo>
                <a:lnTo>
                  <a:pt x="63" y="76"/>
                </a:lnTo>
                <a:lnTo>
                  <a:pt x="62" y="76"/>
                </a:lnTo>
                <a:lnTo>
                  <a:pt x="61" y="78"/>
                </a:lnTo>
                <a:lnTo>
                  <a:pt x="59" y="78"/>
                </a:lnTo>
                <a:lnTo>
                  <a:pt x="58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3" y="79"/>
                </a:lnTo>
                <a:lnTo>
                  <a:pt x="51" y="79"/>
                </a:lnTo>
                <a:lnTo>
                  <a:pt x="29" y="79"/>
                </a:lnTo>
                <a:lnTo>
                  <a:pt x="27" y="79"/>
                </a:lnTo>
                <a:lnTo>
                  <a:pt x="26" y="79"/>
                </a:lnTo>
                <a:lnTo>
                  <a:pt x="25" y="79"/>
                </a:lnTo>
                <a:lnTo>
                  <a:pt x="23" y="78"/>
                </a:lnTo>
                <a:lnTo>
                  <a:pt x="21" y="78"/>
                </a:lnTo>
                <a:lnTo>
                  <a:pt x="19" y="78"/>
                </a:lnTo>
                <a:lnTo>
                  <a:pt x="18" y="78"/>
                </a:lnTo>
                <a:lnTo>
                  <a:pt x="17" y="76"/>
                </a:lnTo>
                <a:lnTo>
                  <a:pt x="16" y="75"/>
                </a:lnTo>
                <a:lnTo>
                  <a:pt x="14" y="75"/>
                </a:lnTo>
                <a:lnTo>
                  <a:pt x="13" y="74"/>
                </a:lnTo>
                <a:lnTo>
                  <a:pt x="12" y="74"/>
                </a:lnTo>
                <a:lnTo>
                  <a:pt x="10" y="73"/>
                </a:lnTo>
                <a:lnTo>
                  <a:pt x="9" y="71"/>
                </a:lnTo>
                <a:lnTo>
                  <a:pt x="8" y="70"/>
                </a:lnTo>
                <a:lnTo>
                  <a:pt x="6" y="69"/>
                </a:lnTo>
                <a:lnTo>
                  <a:pt x="6" y="67"/>
                </a:lnTo>
                <a:lnTo>
                  <a:pt x="5" y="66"/>
                </a:lnTo>
                <a:lnTo>
                  <a:pt x="4" y="65"/>
                </a:lnTo>
                <a:lnTo>
                  <a:pt x="2" y="63"/>
                </a:lnTo>
                <a:lnTo>
                  <a:pt x="2" y="62"/>
                </a:lnTo>
                <a:lnTo>
                  <a:pt x="2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0" name="Freeform 74">
            <a:extLst>
              <a:ext uri="{FF2B5EF4-FFF2-40B4-BE49-F238E27FC236}">
                <a16:creationId xmlns:a16="http://schemas.microsoft.com/office/drawing/2014/main" id="{804086E9-936F-1A4F-8E34-31C272E72833}"/>
              </a:ext>
            </a:extLst>
          </p:cNvPr>
          <p:cNvSpPr>
            <a:spLocks/>
          </p:cNvSpPr>
          <p:nvPr/>
        </p:nvSpPr>
        <p:spPr bwMode="auto">
          <a:xfrm>
            <a:off x="4838701" y="5172075"/>
            <a:ext cx="41275" cy="63500"/>
          </a:xfrm>
          <a:custGeom>
            <a:avLst/>
            <a:gdLst>
              <a:gd name="T0" fmla="*/ 0 w 53"/>
              <a:gd name="T1" fmla="*/ 2147483646 h 79"/>
              <a:gd name="T2" fmla="*/ 2147483646 w 53"/>
              <a:gd name="T3" fmla="*/ 2147483646 h 79"/>
              <a:gd name="T4" fmla="*/ 2147483646 w 53"/>
              <a:gd name="T5" fmla="*/ 2147483646 h 79"/>
              <a:gd name="T6" fmla="*/ 2147483646 w 53"/>
              <a:gd name="T7" fmla="*/ 2147483646 h 79"/>
              <a:gd name="T8" fmla="*/ 2147483646 w 53"/>
              <a:gd name="T9" fmla="*/ 2147483646 h 79"/>
              <a:gd name="T10" fmla="*/ 2147483646 w 53"/>
              <a:gd name="T11" fmla="*/ 2147483646 h 79"/>
              <a:gd name="T12" fmla="*/ 2147483646 w 53"/>
              <a:gd name="T13" fmla="*/ 2147483646 h 79"/>
              <a:gd name="T14" fmla="*/ 2147483646 w 53"/>
              <a:gd name="T15" fmla="*/ 2147483646 h 79"/>
              <a:gd name="T16" fmla="*/ 2147483646 w 53"/>
              <a:gd name="T17" fmla="*/ 2147483646 h 79"/>
              <a:gd name="T18" fmla="*/ 2147483646 w 53"/>
              <a:gd name="T19" fmla="*/ 0 h 79"/>
              <a:gd name="T20" fmla="*/ 2147483646 w 53"/>
              <a:gd name="T21" fmla="*/ 0 h 79"/>
              <a:gd name="T22" fmla="*/ 2147483646 w 53"/>
              <a:gd name="T23" fmla="*/ 0 h 79"/>
              <a:gd name="T24" fmla="*/ 2147483646 w 53"/>
              <a:gd name="T25" fmla="*/ 0 h 79"/>
              <a:gd name="T26" fmla="*/ 2147483646 w 53"/>
              <a:gd name="T27" fmla="*/ 2147483646 h 79"/>
              <a:gd name="T28" fmla="*/ 2147483646 w 53"/>
              <a:gd name="T29" fmla="*/ 2147483646 h 79"/>
              <a:gd name="T30" fmla="*/ 2147483646 w 53"/>
              <a:gd name="T31" fmla="*/ 2147483646 h 79"/>
              <a:gd name="T32" fmla="*/ 2147483646 w 53"/>
              <a:gd name="T33" fmla="*/ 2147483646 h 79"/>
              <a:gd name="T34" fmla="*/ 2147483646 w 53"/>
              <a:gd name="T35" fmla="*/ 2147483646 h 79"/>
              <a:gd name="T36" fmla="*/ 2147483646 w 53"/>
              <a:gd name="T37" fmla="*/ 2147483646 h 79"/>
              <a:gd name="T38" fmla="*/ 2147483646 w 53"/>
              <a:gd name="T39" fmla="*/ 2147483646 h 79"/>
              <a:gd name="T40" fmla="*/ 2147483646 w 53"/>
              <a:gd name="T41" fmla="*/ 2147483646 h 79"/>
              <a:gd name="T42" fmla="*/ 2147483646 w 53"/>
              <a:gd name="T43" fmla="*/ 2147483646 h 79"/>
              <a:gd name="T44" fmla="*/ 2147483646 w 53"/>
              <a:gd name="T45" fmla="*/ 2147483646 h 79"/>
              <a:gd name="T46" fmla="*/ 2147483646 w 53"/>
              <a:gd name="T47" fmla="*/ 2147483646 h 79"/>
              <a:gd name="T48" fmla="*/ 2147483646 w 53"/>
              <a:gd name="T49" fmla="*/ 2147483646 h 79"/>
              <a:gd name="T50" fmla="*/ 2147483646 w 53"/>
              <a:gd name="T51" fmla="*/ 2147483646 h 79"/>
              <a:gd name="T52" fmla="*/ 2147483646 w 53"/>
              <a:gd name="T53" fmla="*/ 2147483646 h 79"/>
              <a:gd name="T54" fmla="*/ 2147483646 w 53"/>
              <a:gd name="T55" fmla="*/ 2147483646 h 79"/>
              <a:gd name="T56" fmla="*/ 2147483646 w 53"/>
              <a:gd name="T57" fmla="*/ 2147483646 h 79"/>
              <a:gd name="T58" fmla="*/ 2147483646 w 53"/>
              <a:gd name="T59" fmla="*/ 2147483646 h 79"/>
              <a:gd name="T60" fmla="*/ 2147483646 w 53"/>
              <a:gd name="T61" fmla="*/ 2147483646 h 79"/>
              <a:gd name="T62" fmla="*/ 2147483646 w 53"/>
              <a:gd name="T63" fmla="*/ 2147483646 h 79"/>
              <a:gd name="T64" fmla="*/ 2147483646 w 53"/>
              <a:gd name="T65" fmla="*/ 2147483646 h 79"/>
              <a:gd name="T66" fmla="*/ 2147483646 w 53"/>
              <a:gd name="T67" fmla="*/ 2147483646 h 79"/>
              <a:gd name="T68" fmla="*/ 2147483646 w 53"/>
              <a:gd name="T69" fmla="*/ 2147483646 h 79"/>
              <a:gd name="T70" fmla="*/ 2147483646 w 53"/>
              <a:gd name="T71" fmla="*/ 2147483646 h 79"/>
              <a:gd name="T72" fmla="*/ 2147483646 w 53"/>
              <a:gd name="T73" fmla="*/ 2147483646 h 79"/>
              <a:gd name="T74" fmla="*/ 2147483646 w 53"/>
              <a:gd name="T75" fmla="*/ 2147483646 h 79"/>
              <a:gd name="T76" fmla="*/ 2147483646 w 53"/>
              <a:gd name="T77" fmla="*/ 2147483646 h 79"/>
              <a:gd name="T78" fmla="*/ 2147483646 w 53"/>
              <a:gd name="T79" fmla="*/ 2147483646 h 79"/>
              <a:gd name="T80" fmla="*/ 2147483646 w 53"/>
              <a:gd name="T81" fmla="*/ 2147483646 h 79"/>
              <a:gd name="T82" fmla="*/ 2147483646 w 53"/>
              <a:gd name="T83" fmla="*/ 2147483646 h 79"/>
              <a:gd name="T84" fmla="*/ 2147483646 w 53"/>
              <a:gd name="T85" fmla="*/ 2147483646 h 79"/>
              <a:gd name="T86" fmla="*/ 2147483646 w 53"/>
              <a:gd name="T87" fmla="*/ 2147483646 h 79"/>
              <a:gd name="T88" fmla="*/ 2147483646 w 53"/>
              <a:gd name="T89" fmla="*/ 2147483646 h 79"/>
              <a:gd name="T90" fmla="*/ 2147483646 w 53"/>
              <a:gd name="T91" fmla="*/ 2147483646 h 79"/>
              <a:gd name="T92" fmla="*/ 2147483646 w 53"/>
              <a:gd name="T93" fmla="*/ 2147483646 h 79"/>
              <a:gd name="T94" fmla="*/ 2147483646 w 53"/>
              <a:gd name="T95" fmla="*/ 2147483646 h 79"/>
              <a:gd name="T96" fmla="*/ 2147483646 w 53"/>
              <a:gd name="T97" fmla="*/ 2147483646 h 79"/>
              <a:gd name="T98" fmla="*/ 2147483646 w 53"/>
              <a:gd name="T99" fmla="*/ 2147483646 h 79"/>
              <a:gd name="T100" fmla="*/ 2147483646 w 53"/>
              <a:gd name="T101" fmla="*/ 2147483646 h 79"/>
              <a:gd name="T102" fmla="*/ 2147483646 w 53"/>
              <a:gd name="T103" fmla="*/ 2147483646 h 79"/>
              <a:gd name="T104" fmla="*/ 2147483646 w 53"/>
              <a:gd name="T105" fmla="*/ 2147483646 h 79"/>
              <a:gd name="T106" fmla="*/ 2147483646 w 53"/>
              <a:gd name="T107" fmla="*/ 2147483646 h 79"/>
              <a:gd name="T108" fmla="*/ 2147483646 w 53"/>
              <a:gd name="T109" fmla="*/ 2147483646 h 79"/>
              <a:gd name="T110" fmla="*/ 0 w 53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79"/>
              <a:gd name="T170" fmla="*/ 53 w 53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1" y="23"/>
                </a:lnTo>
                <a:lnTo>
                  <a:pt x="1" y="22"/>
                </a:lnTo>
                <a:lnTo>
                  <a:pt x="1" y="21"/>
                </a:lnTo>
                <a:lnTo>
                  <a:pt x="1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5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9" y="7"/>
                </a:lnTo>
                <a:lnTo>
                  <a:pt x="9" y="6"/>
                </a:lnTo>
                <a:lnTo>
                  <a:pt x="11" y="6"/>
                </a:lnTo>
                <a:lnTo>
                  <a:pt x="12" y="5"/>
                </a:lnTo>
                <a:lnTo>
                  <a:pt x="13" y="5"/>
                </a:lnTo>
                <a:lnTo>
                  <a:pt x="15" y="3"/>
                </a:lnTo>
                <a:lnTo>
                  <a:pt x="16" y="2"/>
                </a:lnTo>
                <a:lnTo>
                  <a:pt x="17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25" y="0"/>
                </a:lnTo>
                <a:lnTo>
                  <a:pt x="27" y="0"/>
                </a:lnTo>
                <a:lnTo>
                  <a:pt x="28" y="0"/>
                </a:lnTo>
                <a:lnTo>
                  <a:pt x="29" y="0"/>
                </a:lnTo>
                <a:lnTo>
                  <a:pt x="31" y="0"/>
                </a:lnTo>
                <a:lnTo>
                  <a:pt x="32" y="1"/>
                </a:lnTo>
                <a:lnTo>
                  <a:pt x="33" y="1"/>
                </a:lnTo>
                <a:lnTo>
                  <a:pt x="35" y="1"/>
                </a:lnTo>
                <a:lnTo>
                  <a:pt x="36" y="2"/>
                </a:lnTo>
                <a:lnTo>
                  <a:pt x="37" y="2"/>
                </a:lnTo>
                <a:lnTo>
                  <a:pt x="39" y="2"/>
                </a:lnTo>
                <a:lnTo>
                  <a:pt x="40" y="3"/>
                </a:lnTo>
                <a:lnTo>
                  <a:pt x="41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5" y="7"/>
                </a:lnTo>
                <a:lnTo>
                  <a:pt x="46" y="9"/>
                </a:lnTo>
                <a:lnTo>
                  <a:pt x="46" y="10"/>
                </a:lnTo>
                <a:lnTo>
                  <a:pt x="48" y="11"/>
                </a:lnTo>
                <a:lnTo>
                  <a:pt x="49" y="11"/>
                </a:lnTo>
                <a:lnTo>
                  <a:pt x="49" y="13"/>
                </a:lnTo>
                <a:lnTo>
                  <a:pt x="50" y="14"/>
                </a:lnTo>
                <a:lnTo>
                  <a:pt x="50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3" y="21"/>
                </a:lnTo>
                <a:lnTo>
                  <a:pt x="53" y="22"/>
                </a:lnTo>
                <a:lnTo>
                  <a:pt x="53" y="23"/>
                </a:lnTo>
                <a:lnTo>
                  <a:pt x="53" y="25"/>
                </a:lnTo>
                <a:lnTo>
                  <a:pt x="53" y="26"/>
                </a:lnTo>
                <a:lnTo>
                  <a:pt x="53" y="27"/>
                </a:lnTo>
                <a:lnTo>
                  <a:pt x="53" y="50"/>
                </a:lnTo>
                <a:lnTo>
                  <a:pt x="53" y="51"/>
                </a:lnTo>
                <a:lnTo>
                  <a:pt x="53" y="53"/>
                </a:lnTo>
                <a:lnTo>
                  <a:pt x="53" y="55"/>
                </a:lnTo>
                <a:lnTo>
                  <a:pt x="53" y="57"/>
                </a:lnTo>
                <a:lnTo>
                  <a:pt x="53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0" y="63"/>
                </a:lnTo>
                <a:lnTo>
                  <a:pt x="50" y="65"/>
                </a:lnTo>
                <a:lnTo>
                  <a:pt x="49" y="65"/>
                </a:lnTo>
                <a:lnTo>
                  <a:pt x="49" y="66"/>
                </a:lnTo>
                <a:lnTo>
                  <a:pt x="48" y="67"/>
                </a:lnTo>
                <a:lnTo>
                  <a:pt x="46" y="69"/>
                </a:lnTo>
                <a:lnTo>
                  <a:pt x="46" y="70"/>
                </a:lnTo>
                <a:lnTo>
                  <a:pt x="45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1" y="74"/>
                </a:lnTo>
                <a:lnTo>
                  <a:pt x="40" y="75"/>
                </a:lnTo>
                <a:lnTo>
                  <a:pt x="39" y="75"/>
                </a:lnTo>
                <a:lnTo>
                  <a:pt x="37" y="76"/>
                </a:lnTo>
                <a:lnTo>
                  <a:pt x="36" y="76"/>
                </a:lnTo>
                <a:lnTo>
                  <a:pt x="35" y="78"/>
                </a:lnTo>
                <a:lnTo>
                  <a:pt x="33" y="78"/>
                </a:lnTo>
                <a:lnTo>
                  <a:pt x="32" y="78"/>
                </a:lnTo>
                <a:lnTo>
                  <a:pt x="31" y="78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9" y="79"/>
                </a:lnTo>
                <a:lnTo>
                  <a:pt x="28" y="79"/>
                </a:lnTo>
                <a:lnTo>
                  <a:pt x="27" y="79"/>
                </a:lnTo>
                <a:lnTo>
                  <a:pt x="25" y="79"/>
                </a:lnTo>
                <a:lnTo>
                  <a:pt x="24" y="78"/>
                </a:lnTo>
                <a:lnTo>
                  <a:pt x="21" y="78"/>
                </a:lnTo>
                <a:lnTo>
                  <a:pt x="20" y="78"/>
                </a:lnTo>
                <a:lnTo>
                  <a:pt x="19" y="78"/>
                </a:lnTo>
                <a:lnTo>
                  <a:pt x="17" y="76"/>
                </a:lnTo>
                <a:lnTo>
                  <a:pt x="16" y="75"/>
                </a:lnTo>
                <a:lnTo>
                  <a:pt x="15" y="75"/>
                </a:lnTo>
                <a:lnTo>
                  <a:pt x="13" y="74"/>
                </a:lnTo>
                <a:lnTo>
                  <a:pt x="12" y="74"/>
                </a:lnTo>
                <a:lnTo>
                  <a:pt x="11" y="73"/>
                </a:lnTo>
                <a:lnTo>
                  <a:pt x="9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5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1" y="59"/>
                </a:lnTo>
                <a:lnTo>
                  <a:pt x="1" y="58"/>
                </a:lnTo>
                <a:lnTo>
                  <a:pt x="1" y="57"/>
                </a:lnTo>
                <a:lnTo>
                  <a:pt x="1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1" name="Freeform 75">
            <a:extLst>
              <a:ext uri="{FF2B5EF4-FFF2-40B4-BE49-F238E27FC236}">
                <a16:creationId xmlns:a16="http://schemas.microsoft.com/office/drawing/2014/main" id="{75544517-5766-CD4A-8610-60EF26583A66}"/>
              </a:ext>
            </a:extLst>
          </p:cNvPr>
          <p:cNvSpPr>
            <a:spLocks/>
          </p:cNvSpPr>
          <p:nvPr/>
        </p:nvSpPr>
        <p:spPr bwMode="auto">
          <a:xfrm>
            <a:off x="5006976" y="5172075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3012" name="Rectangle 76">
            <a:extLst>
              <a:ext uri="{FF2B5EF4-FFF2-40B4-BE49-F238E27FC236}">
                <a16:creationId xmlns:a16="http://schemas.microsoft.com/office/drawing/2014/main" id="{DBD05850-A2ED-2642-8EAD-86823034BC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75450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3" name="Rectangle 77">
            <a:extLst>
              <a:ext uri="{FF2B5EF4-FFF2-40B4-BE49-F238E27FC236}">
                <a16:creationId xmlns:a16="http://schemas.microsoft.com/office/drawing/2014/main" id="{29359349-4B85-2340-8A09-66A819A761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4" name="Rectangle 78">
            <a:extLst>
              <a:ext uri="{FF2B5EF4-FFF2-40B4-BE49-F238E27FC236}">
                <a16:creationId xmlns:a16="http://schemas.microsoft.com/office/drawing/2014/main" id="{3BA6198D-171A-7749-8B0C-456F3480EC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5538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5" name="Rectangle 79">
            <a:extLst>
              <a:ext uri="{FF2B5EF4-FFF2-40B4-BE49-F238E27FC236}">
                <a16:creationId xmlns:a16="http://schemas.microsoft.com/office/drawing/2014/main" id="{FB7FE259-DD7F-BF4C-AD5D-1B17867D99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650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6" name="Rectangle 80">
            <a:extLst>
              <a:ext uri="{FF2B5EF4-FFF2-40B4-BE49-F238E27FC236}">
                <a16:creationId xmlns:a16="http://schemas.microsoft.com/office/drawing/2014/main" id="{EF6C3140-674A-7D49-8151-90C53E88FF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963" y="5532438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7" name="Rectangle 81">
            <a:extLst>
              <a:ext uri="{FF2B5EF4-FFF2-40B4-BE49-F238E27FC236}">
                <a16:creationId xmlns:a16="http://schemas.microsoft.com/office/drawing/2014/main" id="{B8ADC15C-D3FF-564C-98F2-9B14976C2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3692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8" name="Rectangle 82">
            <a:extLst>
              <a:ext uri="{FF2B5EF4-FFF2-40B4-BE49-F238E27FC236}">
                <a16:creationId xmlns:a16="http://schemas.microsoft.com/office/drawing/2014/main" id="{D2833173-7E42-C94B-819B-BDA3A3183A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9175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19" name="Rectangle 83">
            <a:extLst>
              <a:ext uri="{FF2B5EF4-FFF2-40B4-BE49-F238E27FC236}">
                <a16:creationId xmlns:a16="http://schemas.microsoft.com/office/drawing/2014/main" id="{DCC7096B-C2CB-F249-A4B0-F7F040E1D3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8050" y="56276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0" name="Rectangle 84">
            <a:extLst>
              <a:ext uri="{FF2B5EF4-FFF2-40B4-BE49-F238E27FC236}">
                <a16:creationId xmlns:a16="http://schemas.microsoft.com/office/drawing/2014/main" id="{8A28F973-71AD-B442-BA89-FDB8C1D99E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1" name="Rectangle 85">
            <a:extLst>
              <a:ext uri="{FF2B5EF4-FFF2-40B4-BE49-F238E27FC236}">
                <a16:creationId xmlns:a16="http://schemas.microsoft.com/office/drawing/2014/main" id="{46E29BC7-5E3A-B14B-984E-F19A8E8705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878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2" name="Rectangle 86">
            <a:extLst>
              <a:ext uri="{FF2B5EF4-FFF2-40B4-BE49-F238E27FC236}">
                <a16:creationId xmlns:a16="http://schemas.microsoft.com/office/drawing/2014/main" id="{258E4B1B-5EC4-8449-8820-842E736B84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6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3" name="Rectangle 87">
            <a:extLst>
              <a:ext uri="{FF2B5EF4-FFF2-40B4-BE49-F238E27FC236}">
                <a16:creationId xmlns:a16="http://schemas.microsoft.com/office/drawing/2014/main" id="{6DFEE533-4388-2B46-BE17-7FE4E98762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6718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4" name="Rectangle 88">
            <a:extLst>
              <a:ext uri="{FF2B5EF4-FFF2-40B4-BE49-F238E27FC236}">
                <a16:creationId xmlns:a16="http://schemas.microsoft.com/office/drawing/2014/main" id="{4122A527-4CEF-C840-8504-65A44345B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700" y="28733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5" name="Rectangle 89">
            <a:extLst>
              <a:ext uri="{FF2B5EF4-FFF2-40B4-BE49-F238E27FC236}">
                <a16:creationId xmlns:a16="http://schemas.microsoft.com/office/drawing/2014/main" id="{BD481EC8-7184-244A-91BE-578AD54787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44775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6" name="Rectangle 90">
            <a:extLst>
              <a:ext uri="{FF2B5EF4-FFF2-40B4-BE49-F238E27FC236}">
                <a16:creationId xmlns:a16="http://schemas.microsoft.com/office/drawing/2014/main" id="{A6809667-10F9-F84F-AC49-790281E60F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65438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7" name="Rectangle 91">
            <a:extLst>
              <a:ext uri="{FF2B5EF4-FFF2-40B4-BE49-F238E27FC236}">
                <a16:creationId xmlns:a16="http://schemas.microsoft.com/office/drawing/2014/main" id="{21B2C79E-7EBE-BE42-B2FE-372085AB1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55900" y="29686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8" name="Rectangle 92">
            <a:extLst>
              <a:ext uri="{FF2B5EF4-FFF2-40B4-BE49-F238E27FC236}">
                <a16:creationId xmlns:a16="http://schemas.microsoft.com/office/drawing/2014/main" id="{2E0D43B6-0F3C-9640-9776-3CA5419B57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1513" y="42211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29" name="Rectangle 93">
            <a:extLst>
              <a:ext uri="{FF2B5EF4-FFF2-40B4-BE49-F238E27FC236}">
                <a16:creationId xmlns:a16="http://schemas.microsoft.com/office/drawing/2014/main" id="{D63419BA-E8E6-E24D-9AFC-81328E970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33588" y="431800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0" name="Rectangle 94">
            <a:extLst>
              <a:ext uri="{FF2B5EF4-FFF2-40B4-BE49-F238E27FC236}">
                <a16:creationId xmlns:a16="http://schemas.microsoft.com/office/drawing/2014/main" id="{ACFBD10C-2761-EA43-A2CD-EE96ADAB3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0751" y="4256088"/>
            <a:ext cx="14287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1" name="Rectangle 95">
            <a:extLst>
              <a:ext uri="{FF2B5EF4-FFF2-40B4-BE49-F238E27FC236}">
                <a16:creationId xmlns:a16="http://schemas.microsoft.com/office/drawing/2014/main" id="{AFEE6F35-E831-4C45-AC09-2FFBBF0D80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26001" y="4256088"/>
            <a:ext cx="733425" cy="22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-bit adder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2" name="Rectangle 96">
            <a:extLst>
              <a:ext uri="{FF2B5EF4-FFF2-40B4-BE49-F238E27FC236}">
                <a16:creationId xmlns:a16="http://schemas.microsoft.com/office/drawing/2014/main" id="{F06F7D7F-EAB0-0641-8877-02BE310C8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6175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3" name="Rectangle 97">
            <a:extLst>
              <a:ext uri="{FF2B5EF4-FFF2-40B4-BE49-F238E27FC236}">
                <a16:creationId xmlns:a16="http://schemas.microsoft.com/office/drawing/2014/main" id="{2846BCBC-DE55-3143-A67C-0DE0349457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666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4" name="Rectangle 98">
            <a:extLst>
              <a:ext uri="{FF2B5EF4-FFF2-40B4-BE49-F238E27FC236}">
                <a16:creationId xmlns:a16="http://schemas.microsoft.com/office/drawing/2014/main" id="{0D8BE6FC-05F4-174E-9EA1-FE83A5FC0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64338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5" name="Rectangle 99">
            <a:extLst>
              <a:ext uri="{FF2B5EF4-FFF2-40B4-BE49-F238E27FC236}">
                <a16:creationId xmlns:a16="http://schemas.microsoft.com/office/drawing/2014/main" id="{AD48524B-A23A-E84C-95EB-44E534B2FD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64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6" name="Rectangle 100">
            <a:extLst>
              <a:ext uri="{FF2B5EF4-FFF2-40B4-BE49-F238E27FC236}">
                <a16:creationId xmlns:a16="http://schemas.microsoft.com/office/drawing/2014/main" id="{A18551DC-0A0E-0E44-B6F2-EA35663AEF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43513" y="1600200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7" name="Rectangle 101">
            <a:extLst>
              <a:ext uri="{FF2B5EF4-FFF2-40B4-BE49-F238E27FC236}">
                <a16:creationId xmlns:a16="http://schemas.microsoft.com/office/drawing/2014/main" id="{49D3E373-BF82-D44B-A487-64AEC8218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5588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8" name="Rectangle 102">
            <a:extLst>
              <a:ext uri="{FF2B5EF4-FFF2-40B4-BE49-F238E27FC236}">
                <a16:creationId xmlns:a16="http://schemas.microsoft.com/office/drawing/2014/main" id="{3B6F67B2-D575-844A-BE7C-E895902BF3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56250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39" name="Rectangle 103">
            <a:extLst>
              <a:ext uri="{FF2B5EF4-FFF2-40B4-BE49-F238E27FC236}">
                <a16:creationId xmlns:a16="http://schemas.microsoft.com/office/drawing/2014/main" id="{55D6A42C-E4F9-B143-91A9-845B56B1A9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46713" y="16970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0" name="Rectangle 104">
            <a:extLst>
              <a:ext uri="{FF2B5EF4-FFF2-40B4-BE49-F238E27FC236}">
                <a16:creationId xmlns:a16="http://schemas.microsoft.com/office/drawing/2014/main" id="{1233633A-A7EF-124B-BD33-C088D46F38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0413" y="420052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1" name="Rectangle 105">
            <a:extLst>
              <a:ext uri="{FF2B5EF4-FFF2-40B4-BE49-F238E27FC236}">
                <a16:creationId xmlns:a16="http://schemas.microsoft.com/office/drawing/2014/main" id="{670BD601-9A04-F44B-87F8-ECB23E7D03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2488" y="429736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2" name="Rectangle 106">
            <a:extLst>
              <a:ext uri="{FF2B5EF4-FFF2-40B4-BE49-F238E27FC236}">
                <a16:creationId xmlns:a16="http://schemas.microsoft.com/office/drawing/2014/main" id="{9EEB188D-EE0C-9F41-8BB3-4CAE57CB90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80438" y="1998663"/>
            <a:ext cx="37991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Add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3" name="Line 107">
            <a:extLst>
              <a:ext uri="{FF2B5EF4-FFF2-40B4-BE49-F238E27FC236}">
                <a16:creationId xmlns:a16="http://schemas.microsoft.com/office/drawing/2014/main" id="{0A023E83-CB1F-8647-806A-E97D0372224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589963" y="1990725"/>
            <a:ext cx="315912" cy="1588"/>
          </a:xfrm>
          <a:prstGeom prst="line">
            <a:avLst/>
          </a:prstGeom>
          <a:noFill/>
          <a:ln w="0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44" name="Rectangle 108">
            <a:extLst>
              <a:ext uri="{FF2B5EF4-FFF2-40B4-BE49-F238E27FC236}">
                <a16:creationId xmlns:a16="http://schemas.microsoft.com/office/drawing/2014/main" id="{145E582B-235A-A542-A4E1-4B2B185798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77313" y="1993901"/>
            <a:ext cx="8496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000000"/>
                </a:solidFill>
                <a:latin typeface="Symbol" pitchFamily="2" charset="2"/>
              </a:rPr>
              <a:t>¤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5" name="Rectangle 109">
            <a:extLst>
              <a:ext uri="{FF2B5EF4-FFF2-40B4-BE49-F238E27FC236}">
                <a16:creationId xmlns:a16="http://schemas.microsoft.com/office/drawing/2014/main" id="{B6318615-70DC-C043-9406-F0A898ED14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67800" y="2000250"/>
            <a:ext cx="34785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Sub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6" name="Rectangle 110">
            <a:extLst>
              <a:ext uri="{FF2B5EF4-FFF2-40B4-BE49-F238E27FC236}">
                <a16:creationId xmlns:a16="http://schemas.microsoft.com/office/drawing/2014/main" id="{1FF9D566-7111-864D-BF3B-9694C80EF0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4264" y="2200275"/>
            <a:ext cx="591509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control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83047" name="TextBox 125">
            <a:extLst>
              <a:ext uri="{FF2B5EF4-FFF2-40B4-BE49-F238E27FC236}">
                <a16:creationId xmlns:a16="http://schemas.microsoft.com/office/drawing/2014/main" id="{1CC819BA-BFFB-194B-B667-59F0582715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3.12 from the textbook ]</a:t>
            </a:r>
          </a:p>
        </p:txBody>
      </p:sp>
      <p:sp>
        <p:nvSpPr>
          <p:cNvPr id="83048" name="Title 1">
            <a:extLst>
              <a:ext uri="{FF2B5EF4-FFF2-40B4-BE49-F238E27FC236}">
                <a16:creationId xmlns:a16="http://schemas.microsoft.com/office/drawing/2014/main" id="{531D0510-F93F-5E4C-AE66-CE9C229654FF}"/>
              </a:ext>
            </a:extLst>
          </p:cNvPr>
          <p:cNvSpPr txBox="1">
            <a:spLocks/>
          </p:cNvSpPr>
          <p:nvPr/>
        </p:nvSpPr>
        <p:spPr bwMode="auto">
          <a:xfrm>
            <a:off x="914400" y="3810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Subtraction: when control = 1</a:t>
            </a:r>
            <a:endParaRPr lang="en-US" altLang="en-US" sz="3600"/>
          </a:p>
        </p:txBody>
      </p:sp>
      <p:sp>
        <p:nvSpPr>
          <p:cNvPr id="83049" name="TextBox 1">
            <a:extLst>
              <a:ext uri="{FF2B5EF4-FFF2-40B4-BE49-F238E27FC236}">
                <a16:creationId xmlns:a16="http://schemas.microsoft.com/office/drawing/2014/main" id="{0687C5D8-8DDB-D841-B53D-93E117CF1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16875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0" name="TextBox 112">
            <a:extLst>
              <a:ext uri="{FF2B5EF4-FFF2-40B4-BE49-F238E27FC236}">
                <a16:creationId xmlns:a16="http://schemas.microsoft.com/office/drawing/2014/main" id="{0E040599-8D02-6445-9192-82D7F89BDA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02564" y="2276475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1" name="TextBox 114">
            <a:extLst>
              <a:ext uri="{FF2B5EF4-FFF2-40B4-BE49-F238E27FC236}">
                <a16:creationId xmlns:a16="http://schemas.microsoft.com/office/drawing/2014/main" id="{E54B779B-9896-694E-9678-F319B23E2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2" name="TextBox 115">
            <a:extLst>
              <a:ext uri="{FF2B5EF4-FFF2-40B4-BE49-F238E27FC236}">
                <a16:creationId xmlns:a16="http://schemas.microsoft.com/office/drawing/2014/main" id="{3AC65E70-7B57-5C42-9A20-D0ABA550D4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38800" y="22860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3" name="TextBox 2">
            <a:extLst>
              <a:ext uri="{FF2B5EF4-FFF2-40B4-BE49-F238E27FC236}">
                <a16:creationId xmlns:a16="http://schemas.microsoft.com/office/drawing/2014/main" id="{1634100B-D7A9-E34C-9117-6F5EA887A6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2414" y="3810001"/>
            <a:ext cx="6238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n-1</a:t>
            </a:r>
          </a:p>
        </p:txBody>
      </p:sp>
      <p:sp>
        <p:nvSpPr>
          <p:cNvPr id="83054" name="TextBox 116">
            <a:extLst>
              <a:ext uri="{FF2B5EF4-FFF2-40B4-BE49-F238E27FC236}">
                <a16:creationId xmlns:a16="http://schemas.microsoft.com/office/drawing/2014/main" id="{92727FC3-5B9E-2D48-8F85-648BAC0C67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1355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55" name="TextBox 117">
            <a:extLst>
              <a:ext uri="{FF2B5EF4-FFF2-40B4-BE49-F238E27FC236}">
                <a16:creationId xmlns:a16="http://schemas.microsoft.com/office/drawing/2014/main" id="{C501C84C-42B7-4F42-ACAF-622F3E3D5D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39001" y="3810001"/>
            <a:ext cx="4413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y</a:t>
            </a:r>
            <a:r>
              <a:rPr lang="en-US" altLang="en-US" baseline="-25000">
                <a:solidFill>
                  <a:srgbClr val="0000FF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3056" name="TextBox 118">
            <a:extLst>
              <a:ext uri="{FF2B5EF4-FFF2-40B4-BE49-F238E27FC236}">
                <a16:creationId xmlns:a16="http://schemas.microsoft.com/office/drawing/2014/main" id="{B334276B-A607-5845-943D-C24C81C2F0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08701" y="3786188"/>
            <a:ext cx="4921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00FF"/>
                </a:solidFill>
                <a:latin typeface="Times" pitchFamily="2" charset="0"/>
              </a:rPr>
              <a:t>…</a:t>
            </a:r>
            <a:endParaRPr lang="en-US" altLang="en-US" baseline="-25000">
              <a:solidFill>
                <a:srgbClr val="0000FF"/>
              </a:solidFill>
              <a:latin typeface="Times" pitchFamily="2" charset="0"/>
            </a:endParaRPr>
          </a:p>
        </p:txBody>
      </p:sp>
      <p:cxnSp>
        <p:nvCxnSpPr>
          <p:cNvPr id="83057" name="Straight Connector 119">
            <a:extLst>
              <a:ext uri="{FF2B5EF4-FFF2-40B4-BE49-F238E27FC236}">
                <a16:creationId xmlns:a16="http://schemas.microsoft.com/office/drawing/2014/main" id="{EA134528-372E-0F40-879C-A598BB945C9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3152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58" name="Straight Connector 120">
            <a:extLst>
              <a:ext uri="{FF2B5EF4-FFF2-40B4-BE49-F238E27FC236}">
                <a16:creationId xmlns:a16="http://schemas.microsoft.com/office/drawing/2014/main" id="{4AECD8C7-4B32-A242-8575-905FAD9E16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858000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059" name="Straight Connector 121">
            <a:extLst>
              <a:ext uri="{FF2B5EF4-FFF2-40B4-BE49-F238E27FC236}">
                <a16:creationId xmlns:a16="http://schemas.microsoft.com/office/drawing/2014/main" id="{149E34E6-B034-0B46-B608-15EC316DC2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438775" y="3921125"/>
            <a:ext cx="304800" cy="0"/>
          </a:xfrm>
          <a:prstGeom prst="line">
            <a:avLst/>
          </a:prstGeom>
          <a:noFill/>
          <a:ln w="34925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3060" name="TextBox 122">
            <a:extLst>
              <a:ext uri="{FF2B5EF4-FFF2-40B4-BE49-F238E27FC236}">
                <a16:creationId xmlns:a16="http://schemas.microsoft.com/office/drawing/2014/main" id="{C52F6ACF-A7C4-8C42-91D5-E569018EFE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72400" y="43608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83061" name="TextBox 123">
            <a:extLst>
              <a:ext uri="{FF2B5EF4-FFF2-40B4-BE49-F238E27FC236}">
                <a16:creationId xmlns:a16="http://schemas.microsoft.com/office/drawing/2014/main" id="{FD10C6CE-E37D-3349-8C2E-09F0493E40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72450" y="5183188"/>
            <a:ext cx="1765300" cy="83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carry for the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first column!</a:t>
            </a:r>
          </a:p>
        </p:txBody>
      </p:sp>
      <p:cxnSp>
        <p:nvCxnSpPr>
          <p:cNvPr id="83062" name="Straight Arrow Connector 4">
            <a:extLst>
              <a:ext uri="{FF2B5EF4-FFF2-40B4-BE49-F238E27FC236}">
                <a16:creationId xmlns:a16="http://schemas.microsoft.com/office/drawing/2014/main" id="{F4778AB3-C25D-5A40-A1C2-B5D4CA7F6C83}"/>
              </a:ext>
            </a:extLst>
          </p:cNvPr>
          <p:cNvCxnSpPr>
            <a:cxnSpLocks noChangeShapeType="1"/>
          </p:cNvCxnSpPr>
          <p:nvPr/>
        </p:nvCxnSpPr>
        <p:spPr bwMode="auto">
          <a:xfrm flipH="1" flipV="1">
            <a:off x="8099426" y="4773613"/>
            <a:ext cx="576263" cy="411162"/>
          </a:xfrm>
          <a:prstGeom prst="straightConnector1">
            <a:avLst/>
          </a:prstGeom>
          <a:noFill/>
          <a:ln w="41275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Rectangle 2">
            <a:extLst>
              <a:ext uri="{FF2B5EF4-FFF2-40B4-BE49-F238E27FC236}">
                <a16:creationId xmlns:a16="http://schemas.microsoft.com/office/drawing/2014/main" id="{D553CF6E-E9C8-FC43-BAB7-E5FACE5FF2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Addition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93" name="Group 181">
            <a:extLst>
              <a:ext uri="{FF2B5EF4-FFF2-40B4-BE49-F238E27FC236}">
                <a16:creationId xmlns:a16="http://schemas.microsoft.com/office/drawing/2014/main" id="{C8F9E241-EB10-6646-B015-6A49A08EA647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5137" name="TextBox 183">
              <a:extLst>
                <a:ext uri="{FF2B5EF4-FFF2-40B4-BE49-F238E27FC236}">
                  <a16:creationId xmlns:a16="http://schemas.microsoft.com/office/drawing/2014/main" id="{51B68354-ED0F-1A4B-8D92-F0EA18FA49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138" name="TextBox 184">
              <a:extLst>
                <a:ext uri="{FF2B5EF4-FFF2-40B4-BE49-F238E27FC236}">
                  <a16:creationId xmlns:a16="http://schemas.microsoft.com/office/drawing/2014/main" id="{0253992A-8BAB-2D44-9673-19E9D32D70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139" name="TextBox 185">
              <a:extLst>
                <a:ext uri="{FF2B5EF4-FFF2-40B4-BE49-F238E27FC236}">
                  <a16:creationId xmlns:a16="http://schemas.microsoft.com/office/drawing/2014/main" id="{1B50E8FA-2A30-704E-8FB5-FE96606CD5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140" name="TextBox 186">
              <a:extLst>
                <a:ext uri="{FF2B5EF4-FFF2-40B4-BE49-F238E27FC236}">
                  <a16:creationId xmlns:a16="http://schemas.microsoft.com/office/drawing/2014/main" id="{BAA62C3E-A724-D14A-8F05-2C7E753C39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141" name="TextBox 187">
              <a:extLst>
                <a:ext uri="{FF2B5EF4-FFF2-40B4-BE49-F238E27FC236}">
                  <a16:creationId xmlns:a16="http://schemas.microsoft.com/office/drawing/2014/main" id="{530AF4CD-96F5-B143-ABEA-463762A0CF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4994" name="Freeform 15">
            <a:extLst>
              <a:ext uri="{FF2B5EF4-FFF2-40B4-BE49-F238E27FC236}">
                <a16:creationId xmlns:a16="http://schemas.microsoft.com/office/drawing/2014/main" id="{BA822C3F-4A16-2143-B0EE-96C556A17C12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4995" name="Group 4">
            <a:extLst>
              <a:ext uri="{FF2B5EF4-FFF2-40B4-BE49-F238E27FC236}">
                <a16:creationId xmlns:a16="http://schemas.microsoft.com/office/drawing/2014/main" id="{14EC2613-C0D8-184C-A607-60AB61A98234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5135" name="Rectangle 84">
              <a:extLst>
                <a:ext uri="{FF2B5EF4-FFF2-40B4-BE49-F238E27FC236}">
                  <a16:creationId xmlns:a16="http://schemas.microsoft.com/office/drawing/2014/main" id="{D988A3EF-56E2-714C-8A9A-5ADC46C2F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6" name="Rectangle 85">
              <a:extLst>
                <a:ext uri="{FF2B5EF4-FFF2-40B4-BE49-F238E27FC236}">
                  <a16:creationId xmlns:a16="http://schemas.microsoft.com/office/drawing/2014/main" id="{7375CE86-8C0C-3F46-805A-1847322DF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4996" name="Group 7">
            <a:extLst>
              <a:ext uri="{FF2B5EF4-FFF2-40B4-BE49-F238E27FC236}">
                <a16:creationId xmlns:a16="http://schemas.microsoft.com/office/drawing/2014/main" id="{CB651B45-E8F8-E946-A1B2-5FFBF4F80EE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5133" name="Rectangle 92">
              <a:extLst>
                <a:ext uri="{FF2B5EF4-FFF2-40B4-BE49-F238E27FC236}">
                  <a16:creationId xmlns:a16="http://schemas.microsoft.com/office/drawing/2014/main" id="{0BBD2864-8677-A24D-9A38-344039D3C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4" name="Rectangle 93">
              <a:extLst>
                <a:ext uri="{FF2B5EF4-FFF2-40B4-BE49-F238E27FC236}">
                  <a16:creationId xmlns:a16="http://schemas.microsoft.com/office/drawing/2014/main" id="{0E509AFC-9E37-8747-93BF-ED4C7D4A6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4997" name="Rectangle 95">
            <a:extLst>
              <a:ext uri="{FF2B5EF4-FFF2-40B4-BE49-F238E27FC236}">
                <a16:creationId xmlns:a16="http://schemas.microsoft.com/office/drawing/2014/main" id="{CFFB386A-8785-F44A-810D-3CC4632131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4998" name="Group 11">
            <a:extLst>
              <a:ext uri="{FF2B5EF4-FFF2-40B4-BE49-F238E27FC236}">
                <a16:creationId xmlns:a16="http://schemas.microsoft.com/office/drawing/2014/main" id="{21089847-3DBA-3F49-ACD2-7515F83CC3B6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5131" name="Rectangle 104">
              <a:extLst>
                <a:ext uri="{FF2B5EF4-FFF2-40B4-BE49-F238E27FC236}">
                  <a16:creationId xmlns:a16="http://schemas.microsoft.com/office/drawing/2014/main" id="{CCE0842B-2EF2-3D43-A596-64A042FE06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2" name="Rectangle 105">
              <a:extLst>
                <a:ext uri="{FF2B5EF4-FFF2-40B4-BE49-F238E27FC236}">
                  <a16:creationId xmlns:a16="http://schemas.microsoft.com/office/drawing/2014/main" id="{A774AC0D-A77E-1A43-A07A-B25794A33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4999" name="Group 14">
            <a:extLst>
              <a:ext uri="{FF2B5EF4-FFF2-40B4-BE49-F238E27FC236}">
                <a16:creationId xmlns:a16="http://schemas.microsoft.com/office/drawing/2014/main" id="{F215B672-4859-B34F-B3FB-C09E3B349865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5129" name="Rectangle 84">
              <a:extLst>
                <a:ext uri="{FF2B5EF4-FFF2-40B4-BE49-F238E27FC236}">
                  <a16:creationId xmlns:a16="http://schemas.microsoft.com/office/drawing/2014/main" id="{FD0A07B4-352F-724F-B31B-72DBD4C2F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30" name="Rectangle 85">
              <a:extLst>
                <a:ext uri="{FF2B5EF4-FFF2-40B4-BE49-F238E27FC236}">
                  <a16:creationId xmlns:a16="http://schemas.microsoft.com/office/drawing/2014/main" id="{8D16C862-548E-014D-88EB-B85D35414F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0" name="Group 17">
            <a:extLst>
              <a:ext uri="{FF2B5EF4-FFF2-40B4-BE49-F238E27FC236}">
                <a16:creationId xmlns:a16="http://schemas.microsoft.com/office/drawing/2014/main" id="{0DF2400B-5219-314D-A8E6-4CDDF7606B7E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5127" name="Rectangle 84">
              <a:extLst>
                <a:ext uri="{FF2B5EF4-FFF2-40B4-BE49-F238E27FC236}">
                  <a16:creationId xmlns:a16="http://schemas.microsoft.com/office/drawing/2014/main" id="{FA889665-33D9-ED41-B658-5C7E649D2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8" name="Rectangle 85">
              <a:extLst>
                <a:ext uri="{FF2B5EF4-FFF2-40B4-BE49-F238E27FC236}">
                  <a16:creationId xmlns:a16="http://schemas.microsoft.com/office/drawing/2014/main" id="{CD298F80-0D2E-754F-985D-5F83CD870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1" name="Group 20">
            <a:extLst>
              <a:ext uri="{FF2B5EF4-FFF2-40B4-BE49-F238E27FC236}">
                <a16:creationId xmlns:a16="http://schemas.microsoft.com/office/drawing/2014/main" id="{507A8F6D-5071-FA4F-B40B-93070838EA23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5125" name="Rectangle 84">
              <a:extLst>
                <a:ext uri="{FF2B5EF4-FFF2-40B4-BE49-F238E27FC236}">
                  <a16:creationId xmlns:a16="http://schemas.microsoft.com/office/drawing/2014/main" id="{7A212084-D3E9-0644-8EC7-B3D364596A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6" name="Rectangle 85">
              <a:extLst>
                <a:ext uri="{FF2B5EF4-FFF2-40B4-BE49-F238E27FC236}">
                  <a16:creationId xmlns:a16="http://schemas.microsoft.com/office/drawing/2014/main" id="{9C06B569-9629-8246-ABAC-86F028BFAD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2" name="Group 23">
            <a:extLst>
              <a:ext uri="{FF2B5EF4-FFF2-40B4-BE49-F238E27FC236}">
                <a16:creationId xmlns:a16="http://schemas.microsoft.com/office/drawing/2014/main" id="{A1C5A8CC-C44F-0C47-BEA6-F4AA340A694D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5123" name="Rectangle 84">
              <a:extLst>
                <a:ext uri="{FF2B5EF4-FFF2-40B4-BE49-F238E27FC236}">
                  <a16:creationId xmlns:a16="http://schemas.microsoft.com/office/drawing/2014/main" id="{7D788AD2-97C3-8740-B2AD-2DB42E3722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24" name="Rectangle 85">
              <a:extLst>
                <a:ext uri="{FF2B5EF4-FFF2-40B4-BE49-F238E27FC236}">
                  <a16:creationId xmlns:a16="http://schemas.microsoft.com/office/drawing/2014/main" id="{CD634664-F2B5-F04C-8B0D-BCF75F9C9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3" name="Group 26">
            <a:extLst>
              <a:ext uri="{FF2B5EF4-FFF2-40B4-BE49-F238E27FC236}">
                <a16:creationId xmlns:a16="http://schemas.microsoft.com/office/drawing/2014/main" id="{836BA13F-9A80-2444-8CF2-6055E3EC7181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5118" name="Line 57">
              <a:extLst>
                <a:ext uri="{FF2B5EF4-FFF2-40B4-BE49-F238E27FC236}">
                  <a16:creationId xmlns:a16="http://schemas.microsoft.com/office/drawing/2014/main" id="{8E8DE81F-2539-0647-83AC-C9DEA42389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9" name="Line 57">
              <a:extLst>
                <a:ext uri="{FF2B5EF4-FFF2-40B4-BE49-F238E27FC236}">
                  <a16:creationId xmlns:a16="http://schemas.microsoft.com/office/drawing/2014/main" id="{8984F558-6AAA-F249-B605-85F7B85D0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0" name="Line 57">
              <a:extLst>
                <a:ext uri="{FF2B5EF4-FFF2-40B4-BE49-F238E27FC236}">
                  <a16:creationId xmlns:a16="http://schemas.microsoft.com/office/drawing/2014/main" id="{4B899E02-E81D-D442-9746-5B08ADB27E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1" name="Line 57">
              <a:extLst>
                <a:ext uri="{FF2B5EF4-FFF2-40B4-BE49-F238E27FC236}">
                  <a16:creationId xmlns:a16="http://schemas.microsoft.com/office/drawing/2014/main" id="{CBD2D858-340D-FC42-8623-377A84728C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2" name="Line 57">
              <a:extLst>
                <a:ext uri="{FF2B5EF4-FFF2-40B4-BE49-F238E27FC236}">
                  <a16:creationId xmlns:a16="http://schemas.microsoft.com/office/drawing/2014/main" id="{E8EE43E9-8028-3F42-A682-BED55B733C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04" name="Group 32">
            <a:extLst>
              <a:ext uri="{FF2B5EF4-FFF2-40B4-BE49-F238E27FC236}">
                <a16:creationId xmlns:a16="http://schemas.microsoft.com/office/drawing/2014/main" id="{1B665067-5BFF-014C-8D81-0F9D625AE531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5116" name="Rectangle 84">
              <a:extLst>
                <a:ext uri="{FF2B5EF4-FFF2-40B4-BE49-F238E27FC236}">
                  <a16:creationId xmlns:a16="http://schemas.microsoft.com/office/drawing/2014/main" id="{CC0EB296-0410-C149-A92C-0E5F4AA23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7" name="Rectangle 85">
              <a:extLst>
                <a:ext uri="{FF2B5EF4-FFF2-40B4-BE49-F238E27FC236}">
                  <a16:creationId xmlns:a16="http://schemas.microsoft.com/office/drawing/2014/main" id="{4F421BCF-816E-4944-9E09-0ACFAC9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5" name="Group 35">
            <a:extLst>
              <a:ext uri="{FF2B5EF4-FFF2-40B4-BE49-F238E27FC236}">
                <a16:creationId xmlns:a16="http://schemas.microsoft.com/office/drawing/2014/main" id="{30098244-90A4-F342-BC50-A850FE9F5E82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5114" name="Rectangle 84">
              <a:extLst>
                <a:ext uri="{FF2B5EF4-FFF2-40B4-BE49-F238E27FC236}">
                  <a16:creationId xmlns:a16="http://schemas.microsoft.com/office/drawing/2014/main" id="{65FCAB5C-A069-A445-BD35-56F241F40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5" name="Rectangle 85">
              <a:extLst>
                <a:ext uri="{FF2B5EF4-FFF2-40B4-BE49-F238E27FC236}">
                  <a16:creationId xmlns:a16="http://schemas.microsoft.com/office/drawing/2014/main" id="{935B9165-1B48-4743-AB19-D543D6548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6" name="Group 38">
            <a:extLst>
              <a:ext uri="{FF2B5EF4-FFF2-40B4-BE49-F238E27FC236}">
                <a16:creationId xmlns:a16="http://schemas.microsoft.com/office/drawing/2014/main" id="{73617D4E-00FA-2546-80BD-C1823EABEC1F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5112" name="Rectangle 84">
              <a:extLst>
                <a:ext uri="{FF2B5EF4-FFF2-40B4-BE49-F238E27FC236}">
                  <a16:creationId xmlns:a16="http://schemas.microsoft.com/office/drawing/2014/main" id="{12D0C6C4-7822-FF46-876F-52CF3FD3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3" name="Rectangle 85">
              <a:extLst>
                <a:ext uri="{FF2B5EF4-FFF2-40B4-BE49-F238E27FC236}">
                  <a16:creationId xmlns:a16="http://schemas.microsoft.com/office/drawing/2014/main" id="{E5938FFF-CC95-6B4D-86C7-57E8E699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7" name="Group 41">
            <a:extLst>
              <a:ext uri="{FF2B5EF4-FFF2-40B4-BE49-F238E27FC236}">
                <a16:creationId xmlns:a16="http://schemas.microsoft.com/office/drawing/2014/main" id="{482C4116-CE71-FF47-93B2-600E93E01EC2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5110" name="Rectangle 84">
              <a:extLst>
                <a:ext uri="{FF2B5EF4-FFF2-40B4-BE49-F238E27FC236}">
                  <a16:creationId xmlns:a16="http://schemas.microsoft.com/office/drawing/2014/main" id="{7CA9D2A2-93CD-0747-85C3-A04351D9BC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11" name="Rectangle 85">
              <a:extLst>
                <a:ext uri="{FF2B5EF4-FFF2-40B4-BE49-F238E27FC236}">
                  <a16:creationId xmlns:a16="http://schemas.microsoft.com/office/drawing/2014/main" id="{B1CE155A-C2E3-8441-A940-3D53755B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8" name="Group 44">
            <a:extLst>
              <a:ext uri="{FF2B5EF4-FFF2-40B4-BE49-F238E27FC236}">
                <a16:creationId xmlns:a16="http://schemas.microsoft.com/office/drawing/2014/main" id="{9D1DDFC9-40A8-2F47-9D43-9BA60B1C3AC6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5108" name="Rectangle 84">
              <a:extLst>
                <a:ext uri="{FF2B5EF4-FFF2-40B4-BE49-F238E27FC236}">
                  <a16:creationId xmlns:a16="http://schemas.microsoft.com/office/drawing/2014/main" id="{16A7D462-C7CB-7842-8A7E-AE057E7E8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5109" name="Rectangle 85">
              <a:extLst>
                <a:ext uri="{FF2B5EF4-FFF2-40B4-BE49-F238E27FC236}">
                  <a16:creationId xmlns:a16="http://schemas.microsoft.com/office/drawing/2014/main" id="{62029B60-2693-0343-9CF2-863BF00605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5009" name="Group 47">
            <a:extLst>
              <a:ext uri="{FF2B5EF4-FFF2-40B4-BE49-F238E27FC236}">
                <a16:creationId xmlns:a16="http://schemas.microsoft.com/office/drawing/2014/main" id="{5F6E937A-10C3-9747-ADD9-02A11884A3D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5103" name="Line 57">
              <a:extLst>
                <a:ext uri="{FF2B5EF4-FFF2-40B4-BE49-F238E27FC236}">
                  <a16:creationId xmlns:a16="http://schemas.microsoft.com/office/drawing/2014/main" id="{70E55C8C-8B98-5B45-A87B-FB05335A3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4" name="Line 57">
              <a:extLst>
                <a:ext uri="{FF2B5EF4-FFF2-40B4-BE49-F238E27FC236}">
                  <a16:creationId xmlns:a16="http://schemas.microsoft.com/office/drawing/2014/main" id="{82D05F01-6385-9D42-8A58-032CF2011E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5" name="Line 57">
              <a:extLst>
                <a:ext uri="{FF2B5EF4-FFF2-40B4-BE49-F238E27FC236}">
                  <a16:creationId xmlns:a16="http://schemas.microsoft.com/office/drawing/2014/main" id="{090DB067-5DD0-844A-BAF5-129E5B32D1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6" name="Line 57">
              <a:extLst>
                <a:ext uri="{FF2B5EF4-FFF2-40B4-BE49-F238E27FC236}">
                  <a16:creationId xmlns:a16="http://schemas.microsoft.com/office/drawing/2014/main" id="{31DD5696-5F4C-2A4B-BE86-37B48B4A54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7" name="Line 57">
              <a:extLst>
                <a:ext uri="{FF2B5EF4-FFF2-40B4-BE49-F238E27FC236}">
                  <a16:creationId xmlns:a16="http://schemas.microsoft.com/office/drawing/2014/main" id="{B21E6C5E-933F-434D-BA69-FC18448F05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5010" name="Line 63">
            <a:extLst>
              <a:ext uri="{FF2B5EF4-FFF2-40B4-BE49-F238E27FC236}">
                <a16:creationId xmlns:a16="http://schemas.microsoft.com/office/drawing/2014/main" id="{A44555AF-264D-0F4D-9539-AEB15C04CA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1" name="Line 63">
            <a:extLst>
              <a:ext uri="{FF2B5EF4-FFF2-40B4-BE49-F238E27FC236}">
                <a16:creationId xmlns:a16="http://schemas.microsoft.com/office/drawing/2014/main" id="{626AF25B-80BB-9B40-A157-DAF17188EF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2" name="Line 57">
            <a:extLst>
              <a:ext uri="{FF2B5EF4-FFF2-40B4-BE49-F238E27FC236}">
                <a16:creationId xmlns:a16="http://schemas.microsoft.com/office/drawing/2014/main" id="{D2D839E9-45CB-8345-8A32-0274F4B4116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3" name="Line 57">
            <a:extLst>
              <a:ext uri="{FF2B5EF4-FFF2-40B4-BE49-F238E27FC236}">
                <a16:creationId xmlns:a16="http://schemas.microsoft.com/office/drawing/2014/main" id="{6CE4EE35-0C3C-6346-82F8-DA39437535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4" name="Line 57">
            <a:extLst>
              <a:ext uri="{FF2B5EF4-FFF2-40B4-BE49-F238E27FC236}">
                <a16:creationId xmlns:a16="http://schemas.microsoft.com/office/drawing/2014/main" id="{4A1092D4-3AC6-CD47-8BB3-5C3B38B55B5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5" name="Line 57">
            <a:extLst>
              <a:ext uri="{FF2B5EF4-FFF2-40B4-BE49-F238E27FC236}">
                <a16:creationId xmlns:a16="http://schemas.microsoft.com/office/drawing/2014/main" id="{51BBF7F1-BB05-6247-80B5-B6453C0E1F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16" name="Line 57">
            <a:extLst>
              <a:ext uri="{FF2B5EF4-FFF2-40B4-BE49-F238E27FC236}">
                <a16:creationId xmlns:a16="http://schemas.microsoft.com/office/drawing/2014/main" id="{86DDB293-7D39-9A41-B9E6-AB925869E95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5017" name="Group 60">
            <a:extLst>
              <a:ext uri="{FF2B5EF4-FFF2-40B4-BE49-F238E27FC236}">
                <a16:creationId xmlns:a16="http://schemas.microsoft.com/office/drawing/2014/main" id="{BE30D06C-1169-5B46-9F5E-750E4FE243E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5088" name="Group 61">
              <a:extLst>
                <a:ext uri="{FF2B5EF4-FFF2-40B4-BE49-F238E27FC236}">
                  <a16:creationId xmlns:a16="http://schemas.microsoft.com/office/drawing/2014/main" id="{DC6C7FEF-EABC-E84B-8B7E-74F11F40AD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5101" name="Rectangle 84">
                <a:extLst>
                  <a:ext uri="{FF2B5EF4-FFF2-40B4-BE49-F238E27FC236}">
                    <a16:creationId xmlns:a16="http://schemas.microsoft.com/office/drawing/2014/main" id="{C587F40D-0B16-7845-8DF3-3EBE7C919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102" name="Rectangle 85">
                <a:extLst>
                  <a:ext uri="{FF2B5EF4-FFF2-40B4-BE49-F238E27FC236}">
                    <a16:creationId xmlns:a16="http://schemas.microsoft.com/office/drawing/2014/main" id="{6EAC9AF0-E111-964C-8B10-40D720B38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89" name="Group 62">
              <a:extLst>
                <a:ext uri="{FF2B5EF4-FFF2-40B4-BE49-F238E27FC236}">
                  <a16:creationId xmlns:a16="http://schemas.microsoft.com/office/drawing/2014/main" id="{59220B07-9397-CC49-9F0E-5A223A70DD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5099" name="Rectangle 84">
                <a:extLst>
                  <a:ext uri="{FF2B5EF4-FFF2-40B4-BE49-F238E27FC236}">
                    <a16:creationId xmlns:a16="http://schemas.microsoft.com/office/drawing/2014/main" id="{6B4C2CCA-BFFA-DE42-8443-3C4E43B92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100" name="Rectangle 85">
                <a:extLst>
                  <a:ext uri="{FF2B5EF4-FFF2-40B4-BE49-F238E27FC236}">
                    <a16:creationId xmlns:a16="http://schemas.microsoft.com/office/drawing/2014/main" id="{63DBEB39-7E95-2B4B-9055-DF4194B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0" name="Group 63">
              <a:extLst>
                <a:ext uri="{FF2B5EF4-FFF2-40B4-BE49-F238E27FC236}">
                  <a16:creationId xmlns:a16="http://schemas.microsoft.com/office/drawing/2014/main" id="{7E2C8EC7-542B-9844-BEA1-287C2EE0A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5097" name="Rectangle 84">
                <a:extLst>
                  <a:ext uri="{FF2B5EF4-FFF2-40B4-BE49-F238E27FC236}">
                    <a16:creationId xmlns:a16="http://schemas.microsoft.com/office/drawing/2014/main" id="{C251DBD5-155E-CF4D-AF35-977A3D2DA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5098" name="Rectangle 85">
                <a:extLst>
                  <a:ext uri="{FF2B5EF4-FFF2-40B4-BE49-F238E27FC236}">
                    <a16:creationId xmlns:a16="http://schemas.microsoft.com/office/drawing/2014/main" id="{7FE533DF-CD45-324E-97A7-28D7E09E1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1" name="Group 64">
              <a:extLst>
                <a:ext uri="{FF2B5EF4-FFF2-40B4-BE49-F238E27FC236}">
                  <a16:creationId xmlns:a16="http://schemas.microsoft.com/office/drawing/2014/main" id="{8B015CB3-22DA-1540-8E3A-7F82E33C6F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5095" name="Rectangle 84">
                <a:extLst>
                  <a:ext uri="{FF2B5EF4-FFF2-40B4-BE49-F238E27FC236}">
                    <a16:creationId xmlns:a16="http://schemas.microsoft.com/office/drawing/2014/main" id="{FBF600F3-F1A7-2B4D-B703-D64AB12E2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096" name="Rectangle 85">
                <a:extLst>
                  <a:ext uri="{FF2B5EF4-FFF2-40B4-BE49-F238E27FC236}">
                    <a16:creationId xmlns:a16="http://schemas.microsoft.com/office/drawing/2014/main" id="{5E2E8150-3830-9F40-9E0B-1629DD33D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5092" name="Group 65">
              <a:extLst>
                <a:ext uri="{FF2B5EF4-FFF2-40B4-BE49-F238E27FC236}">
                  <a16:creationId xmlns:a16="http://schemas.microsoft.com/office/drawing/2014/main" id="{8D18D795-D260-8448-9A70-1BDB8E5C86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5093" name="Rectangle 84">
                <a:extLst>
                  <a:ext uri="{FF2B5EF4-FFF2-40B4-BE49-F238E27FC236}">
                    <a16:creationId xmlns:a16="http://schemas.microsoft.com/office/drawing/2014/main" id="{33B771DF-4987-3043-BF9C-FD50B845E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5094" name="Rectangle 85">
                <a:extLst>
                  <a:ext uri="{FF2B5EF4-FFF2-40B4-BE49-F238E27FC236}">
                    <a16:creationId xmlns:a16="http://schemas.microsoft.com/office/drawing/2014/main" id="{D73218BC-5730-D14B-AB5A-E16F11608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5018" name="Group 104">
            <a:extLst>
              <a:ext uri="{FF2B5EF4-FFF2-40B4-BE49-F238E27FC236}">
                <a16:creationId xmlns:a16="http://schemas.microsoft.com/office/drawing/2014/main" id="{015275CD-5102-9D4E-8984-F36C6C90AFE8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5053" name="Group 111">
              <a:extLst>
                <a:ext uri="{FF2B5EF4-FFF2-40B4-BE49-F238E27FC236}">
                  <a16:creationId xmlns:a16="http://schemas.microsoft.com/office/drawing/2014/main" id="{1F410B12-0E96-224E-A04B-5F314037A9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5082" name="Freeform 19">
                <a:extLst>
                  <a:ext uri="{FF2B5EF4-FFF2-40B4-BE49-F238E27FC236}">
                    <a16:creationId xmlns:a16="http://schemas.microsoft.com/office/drawing/2014/main" id="{DCB30D5F-EAE8-9D45-952D-C5957D529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3" name="Freeform 20">
                <a:extLst>
                  <a:ext uri="{FF2B5EF4-FFF2-40B4-BE49-F238E27FC236}">
                    <a16:creationId xmlns:a16="http://schemas.microsoft.com/office/drawing/2014/main" id="{414D8163-B849-5B4E-AF06-1A2011954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4" name="Freeform 21">
                <a:extLst>
                  <a:ext uri="{FF2B5EF4-FFF2-40B4-BE49-F238E27FC236}">
                    <a16:creationId xmlns:a16="http://schemas.microsoft.com/office/drawing/2014/main" id="{DAE29B59-401D-EB45-9D88-226EA857E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5" name="Freeform 22">
                <a:extLst>
                  <a:ext uri="{FF2B5EF4-FFF2-40B4-BE49-F238E27FC236}">
                    <a16:creationId xmlns:a16="http://schemas.microsoft.com/office/drawing/2014/main" id="{D4125B23-1D3E-B24D-A40B-0A2CF8BF0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6" name="Freeform 23">
                <a:extLst>
                  <a:ext uri="{FF2B5EF4-FFF2-40B4-BE49-F238E27FC236}">
                    <a16:creationId xmlns:a16="http://schemas.microsoft.com/office/drawing/2014/main" id="{6B2C06FA-A73B-B441-B2B6-DC69777E7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7" name="Freeform 24">
                <a:extLst>
                  <a:ext uri="{FF2B5EF4-FFF2-40B4-BE49-F238E27FC236}">
                    <a16:creationId xmlns:a16="http://schemas.microsoft.com/office/drawing/2014/main" id="{9756C0C9-9DE5-6C49-9657-2529FFA9F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4" name="Group 111">
              <a:extLst>
                <a:ext uri="{FF2B5EF4-FFF2-40B4-BE49-F238E27FC236}">
                  <a16:creationId xmlns:a16="http://schemas.microsoft.com/office/drawing/2014/main" id="{A0577DD6-E005-E14E-BE12-E24715650A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5076" name="Freeform 19">
                <a:extLst>
                  <a:ext uri="{FF2B5EF4-FFF2-40B4-BE49-F238E27FC236}">
                    <a16:creationId xmlns:a16="http://schemas.microsoft.com/office/drawing/2014/main" id="{49849720-8CEA-994D-93CB-90328630C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7" name="Freeform 20">
                <a:extLst>
                  <a:ext uri="{FF2B5EF4-FFF2-40B4-BE49-F238E27FC236}">
                    <a16:creationId xmlns:a16="http://schemas.microsoft.com/office/drawing/2014/main" id="{B96E1F7E-68F5-6140-8572-8DE475733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8" name="Freeform 21">
                <a:extLst>
                  <a:ext uri="{FF2B5EF4-FFF2-40B4-BE49-F238E27FC236}">
                    <a16:creationId xmlns:a16="http://schemas.microsoft.com/office/drawing/2014/main" id="{47951D82-C71A-3545-8A74-2EFD5BAFE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9" name="Freeform 22">
                <a:extLst>
                  <a:ext uri="{FF2B5EF4-FFF2-40B4-BE49-F238E27FC236}">
                    <a16:creationId xmlns:a16="http://schemas.microsoft.com/office/drawing/2014/main" id="{EF0E7BEB-E9A0-C845-8A30-74B3C06E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0" name="Freeform 23">
                <a:extLst>
                  <a:ext uri="{FF2B5EF4-FFF2-40B4-BE49-F238E27FC236}">
                    <a16:creationId xmlns:a16="http://schemas.microsoft.com/office/drawing/2014/main" id="{6AE678D5-2039-AC4D-AAE9-835B0D5E8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81" name="Freeform 24">
                <a:extLst>
                  <a:ext uri="{FF2B5EF4-FFF2-40B4-BE49-F238E27FC236}">
                    <a16:creationId xmlns:a16="http://schemas.microsoft.com/office/drawing/2014/main" id="{2962AAD0-2B02-7E4D-A6FF-64215E49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5" name="Group 111">
              <a:extLst>
                <a:ext uri="{FF2B5EF4-FFF2-40B4-BE49-F238E27FC236}">
                  <a16:creationId xmlns:a16="http://schemas.microsoft.com/office/drawing/2014/main" id="{17D312B1-CE0D-5640-925D-0741D86A2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5070" name="Freeform 19">
                <a:extLst>
                  <a:ext uri="{FF2B5EF4-FFF2-40B4-BE49-F238E27FC236}">
                    <a16:creationId xmlns:a16="http://schemas.microsoft.com/office/drawing/2014/main" id="{69B3ED9C-ADAE-A74D-8C6A-BFCFA533E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1" name="Freeform 20">
                <a:extLst>
                  <a:ext uri="{FF2B5EF4-FFF2-40B4-BE49-F238E27FC236}">
                    <a16:creationId xmlns:a16="http://schemas.microsoft.com/office/drawing/2014/main" id="{2D84497F-56AE-CD40-932B-30EC118D8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2" name="Freeform 21">
                <a:extLst>
                  <a:ext uri="{FF2B5EF4-FFF2-40B4-BE49-F238E27FC236}">
                    <a16:creationId xmlns:a16="http://schemas.microsoft.com/office/drawing/2014/main" id="{C1584B2C-7CD4-8D42-A0C7-44386BF72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3" name="Freeform 22">
                <a:extLst>
                  <a:ext uri="{FF2B5EF4-FFF2-40B4-BE49-F238E27FC236}">
                    <a16:creationId xmlns:a16="http://schemas.microsoft.com/office/drawing/2014/main" id="{A6C9F51B-24F7-CD45-994A-3FD59189D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4" name="Freeform 23">
                <a:extLst>
                  <a:ext uri="{FF2B5EF4-FFF2-40B4-BE49-F238E27FC236}">
                    <a16:creationId xmlns:a16="http://schemas.microsoft.com/office/drawing/2014/main" id="{95913ACD-FED7-9044-830A-722C2710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75" name="Freeform 24">
                <a:extLst>
                  <a:ext uri="{FF2B5EF4-FFF2-40B4-BE49-F238E27FC236}">
                    <a16:creationId xmlns:a16="http://schemas.microsoft.com/office/drawing/2014/main" id="{AE0446BD-528A-924F-891D-A25077DC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6" name="Group 111">
              <a:extLst>
                <a:ext uri="{FF2B5EF4-FFF2-40B4-BE49-F238E27FC236}">
                  <a16:creationId xmlns:a16="http://schemas.microsoft.com/office/drawing/2014/main" id="{3E535845-F901-3544-8340-AD05584D6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5064" name="Freeform 19">
                <a:extLst>
                  <a:ext uri="{FF2B5EF4-FFF2-40B4-BE49-F238E27FC236}">
                    <a16:creationId xmlns:a16="http://schemas.microsoft.com/office/drawing/2014/main" id="{4CF255E5-8222-1B44-9928-38DD94D69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5" name="Freeform 20">
                <a:extLst>
                  <a:ext uri="{FF2B5EF4-FFF2-40B4-BE49-F238E27FC236}">
                    <a16:creationId xmlns:a16="http://schemas.microsoft.com/office/drawing/2014/main" id="{21669A4E-C7B8-CA40-8229-91A8768F9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6" name="Freeform 21">
                <a:extLst>
                  <a:ext uri="{FF2B5EF4-FFF2-40B4-BE49-F238E27FC236}">
                    <a16:creationId xmlns:a16="http://schemas.microsoft.com/office/drawing/2014/main" id="{9703081D-16D3-C44D-A9C8-21CE49FD8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7" name="Freeform 22">
                <a:extLst>
                  <a:ext uri="{FF2B5EF4-FFF2-40B4-BE49-F238E27FC236}">
                    <a16:creationId xmlns:a16="http://schemas.microsoft.com/office/drawing/2014/main" id="{B8571E5B-D33E-7240-8980-122DFAD82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8" name="Freeform 23">
                <a:extLst>
                  <a:ext uri="{FF2B5EF4-FFF2-40B4-BE49-F238E27FC236}">
                    <a16:creationId xmlns:a16="http://schemas.microsoft.com/office/drawing/2014/main" id="{C0E94B9D-B49D-334F-87F1-2D52C128F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9" name="Freeform 24">
                <a:extLst>
                  <a:ext uri="{FF2B5EF4-FFF2-40B4-BE49-F238E27FC236}">
                    <a16:creationId xmlns:a16="http://schemas.microsoft.com/office/drawing/2014/main" id="{C43F38B8-F3AF-AF4A-8764-ADB5B0E93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57" name="Group 111">
              <a:extLst>
                <a:ext uri="{FF2B5EF4-FFF2-40B4-BE49-F238E27FC236}">
                  <a16:creationId xmlns:a16="http://schemas.microsoft.com/office/drawing/2014/main" id="{31665E7F-272E-9148-918B-D65F37C140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5058" name="Freeform 19">
                <a:extLst>
                  <a:ext uri="{FF2B5EF4-FFF2-40B4-BE49-F238E27FC236}">
                    <a16:creationId xmlns:a16="http://schemas.microsoft.com/office/drawing/2014/main" id="{414719AC-8FE6-3B4F-BE80-A3ED7151A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59" name="Freeform 20">
                <a:extLst>
                  <a:ext uri="{FF2B5EF4-FFF2-40B4-BE49-F238E27FC236}">
                    <a16:creationId xmlns:a16="http://schemas.microsoft.com/office/drawing/2014/main" id="{670E98C6-171D-AC4E-9640-AB8FAA249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0" name="Freeform 21">
                <a:extLst>
                  <a:ext uri="{FF2B5EF4-FFF2-40B4-BE49-F238E27FC236}">
                    <a16:creationId xmlns:a16="http://schemas.microsoft.com/office/drawing/2014/main" id="{452570A0-77A7-8F4C-8D42-45301EC2E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1" name="Freeform 22">
                <a:extLst>
                  <a:ext uri="{FF2B5EF4-FFF2-40B4-BE49-F238E27FC236}">
                    <a16:creationId xmlns:a16="http://schemas.microsoft.com/office/drawing/2014/main" id="{D28CA691-70AD-504A-9BBB-CFE4494F1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2" name="Freeform 23">
                <a:extLst>
                  <a:ext uri="{FF2B5EF4-FFF2-40B4-BE49-F238E27FC236}">
                    <a16:creationId xmlns:a16="http://schemas.microsoft.com/office/drawing/2014/main" id="{D976D8AA-2297-A44C-8DFA-ECDDFE0624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63" name="Freeform 24">
                <a:extLst>
                  <a:ext uri="{FF2B5EF4-FFF2-40B4-BE49-F238E27FC236}">
                    <a16:creationId xmlns:a16="http://schemas.microsoft.com/office/drawing/2014/main" id="{815B17B8-5FEA-8E41-AA9B-1D3E9C0C5C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5019" name="Line 63">
            <a:extLst>
              <a:ext uri="{FF2B5EF4-FFF2-40B4-BE49-F238E27FC236}">
                <a16:creationId xmlns:a16="http://schemas.microsoft.com/office/drawing/2014/main" id="{208B6708-CA02-DE47-97AB-DEEDD25740D4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5020" name="Group 141">
            <a:extLst>
              <a:ext uri="{FF2B5EF4-FFF2-40B4-BE49-F238E27FC236}">
                <a16:creationId xmlns:a16="http://schemas.microsoft.com/office/drawing/2014/main" id="{95BB81EF-FD23-0146-BE2C-58F098717DD9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5048" name="Line 57">
              <a:extLst>
                <a:ext uri="{FF2B5EF4-FFF2-40B4-BE49-F238E27FC236}">
                  <a16:creationId xmlns:a16="http://schemas.microsoft.com/office/drawing/2014/main" id="{F7597DB9-1200-4142-B765-4450E5B3D1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9" name="Line 57">
              <a:extLst>
                <a:ext uri="{FF2B5EF4-FFF2-40B4-BE49-F238E27FC236}">
                  <a16:creationId xmlns:a16="http://schemas.microsoft.com/office/drawing/2014/main" id="{19D549BB-4E67-2449-805C-B9B5822C0F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0" name="Line 57">
              <a:extLst>
                <a:ext uri="{FF2B5EF4-FFF2-40B4-BE49-F238E27FC236}">
                  <a16:creationId xmlns:a16="http://schemas.microsoft.com/office/drawing/2014/main" id="{2F0B11DF-4831-B24A-ABF0-DCA932B8F4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1" name="Line 57">
              <a:extLst>
                <a:ext uri="{FF2B5EF4-FFF2-40B4-BE49-F238E27FC236}">
                  <a16:creationId xmlns:a16="http://schemas.microsoft.com/office/drawing/2014/main" id="{4377D80F-E990-554F-A8EB-421B2DC788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2" name="Line 57">
              <a:extLst>
                <a:ext uri="{FF2B5EF4-FFF2-40B4-BE49-F238E27FC236}">
                  <a16:creationId xmlns:a16="http://schemas.microsoft.com/office/drawing/2014/main" id="{7FE6AA1F-D9A8-3E49-B247-53DDA2D0EF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5021" name="Group 147">
            <a:extLst>
              <a:ext uri="{FF2B5EF4-FFF2-40B4-BE49-F238E27FC236}">
                <a16:creationId xmlns:a16="http://schemas.microsoft.com/office/drawing/2014/main" id="{725FE67F-5199-E440-9897-963DBCCF79C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5043" name="Line 57">
              <a:extLst>
                <a:ext uri="{FF2B5EF4-FFF2-40B4-BE49-F238E27FC236}">
                  <a16:creationId xmlns:a16="http://schemas.microsoft.com/office/drawing/2014/main" id="{47FC260F-4B33-C64E-9585-537523CB82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4" name="Line 57">
              <a:extLst>
                <a:ext uri="{FF2B5EF4-FFF2-40B4-BE49-F238E27FC236}">
                  <a16:creationId xmlns:a16="http://schemas.microsoft.com/office/drawing/2014/main" id="{FFFCC1BD-3C45-3840-9C30-F059A22545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5" name="Line 57">
              <a:extLst>
                <a:ext uri="{FF2B5EF4-FFF2-40B4-BE49-F238E27FC236}">
                  <a16:creationId xmlns:a16="http://schemas.microsoft.com/office/drawing/2014/main" id="{6AE5EC94-540C-1744-90EF-288379C58F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6" name="Line 57">
              <a:extLst>
                <a:ext uri="{FF2B5EF4-FFF2-40B4-BE49-F238E27FC236}">
                  <a16:creationId xmlns:a16="http://schemas.microsoft.com/office/drawing/2014/main" id="{5A9F9591-A4E0-8A46-88C4-E792E0CBEE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7" name="Line 57">
              <a:extLst>
                <a:ext uri="{FF2B5EF4-FFF2-40B4-BE49-F238E27FC236}">
                  <a16:creationId xmlns:a16="http://schemas.microsoft.com/office/drawing/2014/main" id="{D9EE14B8-75C6-0E4F-BE8D-AB499D415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5022" name="Freeform 68">
            <a:extLst>
              <a:ext uri="{FF2B5EF4-FFF2-40B4-BE49-F238E27FC236}">
                <a16:creationId xmlns:a16="http://schemas.microsoft.com/office/drawing/2014/main" id="{FEFAF6D3-5712-F346-9FE7-733237548C60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3" name="Freeform 68">
            <a:extLst>
              <a:ext uri="{FF2B5EF4-FFF2-40B4-BE49-F238E27FC236}">
                <a16:creationId xmlns:a16="http://schemas.microsoft.com/office/drawing/2014/main" id="{1B248444-E3EF-5946-A85F-22BB2ECB80B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4" name="Freeform 68">
            <a:extLst>
              <a:ext uri="{FF2B5EF4-FFF2-40B4-BE49-F238E27FC236}">
                <a16:creationId xmlns:a16="http://schemas.microsoft.com/office/drawing/2014/main" id="{3A1C840D-006F-354A-B71F-5F78F50EB244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5" name="Freeform 68">
            <a:extLst>
              <a:ext uri="{FF2B5EF4-FFF2-40B4-BE49-F238E27FC236}">
                <a16:creationId xmlns:a16="http://schemas.microsoft.com/office/drawing/2014/main" id="{AA2142F7-66D9-194D-8579-619230054455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6" name="Line 57">
            <a:extLst>
              <a:ext uri="{FF2B5EF4-FFF2-40B4-BE49-F238E27FC236}">
                <a16:creationId xmlns:a16="http://schemas.microsoft.com/office/drawing/2014/main" id="{D99C2308-CC18-674E-BB5C-DCAFAE7C772D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5027" name="Freeform 68">
            <a:extLst>
              <a:ext uri="{FF2B5EF4-FFF2-40B4-BE49-F238E27FC236}">
                <a16:creationId xmlns:a16="http://schemas.microsoft.com/office/drawing/2014/main" id="{D35648B3-83D9-2E4D-9728-F1BC80648A7C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5028" name="TextBox 82">
            <a:extLst>
              <a:ext uri="{FF2B5EF4-FFF2-40B4-BE49-F238E27FC236}">
                <a16:creationId xmlns:a16="http://schemas.microsoft.com/office/drawing/2014/main" id="{C9DDDD8B-A6FC-AA45-B4E1-00415DFBB8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85029" name="TextBox 162">
            <a:extLst>
              <a:ext uri="{FF2B5EF4-FFF2-40B4-BE49-F238E27FC236}">
                <a16:creationId xmlns:a16="http://schemas.microsoft.com/office/drawing/2014/main" id="{4FBBD8B7-99F8-4A4A-9353-8098DCAAE8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5030" name="Group 84">
            <a:extLst>
              <a:ext uri="{FF2B5EF4-FFF2-40B4-BE49-F238E27FC236}">
                <a16:creationId xmlns:a16="http://schemas.microsoft.com/office/drawing/2014/main" id="{7E17D973-1282-6A41-9FD4-E2EC3CB8A436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5038" name="TextBox 163">
              <a:extLst>
                <a:ext uri="{FF2B5EF4-FFF2-40B4-BE49-F238E27FC236}">
                  <a16:creationId xmlns:a16="http://schemas.microsoft.com/office/drawing/2014/main" id="{6FFF6F4C-17EC-0041-B166-5053BB7D7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9" name="TextBox 164">
              <a:extLst>
                <a:ext uri="{FF2B5EF4-FFF2-40B4-BE49-F238E27FC236}">
                  <a16:creationId xmlns:a16="http://schemas.microsoft.com/office/drawing/2014/main" id="{BC6E3F00-09EB-A645-9A08-EF375DC06B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40" name="TextBox 166">
              <a:extLst>
                <a:ext uri="{FF2B5EF4-FFF2-40B4-BE49-F238E27FC236}">
                  <a16:creationId xmlns:a16="http://schemas.microsoft.com/office/drawing/2014/main" id="{3AAB6037-DE88-8C47-A09C-0C2E2E11DA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41" name="TextBox 168">
              <a:extLst>
                <a:ext uri="{FF2B5EF4-FFF2-40B4-BE49-F238E27FC236}">
                  <a16:creationId xmlns:a16="http://schemas.microsoft.com/office/drawing/2014/main" id="{BF51386E-5BF5-5749-8322-1E9A758479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42" name="TextBox 170">
              <a:extLst>
                <a:ext uri="{FF2B5EF4-FFF2-40B4-BE49-F238E27FC236}">
                  <a16:creationId xmlns:a16="http://schemas.microsoft.com/office/drawing/2014/main" id="{CFD36406-32EE-5643-9EB2-7828905A6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5031" name="Group 172">
            <a:extLst>
              <a:ext uri="{FF2B5EF4-FFF2-40B4-BE49-F238E27FC236}">
                <a16:creationId xmlns:a16="http://schemas.microsoft.com/office/drawing/2014/main" id="{9F9D2A7D-4859-3A44-8A38-3D78323EB9C5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5033" name="TextBox 174">
              <a:extLst>
                <a:ext uri="{FF2B5EF4-FFF2-40B4-BE49-F238E27FC236}">
                  <a16:creationId xmlns:a16="http://schemas.microsoft.com/office/drawing/2014/main" id="{C7497662-9BEE-FF49-B45D-DE86552B33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4" name="TextBox 175">
              <a:extLst>
                <a:ext uri="{FF2B5EF4-FFF2-40B4-BE49-F238E27FC236}">
                  <a16:creationId xmlns:a16="http://schemas.microsoft.com/office/drawing/2014/main" id="{EE679E27-F3AC-9E43-9E2C-D86DBCDE9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5" name="TextBox 177">
              <a:extLst>
                <a:ext uri="{FF2B5EF4-FFF2-40B4-BE49-F238E27FC236}">
                  <a16:creationId xmlns:a16="http://schemas.microsoft.com/office/drawing/2014/main" id="{FC25604C-374F-AF42-87FF-C2C2A2CE8D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  <p:sp>
          <p:nvSpPr>
            <p:cNvPr id="85036" name="TextBox 178">
              <a:extLst>
                <a:ext uri="{FF2B5EF4-FFF2-40B4-BE49-F238E27FC236}">
                  <a16:creationId xmlns:a16="http://schemas.microsoft.com/office/drawing/2014/main" id="{524901AE-AC10-3E48-8E67-9FE700057B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</a:p>
          </p:txBody>
        </p:sp>
        <p:sp>
          <p:nvSpPr>
            <p:cNvPr id="85037" name="TextBox 180">
              <a:extLst>
                <a:ext uri="{FF2B5EF4-FFF2-40B4-BE49-F238E27FC236}">
                  <a16:creationId xmlns:a16="http://schemas.microsoft.com/office/drawing/2014/main" id="{0040D433-9EA4-584A-AEBD-F74D6DFF2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5032" name="Title 1">
            <a:extLst>
              <a:ext uri="{FF2B5EF4-FFF2-40B4-BE49-F238E27FC236}">
                <a16:creationId xmlns:a16="http://schemas.microsoft.com/office/drawing/2014/main" id="{09AD17A5-6AC7-6A44-978E-A7868EBD8FDA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5 + 6 = 11</a:t>
            </a:r>
          </a:p>
        </p:txBody>
      </p:sp>
    </p:spTree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7" name="Group 181">
            <a:extLst>
              <a:ext uri="{FF2B5EF4-FFF2-40B4-BE49-F238E27FC236}">
                <a16:creationId xmlns:a16="http://schemas.microsoft.com/office/drawing/2014/main" id="{818168E3-3025-9C46-B62F-1F46F90C2C3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6161" name="TextBox 183">
              <a:extLst>
                <a:ext uri="{FF2B5EF4-FFF2-40B4-BE49-F238E27FC236}">
                  <a16:creationId xmlns:a16="http://schemas.microsoft.com/office/drawing/2014/main" id="{21C57E77-9764-D442-82DB-5D08A497EF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162" name="TextBox 184">
              <a:extLst>
                <a:ext uri="{FF2B5EF4-FFF2-40B4-BE49-F238E27FC236}">
                  <a16:creationId xmlns:a16="http://schemas.microsoft.com/office/drawing/2014/main" id="{D0DE5C90-7B1D-7341-9B24-257723B046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163" name="TextBox 185">
              <a:extLst>
                <a:ext uri="{FF2B5EF4-FFF2-40B4-BE49-F238E27FC236}">
                  <a16:creationId xmlns:a16="http://schemas.microsoft.com/office/drawing/2014/main" id="{AF733BF3-A164-DD45-A3F1-4CA5E053D8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164" name="TextBox 186">
              <a:extLst>
                <a:ext uri="{FF2B5EF4-FFF2-40B4-BE49-F238E27FC236}">
                  <a16:creationId xmlns:a16="http://schemas.microsoft.com/office/drawing/2014/main" id="{96A1B7FF-1BB1-6B4C-9E3E-9FC7762651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165" name="TextBox 187">
              <a:extLst>
                <a:ext uri="{FF2B5EF4-FFF2-40B4-BE49-F238E27FC236}">
                  <a16:creationId xmlns:a16="http://schemas.microsoft.com/office/drawing/2014/main" id="{A4D85EAE-ED9D-DE41-8330-696BB3FCB9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6018" name="Freeform 15">
            <a:extLst>
              <a:ext uri="{FF2B5EF4-FFF2-40B4-BE49-F238E27FC236}">
                <a16:creationId xmlns:a16="http://schemas.microsoft.com/office/drawing/2014/main" id="{F262C1EC-E114-FD4A-85B4-5B709DB16E4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19" name="Group 4">
            <a:extLst>
              <a:ext uri="{FF2B5EF4-FFF2-40B4-BE49-F238E27FC236}">
                <a16:creationId xmlns:a16="http://schemas.microsoft.com/office/drawing/2014/main" id="{470889DE-147D-E648-95FD-60B3310EF1B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6159" name="Rectangle 84">
              <a:extLst>
                <a:ext uri="{FF2B5EF4-FFF2-40B4-BE49-F238E27FC236}">
                  <a16:creationId xmlns:a16="http://schemas.microsoft.com/office/drawing/2014/main" id="{09E36336-C646-7C4E-A1D8-44E847C7B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60" name="Rectangle 85">
              <a:extLst>
                <a:ext uri="{FF2B5EF4-FFF2-40B4-BE49-F238E27FC236}">
                  <a16:creationId xmlns:a16="http://schemas.microsoft.com/office/drawing/2014/main" id="{7735F3B7-CFA7-F045-BDD4-4A8DA2047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0" name="Group 7">
            <a:extLst>
              <a:ext uri="{FF2B5EF4-FFF2-40B4-BE49-F238E27FC236}">
                <a16:creationId xmlns:a16="http://schemas.microsoft.com/office/drawing/2014/main" id="{547DE320-E0D7-6843-B862-4A32EC139303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6157" name="Rectangle 92">
              <a:extLst>
                <a:ext uri="{FF2B5EF4-FFF2-40B4-BE49-F238E27FC236}">
                  <a16:creationId xmlns:a16="http://schemas.microsoft.com/office/drawing/2014/main" id="{DEA48FC2-9DF9-7541-8160-CAFCF8E72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8" name="Rectangle 93">
              <a:extLst>
                <a:ext uri="{FF2B5EF4-FFF2-40B4-BE49-F238E27FC236}">
                  <a16:creationId xmlns:a16="http://schemas.microsoft.com/office/drawing/2014/main" id="{07D3266B-47FC-B246-AAD0-D0334AA01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6021" name="Rectangle 95">
            <a:extLst>
              <a:ext uri="{FF2B5EF4-FFF2-40B4-BE49-F238E27FC236}">
                <a16:creationId xmlns:a16="http://schemas.microsoft.com/office/drawing/2014/main" id="{774ED622-828C-0745-BB57-4582E64BC6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6022" name="Group 11">
            <a:extLst>
              <a:ext uri="{FF2B5EF4-FFF2-40B4-BE49-F238E27FC236}">
                <a16:creationId xmlns:a16="http://schemas.microsoft.com/office/drawing/2014/main" id="{B694C500-24B5-D44E-B3AA-4D5F3CBBED64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6155" name="Rectangle 104">
              <a:extLst>
                <a:ext uri="{FF2B5EF4-FFF2-40B4-BE49-F238E27FC236}">
                  <a16:creationId xmlns:a16="http://schemas.microsoft.com/office/drawing/2014/main" id="{86D0D616-A3C8-2142-8A7E-D3A023A04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6" name="Rectangle 105">
              <a:extLst>
                <a:ext uri="{FF2B5EF4-FFF2-40B4-BE49-F238E27FC236}">
                  <a16:creationId xmlns:a16="http://schemas.microsoft.com/office/drawing/2014/main" id="{E21F164C-50F4-8A4E-A156-94C27A197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3" name="Group 14">
            <a:extLst>
              <a:ext uri="{FF2B5EF4-FFF2-40B4-BE49-F238E27FC236}">
                <a16:creationId xmlns:a16="http://schemas.microsoft.com/office/drawing/2014/main" id="{082E79AD-0530-9D41-8251-590DF15EB22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6153" name="Rectangle 84">
              <a:extLst>
                <a:ext uri="{FF2B5EF4-FFF2-40B4-BE49-F238E27FC236}">
                  <a16:creationId xmlns:a16="http://schemas.microsoft.com/office/drawing/2014/main" id="{1453138D-1C8F-4C4B-851E-3DBD4924EE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4" name="Rectangle 85">
              <a:extLst>
                <a:ext uri="{FF2B5EF4-FFF2-40B4-BE49-F238E27FC236}">
                  <a16:creationId xmlns:a16="http://schemas.microsoft.com/office/drawing/2014/main" id="{234AD9D5-A632-F442-A0E3-DC3E1A5A6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4" name="Group 17">
            <a:extLst>
              <a:ext uri="{FF2B5EF4-FFF2-40B4-BE49-F238E27FC236}">
                <a16:creationId xmlns:a16="http://schemas.microsoft.com/office/drawing/2014/main" id="{56FA4192-4520-7E48-989F-E125CD1578CF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6151" name="Rectangle 84">
              <a:extLst>
                <a:ext uri="{FF2B5EF4-FFF2-40B4-BE49-F238E27FC236}">
                  <a16:creationId xmlns:a16="http://schemas.microsoft.com/office/drawing/2014/main" id="{46501738-56D5-BA47-8E3E-BA660F836A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2" name="Rectangle 85">
              <a:extLst>
                <a:ext uri="{FF2B5EF4-FFF2-40B4-BE49-F238E27FC236}">
                  <a16:creationId xmlns:a16="http://schemas.microsoft.com/office/drawing/2014/main" id="{56740486-531A-5C47-951B-6B83E41F2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5" name="Group 20">
            <a:extLst>
              <a:ext uri="{FF2B5EF4-FFF2-40B4-BE49-F238E27FC236}">
                <a16:creationId xmlns:a16="http://schemas.microsoft.com/office/drawing/2014/main" id="{7571E843-018D-CA41-B56D-2404811A5CDA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6149" name="Rectangle 84">
              <a:extLst>
                <a:ext uri="{FF2B5EF4-FFF2-40B4-BE49-F238E27FC236}">
                  <a16:creationId xmlns:a16="http://schemas.microsoft.com/office/drawing/2014/main" id="{0A0DA27E-646D-714D-B74B-69AF7193C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50" name="Rectangle 85">
              <a:extLst>
                <a:ext uri="{FF2B5EF4-FFF2-40B4-BE49-F238E27FC236}">
                  <a16:creationId xmlns:a16="http://schemas.microsoft.com/office/drawing/2014/main" id="{31FE47AC-EC1A-BD4D-BF73-D976A6CA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6" name="Group 23">
            <a:extLst>
              <a:ext uri="{FF2B5EF4-FFF2-40B4-BE49-F238E27FC236}">
                <a16:creationId xmlns:a16="http://schemas.microsoft.com/office/drawing/2014/main" id="{E954AE1B-59D4-F24F-ACD1-9C2EE1C0B5C9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6147" name="Rectangle 84">
              <a:extLst>
                <a:ext uri="{FF2B5EF4-FFF2-40B4-BE49-F238E27FC236}">
                  <a16:creationId xmlns:a16="http://schemas.microsoft.com/office/drawing/2014/main" id="{6D0D3F4F-6933-2143-AAD9-1F4B47F40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48" name="Rectangle 85">
              <a:extLst>
                <a:ext uri="{FF2B5EF4-FFF2-40B4-BE49-F238E27FC236}">
                  <a16:creationId xmlns:a16="http://schemas.microsoft.com/office/drawing/2014/main" id="{15D5C480-06FF-E54B-91E6-E974C9D043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7" name="Group 26">
            <a:extLst>
              <a:ext uri="{FF2B5EF4-FFF2-40B4-BE49-F238E27FC236}">
                <a16:creationId xmlns:a16="http://schemas.microsoft.com/office/drawing/2014/main" id="{A9C59791-49C7-134F-9097-57D02492613D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6142" name="Line 57">
              <a:extLst>
                <a:ext uri="{FF2B5EF4-FFF2-40B4-BE49-F238E27FC236}">
                  <a16:creationId xmlns:a16="http://schemas.microsoft.com/office/drawing/2014/main" id="{5B25329E-69FC-5D41-B872-93B71ABEE0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3" name="Line 57">
              <a:extLst>
                <a:ext uri="{FF2B5EF4-FFF2-40B4-BE49-F238E27FC236}">
                  <a16:creationId xmlns:a16="http://schemas.microsoft.com/office/drawing/2014/main" id="{25E94402-DEBD-4D4A-83D7-152D4A7CBA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4" name="Line 57">
              <a:extLst>
                <a:ext uri="{FF2B5EF4-FFF2-40B4-BE49-F238E27FC236}">
                  <a16:creationId xmlns:a16="http://schemas.microsoft.com/office/drawing/2014/main" id="{5BD3F33F-11E5-774C-BCE3-C44B3DAD0B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5" name="Line 57">
              <a:extLst>
                <a:ext uri="{FF2B5EF4-FFF2-40B4-BE49-F238E27FC236}">
                  <a16:creationId xmlns:a16="http://schemas.microsoft.com/office/drawing/2014/main" id="{C95F814C-5106-B643-96D3-E63BCF82DE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6" name="Line 57">
              <a:extLst>
                <a:ext uri="{FF2B5EF4-FFF2-40B4-BE49-F238E27FC236}">
                  <a16:creationId xmlns:a16="http://schemas.microsoft.com/office/drawing/2014/main" id="{6AC9E741-90F3-F444-8680-FE4FBCA6F2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6028" name="Group 32">
            <a:extLst>
              <a:ext uri="{FF2B5EF4-FFF2-40B4-BE49-F238E27FC236}">
                <a16:creationId xmlns:a16="http://schemas.microsoft.com/office/drawing/2014/main" id="{007E593D-516D-E740-A8EF-DE105A9FB37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6140" name="Rectangle 84">
              <a:extLst>
                <a:ext uri="{FF2B5EF4-FFF2-40B4-BE49-F238E27FC236}">
                  <a16:creationId xmlns:a16="http://schemas.microsoft.com/office/drawing/2014/main" id="{F35EC669-6409-B342-AF4C-B2F95B553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41" name="Rectangle 85">
              <a:extLst>
                <a:ext uri="{FF2B5EF4-FFF2-40B4-BE49-F238E27FC236}">
                  <a16:creationId xmlns:a16="http://schemas.microsoft.com/office/drawing/2014/main" id="{6579CA0A-0924-EC46-8474-B36CCB4C2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29" name="Group 35">
            <a:extLst>
              <a:ext uri="{FF2B5EF4-FFF2-40B4-BE49-F238E27FC236}">
                <a16:creationId xmlns:a16="http://schemas.microsoft.com/office/drawing/2014/main" id="{F3EC00D8-A95B-8645-A10E-AAB6C2D1047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6138" name="Rectangle 84">
              <a:extLst>
                <a:ext uri="{FF2B5EF4-FFF2-40B4-BE49-F238E27FC236}">
                  <a16:creationId xmlns:a16="http://schemas.microsoft.com/office/drawing/2014/main" id="{126FBDD9-A612-E348-8F10-76C164592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9" name="Rectangle 85">
              <a:extLst>
                <a:ext uri="{FF2B5EF4-FFF2-40B4-BE49-F238E27FC236}">
                  <a16:creationId xmlns:a16="http://schemas.microsoft.com/office/drawing/2014/main" id="{7E31C283-041C-3F45-96AF-6F2B37BFEF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0" name="Group 38">
            <a:extLst>
              <a:ext uri="{FF2B5EF4-FFF2-40B4-BE49-F238E27FC236}">
                <a16:creationId xmlns:a16="http://schemas.microsoft.com/office/drawing/2014/main" id="{BFD459D6-C22F-2E46-B81D-E84A8D93011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6136" name="Rectangle 84">
              <a:extLst>
                <a:ext uri="{FF2B5EF4-FFF2-40B4-BE49-F238E27FC236}">
                  <a16:creationId xmlns:a16="http://schemas.microsoft.com/office/drawing/2014/main" id="{209773C2-A92F-174C-8564-E92277234E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7" name="Rectangle 85">
              <a:extLst>
                <a:ext uri="{FF2B5EF4-FFF2-40B4-BE49-F238E27FC236}">
                  <a16:creationId xmlns:a16="http://schemas.microsoft.com/office/drawing/2014/main" id="{CCB1B12A-6BF9-F84A-B412-EBC785C645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1" name="Group 41">
            <a:extLst>
              <a:ext uri="{FF2B5EF4-FFF2-40B4-BE49-F238E27FC236}">
                <a16:creationId xmlns:a16="http://schemas.microsoft.com/office/drawing/2014/main" id="{CBB7A476-68D9-2544-AD2E-803F205C30B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6134" name="Rectangle 84">
              <a:extLst>
                <a:ext uri="{FF2B5EF4-FFF2-40B4-BE49-F238E27FC236}">
                  <a16:creationId xmlns:a16="http://schemas.microsoft.com/office/drawing/2014/main" id="{CE7CCB8D-2D3F-4B4E-A8B4-1206AFB7E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5" name="Rectangle 85">
              <a:extLst>
                <a:ext uri="{FF2B5EF4-FFF2-40B4-BE49-F238E27FC236}">
                  <a16:creationId xmlns:a16="http://schemas.microsoft.com/office/drawing/2014/main" id="{AE143254-AB57-5440-9C45-22FF53BBB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2" name="Group 44">
            <a:extLst>
              <a:ext uri="{FF2B5EF4-FFF2-40B4-BE49-F238E27FC236}">
                <a16:creationId xmlns:a16="http://schemas.microsoft.com/office/drawing/2014/main" id="{BED5DE09-D817-C54A-8817-9078680B4741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6132" name="Rectangle 84">
              <a:extLst>
                <a:ext uri="{FF2B5EF4-FFF2-40B4-BE49-F238E27FC236}">
                  <a16:creationId xmlns:a16="http://schemas.microsoft.com/office/drawing/2014/main" id="{4C44C0DC-F031-CA48-BAB0-7D2FF2835C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6133" name="Rectangle 85">
              <a:extLst>
                <a:ext uri="{FF2B5EF4-FFF2-40B4-BE49-F238E27FC236}">
                  <a16:creationId xmlns:a16="http://schemas.microsoft.com/office/drawing/2014/main" id="{4EF2EBFC-42C0-CC4D-A08D-C5AD05FB8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6033" name="Group 47">
            <a:extLst>
              <a:ext uri="{FF2B5EF4-FFF2-40B4-BE49-F238E27FC236}">
                <a16:creationId xmlns:a16="http://schemas.microsoft.com/office/drawing/2014/main" id="{A09520CD-DDB5-4F4C-93A6-60002E0C50F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6127" name="Line 57">
              <a:extLst>
                <a:ext uri="{FF2B5EF4-FFF2-40B4-BE49-F238E27FC236}">
                  <a16:creationId xmlns:a16="http://schemas.microsoft.com/office/drawing/2014/main" id="{0AC447FC-21A2-D148-A608-F055568A6F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8" name="Line 57">
              <a:extLst>
                <a:ext uri="{FF2B5EF4-FFF2-40B4-BE49-F238E27FC236}">
                  <a16:creationId xmlns:a16="http://schemas.microsoft.com/office/drawing/2014/main" id="{A50C2219-B5D8-3245-B212-571769E2EA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9" name="Line 57">
              <a:extLst>
                <a:ext uri="{FF2B5EF4-FFF2-40B4-BE49-F238E27FC236}">
                  <a16:creationId xmlns:a16="http://schemas.microsoft.com/office/drawing/2014/main" id="{ACED5DD2-0D18-6241-B9EA-E9A466019A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0" name="Line 57">
              <a:extLst>
                <a:ext uri="{FF2B5EF4-FFF2-40B4-BE49-F238E27FC236}">
                  <a16:creationId xmlns:a16="http://schemas.microsoft.com/office/drawing/2014/main" id="{B8E07959-54E6-2F40-863D-90D7222966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1" name="Line 57">
              <a:extLst>
                <a:ext uri="{FF2B5EF4-FFF2-40B4-BE49-F238E27FC236}">
                  <a16:creationId xmlns:a16="http://schemas.microsoft.com/office/drawing/2014/main" id="{24B3AD08-E2B1-5E48-8CC4-566C6FA05B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6034" name="Line 63">
            <a:extLst>
              <a:ext uri="{FF2B5EF4-FFF2-40B4-BE49-F238E27FC236}">
                <a16:creationId xmlns:a16="http://schemas.microsoft.com/office/drawing/2014/main" id="{7D814003-977E-4147-9B99-1B67E14C41D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5" name="Line 63">
            <a:extLst>
              <a:ext uri="{FF2B5EF4-FFF2-40B4-BE49-F238E27FC236}">
                <a16:creationId xmlns:a16="http://schemas.microsoft.com/office/drawing/2014/main" id="{5BBB2CF1-AABD-5845-A238-AB4CCAC147F6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6" name="Line 57">
            <a:extLst>
              <a:ext uri="{FF2B5EF4-FFF2-40B4-BE49-F238E27FC236}">
                <a16:creationId xmlns:a16="http://schemas.microsoft.com/office/drawing/2014/main" id="{60C6B81D-20EF-B548-9FBD-5D35BD6C6B0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7" name="Line 57">
            <a:extLst>
              <a:ext uri="{FF2B5EF4-FFF2-40B4-BE49-F238E27FC236}">
                <a16:creationId xmlns:a16="http://schemas.microsoft.com/office/drawing/2014/main" id="{6FEA5A20-3300-6344-AA5D-E6FA9F311C3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8" name="Line 57">
            <a:extLst>
              <a:ext uri="{FF2B5EF4-FFF2-40B4-BE49-F238E27FC236}">
                <a16:creationId xmlns:a16="http://schemas.microsoft.com/office/drawing/2014/main" id="{94D5E0F4-CF9F-3342-B098-34B1404783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39" name="Line 57">
            <a:extLst>
              <a:ext uri="{FF2B5EF4-FFF2-40B4-BE49-F238E27FC236}">
                <a16:creationId xmlns:a16="http://schemas.microsoft.com/office/drawing/2014/main" id="{EF2419C4-3E65-0E42-B64F-F831B301B72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40" name="Line 57">
            <a:extLst>
              <a:ext uri="{FF2B5EF4-FFF2-40B4-BE49-F238E27FC236}">
                <a16:creationId xmlns:a16="http://schemas.microsoft.com/office/drawing/2014/main" id="{37EB9EB2-5134-F442-B931-A9AA95ACE15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1" name="Group 60">
            <a:extLst>
              <a:ext uri="{FF2B5EF4-FFF2-40B4-BE49-F238E27FC236}">
                <a16:creationId xmlns:a16="http://schemas.microsoft.com/office/drawing/2014/main" id="{B2043AD3-0D2D-3E4F-86C5-B9C8CAE6E95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6112" name="Group 61">
              <a:extLst>
                <a:ext uri="{FF2B5EF4-FFF2-40B4-BE49-F238E27FC236}">
                  <a16:creationId xmlns:a16="http://schemas.microsoft.com/office/drawing/2014/main" id="{10EBAB53-222F-244E-A347-C63C506C33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6125" name="Rectangle 84">
                <a:extLst>
                  <a:ext uri="{FF2B5EF4-FFF2-40B4-BE49-F238E27FC236}">
                    <a16:creationId xmlns:a16="http://schemas.microsoft.com/office/drawing/2014/main" id="{4DB4A8EE-A7B8-9646-A1C7-61AB6FB95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6" name="Rectangle 85">
                <a:extLst>
                  <a:ext uri="{FF2B5EF4-FFF2-40B4-BE49-F238E27FC236}">
                    <a16:creationId xmlns:a16="http://schemas.microsoft.com/office/drawing/2014/main" id="{AEDC938C-679A-3547-BC34-FA501687A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3" name="Group 62">
              <a:extLst>
                <a:ext uri="{FF2B5EF4-FFF2-40B4-BE49-F238E27FC236}">
                  <a16:creationId xmlns:a16="http://schemas.microsoft.com/office/drawing/2014/main" id="{3E7808CC-FD6E-8243-93F8-710F6F016A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6123" name="Rectangle 84">
                <a:extLst>
                  <a:ext uri="{FF2B5EF4-FFF2-40B4-BE49-F238E27FC236}">
                    <a16:creationId xmlns:a16="http://schemas.microsoft.com/office/drawing/2014/main" id="{700B2C20-B301-2040-9814-0CA7CE658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4" name="Rectangle 85">
                <a:extLst>
                  <a:ext uri="{FF2B5EF4-FFF2-40B4-BE49-F238E27FC236}">
                    <a16:creationId xmlns:a16="http://schemas.microsoft.com/office/drawing/2014/main" id="{C44B88DB-9478-F44C-B81D-A1C68FCD8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4" name="Group 63">
              <a:extLst>
                <a:ext uri="{FF2B5EF4-FFF2-40B4-BE49-F238E27FC236}">
                  <a16:creationId xmlns:a16="http://schemas.microsoft.com/office/drawing/2014/main" id="{DF00169E-47D9-D645-972C-D956BEFDB6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6121" name="Rectangle 84">
                <a:extLst>
                  <a:ext uri="{FF2B5EF4-FFF2-40B4-BE49-F238E27FC236}">
                    <a16:creationId xmlns:a16="http://schemas.microsoft.com/office/drawing/2014/main" id="{C5E814DF-22AF-B149-9BC1-ADE5F9898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6122" name="Rectangle 85">
                <a:extLst>
                  <a:ext uri="{FF2B5EF4-FFF2-40B4-BE49-F238E27FC236}">
                    <a16:creationId xmlns:a16="http://schemas.microsoft.com/office/drawing/2014/main" id="{537584CF-1FFC-0343-BA22-48DEFBB99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5" name="Group 64">
              <a:extLst>
                <a:ext uri="{FF2B5EF4-FFF2-40B4-BE49-F238E27FC236}">
                  <a16:creationId xmlns:a16="http://schemas.microsoft.com/office/drawing/2014/main" id="{380A6D17-7C65-5A4A-9718-EF426FEC8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6119" name="Rectangle 84">
                <a:extLst>
                  <a:ext uri="{FF2B5EF4-FFF2-40B4-BE49-F238E27FC236}">
                    <a16:creationId xmlns:a16="http://schemas.microsoft.com/office/drawing/2014/main" id="{040039FE-BB61-0040-9748-6BFCC309C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20" name="Rectangle 85">
                <a:extLst>
                  <a:ext uri="{FF2B5EF4-FFF2-40B4-BE49-F238E27FC236}">
                    <a16:creationId xmlns:a16="http://schemas.microsoft.com/office/drawing/2014/main" id="{45126E31-645D-D146-9532-5CB4EA405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6116" name="Group 65">
              <a:extLst>
                <a:ext uri="{FF2B5EF4-FFF2-40B4-BE49-F238E27FC236}">
                  <a16:creationId xmlns:a16="http://schemas.microsoft.com/office/drawing/2014/main" id="{BCD5327D-6024-8C4B-ACF1-0A1F12B5F0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6117" name="Rectangle 84">
                <a:extLst>
                  <a:ext uri="{FF2B5EF4-FFF2-40B4-BE49-F238E27FC236}">
                    <a16:creationId xmlns:a16="http://schemas.microsoft.com/office/drawing/2014/main" id="{7F29E4F5-1DBB-F940-AB1B-6CC825F11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6118" name="Rectangle 85">
                <a:extLst>
                  <a:ext uri="{FF2B5EF4-FFF2-40B4-BE49-F238E27FC236}">
                    <a16:creationId xmlns:a16="http://schemas.microsoft.com/office/drawing/2014/main" id="{BCEF336B-707B-F74B-AB32-9EC93E6A1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6042" name="Group 104">
            <a:extLst>
              <a:ext uri="{FF2B5EF4-FFF2-40B4-BE49-F238E27FC236}">
                <a16:creationId xmlns:a16="http://schemas.microsoft.com/office/drawing/2014/main" id="{6843A264-74AC-C445-9B49-CB7923E1EF86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6077" name="Group 111">
              <a:extLst>
                <a:ext uri="{FF2B5EF4-FFF2-40B4-BE49-F238E27FC236}">
                  <a16:creationId xmlns:a16="http://schemas.microsoft.com/office/drawing/2014/main" id="{1B17893F-3B2E-F546-B4B6-110FB0D37F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6106" name="Freeform 19">
                <a:extLst>
                  <a:ext uri="{FF2B5EF4-FFF2-40B4-BE49-F238E27FC236}">
                    <a16:creationId xmlns:a16="http://schemas.microsoft.com/office/drawing/2014/main" id="{C6A0BDA0-9C31-EF40-A0D7-43452C432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7" name="Freeform 20">
                <a:extLst>
                  <a:ext uri="{FF2B5EF4-FFF2-40B4-BE49-F238E27FC236}">
                    <a16:creationId xmlns:a16="http://schemas.microsoft.com/office/drawing/2014/main" id="{29AABECA-408A-3D46-BCE4-9114CCE48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8" name="Freeform 21">
                <a:extLst>
                  <a:ext uri="{FF2B5EF4-FFF2-40B4-BE49-F238E27FC236}">
                    <a16:creationId xmlns:a16="http://schemas.microsoft.com/office/drawing/2014/main" id="{8C0A02ED-34A5-A041-A66D-B7DF81DCD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9" name="Freeform 22">
                <a:extLst>
                  <a:ext uri="{FF2B5EF4-FFF2-40B4-BE49-F238E27FC236}">
                    <a16:creationId xmlns:a16="http://schemas.microsoft.com/office/drawing/2014/main" id="{FAE83F8E-EA9D-7A4A-ADAA-AAC6E56511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10" name="Freeform 23">
                <a:extLst>
                  <a:ext uri="{FF2B5EF4-FFF2-40B4-BE49-F238E27FC236}">
                    <a16:creationId xmlns:a16="http://schemas.microsoft.com/office/drawing/2014/main" id="{0E3FA66B-1EAB-B14B-AE97-535C36435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11" name="Freeform 24">
                <a:extLst>
                  <a:ext uri="{FF2B5EF4-FFF2-40B4-BE49-F238E27FC236}">
                    <a16:creationId xmlns:a16="http://schemas.microsoft.com/office/drawing/2014/main" id="{CEFE4E77-C2C4-C045-80F6-B7FBBA324E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78" name="Group 111">
              <a:extLst>
                <a:ext uri="{FF2B5EF4-FFF2-40B4-BE49-F238E27FC236}">
                  <a16:creationId xmlns:a16="http://schemas.microsoft.com/office/drawing/2014/main" id="{9DFE0989-024C-4A4F-9364-5FAB189E89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6100" name="Freeform 19">
                <a:extLst>
                  <a:ext uri="{FF2B5EF4-FFF2-40B4-BE49-F238E27FC236}">
                    <a16:creationId xmlns:a16="http://schemas.microsoft.com/office/drawing/2014/main" id="{52497343-C580-C348-AE69-A48CABB46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1" name="Freeform 20">
                <a:extLst>
                  <a:ext uri="{FF2B5EF4-FFF2-40B4-BE49-F238E27FC236}">
                    <a16:creationId xmlns:a16="http://schemas.microsoft.com/office/drawing/2014/main" id="{52D0473C-C806-DF43-9C17-D18328732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2" name="Freeform 21">
                <a:extLst>
                  <a:ext uri="{FF2B5EF4-FFF2-40B4-BE49-F238E27FC236}">
                    <a16:creationId xmlns:a16="http://schemas.microsoft.com/office/drawing/2014/main" id="{4DD6DBA7-13DE-2D47-BBAC-35290A638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3" name="Freeform 22">
                <a:extLst>
                  <a:ext uri="{FF2B5EF4-FFF2-40B4-BE49-F238E27FC236}">
                    <a16:creationId xmlns:a16="http://schemas.microsoft.com/office/drawing/2014/main" id="{0B801715-4924-C144-8CFC-5D7CC5B33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4" name="Freeform 23">
                <a:extLst>
                  <a:ext uri="{FF2B5EF4-FFF2-40B4-BE49-F238E27FC236}">
                    <a16:creationId xmlns:a16="http://schemas.microsoft.com/office/drawing/2014/main" id="{252D319C-10A7-7348-A067-8C11B550C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05" name="Freeform 24">
                <a:extLst>
                  <a:ext uri="{FF2B5EF4-FFF2-40B4-BE49-F238E27FC236}">
                    <a16:creationId xmlns:a16="http://schemas.microsoft.com/office/drawing/2014/main" id="{E96F136A-6071-4D4D-920F-E298C677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79" name="Group 111">
              <a:extLst>
                <a:ext uri="{FF2B5EF4-FFF2-40B4-BE49-F238E27FC236}">
                  <a16:creationId xmlns:a16="http://schemas.microsoft.com/office/drawing/2014/main" id="{ED89DCEF-5CBD-6848-9A57-A627047EB7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6094" name="Freeform 19">
                <a:extLst>
                  <a:ext uri="{FF2B5EF4-FFF2-40B4-BE49-F238E27FC236}">
                    <a16:creationId xmlns:a16="http://schemas.microsoft.com/office/drawing/2014/main" id="{D0EE8A5F-7D73-684F-A4F6-FCBA8B7AD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5" name="Freeform 20">
                <a:extLst>
                  <a:ext uri="{FF2B5EF4-FFF2-40B4-BE49-F238E27FC236}">
                    <a16:creationId xmlns:a16="http://schemas.microsoft.com/office/drawing/2014/main" id="{E0F82A38-D534-A24E-832F-2D4759B5D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6" name="Freeform 21">
                <a:extLst>
                  <a:ext uri="{FF2B5EF4-FFF2-40B4-BE49-F238E27FC236}">
                    <a16:creationId xmlns:a16="http://schemas.microsoft.com/office/drawing/2014/main" id="{B8AD6683-24B3-D844-A2BD-5B1BCEE41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7" name="Freeform 22">
                <a:extLst>
                  <a:ext uri="{FF2B5EF4-FFF2-40B4-BE49-F238E27FC236}">
                    <a16:creationId xmlns:a16="http://schemas.microsoft.com/office/drawing/2014/main" id="{93EE243C-EE09-3F41-B255-55286649A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8" name="Freeform 23">
                <a:extLst>
                  <a:ext uri="{FF2B5EF4-FFF2-40B4-BE49-F238E27FC236}">
                    <a16:creationId xmlns:a16="http://schemas.microsoft.com/office/drawing/2014/main" id="{56D7A025-D3D8-444C-8163-53CCA53EA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9" name="Freeform 24">
                <a:extLst>
                  <a:ext uri="{FF2B5EF4-FFF2-40B4-BE49-F238E27FC236}">
                    <a16:creationId xmlns:a16="http://schemas.microsoft.com/office/drawing/2014/main" id="{1F58D506-1620-C94E-91A3-95BFA358B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80" name="Group 111">
              <a:extLst>
                <a:ext uri="{FF2B5EF4-FFF2-40B4-BE49-F238E27FC236}">
                  <a16:creationId xmlns:a16="http://schemas.microsoft.com/office/drawing/2014/main" id="{40D9B49D-6A7E-7649-AA94-B86EAEF4DD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6088" name="Freeform 19">
                <a:extLst>
                  <a:ext uri="{FF2B5EF4-FFF2-40B4-BE49-F238E27FC236}">
                    <a16:creationId xmlns:a16="http://schemas.microsoft.com/office/drawing/2014/main" id="{26A3E5E2-5E49-3A4B-91BB-BC852948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9" name="Freeform 20">
                <a:extLst>
                  <a:ext uri="{FF2B5EF4-FFF2-40B4-BE49-F238E27FC236}">
                    <a16:creationId xmlns:a16="http://schemas.microsoft.com/office/drawing/2014/main" id="{7A90F189-07EA-FD4D-AFB5-C072A884D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0" name="Freeform 21">
                <a:extLst>
                  <a:ext uri="{FF2B5EF4-FFF2-40B4-BE49-F238E27FC236}">
                    <a16:creationId xmlns:a16="http://schemas.microsoft.com/office/drawing/2014/main" id="{6795A032-74E7-4440-B06A-9D64E2AF4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1" name="Freeform 22">
                <a:extLst>
                  <a:ext uri="{FF2B5EF4-FFF2-40B4-BE49-F238E27FC236}">
                    <a16:creationId xmlns:a16="http://schemas.microsoft.com/office/drawing/2014/main" id="{2462ADB7-E534-8F4E-A769-9BD904465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2" name="Freeform 23">
                <a:extLst>
                  <a:ext uri="{FF2B5EF4-FFF2-40B4-BE49-F238E27FC236}">
                    <a16:creationId xmlns:a16="http://schemas.microsoft.com/office/drawing/2014/main" id="{D3FEC16F-4EDA-DD41-ADA5-19FC9F014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93" name="Freeform 24">
                <a:extLst>
                  <a:ext uri="{FF2B5EF4-FFF2-40B4-BE49-F238E27FC236}">
                    <a16:creationId xmlns:a16="http://schemas.microsoft.com/office/drawing/2014/main" id="{F8227AF8-9D1E-EE4E-9B71-3B00BFFDD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81" name="Group 111">
              <a:extLst>
                <a:ext uri="{FF2B5EF4-FFF2-40B4-BE49-F238E27FC236}">
                  <a16:creationId xmlns:a16="http://schemas.microsoft.com/office/drawing/2014/main" id="{CF29AB7E-692B-964D-BB79-F6CB1135B0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6082" name="Freeform 19">
                <a:extLst>
                  <a:ext uri="{FF2B5EF4-FFF2-40B4-BE49-F238E27FC236}">
                    <a16:creationId xmlns:a16="http://schemas.microsoft.com/office/drawing/2014/main" id="{61A157CB-5FA4-4948-9755-E2DEC37B3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3" name="Freeform 20">
                <a:extLst>
                  <a:ext uri="{FF2B5EF4-FFF2-40B4-BE49-F238E27FC236}">
                    <a16:creationId xmlns:a16="http://schemas.microsoft.com/office/drawing/2014/main" id="{7F679DDC-3066-1F45-9E98-448A4CCE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4" name="Freeform 21">
                <a:extLst>
                  <a:ext uri="{FF2B5EF4-FFF2-40B4-BE49-F238E27FC236}">
                    <a16:creationId xmlns:a16="http://schemas.microsoft.com/office/drawing/2014/main" id="{7BB7667F-6355-F143-B721-8633D787E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5" name="Freeform 22">
                <a:extLst>
                  <a:ext uri="{FF2B5EF4-FFF2-40B4-BE49-F238E27FC236}">
                    <a16:creationId xmlns:a16="http://schemas.microsoft.com/office/drawing/2014/main" id="{68C31B04-751F-A249-8DC3-7F6E80504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6" name="Freeform 23">
                <a:extLst>
                  <a:ext uri="{FF2B5EF4-FFF2-40B4-BE49-F238E27FC236}">
                    <a16:creationId xmlns:a16="http://schemas.microsoft.com/office/drawing/2014/main" id="{61EEE283-C644-D645-A647-60FBFCF13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87" name="Freeform 24">
                <a:extLst>
                  <a:ext uri="{FF2B5EF4-FFF2-40B4-BE49-F238E27FC236}">
                    <a16:creationId xmlns:a16="http://schemas.microsoft.com/office/drawing/2014/main" id="{2A805723-AE79-8641-A49F-4544B7E7E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6043" name="Line 63">
            <a:extLst>
              <a:ext uri="{FF2B5EF4-FFF2-40B4-BE49-F238E27FC236}">
                <a16:creationId xmlns:a16="http://schemas.microsoft.com/office/drawing/2014/main" id="{6E3D2CD9-7295-EA46-8E06-31864B55177C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6044" name="Group 141">
            <a:extLst>
              <a:ext uri="{FF2B5EF4-FFF2-40B4-BE49-F238E27FC236}">
                <a16:creationId xmlns:a16="http://schemas.microsoft.com/office/drawing/2014/main" id="{CA852203-E456-DA42-B5FC-1C83FE6B4F1A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6072" name="Line 57">
              <a:extLst>
                <a:ext uri="{FF2B5EF4-FFF2-40B4-BE49-F238E27FC236}">
                  <a16:creationId xmlns:a16="http://schemas.microsoft.com/office/drawing/2014/main" id="{590C597F-237B-EA4F-87F7-B1ABA1A039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3" name="Line 57">
              <a:extLst>
                <a:ext uri="{FF2B5EF4-FFF2-40B4-BE49-F238E27FC236}">
                  <a16:creationId xmlns:a16="http://schemas.microsoft.com/office/drawing/2014/main" id="{8FDC94B6-C320-2643-90C0-E1B8750B6C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4" name="Line 57">
              <a:extLst>
                <a:ext uri="{FF2B5EF4-FFF2-40B4-BE49-F238E27FC236}">
                  <a16:creationId xmlns:a16="http://schemas.microsoft.com/office/drawing/2014/main" id="{898F6571-EA22-654A-A835-EF3A440D16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5" name="Line 57">
              <a:extLst>
                <a:ext uri="{FF2B5EF4-FFF2-40B4-BE49-F238E27FC236}">
                  <a16:creationId xmlns:a16="http://schemas.microsoft.com/office/drawing/2014/main" id="{45F493FA-4736-CB44-809F-007FA19A4B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6" name="Line 57">
              <a:extLst>
                <a:ext uri="{FF2B5EF4-FFF2-40B4-BE49-F238E27FC236}">
                  <a16:creationId xmlns:a16="http://schemas.microsoft.com/office/drawing/2014/main" id="{062CF0A1-CB52-EC4B-9DA6-92F9CC7F5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6045" name="Group 147">
            <a:extLst>
              <a:ext uri="{FF2B5EF4-FFF2-40B4-BE49-F238E27FC236}">
                <a16:creationId xmlns:a16="http://schemas.microsoft.com/office/drawing/2014/main" id="{A7B9EDCF-1907-C94C-B67B-4D7FAA331B3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6067" name="Line 57">
              <a:extLst>
                <a:ext uri="{FF2B5EF4-FFF2-40B4-BE49-F238E27FC236}">
                  <a16:creationId xmlns:a16="http://schemas.microsoft.com/office/drawing/2014/main" id="{317EAC4E-4057-994D-B6CA-8DF6746B9A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8" name="Line 57">
              <a:extLst>
                <a:ext uri="{FF2B5EF4-FFF2-40B4-BE49-F238E27FC236}">
                  <a16:creationId xmlns:a16="http://schemas.microsoft.com/office/drawing/2014/main" id="{544771C5-D591-C44E-ADB4-0AAA547DA2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9" name="Line 57">
              <a:extLst>
                <a:ext uri="{FF2B5EF4-FFF2-40B4-BE49-F238E27FC236}">
                  <a16:creationId xmlns:a16="http://schemas.microsoft.com/office/drawing/2014/main" id="{49E45165-E15F-904F-8B36-470B4365894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0" name="Line 57">
              <a:extLst>
                <a:ext uri="{FF2B5EF4-FFF2-40B4-BE49-F238E27FC236}">
                  <a16:creationId xmlns:a16="http://schemas.microsoft.com/office/drawing/2014/main" id="{D7BB74E9-3688-B045-AC07-CD8C784DDA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1" name="Line 57">
              <a:extLst>
                <a:ext uri="{FF2B5EF4-FFF2-40B4-BE49-F238E27FC236}">
                  <a16:creationId xmlns:a16="http://schemas.microsoft.com/office/drawing/2014/main" id="{7754AA45-C13C-2D42-BC55-15DDB5DB71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6046" name="Freeform 68">
            <a:extLst>
              <a:ext uri="{FF2B5EF4-FFF2-40B4-BE49-F238E27FC236}">
                <a16:creationId xmlns:a16="http://schemas.microsoft.com/office/drawing/2014/main" id="{C236C8A5-D9BF-3B4B-913D-4EB19F6FDAD5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7" name="Freeform 68">
            <a:extLst>
              <a:ext uri="{FF2B5EF4-FFF2-40B4-BE49-F238E27FC236}">
                <a16:creationId xmlns:a16="http://schemas.microsoft.com/office/drawing/2014/main" id="{7191DD79-8C48-EB40-8B2D-AAC7764B2ED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8" name="Freeform 68">
            <a:extLst>
              <a:ext uri="{FF2B5EF4-FFF2-40B4-BE49-F238E27FC236}">
                <a16:creationId xmlns:a16="http://schemas.microsoft.com/office/drawing/2014/main" id="{46F502E7-4319-5E4F-BC68-E6ECF6F858F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49" name="Freeform 68">
            <a:extLst>
              <a:ext uri="{FF2B5EF4-FFF2-40B4-BE49-F238E27FC236}">
                <a16:creationId xmlns:a16="http://schemas.microsoft.com/office/drawing/2014/main" id="{6B244C78-C0DC-5949-9DE2-477A589C7C81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50" name="Line 57">
            <a:extLst>
              <a:ext uri="{FF2B5EF4-FFF2-40B4-BE49-F238E27FC236}">
                <a16:creationId xmlns:a16="http://schemas.microsoft.com/office/drawing/2014/main" id="{10D49274-3D06-A346-818E-C38F786B01F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6051" name="Freeform 68">
            <a:extLst>
              <a:ext uri="{FF2B5EF4-FFF2-40B4-BE49-F238E27FC236}">
                <a16:creationId xmlns:a16="http://schemas.microsoft.com/office/drawing/2014/main" id="{C7F14C6C-236E-5D41-BA35-049625449BA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6052" name="TextBox 82">
            <a:extLst>
              <a:ext uri="{FF2B5EF4-FFF2-40B4-BE49-F238E27FC236}">
                <a16:creationId xmlns:a16="http://schemas.microsoft.com/office/drawing/2014/main" id="{CE2A959B-84BA-8249-8E66-5E63ABEFDE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sp>
        <p:nvSpPr>
          <p:cNvPr id="86053" name="TextBox 162">
            <a:extLst>
              <a:ext uri="{FF2B5EF4-FFF2-40B4-BE49-F238E27FC236}">
                <a16:creationId xmlns:a16="http://schemas.microsoft.com/office/drawing/2014/main" id="{6A4B2B35-089B-054B-8A3A-FD674A7219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6054" name="Group 84">
            <a:extLst>
              <a:ext uri="{FF2B5EF4-FFF2-40B4-BE49-F238E27FC236}">
                <a16:creationId xmlns:a16="http://schemas.microsoft.com/office/drawing/2014/main" id="{6F9C077D-D5EB-474D-9D81-91484F4ADC84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6062" name="TextBox 163">
              <a:extLst>
                <a:ext uri="{FF2B5EF4-FFF2-40B4-BE49-F238E27FC236}">
                  <a16:creationId xmlns:a16="http://schemas.microsoft.com/office/drawing/2014/main" id="{310AB4E8-2F85-7C44-965C-3B2EDE83A7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3" name="TextBox 164">
              <a:extLst>
                <a:ext uri="{FF2B5EF4-FFF2-40B4-BE49-F238E27FC236}">
                  <a16:creationId xmlns:a16="http://schemas.microsoft.com/office/drawing/2014/main" id="{BFC5B897-8572-3C48-939D-9B466AE8E3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4" name="TextBox 166">
              <a:extLst>
                <a:ext uri="{FF2B5EF4-FFF2-40B4-BE49-F238E27FC236}">
                  <a16:creationId xmlns:a16="http://schemas.microsoft.com/office/drawing/2014/main" id="{3AB237C2-9D95-C640-A263-06A498BAAC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5" name="TextBox 168">
              <a:extLst>
                <a:ext uri="{FF2B5EF4-FFF2-40B4-BE49-F238E27FC236}">
                  <a16:creationId xmlns:a16="http://schemas.microsoft.com/office/drawing/2014/main" id="{9761D485-872E-CF4F-A5C1-6C2894CCD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6" name="TextBox 170">
              <a:extLst>
                <a:ext uri="{FF2B5EF4-FFF2-40B4-BE49-F238E27FC236}">
                  <a16:creationId xmlns:a16="http://schemas.microsoft.com/office/drawing/2014/main" id="{D3DBFB1E-8F19-B047-9520-A9AB44D12A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6055" name="Group 172">
            <a:extLst>
              <a:ext uri="{FF2B5EF4-FFF2-40B4-BE49-F238E27FC236}">
                <a16:creationId xmlns:a16="http://schemas.microsoft.com/office/drawing/2014/main" id="{A152155E-CA9D-C247-B1CB-56A5EE2DA5F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6057" name="TextBox 174">
              <a:extLst>
                <a:ext uri="{FF2B5EF4-FFF2-40B4-BE49-F238E27FC236}">
                  <a16:creationId xmlns:a16="http://schemas.microsoft.com/office/drawing/2014/main" id="{FA414765-B693-554C-9284-8A723A3227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58" name="TextBox 175">
              <a:extLst>
                <a:ext uri="{FF2B5EF4-FFF2-40B4-BE49-F238E27FC236}">
                  <a16:creationId xmlns:a16="http://schemas.microsoft.com/office/drawing/2014/main" id="{0969125A-4403-7C4C-9036-88C2CB283C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59" name="TextBox 177">
              <a:extLst>
                <a:ext uri="{FF2B5EF4-FFF2-40B4-BE49-F238E27FC236}">
                  <a16:creationId xmlns:a16="http://schemas.microsoft.com/office/drawing/2014/main" id="{0BE3D953-B93D-084A-8B8F-1C4AB356E5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60" name="TextBox 178">
              <a:extLst>
                <a:ext uri="{FF2B5EF4-FFF2-40B4-BE49-F238E27FC236}">
                  <a16:creationId xmlns:a16="http://schemas.microsoft.com/office/drawing/2014/main" id="{9EDD6501-5C24-AD4F-95FE-D8D3A6B2BA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61" name="TextBox 180">
              <a:extLst>
                <a:ext uri="{FF2B5EF4-FFF2-40B4-BE49-F238E27FC236}">
                  <a16:creationId xmlns:a16="http://schemas.microsoft.com/office/drawing/2014/main" id="{E404FBE8-5051-794B-A152-CCCEBFD88B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6056" name="Title 1">
            <a:extLst>
              <a:ext uri="{FF2B5EF4-FFF2-40B4-BE49-F238E27FC236}">
                <a16:creationId xmlns:a16="http://schemas.microsoft.com/office/drawing/2014/main" id="{EDE5DA5F-3BB0-0845-883D-A2EE9511DDE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Addition: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</p:spTree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1" name="Group 181">
            <a:extLst>
              <a:ext uri="{FF2B5EF4-FFF2-40B4-BE49-F238E27FC236}">
                <a16:creationId xmlns:a16="http://schemas.microsoft.com/office/drawing/2014/main" id="{2FC0EAAD-6D05-1B44-8DDE-FA9D752FBEA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7186" name="TextBox 183">
              <a:extLst>
                <a:ext uri="{FF2B5EF4-FFF2-40B4-BE49-F238E27FC236}">
                  <a16:creationId xmlns:a16="http://schemas.microsoft.com/office/drawing/2014/main" id="{13E7D269-356D-184C-9FB7-1DC723F2EB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187" name="TextBox 184">
              <a:extLst>
                <a:ext uri="{FF2B5EF4-FFF2-40B4-BE49-F238E27FC236}">
                  <a16:creationId xmlns:a16="http://schemas.microsoft.com/office/drawing/2014/main" id="{813D3DB0-0EA0-BB4E-936B-1BBF80AD2F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188" name="TextBox 185">
              <a:extLst>
                <a:ext uri="{FF2B5EF4-FFF2-40B4-BE49-F238E27FC236}">
                  <a16:creationId xmlns:a16="http://schemas.microsoft.com/office/drawing/2014/main" id="{334C154C-D0FD-3F43-A7DB-BAB8D3BBE6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189" name="TextBox 186">
              <a:extLst>
                <a:ext uri="{FF2B5EF4-FFF2-40B4-BE49-F238E27FC236}">
                  <a16:creationId xmlns:a16="http://schemas.microsoft.com/office/drawing/2014/main" id="{ACE7F8FA-7CA3-0448-B417-DD0C25835D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190" name="TextBox 187">
              <a:extLst>
                <a:ext uri="{FF2B5EF4-FFF2-40B4-BE49-F238E27FC236}">
                  <a16:creationId xmlns:a16="http://schemas.microsoft.com/office/drawing/2014/main" id="{DE7FD61F-A67B-D34C-9473-83D54113A8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7042" name="Freeform 15">
            <a:extLst>
              <a:ext uri="{FF2B5EF4-FFF2-40B4-BE49-F238E27FC236}">
                <a16:creationId xmlns:a16="http://schemas.microsoft.com/office/drawing/2014/main" id="{51C24E13-297A-D644-85B7-38D073FC758F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43" name="Group 4">
            <a:extLst>
              <a:ext uri="{FF2B5EF4-FFF2-40B4-BE49-F238E27FC236}">
                <a16:creationId xmlns:a16="http://schemas.microsoft.com/office/drawing/2014/main" id="{CFD2AA9B-1DDE-B142-B246-B7D8EE0A593C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7184" name="Rectangle 84">
              <a:extLst>
                <a:ext uri="{FF2B5EF4-FFF2-40B4-BE49-F238E27FC236}">
                  <a16:creationId xmlns:a16="http://schemas.microsoft.com/office/drawing/2014/main" id="{7AE1F7D6-C2A0-FA45-9FB8-6F9320ADA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5" name="Rectangle 85">
              <a:extLst>
                <a:ext uri="{FF2B5EF4-FFF2-40B4-BE49-F238E27FC236}">
                  <a16:creationId xmlns:a16="http://schemas.microsoft.com/office/drawing/2014/main" id="{89CD6308-1A2F-3840-A4CC-20707CA63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4" name="Group 7">
            <a:extLst>
              <a:ext uri="{FF2B5EF4-FFF2-40B4-BE49-F238E27FC236}">
                <a16:creationId xmlns:a16="http://schemas.microsoft.com/office/drawing/2014/main" id="{D9BCE7E7-62CA-3042-A028-DEF9EAB9C539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7182" name="Rectangle 92">
              <a:extLst>
                <a:ext uri="{FF2B5EF4-FFF2-40B4-BE49-F238E27FC236}">
                  <a16:creationId xmlns:a16="http://schemas.microsoft.com/office/drawing/2014/main" id="{7E96C139-9E5A-244B-8352-66C84C010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3" name="Rectangle 93">
              <a:extLst>
                <a:ext uri="{FF2B5EF4-FFF2-40B4-BE49-F238E27FC236}">
                  <a16:creationId xmlns:a16="http://schemas.microsoft.com/office/drawing/2014/main" id="{3F6AFD4B-ACC7-554D-A7B3-FE31DF241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7045" name="Rectangle 95">
            <a:extLst>
              <a:ext uri="{FF2B5EF4-FFF2-40B4-BE49-F238E27FC236}">
                <a16:creationId xmlns:a16="http://schemas.microsoft.com/office/drawing/2014/main" id="{60918154-4771-2A42-8333-A7585E033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7046" name="Group 11">
            <a:extLst>
              <a:ext uri="{FF2B5EF4-FFF2-40B4-BE49-F238E27FC236}">
                <a16:creationId xmlns:a16="http://schemas.microsoft.com/office/drawing/2014/main" id="{0A32CB6F-713A-224A-9FF0-CD5A4D0E58A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7180" name="Rectangle 104">
              <a:extLst>
                <a:ext uri="{FF2B5EF4-FFF2-40B4-BE49-F238E27FC236}">
                  <a16:creationId xmlns:a16="http://schemas.microsoft.com/office/drawing/2014/main" id="{74C15F9F-774A-9542-A95D-B818AF86A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81" name="Rectangle 105">
              <a:extLst>
                <a:ext uri="{FF2B5EF4-FFF2-40B4-BE49-F238E27FC236}">
                  <a16:creationId xmlns:a16="http://schemas.microsoft.com/office/drawing/2014/main" id="{690975B8-44D1-1C42-8121-DC2C486C43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7" name="Group 14">
            <a:extLst>
              <a:ext uri="{FF2B5EF4-FFF2-40B4-BE49-F238E27FC236}">
                <a16:creationId xmlns:a16="http://schemas.microsoft.com/office/drawing/2014/main" id="{2F53BDE8-B241-3147-88EC-938034D8C861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7178" name="Rectangle 84">
              <a:extLst>
                <a:ext uri="{FF2B5EF4-FFF2-40B4-BE49-F238E27FC236}">
                  <a16:creationId xmlns:a16="http://schemas.microsoft.com/office/drawing/2014/main" id="{A75F2D7C-14B1-7A43-AC43-B74EC7C54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9" name="Rectangle 85">
              <a:extLst>
                <a:ext uri="{FF2B5EF4-FFF2-40B4-BE49-F238E27FC236}">
                  <a16:creationId xmlns:a16="http://schemas.microsoft.com/office/drawing/2014/main" id="{B3E1F03A-5825-634E-94D8-9B242E22D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8" name="Group 17">
            <a:extLst>
              <a:ext uri="{FF2B5EF4-FFF2-40B4-BE49-F238E27FC236}">
                <a16:creationId xmlns:a16="http://schemas.microsoft.com/office/drawing/2014/main" id="{6F14707C-B971-6048-B2F7-50215958FCFD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7176" name="Rectangle 84">
              <a:extLst>
                <a:ext uri="{FF2B5EF4-FFF2-40B4-BE49-F238E27FC236}">
                  <a16:creationId xmlns:a16="http://schemas.microsoft.com/office/drawing/2014/main" id="{7A01B0F2-5766-7B4B-8BC3-6D54762711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7" name="Rectangle 85">
              <a:extLst>
                <a:ext uri="{FF2B5EF4-FFF2-40B4-BE49-F238E27FC236}">
                  <a16:creationId xmlns:a16="http://schemas.microsoft.com/office/drawing/2014/main" id="{50051FEA-C444-0F48-9C4F-F1835CFC8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49" name="Group 20">
            <a:extLst>
              <a:ext uri="{FF2B5EF4-FFF2-40B4-BE49-F238E27FC236}">
                <a16:creationId xmlns:a16="http://schemas.microsoft.com/office/drawing/2014/main" id="{63237B1C-5B2F-0548-BA46-BA334D91A63C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7174" name="Rectangle 84">
              <a:extLst>
                <a:ext uri="{FF2B5EF4-FFF2-40B4-BE49-F238E27FC236}">
                  <a16:creationId xmlns:a16="http://schemas.microsoft.com/office/drawing/2014/main" id="{FACB2367-B97E-EC4E-8780-EB9BDDA1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5" name="Rectangle 85">
              <a:extLst>
                <a:ext uri="{FF2B5EF4-FFF2-40B4-BE49-F238E27FC236}">
                  <a16:creationId xmlns:a16="http://schemas.microsoft.com/office/drawing/2014/main" id="{A7E36264-BEFC-B149-80F1-F7B2B34B6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0" name="Group 23">
            <a:extLst>
              <a:ext uri="{FF2B5EF4-FFF2-40B4-BE49-F238E27FC236}">
                <a16:creationId xmlns:a16="http://schemas.microsoft.com/office/drawing/2014/main" id="{4FEA4E56-8663-B140-8A17-15E591599135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7172" name="Rectangle 84">
              <a:extLst>
                <a:ext uri="{FF2B5EF4-FFF2-40B4-BE49-F238E27FC236}">
                  <a16:creationId xmlns:a16="http://schemas.microsoft.com/office/drawing/2014/main" id="{CF6C8FAF-2A72-3742-B187-4CB4BB442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73" name="Rectangle 85">
              <a:extLst>
                <a:ext uri="{FF2B5EF4-FFF2-40B4-BE49-F238E27FC236}">
                  <a16:creationId xmlns:a16="http://schemas.microsoft.com/office/drawing/2014/main" id="{38D9576E-A741-4143-A2D1-B22177378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1" name="Group 26">
            <a:extLst>
              <a:ext uri="{FF2B5EF4-FFF2-40B4-BE49-F238E27FC236}">
                <a16:creationId xmlns:a16="http://schemas.microsoft.com/office/drawing/2014/main" id="{6E9F478D-7A84-244F-AE38-D89BA45FCCF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7167" name="Line 57">
              <a:extLst>
                <a:ext uri="{FF2B5EF4-FFF2-40B4-BE49-F238E27FC236}">
                  <a16:creationId xmlns:a16="http://schemas.microsoft.com/office/drawing/2014/main" id="{4D301DAA-E01E-6B45-BA5D-A4F6F7933D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8" name="Line 57">
              <a:extLst>
                <a:ext uri="{FF2B5EF4-FFF2-40B4-BE49-F238E27FC236}">
                  <a16:creationId xmlns:a16="http://schemas.microsoft.com/office/drawing/2014/main" id="{2C45F0C7-B8C6-894E-A4BF-ABB718D36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9" name="Line 57">
              <a:extLst>
                <a:ext uri="{FF2B5EF4-FFF2-40B4-BE49-F238E27FC236}">
                  <a16:creationId xmlns:a16="http://schemas.microsoft.com/office/drawing/2014/main" id="{127778B1-1846-2F45-A566-546D077277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0" name="Line 57">
              <a:extLst>
                <a:ext uri="{FF2B5EF4-FFF2-40B4-BE49-F238E27FC236}">
                  <a16:creationId xmlns:a16="http://schemas.microsoft.com/office/drawing/2014/main" id="{6E6E385E-EED4-334E-9EBC-E2D94CF369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1" name="Line 57">
              <a:extLst>
                <a:ext uri="{FF2B5EF4-FFF2-40B4-BE49-F238E27FC236}">
                  <a16:creationId xmlns:a16="http://schemas.microsoft.com/office/drawing/2014/main" id="{E53B8903-B014-6647-AC34-EC28F678FD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7052" name="Group 32">
            <a:extLst>
              <a:ext uri="{FF2B5EF4-FFF2-40B4-BE49-F238E27FC236}">
                <a16:creationId xmlns:a16="http://schemas.microsoft.com/office/drawing/2014/main" id="{ED32F134-DD0D-5C4E-B9BE-3E323DC855BE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7165" name="Rectangle 84">
              <a:extLst>
                <a:ext uri="{FF2B5EF4-FFF2-40B4-BE49-F238E27FC236}">
                  <a16:creationId xmlns:a16="http://schemas.microsoft.com/office/drawing/2014/main" id="{8B60D844-AC67-1F4E-B6C3-376B6B781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6" name="Rectangle 85">
              <a:extLst>
                <a:ext uri="{FF2B5EF4-FFF2-40B4-BE49-F238E27FC236}">
                  <a16:creationId xmlns:a16="http://schemas.microsoft.com/office/drawing/2014/main" id="{17F7038D-D2C3-3F43-96D1-2094B3A56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3" name="Group 35">
            <a:extLst>
              <a:ext uri="{FF2B5EF4-FFF2-40B4-BE49-F238E27FC236}">
                <a16:creationId xmlns:a16="http://schemas.microsoft.com/office/drawing/2014/main" id="{180F151C-CAA9-F549-9F4A-2ABBB90C5FBD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7163" name="Rectangle 84">
              <a:extLst>
                <a:ext uri="{FF2B5EF4-FFF2-40B4-BE49-F238E27FC236}">
                  <a16:creationId xmlns:a16="http://schemas.microsoft.com/office/drawing/2014/main" id="{1F6744EF-0FE3-5B4E-8A77-01BC8F18A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4" name="Rectangle 85">
              <a:extLst>
                <a:ext uri="{FF2B5EF4-FFF2-40B4-BE49-F238E27FC236}">
                  <a16:creationId xmlns:a16="http://schemas.microsoft.com/office/drawing/2014/main" id="{5814038D-4A55-8440-9DDB-DCCE91F72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4" name="Group 38">
            <a:extLst>
              <a:ext uri="{FF2B5EF4-FFF2-40B4-BE49-F238E27FC236}">
                <a16:creationId xmlns:a16="http://schemas.microsoft.com/office/drawing/2014/main" id="{47998B3E-C448-9D4D-9D07-1A5DF6514CBC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7161" name="Rectangle 84">
              <a:extLst>
                <a:ext uri="{FF2B5EF4-FFF2-40B4-BE49-F238E27FC236}">
                  <a16:creationId xmlns:a16="http://schemas.microsoft.com/office/drawing/2014/main" id="{3AB1F843-6DB6-BC49-89FC-635463F54E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2" name="Rectangle 85">
              <a:extLst>
                <a:ext uri="{FF2B5EF4-FFF2-40B4-BE49-F238E27FC236}">
                  <a16:creationId xmlns:a16="http://schemas.microsoft.com/office/drawing/2014/main" id="{E69DD27F-11B8-0740-AE22-A8C1FF7A6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5" name="Group 41">
            <a:extLst>
              <a:ext uri="{FF2B5EF4-FFF2-40B4-BE49-F238E27FC236}">
                <a16:creationId xmlns:a16="http://schemas.microsoft.com/office/drawing/2014/main" id="{EFD2C50D-2FAC-1949-8514-BCC40923484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7159" name="Rectangle 84">
              <a:extLst>
                <a:ext uri="{FF2B5EF4-FFF2-40B4-BE49-F238E27FC236}">
                  <a16:creationId xmlns:a16="http://schemas.microsoft.com/office/drawing/2014/main" id="{7A2B2874-203C-4348-8F05-5E5BA35B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60" name="Rectangle 85">
              <a:extLst>
                <a:ext uri="{FF2B5EF4-FFF2-40B4-BE49-F238E27FC236}">
                  <a16:creationId xmlns:a16="http://schemas.microsoft.com/office/drawing/2014/main" id="{C60330B6-7DA1-AD4B-810C-7654916A2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6" name="Group 44">
            <a:extLst>
              <a:ext uri="{FF2B5EF4-FFF2-40B4-BE49-F238E27FC236}">
                <a16:creationId xmlns:a16="http://schemas.microsoft.com/office/drawing/2014/main" id="{67A72150-71B2-8A45-ABE5-800425F57F2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7157" name="Rectangle 84">
              <a:extLst>
                <a:ext uri="{FF2B5EF4-FFF2-40B4-BE49-F238E27FC236}">
                  <a16:creationId xmlns:a16="http://schemas.microsoft.com/office/drawing/2014/main" id="{6F3FDD47-79A6-B046-B7DA-622D0C309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7158" name="Rectangle 85">
              <a:extLst>
                <a:ext uri="{FF2B5EF4-FFF2-40B4-BE49-F238E27FC236}">
                  <a16:creationId xmlns:a16="http://schemas.microsoft.com/office/drawing/2014/main" id="{D5F2F65C-2493-224C-B9E0-6DF5A1C20F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7057" name="Group 47">
            <a:extLst>
              <a:ext uri="{FF2B5EF4-FFF2-40B4-BE49-F238E27FC236}">
                <a16:creationId xmlns:a16="http://schemas.microsoft.com/office/drawing/2014/main" id="{7EAE2EF7-2FAA-F046-9539-CB723174FEB6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7152" name="Line 57">
              <a:extLst>
                <a:ext uri="{FF2B5EF4-FFF2-40B4-BE49-F238E27FC236}">
                  <a16:creationId xmlns:a16="http://schemas.microsoft.com/office/drawing/2014/main" id="{42AC580F-B721-5348-AF07-98F56E5EC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3" name="Line 57">
              <a:extLst>
                <a:ext uri="{FF2B5EF4-FFF2-40B4-BE49-F238E27FC236}">
                  <a16:creationId xmlns:a16="http://schemas.microsoft.com/office/drawing/2014/main" id="{4C77BF7E-2DE4-FE43-B9D0-1408EC27C8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4" name="Line 57">
              <a:extLst>
                <a:ext uri="{FF2B5EF4-FFF2-40B4-BE49-F238E27FC236}">
                  <a16:creationId xmlns:a16="http://schemas.microsoft.com/office/drawing/2014/main" id="{B921C2A6-D0D0-9B43-BB7F-B0C168B2A5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5" name="Line 57">
              <a:extLst>
                <a:ext uri="{FF2B5EF4-FFF2-40B4-BE49-F238E27FC236}">
                  <a16:creationId xmlns:a16="http://schemas.microsoft.com/office/drawing/2014/main" id="{CA57E909-CDAA-4745-8556-16E5EA7FC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6" name="Line 57">
              <a:extLst>
                <a:ext uri="{FF2B5EF4-FFF2-40B4-BE49-F238E27FC236}">
                  <a16:creationId xmlns:a16="http://schemas.microsoft.com/office/drawing/2014/main" id="{4E6FB943-1821-A14B-89FF-4795C0163B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58" name="Line 63">
            <a:extLst>
              <a:ext uri="{FF2B5EF4-FFF2-40B4-BE49-F238E27FC236}">
                <a16:creationId xmlns:a16="http://schemas.microsoft.com/office/drawing/2014/main" id="{10E49FC2-63E2-904A-A583-682ED8ACE8D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59" name="Line 63">
            <a:extLst>
              <a:ext uri="{FF2B5EF4-FFF2-40B4-BE49-F238E27FC236}">
                <a16:creationId xmlns:a16="http://schemas.microsoft.com/office/drawing/2014/main" id="{28244C0D-A9D9-3E43-A041-64728CC4DD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0" name="Line 57">
            <a:extLst>
              <a:ext uri="{FF2B5EF4-FFF2-40B4-BE49-F238E27FC236}">
                <a16:creationId xmlns:a16="http://schemas.microsoft.com/office/drawing/2014/main" id="{A476E387-64FE-4D4C-8F8F-DA11CC4A28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1" name="Line 57">
            <a:extLst>
              <a:ext uri="{FF2B5EF4-FFF2-40B4-BE49-F238E27FC236}">
                <a16:creationId xmlns:a16="http://schemas.microsoft.com/office/drawing/2014/main" id="{57447FEE-31B0-D449-8CC2-9803EC9F3B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2" name="Line 57">
            <a:extLst>
              <a:ext uri="{FF2B5EF4-FFF2-40B4-BE49-F238E27FC236}">
                <a16:creationId xmlns:a16="http://schemas.microsoft.com/office/drawing/2014/main" id="{3716815D-C501-EC4F-89F6-6B991E71F4E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3" name="Line 57">
            <a:extLst>
              <a:ext uri="{FF2B5EF4-FFF2-40B4-BE49-F238E27FC236}">
                <a16:creationId xmlns:a16="http://schemas.microsoft.com/office/drawing/2014/main" id="{1D5B4322-FE14-A344-894D-0F0F539A915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64" name="Line 57">
            <a:extLst>
              <a:ext uri="{FF2B5EF4-FFF2-40B4-BE49-F238E27FC236}">
                <a16:creationId xmlns:a16="http://schemas.microsoft.com/office/drawing/2014/main" id="{F6F42748-2903-E643-ADE0-C12D7E9D0F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5" name="Group 60">
            <a:extLst>
              <a:ext uri="{FF2B5EF4-FFF2-40B4-BE49-F238E27FC236}">
                <a16:creationId xmlns:a16="http://schemas.microsoft.com/office/drawing/2014/main" id="{7DB8CFA9-9998-3747-8CB3-1E3DFB3CF163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7137" name="Group 61">
              <a:extLst>
                <a:ext uri="{FF2B5EF4-FFF2-40B4-BE49-F238E27FC236}">
                  <a16:creationId xmlns:a16="http://schemas.microsoft.com/office/drawing/2014/main" id="{25ADB7F2-F0DD-5449-A4D2-DF9F731179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7150" name="Rectangle 84">
                <a:extLst>
                  <a:ext uri="{FF2B5EF4-FFF2-40B4-BE49-F238E27FC236}">
                    <a16:creationId xmlns:a16="http://schemas.microsoft.com/office/drawing/2014/main" id="{5B5DDFDC-5565-074E-AD40-DFD263730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51" name="Rectangle 85">
                <a:extLst>
                  <a:ext uri="{FF2B5EF4-FFF2-40B4-BE49-F238E27FC236}">
                    <a16:creationId xmlns:a16="http://schemas.microsoft.com/office/drawing/2014/main" id="{61FE2A20-8D46-604D-B3EF-3E5E4A09E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38" name="Group 62">
              <a:extLst>
                <a:ext uri="{FF2B5EF4-FFF2-40B4-BE49-F238E27FC236}">
                  <a16:creationId xmlns:a16="http://schemas.microsoft.com/office/drawing/2014/main" id="{90BAE6D9-5907-EA4C-A14F-9EFF243FC2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7148" name="Rectangle 84">
                <a:extLst>
                  <a:ext uri="{FF2B5EF4-FFF2-40B4-BE49-F238E27FC236}">
                    <a16:creationId xmlns:a16="http://schemas.microsoft.com/office/drawing/2014/main" id="{6746B351-2955-FD40-80F3-8D647AB2C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9" name="Rectangle 85">
                <a:extLst>
                  <a:ext uri="{FF2B5EF4-FFF2-40B4-BE49-F238E27FC236}">
                    <a16:creationId xmlns:a16="http://schemas.microsoft.com/office/drawing/2014/main" id="{6835E05D-C333-2549-98F8-B68B8FADC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39" name="Group 63">
              <a:extLst>
                <a:ext uri="{FF2B5EF4-FFF2-40B4-BE49-F238E27FC236}">
                  <a16:creationId xmlns:a16="http://schemas.microsoft.com/office/drawing/2014/main" id="{578DAC73-0B0E-2445-9EC5-1B1BBF99B6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7146" name="Rectangle 84">
                <a:extLst>
                  <a:ext uri="{FF2B5EF4-FFF2-40B4-BE49-F238E27FC236}">
                    <a16:creationId xmlns:a16="http://schemas.microsoft.com/office/drawing/2014/main" id="{809FED28-4152-5242-82C6-55E99382B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7147" name="Rectangle 85">
                <a:extLst>
                  <a:ext uri="{FF2B5EF4-FFF2-40B4-BE49-F238E27FC236}">
                    <a16:creationId xmlns:a16="http://schemas.microsoft.com/office/drawing/2014/main" id="{205D9534-E161-B74A-BB5A-DF55BF2EB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40" name="Group 64">
              <a:extLst>
                <a:ext uri="{FF2B5EF4-FFF2-40B4-BE49-F238E27FC236}">
                  <a16:creationId xmlns:a16="http://schemas.microsoft.com/office/drawing/2014/main" id="{1F842B81-4A59-F948-A7CF-8490CA1F8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7144" name="Rectangle 84">
                <a:extLst>
                  <a:ext uri="{FF2B5EF4-FFF2-40B4-BE49-F238E27FC236}">
                    <a16:creationId xmlns:a16="http://schemas.microsoft.com/office/drawing/2014/main" id="{5B9358D6-6395-6646-B3C0-501ED9B10F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5" name="Rectangle 85">
                <a:extLst>
                  <a:ext uri="{FF2B5EF4-FFF2-40B4-BE49-F238E27FC236}">
                    <a16:creationId xmlns:a16="http://schemas.microsoft.com/office/drawing/2014/main" id="{E134D7F9-850B-5748-B41D-E3FFA930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7141" name="Group 65">
              <a:extLst>
                <a:ext uri="{FF2B5EF4-FFF2-40B4-BE49-F238E27FC236}">
                  <a16:creationId xmlns:a16="http://schemas.microsoft.com/office/drawing/2014/main" id="{92BBFD16-3AA1-B641-A4B4-174973109E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7142" name="Rectangle 84">
                <a:extLst>
                  <a:ext uri="{FF2B5EF4-FFF2-40B4-BE49-F238E27FC236}">
                    <a16:creationId xmlns:a16="http://schemas.microsoft.com/office/drawing/2014/main" id="{AED19392-1FFD-FA43-BCBD-3AE80C98E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7143" name="Rectangle 85">
                <a:extLst>
                  <a:ext uri="{FF2B5EF4-FFF2-40B4-BE49-F238E27FC236}">
                    <a16:creationId xmlns:a16="http://schemas.microsoft.com/office/drawing/2014/main" id="{EAAA0825-3C13-DA4C-81E2-4803FB23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7066" name="Group 104">
            <a:extLst>
              <a:ext uri="{FF2B5EF4-FFF2-40B4-BE49-F238E27FC236}">
                <a16:creationId xmlns:a16="http://schemas.microsoft.com/office/drawing/2014/main" id="{0893DC4B-8B4F-CD46-9910-15D075CA3EED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7102" name="Group 111">
              <a:extLst>
                <a:ext uri="{FF2B5EF4-FFF2-40B4-BE49-F238E27FC236}">
                  <a16:creationId xmlns:a16="http://schemas.microsoft.com/office/drawing/2014/main" id="{F248B076-EB43-F542-A936-C2EA9A5178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7131" name="Freeform 19">
                <a:extLst>
                  <a:ext uri="{FF2B5EF4-FFF2-40B4-BE49-F238E27FC236}">
                    <a16:creationId xmlns:a16="http://schemas.microsoft.com/office/drawing/2014/main" id="{DADC1DFC-748B-B747-89EF-EE20624C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2" name="Freeform 20">
                <a:extLst>
                  <a:ext uri="{FF2B5EF4-FFF2-40B4-BE49-F238E27FC236}">
                    <a16:creationId xmlns:a16="http://schemas.microsoft.com/office/drawing/2014/main" id="{9639E899-F428-6044-8C15-E706F49C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3" name="Freeform 21">
                <a:extLst>
                  <a:ext uri="{FF2B5EF4-FFF2-40B4-BE49-F238E27FC236}">
                    <a16:creationId xmlns:a16="http://schemas.microsoft.com/office/drawing/2014/main" id="{E08C270E-A4DC-9E42-90FB-D463A1F85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4" name="Freeform 22">
                <a:extLst>
                  <a:ext uri="{FF2B5EF4-FFF2-40B4-BE49-F238E27FC236}">
                    <a16:creationId xmlns:a16="http://schemas.microsoft.com/office/drawing/2014/main" id="{556ECE1B-7E6C-AB46-8DE1-C0F6817E0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5" name="Freeform 23">
                <a:extLst>
                  <a:ext uri="{FF2B5EF4-FFF2-40B4-BE49-F238E27FC236}">
                    <a16:creationId xmlns:a16="http://schemas.microsoft.com/office/drawing/2014/main" id="{38AA94D4-62B8-D740-8F41-2E63A8623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6" name="Freeform 24">
                <a:extLst>
                  <a:ext uri="{FF2B5EF4-FFF2-40B4-BE49-F238E27FC236}">
                    <a16:creationId xmlns:a16="http://schemas.microsoft.com/office/drawing/2014/main" id="{AD4C0BFD-768D-0147-B3A0-DEE9D4B32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3" name="Group 111">
              <a:extLst>
                <a:ext uri="{FF2B5EF4-FFF2-40B4-BE49-F238E27FC236}">
                  <a16:creationId xmlns:a16="http://schemas.microsoft.com/office/drawing/2014/main" id="{9A397674-BDE8-B848-B5C6-948BF80850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7125" name="Freeform 19">
                <a:extLst>
                  <a:ext uri="{FF2B5EF4-FFF2-40B4-BE49-F238E27FC236}">
                    <a16:creationId xmlns:a16="http://schemas.microsoft.com/office/drawing/2014/main" id="{321BC251-D0B7-5C43-993F-1FAF47C5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6" name="Freeform 20">
                <a:extLst>
                  <a:ext uri="{FF2B5EF4-FFF2-40B4-BE49-F238E27FC236}">
                    <a16:creationId xmlns:a16="http://schemas.microsoft.com/office/drawing/2014/main" id="{C1657216-DD1E-9843-A1C2-CA6FDEB22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7" name="Freeform 21">
                <a:extLst>
                  <a:ext uri="{FF2B5EF4-FFF2-40B4-BE49-F238E27FC236}">
                    <a16:creationId xmlns:a16="http://schemas.microsoft.com/office/drawing/2014/main" id="{EB675D1E-2CEF-B249-B09E-E15C12416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8" name="Freeform 22">
                <a:extLst>
                  <a:ext uri="{FF2B5EF4-FFF2-40B4-BE49-F238E27FC236}">
                    <a16:creationId xmlns:a16="http://schemas.microsoft.com/office/drawing/2014/main" id="{F35B2496-9E4A-9E42-B8B9-DB8835A20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9" name="Freeform 23">
                <a:extLst>
                  <a:ext uri="{FF2B5EF4-FFF2-40B4-BE49-F238E27FC236}">
                    <a16:creationId xmlns:a16="http://schemas.microsoft.com/office/drawing/2014/main" id="{8CC02AC0-AB78-A14F-94B5-FAD8928FE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30" name="Freeform 24">
                <a:extLst>
                  <a:ext uri="{FF2B5EF4-FFF2-40B4-BE49-F238E27FC236}">
                    <a16:creationId xmlns:a16="http://schemas.microsoft.com/office/drawing/2014/main" id="{E72F8631-9E55-794A-AC10-C5D69F300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4" name="Group 111">
              <a:extLst>
                <a:ext uri="{FF2B5EF4-FFF2-40B4-BE49-F238E27FC236}">
                  <a16:creationId xmlns:a16="http://schemas.microsoft.com/office/drawing/2014/main" id="{046352C2-65AE-184F-98D4-D1BC27723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7119" name="Freeform 19">
                <a:extLst>
                  <a:ext uri="{FF2B5EF4-FFF2-40B4-BE49-F238E27FC236}">
                    <a16:creationId xmlns:a16="http://schemas.microsoft.com/office/drawing/2014/main" id="{149D4E2D-8008-8C4E-891A-A4ED3FB2B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0" name="Freeform 20">
                <a:extLst>
                  <a:ext uri="{FF2B5EF4-FFF2-40B4-BE49-F238E27FC236}">
                    <a16:creationId xmlns:a16="http://schemas.microsoft.com/office/drawing/2014/main" id="{76FD5F71-10D3-7541-9C5B-B3DC15E6F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1" name="Freeform 21">
                <a:extLst>
                  <a:ext uri="{FF2B5EF4-FFF2-40B4-BE49-F238E27FC236}">
                    <a16:creationId xmlns:a16="http://schemas.microsoft.com/office/drawing/2014/main" id="{B2689C6D-E4AD-3747-972C-CBE0CF3A6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2" name="Freeform 22">
                <a:extLst>
                  <a:ext uri="{FF2B5EF4-FFF2-40B4-BE49-F238E27FC236}">
                    <a16:creationId xmlns:a16="http://schemas.microsoft.com/office/drawing/2014/main" id="{D3382F07-7BD7-A544-8B27-DEB354428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3" name="Freeform 23">
                <a:extLst>
                  <a:ext uri="{FF2B5EF4-FFF2-40B4-BE49-F238E27FC236}">
                    <a16:creationId xmlns:a16="http://schemas.microsoft.com/office/drawing/2014/main" id="{D9085E46-3D38-5A46-AF52-A25E41FFE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24" name="Freeform 24">
                <a:extLst>
                  <a:ext uri="{FF2B5EF4-FFF2-40B4-BE49-F238E27FC236}">
                    <a16:creationId xmlns:a16="http://schemas.microsoft.com/office/drawing/2014/main" id="{9087DE9E-6848-2846-9EE2-845E143C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5" name="Group 111">
              <a:extLst>
                <a:ext uri="{FF2B5EF4-FFF2-40B4-BE49-F238E27FC236}">
                  <a16:creationId xmlns:a16="http://schemas.microsoft.com/office/drawing/2014/main" id="{EBD25418-DDAD-054C-AC92-7D1F096BB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7113" name="Freeform 19">
                <a:extLst>
                  <a:ext uri="{FF2B5EF4-FFF2-40B4-BE49-F238E27FC236}">
                    <a16:creationId xmlns:a16="http://schemas.microsoft.com/office/drawing/2014/main" id="{879BC3D3-97A6-DA44-94F6-116A6E5E8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4" name="Freeform 20">
                <a:extLst>
                  <a:ext uri="{FF2B5EF4-FFF2-40B4-BE49-F238E27FC236}">
                    <a16:creationId xmlns:a16="http://schemas.microsoft.com/office/drawing/2014/main" id="{1C232B40-605D-A140-812B-116B5F22C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5" name="Freeform 21">
                <a:extLst>
                  <a:ext uri="{FF2B5EF4-FFF2-40B4-BE49-F238E27FC236}">
                    <a16:creationId xmlns:a16="http://schemas.microsoft.com/office/drawing/2014/main" id="{7C29C604-6869-4848-ADC5-DDC81B08B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6" name="Freeform 22">
                <a:extLst>
                  <a:ext uri="{FF2B5EF4-FFF2-40B4-BE49-F238E27FC236}">
                    <a16:creationId xmlns:a16="http://schemas.microsoft.com/office/drawing/2014/main" id="{B3112175-EA89-6D4D-8301-4256EE2AB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7" name="Freeform 23">
                <a:extLst>
                  <a:ext uri="{FF2B5EF4-FFF2-40B4-BE49-F238E27FC236}">
                    <a16:creationId xmlns:a16="http://schemas.microsoft.com/office/drawing/2014/main" id="{02DB8E0D-EF30-5D4C-9509-60311CA0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8" name="Freeform 24">
                <a:extLst>
                  <a:ext uri="{FF2B5EF4-FFF2-40B4-BE49-F238E27FC236}">
                    <a16:creationId xmlns:a16="http://schemas.microsoft.com/office/drawing/2014/main" id="{F198B73D-FC9F-CD48-8855-2A6A2E5D8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7106" name="Group 111">
              <a:extLst>
                <a:ext uri="{FF2B5EF4-FFF2-40B4-BE49-F238E27FC236}">
                  <a16:creationId xmlns:a16="http://schemas.microsoft.com/office/drawing/2014/main" id="{E9BB400B-BEB2-A046-9043-209D465F2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7107" name="Freeform 19">
                <a:extLst>
                  <a:ext uri="{FF2B5EF4-FFF2-40B4-BE49-F238E27FC236}">
                    <a16:creationId xmlns:a16="http://schemas.microsoft.com/office/drawing/2014/main" id="{F28B61AD-2F50-D741-A4A4-E7745E03F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8" name="Freeform 20">
                <a:extLst>
                  <a:ext uri="{FF2B5EF4-FFF2-40B4-BE49-F238E27FC236}">
                    <a16:creationId xmlns:a16="http://schemas.microsoft.com/office/drawing/2014/main" id="{07DB578F-8BFB-5E46-8F9C-B487259D2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09" name="Freeform 21">
                <a:extLst>
                  <a:ext uri="{FF2B5EF4-FFF2-40B4-BE49-F238E27FC236}">
                    <a16:creationId xmlns:a16="http://schemas.microsoft.com/office/drawing/2014/main" id="{D66C3249-2ADB-434C-98F2-BE67CC41C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0" name="Freeform 22">
                <a:extLst>
                  <a:ext uri="{FF2B5EF4-FFF2-40B4-BE49-F238E27FC236}">
                    <a16:creationId xmlns:a16="http://schemas.microsoft.com/office/drawing/2014/main" id="{C80864FC-84C9-9F42-B639-EE8E8C046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1" name="Freeform 23">
                <a:extLst>
                  <a:ext uri="{FF2B5EF4-FFF2-40B4-BE49-F238E27FC236}">
                    <a16:creationId xmlns:a16="http://schemas.microsoft.com/office/drawing/2014/main" id="{2F74A641-1DF2-D544-85FC-83B07295C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112" name="Freeform 24">
                <a:extLst>
                  <a:ext uri="{FF2B5EF4-FFF2-40B4-BE49-F238E27FC236}">
                    <a16:creationId xmlns:a16="http://schemas.microsoft.com/office/drawing/2014/main" id="{457A0ED9-CE09-784B-B133-22D7DDEEC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7067" name="Line 63">
            <a:extLst>
              <a:ext uri="{FF2B5EF4-FFF2-40B4-BE49-F238E27FC236}">
                <a16:creationId xmlns:a16="http://schemas.microsoft.com/office/drawing/2014/main" id="{5FDAC0FC-8605-8D4D-A99B-0F3E0972369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7068" name="Group 141">
            <a:extLst>
              <a:ext uri="{FF2B5EF4-FFF2-40B4-BE49-F238E27FC236}">
                <a16:creationId xmlns:a16="http://schemas.microsoft.com/office/drawing/2014/main" id="{8C771F4F-E487-F14E-A7C0-1756C9727380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7097" name="Line 57">
              <a:extLst>
                <a:ext uri="{FF2B5EF4-FFF2-40B4-BE49-F238E27FC236}">
                  <a16:creationId xmlns:a16="http://schemas.microsoft.com/office/drawing/2014/main" id="{AE45FEFD-7F5B-1243-8577-3A8CB5104E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8" name="Line 57">
              <a:extLst>
                <a:ext uri="{FF2B5EF4-FFF2-40B4-BE49-F238E27FC236}">
                  <a16:creationId xmlns:a16="http://schemas.microsoft.com/office/drawing/2014/main" id="{48A01228-4389-0F4E-80B4-2DC0A827BC5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9" name="Line 57">
              <a:extLst>
                <a:ext uri="{FF2B5EF4-FFF2-40B4-BE49-F238E27FC236}">
                  <a16:creationId xmlns:a16="http://schemas.microsoft.com/office/drawing/2014/main" id="{3C6C5A0A-3F0A-C04D-8952-16EA3E2CE0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0" name="Line 57">
              <a:extLst>
                <a:ext uri="{FF2B5EF4-FFF2-40B4-BE49-F238E27FC236}">
                  <a16:creationId xmlns:a16="http://schemas.microsoft.com/office/drawing/2014/main" id="{A7F8FA5C-22EF-764B-A067-CB329EB905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1" name="Line 57">
              <a:extLst>
                <a:ext uri="{FF2B5EF4-FFF2-40B4-BE49-F238E27FC236}">
                  <a16:creationId xmlns:a16="http://schemas.microsoft.com/office/drawing/2014/main" id="{742B61BC-56B0-AB4F-899F-922CDE18AD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7069" name="Group 147">
            <a:extLst>
              <a:ext uri="{FF2B5EF4-FFF2-40B4-BE49-F238E27FC236}">
                <a16:creationId xmlns:a16="http://schemas.microsoft.com/office/drawing/2014/main" id="{5D355890-068E-1744-8520-106938C54534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7092" name="Line 57">
              <a:extLst>
                <a:ext uri="{FF2B5EF4-FFF2-40B4-BE49-F238E27FC236}">
                  <a16:creationId xmlns:a16="http://schemas.microsoft.com/office/drawing/2014/main" id="{4966654F-7F85-3D45-A749-CA267A8D2B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3" name="Line 57">
              <a:extLst>
                <a:ext uri="{FF2B5EF4-FFF2-40B4-BE49-F238E27FC236}">
                  <a16:creationId xmlns:a16="http://schemas.microsoft.com/office/drawing/2014/main" id="{388A4F19-05D0-EB45-9861-1669A7FF58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4" name="Line 57">
              <a:extLst>
                <a:ext uri="{FF2B5EF4-FFF2-40B4-BE49-F238E27FC236}">
                  <a16:creationId xmlns:a16="http://schemas.microsoft.com/office/drawing/2014/main" id="{89A0F9BE-85B4-2446-8379-C82218F2B0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5" name="Line 57">
              <a:extLst>
                <a:ext uri="{FF2B5EF4-FFF2-40B4-BE49-F238E27FC236}">
                  <a16:creationId xmlns:a16="http://schemas.microsoft.com/office/drawing/2014/main" id="{E366F1F5-355E-874C-B181-FD436EE861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6" name="Line 57">
              <a:extLst>
                <a:ext uri="{FF2B5EF4-FFF2-40B4-BE49-F238E27FC236}">
                  <a16:creationId xmlns:a16="http://schemas.microsoft.com/office/drawing/2014/main" id="{838EF4DE-A4B0-BF42-973A-88C3619DD9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70" name="Freeform 68">
            <a:extLst>
              <a:ext uri="{FF2B5EF4-FFF2-40B4-BE49-F238E27FC236}">
                <a16:creationId xmlns:a16="http://schemas.microsoft.com/office/drawing/2014/main" id="{C4B00EF0-EFFA-6648-9495-B7C46B725E3E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1" name="Freeform 68">
            <a:extLst>
              <a:ext uri="{FF2B5EF4-FFF2-40B4-BE49-F238E27FC236}">
                <a16:creationId xmlns:a16="http://schemas.microsoft.com/office/drawing/2014/main" id="{FCAC262E-E974-C643-88EE-41F4B4AAD04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2" name="Freeform 68">
            <a:extLst>
              <a:ext uri="{FF2B5EF4-FFF2-40B4-BE49-F238E27FC236}">
                <a16:creationId xmlns:a16="http://schemas.microsoft.com/office/drawing/2014/main" id="{AF16536F-C7F9-B545-9D27-8E4302D1C2B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3" name="Freeform 68">
            <a:extLst>
              <a:ext uri="{FF2B5EF4-FFF2-40B4-BE49-F238E27FC236}">
                <a16:creationId xmlns:a16="http://schemas.microsoft.com/office/drawing/2014/main" id="{69F4C7EB-FAE5-7B44-B8F4-D354BF0EBFC3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4" name="Line 57">
            <a:extLst>
              <a:ext uri="{FF2B5EF4-FFF2-40B4-BE49-F238E27FC236}">
                <a16:creationId xmlns:a16="http://schemas.microsoft.com/office/drawing/2014/main" id="{3203F4DD-6EBF-F340-B7AD-63055F153C7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75" name="Freeform 68">
            <a:extLst>
              <a:ext uri="{FF2B5EF4-FFF2-40B4-BE49-F238E27FC236}">
                <a16:creationId xmlns:a16="http://schemas.microsoft.com/office/drawing/2014/main" id="{CAA32981-22FE-794F-BD85-DDF298984081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7076" name="TextBox 82">
            <a:extLst>
              <a:ext uri="{FF2B5EF4-FFF2-40B4-BE49-F238E27FC236}">
                <a16:creationId xmlns:a16="http://schemas.microsoft.com/office/drawing/2014/main" id="{DB505CDF-F42B-AF47-824E-ABBA71BC0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7077" name="TextBox 162">
            <a:extLst>
              <a:ext uri="{FF2B5EF4-FFF2-40B4-BE49-F238E27FC236}">
                <a16:creationId xmlns:a16="http://schemas.microsoft.com/office/drawing/2014/main" id="{D4A84775-8F19-944E-BB80-C4CBBE9667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7078" name="Group 84">
            <a:extLst>
              <a:ext uri="{FF2B5EF4-FFF2-40B4-BE49-F238E27FC236}">
                <a16:creationId xmlns:a16="http://schemas.microsoft.com/office/drawing/2014/main" id="{E23A5BB8-4B6D-A04C-8B9C-E13AAEB68DC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7087" name="TextBox 163">
              <a:extLst>
                <a:ext uri="{FF2B5EF4-FFF2-40B4-BE49-F238E27FC236}">
                  <a16:creationId xmlns:a16="http://schemas.microsoft.com/office/drawing/2014/main" id="{10A0D396-DCDB-2747-8D92-A6E244E57E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8" name="TextBox 164">
              <a:extLst>
                <a:ext uri="{FF2B5EF4-FFF2-40B4-BE49-F238E27FC236}">
                  <a16:creationId xmlns:a16="http://schemas.microsoft.com/office/drawing/2014/main" id="{7523171C-3D57-854A-AE5D-16EF336730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9" name="TextBox 166">
              <a:extLst>
                <a:ext uri="{FF2B5EF4-FFF2-40B4-BE49-F238E27FC236}">
                  <a16:creationId xmlns:a16="http://schemas.microsoft.com/office/drawing/2014/main" id="{EDC48C6E-036B-4F41-AA26-71ADC5D3C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90" name="TextBox 168">
              <a:extLst>
                <a:ext uri="{FF2B5EF4-FFF2-40B4-BE49-F238E27FC236}">
                  <a16:creationId xmlns:a16="http://schemas.microsoft.com/office/drawing/2014/main" id="{87CC4838-2C23-3F42-B405-D2C8B3050D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91" name="TextBox 170">
              <a:extLst>
                <a:ext uri="{FF2B5EF4-FFF2-40B4-BE49-F238E27FC236}">
                  <a16:creationId xmlns:a16="http://schemas.microsoft.com/office/drawing/2014/main" id="{1831FF22-15EA-2044-9ED5-ED07971B7A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7079" name="Group 172">
            <a:extLst>
              <a:ext uri="{FF2B5EF4-FFF2-40B4-BE49-F238E27FC236}">
                <a16:creationId xmlns:a16="http://schemas.microsoft.com/office/drawing/2014/main" id="{F574365C-0776-4442-A862-683CF5C50235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7082" name="TextBox 174">
              <a:extLst>
                <a:ext uri="{FF2B5EF4-FFF2-40B4-BE49-F238E27FC236}">
                  <a16:creationId xmlns:a16="http://schemas.microsoft.com/office/drawing/2014/main" id="{4463BD37-241E-D647-8686-7A268C9D98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3" name="TextBox 175">
              <a:extLst>
                <a:ext uri="{FF2B5EF4-FFF2-40B4-BE49-F238E27FC236}">
                  <a16:creationId xmlns:a16="http://schemas.microsoft.com/office/drawing/2014/main" id="{F3F22B95-BD3D-6C4F-A032-1868840032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4" name="TextBox 177">
              <a:extLst>
                <a:ext uri="{FF2B5EF4-FFF2-40B4-BE49-F238E27FC236}">
                  <a16:creationId xmlns:a16="http://schemas.microsoft.com/office/drawing/2014/main" id="{31DE69C7-62E8-4F48-9C97-3CB1F2952F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7085" name="TextBox 178">
              <a:extLst>
                <a:ext uri="{FF2B5EF4-FFF2-40B4-BE49-F238E27FC236}">
                  <a16:creationId xmlns:a16="http://schemas.microsoft.com/office/drawing/2014/main" id="{1DB49D69-067B-3A4D-A389-EAD0C80BF5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7086" name="TextBox 180">
              <a:extLst>
                <a:ext uri="{FF2B5EF4-FFF2-40B4-BE49-F238E27FC236}">
                  <a16:creationId xmlns:a16="http://schemas.microsoft.com/office/drawing/2014/main" id="{BA6B1BAE-7156-DC49-AB7B-6D790F7D4F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7080" name="Title 1">
            <a:extLst>
              <a:ext uri="{FF2B5EF4-FFF2-40B4-BE49-F238E27FC236}">
                <a16:creationId xmlns:a16="http://schemas.microsoft.com/office/drawing/2014/main" id="{B103B47A-3263-584E-8986-971C4751EB1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sp>
        <p:nvSpPr>
          <p:cNvPr id="87081" name="Oval 113">
            <a:extLst>
              <a:ext uri="{FF2B5EF4-FFF2-40B4-BE49-F238E27FC236}">
                <a16:creationId xmlns:a16="http://schemas.microsoft.com/office/drawing/2014/main" id="{E890D774-7F97-2A4E-8AF7-DC822FBB6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65" name="Group 181">
            <a:extLst>
              <a:ext uri="{FF2B5EF4-FFF2-40B4-BE49-F238E27FC236}">
                <a16:creationId xmlns:a16="http://schemas.microsoft.com/office/drawing/2014/main" id="{6D4F8CF0-3513-9B41-896E-A71E3A6C3DF2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8215" name="TextBox 183">
              <a:extLst>
                <a:ext uri="{FF2B5EF4-FFF2-40B4-BE49-F238E27FC236}">
                  <a16:creationId xmlns:a16="http://schemas.microsoft.com/office/drawing/2014/main" id="{C2169FDF-B959-4242-BD79-9E1FDB4E3A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216" name="TextBox 184">
              <a:extLst>
                <a:ext uri="{FF2B5EF4-FFF2-40B4-BE49-F238E27FC236}">
                  <a16:creationId xmlns:a16="http://schemas.microsoft.com/office/drawing/2014/main" id="{2CD1600A-D4CD-6544-BC64-0F450782B0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217" name="TextBox 185">
              <a:extLst>
                <a:ext uri="{FF2B5EF4-FFF2-40B4-BE49-F238E27FC236}">
                  <a16:creationId xmlns:a16="http://schemas.microsoft.com/office/drawing/2014/main" id="{EB65299C-9182-674D-8DBD-FF6BD9D872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218" name="TextBox 186">
              <a:extLst>
                <a:ext uri="{FF2B5EF4-FFF2-40B4-BE49-F238E27FC236}">
                  <a16:creationId xmlns:a16="http://schemas.microsoft.com/office/drawing/2014/main" id="{DD42A651-88E7-8A4A-B796-6C5DE78BB1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219" name="TextBox 187">
              <a:extLst>
                <a:ext uri="{FF2B5EF4-FFF2-40B4-BE49-F238E27FC236}">
                  <a16:creationId xmlns:a16="http://schemas.microsoft.com/office/drawing/2014/main" id="{9749EA65-8100-A64B-B0EF-4A44C1A96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8066" name="Freeform 15">
            <a:extLst>
              <a:ext uri="{FF2B5EF4-FFF2-40B4-BE49-F238E27FC236}">
                <a16:creationId xmlns:a16="http://schemas.microsoft.com/office/drawing/2014/main" id="{404950D2-BB06-BA43-9AE1-64DD923E926F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67" name="Group 4">
            <a:extLst>
              <a:ext uri="{FF2B5EF4-FFF2-40B4-BE49-F238E27FC236}">
                <a16:creationId xmlns:a16="http://schemas.microsoft.com/office/drawing/2014/main" id="{9D3C28CE-3544-C143-BC9B-87EC17C49370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8213" name="Rectangle 84">
              <a:extLst>
                <a:ext uri="{FF2B5EF4-FFF2-40B4-BE49-F238E27FC236}">
                  <a16:creationId xmlns:a16="http://schemas.microsoft.com/office/drawing/2014/main" id="{363D8188-273E-E940-87DB-40781B4364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4" name="Rectangle 85">
              <a:extLst>
                <a:ext uri="{FF2B5EF4-FFF2-40B4-BE49-F238E27FC236}">
                  <a16:creationId xmlns:a16="http://schemas.microsoft.com/office/drawing/2014/main" id="{353DA46B-73A0-1A4C-98AB-1DFDDC0E9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68" name="Group 7">
            <a:extLst>
              <a:ext uri="{FF2B5EF4-FFF2-40B4-BE49-F238E27FC236}">
                <a16:creationId xmlns:a16="http://schemas.microsoft.com/office/drawing/2014/main" id="{C1A8E5B0-D7C4-FF41-83FA-C639A03DCF2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8211" name="Rectangle 92">
              <a:extLst>
                <a:ext uri="{FF2B5EF4-FFF2-40B4-BE49-F238E27FC236}">
                  <a16:creationId xmlns:a16="http://schemas.microsoft.com/office/drawing/2014/main" id="{47F9D765-AD6A-D346-8BCC-B8176B2F4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2" name="Rectangle 93">
              <a:extLst>
                <a:ext uri="{FF2B5EF4-FFF2-40B4-BE49-F238E27FC236}">
                  <a16:creationId xmlns:a16="http://schemas.microsoft.com/office/drawing/2014/main" id="{45441B0D-C3DD-B542-8FDB-79A371B79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8069" name="Rectangle 95">
            <a:extLst>
              <a:ext uri="{FF2B5EF4-FFF2-40B4-BE49-F238E27FC236}">
                <a16:creationId xmlns:a16="http://schemas.microsoft.com/office/drawing/2014/main" id="{44A72EE1-B0F2-3444-B48E-641EEA2AC5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8070" name="Group 11">
            <a:extLst>
              <a:ext uri="{FF2B5EF4-FFF2-40B4-BE49-F238E27FC236}">
                <a16:creationId xmlns:a16="http://schemas.microsoft.com/office/drawing/2014/main" id="{F54B641D-6A43-C444-833F-2937D02810F8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8209" name="Rectangle 104">
              <a:extLst>
                <a:ext uri="{FF2B5EF4-FFF2-40B4-BE49-F238E27FC236}">
                  <a16:creationId xmlns:a16="http://schemas.microsoft.com/office/drawing/2014/main" id="{D25F4C72-1685-CE47-A2EA-8B1757474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10" name="Rectangle 105">
              <a:extLst>
                <a:ext uri="{FF2B5EF4-FFF2-40B4-BE49-F238E27FC236}">
                  <a16:creationId xmlns:a16="http://schemas.microsoft.com/office/drawing/2014/main" id="{AA1ADF4E-C2A5-E047-83DB-DF81410199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1" name="Group 14">
            <a:extLst>
              <a:ext uri="{FF2B5EF4-FFF2-40B4-BE49-F238E27FC236}">
                <a16:creationId xmlns:a16="http://schemas.microsoft.com/office/drawing/2014/main" id="{EE1F5B60-FA14-8A4E-9035-2643048D0F8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8207" name="Rectangle 84">
              <a:extLst>
                <a:ext uri="{FF2B5EF4-FFF2-40B4-BE49-F238E27FC236}">
                  <a16:creationId xmlns:a16="http://schemas.microsoft.com/office/drawing/2014/main" id="{95BF0333-FB40-C646-96D1-6FBE3AF963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8" name="Rectangle 85">
              <a:extLst>
                <a:ext uri="{FF2B5EF4-FFF2-40B4-BE49-F238E27FC236}">
                  <a16:creationId xmlns:a16="http://schemas.microsoft.com/office/drawing/2014/main" id="{3BDDA308-3680-2045-BB17-FBCB573CB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2" name="Group 17">
            <a:extLst>
              <a:ext uri="{FF2B5EF4-FFF2-40B4-BE49-F238E27FC236}">
                <a16:creationId xmlns:a16="http://schemas.microsoft.com/office/drawing/2014/main" id="{A047380E-E281-7342-9F08-E32E0FF44284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8205" name="Rectangle 84">
              <a:extLst>
                <a:ext uri="{FF2B5EF4-FFF2-40B4-BE49-F238E27FC236}">
                  <a16:creationId xmlns:a16="http://schemas.microsoft.com/office/drawing/2014/main" id="{051594CE-77C2-A440-BEF4-FE39C2BA5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6" name="Rectangle 85">
              <a:extLst>
                <a:ext uri="{FF2B5EF4-FFF2-40B4-BE49-F238E27FC236}">
                  <a16:creationId xmlns:a16="http://schemas.microsoft.com/office/drawing/2014/main" id="{29BCF6E1-DBE1-DB48-AC91-F15A46A8E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3" name="Group 20">
            <a:extLst>
              <a:ext uri="{FF2B5EF4-FFF2-40B4-BE49-F238E27FC236}">
                <a16:creationId xmlns:a16="http://schemas.microsoft.com/office/drawing/2014/main" id="{60A6374D-50D5-0943-B9D3-0D0EE98559CF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8203" name="Rectangle 84">
              <a:extLst>
                <a:ext uri="{FF2B5EF4-FFF2-40B4-BE49-F238E27FC236}">
                  <a16:creationId xmlns:a16="http://schemas.microsoft.com/office/drawing/2014/main" id="{400C2103-36FA-D346-91DC-4E291CDF4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4" name="Rectangle 85">
              <a:extLst>
                <a:ext uri="{FF2B5EF4-FFF2-40B4-BE49-F238E27FC236}">
                  <a16:creationId xmlns:a16="http://schemas.microsoft.com/office/drawing/2014/main" id="{E9895B58-79B2-FE4D-A22C-85C537403A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4" name="Group 23">
            <a:extLst>
              <a:ext uri="{FF2B5EF4-FFF2-40B4-BE49-F238E27FC236}">
                <a16:creationId xmlns:a16="http://schemas.microsoft.com/office/drawing/2014/main" id="{4BE2BA9F-7094-B74F-87F5-9A0076E1C42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8201" name="Rectangle 84">
              <a:extLst>
                <a:ext uri="{FF2B5EF4-FFF2-40B4-BE49-F238E27FC236}">
                  <a16:creationId xmlns:a16="http://schemas.microsoft.com/office/drawing/2014/main" id="{A4F143AC-2B6B-0248-9D1E-3A2EE547D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202" name="Rectangle 85">
              <a:extLst>
                <a:ext uri="{FF2B5EF4-FFF2-40B4-BE49-F238E27FC236}">
                  <a16:creationId xmlns:a16="http://schemas.microsoft.com/office/drawing/2014/main" id="{A9DC1410-675E-2B4A-A134-40BD679E8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5" name="Group 26">
            <a:extLst>
              <a:ext uri="{FF2B5EF4-FFF2-40B4-BE49-F238E27FC236}">
                <a16:creationId xmlns:a16="http://schemas.microsoft.com/office/drawing/2014/main" id="{8DA6B9D1-253F-AD4F-9D14-D9D1A1110C3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8196" name="Line 57">
              <a:extLst>
                <a:ext uri="{FF2B5EF4-FFF2-40B4-BE49-F238E27FC236}">
                  <a16:creationId xmlns:a16="http://schemas.microsoft.com/office/drawing/2014/main" id="{57C343F5-9E82-5240-84B9-81CEA2DA36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7" name="Line 57">
              <a:extLst>
                <a:ext uri="{FF2B5EF4-FFF2-40B4-BE49-F238E27FC236}">
                  <a16:creationId xmlns:a16="http://schemas.microsoft.com/office/drawing/2014/main" id="{17AFF183-99FB-DB40-BE2B-5CC4D4994F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8" name="Line 57">
              <a:extLst>
                <a:ext uri="{FF2B5EF4-FFF2-40B4-BE49-F238E27FC236}">
                  <a16:creationId xmlns:a16="http://schemas.microsoft.com/office/drawing/2014/main" id="{0574C732-C22B-3341-89C4-6062277288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9" name="Line 57">
              <a:extLst>
                <a:ext uri="{FF2B5EF4-FFF2-40B4-BE49-F238E27FC236}">
                  <a16:creationId xmlns:a16="http://schemas.microsoft.com/office/drawing/2014/main" id="{A9C9FD61-D590-814C-98E7-698BBCA0AE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0" name="Line 57">
              <a:extLst>
                <a:ext uri="{FF2B5EF4-FFF2-40B4-BE49-F238E27FC236}">
                  <a16:creationId xmlns:a16="http://schemas.microsoft.com/office/drawing/2014/main" id="{C59A3EA4-243D-8049-A1B9-69A6E62D4F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8076" name="Group 32">
            <a:extLst>
              <a:ext uri="{FF2B5EF4-FFF2-40B4-BE49-F238E27FC236}">
                <a16:creationId xmlns:a16="http://schemas.microsoft.com/office/drawing/2014/main" id="{F8DF7208-C01C-A543-B6B4-73F43FE2C4FD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8194" name="Rectangle 84">
              <a:extLst>
                <a:ext uri="{FF2B5EF4-FFF2-40B4-BE49-F238E27FC236}">
                  <a16:creationId xmlns:a16="http://schemas.microsoft.com/office/drawing/2014/main" id="{F4FAE717-F193-8A4D-AA76-351175EE2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5" name="Rectangle 85">
              <a:extLst>
                <a:ext uri="{FF2B5EF4-FFF2-40B4-BE49-F238E27FC236}">
                  <a16:creationId xmlns:a16="http://schemas.microsoft.com/office/drawing/2014/main" id="{1FEDC2C3-6C5B-AE42-8C9A-3D65714128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7" name="Group 35">
            <a:extLst>
              <a:ext uri="{FF2B5EF4-FFF2-40B4-BE49-F238E27FC236}">
                <a16:creationId xmlns:a16="http://schemas.microsoft.com/office/drawing/2014/main" id="{733F23A6-3400-1B4D-B230-DE86ED3AC9E9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8192" name="Rectangle 84">
              <a:extLst>
                <a:ext uri="{FF2B5EF4-FFF2-40B4-BE49-F238E27FC236}">
                  <a16:creationId xmlns:a16="http://schemas.microsoft.com/office/drawing/2014/main" id="{3C043FBF-1A2B-FC48-BB5C-82F1CA574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3" name="Rectangle 85">
              <a:extLst>
                <a:ext uri="{FF2B5EF4-FFF2-40B4-BE49-F238E27FC236}">
                  <a16:creationId xmlns:a16="http://schemas.microsoft.com/office/drawing/2014/main" id="{65125734-DD52-0544-83C5-B0A945C806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8" name="Group 38">
            <a:extLst>
              <a:ext uri="{FF2B5EF4-FFF2-40B4-BE49-F238E27FC236}">
                <a16:creationId xmlns:a16="http://schemas.microsoft.com/office/drawing/2014/main" id="{9F087607-A0E8-3747-902E-C34EC5FAFEB5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8190" name="Rectangle 84">
              <a:extLst>
                <a:ext uri="{FF2B5EF4-FFF2-40B4-BE49-F238E27FC236}">
                  <a16:creationId xmlns:a16="http://schemas.microsoft.com/office/drawing/2014/main" id="{AF0F7C23-BFBA-454A-AA91-B709C998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91" name="Rectangle 85">
              <a:extLst>
                <a:ext uri="{FF2B5EF4-FFF2-40B4-BE49-F238E27FC236}">
                  <a16:creationId xmlns:a16="http://schemas.microsoft.com/office/drawing/2014/main" id="{B2F13214-B906-3842-81F2-5B4777ACC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79" name="Group 41">
            <a:extLst>
              <a:ext uri="{FF2B5EF4-FFF2-40B4-BE49-F238E27FC236}">
                <a16:creationId xmlns:a16="http://schemas.microsoft.com/office/drawing/2014/main" id="{5B1ED0C1-71E4-764D-B4A1-2424454377C9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8188" name="Rectangle 84">
              <a:extLst>
                <a:ext uri="{FF2B5EF4-FFF2-40B4-BE49-F238E27FC236}">
                  <a16:creationId xmlns:a16="http://schemas.microsoft.com/office/drawing/2014/main" id="{E527563A-49C1-554F-AFD1-96075244C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89" name="Rectangle 85">
              <a:extLst>
                <a:ext uri="{FF2B5EF4-FFF2-40B4-BE49-F238E27FC236}">
                  <a16:creationId xmlns:a16="http://schemas.microsoft.com/office/drawing/2014/main" id="{8BFFC9AE-0B44-6F48-B64A-86B6A94E8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80" name="Group 44">
            <a:extLst>
              <a:ext uri="{FF2B5EF4-FFF2-40B4-BE49-F238E27FC236}">
                <a16:creationId xmlns:a16="http://schemas.microsoft.com/office/drawing/2014/main" id="{34D226D4-E1AC-A741-834E-81FB2F06A1D0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8186" name="Rectangle 84">
              <a:extLst>
                <a:ext uri="{FF2B5EF4-FFF2-40B4-BE49-F238E27FC236}">
                  <a16:creationId xmlns:a16="http://schemas.microsoft.com/office/drawing/2014/main" id="{5752CF61-B781-3941-B34D-FD683D6CA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8187" name="Rectangle 85">
              <a:extLst>
                <a:ext uri="{FF2B5EF4-FFF2-40B4-BE49-F238E27FC236}">
                  <a16:creationId xmlns:a16="http://schemas.microsoft.com/office/drawing/2014/main" id="{C73D93F6-86B2-2948-ADA4-45FDC2310B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8081" name="Group 47">
            <a:extLst>
              <a:ext uri="{FF2B5EF4-FFF2-40B4-BE49-F238E27FC236}">
                <a16:creationId xmlns:a16="http://schemas.microsoft.com/office/drawing/2014/main" id="{896CF112-DBDB-934C-A2E7-30F533E0B5B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8181" name="Line 57">
              <a:extLst>
                <a:ext uri="{FF2B5EF4-FFF2-40B4-BE49-F238E27FC236}">
                  <a16:creationId xmlns:a16="http://schemas.microsoft.com/office/drawing/2014/main" id="{A039F19E-9629-1E4F-BA69-6748488D5B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2" name="Line 57">
              <a:extLst>
                <a:ext uri="{FF2B5EF4-FFF2-40B4-BE49-F238E27FC236}">
                  <a16:creationId xmlns:a16="http://schemas.microsoft.com/office/drawing/2014/main" id="{19D26337-E533-8F46-8C7F-D9E1239C10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3" name="Line 57">
              <a:extLst>
                <a:ext uri="{FF2B5EF4-FFF2-40B4-BE49-F238E27FC236}">
                  <a16:creationId xmlns:a16="http://schemas.microsoft.com/office/drawing/2014/main" id="{2AF7B1F0-B870-E447-A8D0-CAEC908304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4" name="Line 57">
              <a:extLst>
                <a:ext uri="{FF2B5EF4-FFF2-40B4-BE49-F238E27FC236}">
                  <a16:creationId xmlns:a16="http://schemas.microsoft.com/office/drawing/2014/main" id="{E8110522-4466-164B-9F08-9577EE0773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5" name="Line 57">
              <a:extLst>
                <a:ext uri="{FF2B5EF4-FFF2-40B4-BE49-F238E27FC236}">
                  <a16:creationId xmlns:a16="http://schemas.microsoft.com/office/drawing/2014/main" id="{96A65C27-2653-554E-894B-F8A03AFA21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082" name="Line 63">
            <a:extLst>
              <a:ext uri="{FF2B5EF4-FFF2-40B4-BE49-F238E27FC236}">
                <a16:creationId xmlns:a16="http://schemas.microsoft.com/office/drawing/2014/main" id="{3DFE193C-E842-3F42-9D7C-6DC04D5F0E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3" name="Line 63">
            <a:extLst>
              <a:ext uri="{FF2B5EF4-FFF2-40B4-BE49-F238E27FC236}">
                <a16:creationId xmlns:a16="http://schemas.microsoft.com/office/drawing/2014/main" id="{24F5AC34-7C3A-6C43-9A54-0F17E2F2C9C0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4" name="Line 57">
            <a:extLst>
              <a:ext uri="{FF2B5EF4-FFF2-40B4-BE49-F238E27FC236}">
                <a16:creationId xmlns:a16="http://schemas.microsoft.com/office/drawing/2014/main" id="{05435EE6-490A-0C4D-A525-13C2AE465F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5" name="Line 57">
            <a:extLst>
              <a:ext uri="{FF2B5EF4-FFF2-40B4-BE49-F238E27FC236}">
                <a16:creationId xmlns:a16="http://schemas.microsoft.com/office/drawing/2014/main" id="{08AFFB2B-F58F-164E-91FA-FBCFC6A9FA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6" name="Line 57">
            <a:extLst>
              <a:ext uri="{FF2B5EF4-FFF2-40B4-BE49-F238E27FC236}">
                <a16:creationId xmlns:a16="http://schemas.microsoft.com/office/drawing/2014/main" id="{B135A624-3153-1549-889E-0E8B4375A1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7" name="Line 57">
            <a:extLst>
              <a:ext uri="{FF2B5EF4-FFF2-40B4-BE49-F238E27FC236}">
                <a16:creationId xmlns:a16="http://schemas.microsoft.com/office/drawing/2014/main" id="{53D73A49-984F-134D-A990-46E6BA537D4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88" name="Line 57">
            <a:extLst>
              <a:ext uri="{FF2B5EF4-FFF2-40B4-BE49-F238E27FC236}">
                <a16:creationId xmlns:a16="http://schemas.microsoft.com/office/drawing/2014/main" id="{21FF661B-4B41-ED4E-AF7F-B1E2CE1E73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89" name="Group 60">
            <a:extLst>
              <a:ext uri="{FF2B5EF4-FFF2-40B4-BE49-F238E27FC236}">
                <a16:creationId xmlns:a16="http://schemas.microsoft.com/office/drawing/2014/main" id="{8CE63966-8A8D-7F4B-AC24-E9971D5027FD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8166" name="Group 61">
              <a:extLst>
                <a:ext uri="{FF2B5EF4-FFF2-40B4-BE49-F238E27FC236}">
                  <a16:creationId xmlns:a16="http://schemas.microsoft.com/office/drawing/2014/main" id="{C5112023-7203-9E43-A583-F7D920ED6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8179" name="Rectangle 84">
                <a:extLst>
                  <a:ext uri="{FF2B5EF4-FFF2-40B4-BE49-F238E27FC236}">
                    <a16:creationId xmlns:a16="http://schemas.microsoft.com/office/drawing/2014/main" id="{CCD2F1AE-9F6B-9241-8A2C-BABF6B373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80" name="Rectangle 85">
                <a:extLst>
                  <a:ext uri="{FF2B5EF4-FFF2-40B4-BE49-F238E27FC236}">
                    <a16:creationId xmlns:a16="http://schemas.microsoft.com/office/drawing/2014/main" id="{F5AE58D2-E373-9E48-BABF-A4E32E823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7" name="Group 62">
              <a:extLst>
                <a:ext uri="{FF2B5EF4-FFF2-40B4-BE49-F238E27FC236}">
                  <a16:creationId xmlns:a16="http://schemas.microsoft.com/office/drawing/2014/main" id="{03F6E697-E32E-C743-859F-D68118FD5F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8177" name="Rectangle 84">
                <a:extLst>
                  <a:ext uri="{FF2B5EF4-FFF2-40B4-BE49-F238E27FC236}">
                    <a16:creationId xmlns:a16="http://schemas.microsoft.com/office/drawing/2014/main" id="{8E1D0F43-F08F-344B-96B5-8F81D48724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8" name="Rectangle 85">
                <a:extLst>
                  <a:ext uri="{FF2B5EF4-FFF2-40B4-BE49-F238E27FC236}">
                    <a16:creationId xmlns:a16="http://schemas.microsoft.com/office/drawing/2014/main" id="{D88191C7-AA5E-D44E-84A3-84F6321F95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8" name="Group 63">
              <a:extLst>
                <a:ext uri="{FF2B5EF4-FFF2-40B4-BE49-F238E27FC236}">
                  <a16:creationId xmlns:a16="http://schemas.microsoft.com/office/drawing/2014/main" id="{8DE3E465-C78C-B344-BC04-1FF8C0433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8175" name="Rectangle 84">
                <a:extLst>
                  <a:ext uri="{FF2B5EF4-FFF2-40B4-BE49-F238E27FC236}">
                    <a16:creationId xmlns:a16="http://schemas.microsoft.com/office/drawing/2014/main" id="{A7757010-A0B7-CA4D-A0C4-8C382632C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8176" name="Rectangle 85">
                <a:extLst>
                  <a:ext uri="{FF2B5EF4-FFF2-40B4-BE49-F238E27FC236}">
                    <a16:creationId xmlns:a16="http://schemas.microsoft.com/office/drawing/2014/main" id="{110744CE-6E78-A74E-8814-3C051A6F4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69" name="Group 64">
              <a:extLst>
                <a:ext uri="{FF2B5EF4-FFF2-40B4-BE49-F238E27FC236}">
                  <a16:creationId xmlns:a16="http://schemas.microsoft.com/office/drawing/2014/main" id="{94969190-0A23-3A4A-B7AB-77318C1EBD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8173" name="Rectangle 84">
                <a:extLst>
                  <a:ext uri="{FF2B5EF4-FFF2-40B4-BE49-F238E27FC236}">
                    <a16:creationId xmlns:a16="http://schemas.microsoft.com/office/drawing/2014/main" id="{A381D47C-9001-9544-A92A-A0D208DCA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4" name="Rectangle 85">
                <a:extLst>
                  <a:ext uri="{FF2B5EF4-FFF2-40B4-BE49-F238E27FC236}">
                    <a16:creationId xmlns:a16="http://schemas.microsoft.com/office/drawing/2014/main" id="{D53F291B-0454-6B40-B225-489C0316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8170" name="Group 65">
              <a:extLst>
                <a:ext uri="{FF2B5EF4-FFF2-40B4-BE49-F238E27FC236}">
                  <a16:creationId xmlns:a16="http://schemas.microsoft.com/office/drawing/2014/main" id="{4CACCCF7-89B0-8B4B-BEBB-27B2D9C38D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8171" name="Rectangle 84">
                <a:extLst>
                  <a:ext uri="{FF2B5EF4-FFF2-40B4-BE49-F238E27FC236}">
                    <a16:creationId xmlns:a16="http://schemas.microsoft.com/office/drawing/2014/main" id="{F772925B-E843-734E-B132-855077B60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8172" name="Rectangle 85">
                <a:extLst>
                  <a:ext uri="{FF2B5EF4-FFF2-40B4-BE49-F238E27FC236}">
                    <a16:creationId xmlns:a16="http://schemas.microsoft.com/office/drawing/2014/main" id="{D8F0A38E-61E0-0E4C-9BCF-EA8DE27B5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8090" name="Group 104">
            <a:extLst>
              <a:ext uri="{FF2B5EF4-FFF2-40B4-BE49-F238E27FC236}">
                <a16:creationId xmlns:a16="http://schemas.microsoft.com/office/drawing/2014/main" id="{90DF7B79-3EDF-F142-84CB-CBF16ED3523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8131" name="Group 111">
              <a:extLst>
                <a:ext uri="{FF2B5EF4-FFF2-40B4-BE49-F238E27FC236}">
                  <a16:creationId xmlns:a16="http://schemas.microsoft.com/office/drawing/2014/main" id="{F55B8C5B-F47B-2342-889E-8001163E3E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8160" name="Freeform 19">
                <a:extLst>
                  <a:ext uri="{FF2B5EF4-FFF2-40B4-BE49-F238E27FC236}">
                    <a16:creationId xmlns:a16="http://schemas.microsoft.com/office/drawing/2014/main" id="{A4948E34-0988-0442-A5BF-B89A375AB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1" name="Freeform 20">
                <a:extLst>
                  <a:ext uri="{FF2B5EF4-FFF2-40B4-BE49-F238E27FC236}">
                    <a16:creationId xmlns:a16="http://schemas.microsoft.com/office/drawing/2014/main" id="{7C804F35-3760-7B44-8FE9-C7D2D70AB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2" name="Freeform 21">
                <a:extLst>
                  <a:ext uri="{FF2B5EF4-FFF2-40B4-BE49-F238E27FC236}">
                    <a16:creationId xmlns:a16="http://schemas.microsoft.com/office/drawing/2014/main" id="{99CC735A-ADAD-0047-B4F9-A8BC442D3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3" name="Freeform 22">
                <a:extLst>
                  <a:ext uri="{FF2B5EF4-FFF2-40B4-BE49-F238E27FC236}">
                    <a16:creationId xmlns:a16="http://schemas.microsoft.com/office/drawing/2014/main" id="{76CFF5B9-6037-C940-8CEC-442B53BBD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4" name="Freeform 23">
                <a:extLst>
                  <a:ext uri="{FF2B5EF4-FFF2-40B4-BE49-F238E27FC236}">
                    <a16:creationId xmlns:a16="http://schemas.microsoft.com/office/drawing/2014/main" id="{E89CD653-3D0F-C048-A293-195F3E62F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65" name="Freeform 24">
                <a:extLst>
                  <a:ext uri="{FF2B5EF4-FFF2-40B4-BE49-F238E27FC236}">
                    <a16:creationId xmlns:a16="http://schemas.microsoft.com/office/drawing/2014/main" id="{0B8167D7-21B0-A04A-804D-6410F0FC4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2" name="Group 111">
              <a:extLst>
                <a:ext uri="{FF2B5EF4-FFF2-40B4-BE49-F238E27FC236}">
                  <a16:creationId xmlns:a16="http://schemas.microsoft.com/office/drawing/2014/main" id="{F182004C-E5FE-6745-8295-3E9D66F8C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8154" name="Freeform 19">
                <a:extLst>
                  <a:ext uri="{FF2B5EF4-FFF2-40B4-BE49-F238E27FC236}">
                    <a16:creationId xmlns:a16="http://schemas.microsoft.com/office/drawing/2014/main" id="{0215BFEB-B050-A842-89EE-0D8F4E95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5" name="Freeform 20">
                <a:extLst>
                  <a:ext uri="{FF2B5EF4-FFF2-40B4-BE49-F238E27FC236}">
                    <a16:creationId xmlns:a16="http://schemas.microsoft.com/office/drawing/2014/main" id="{7712D971-DF7D-9547-8611-AE9D11860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6" name="Freeform 21">
                <a:extLst>
                  <a:ext uri="{FF2B5EF4-FFF2-40B4-BE49-F238E27FC236}">
                    <a16:creationId xmlns:a16="http://schemas.microsoft.com/office/drawing/2014/main" id="{E10FB71C-6F1A-FB42-9402-26180FF80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7" name="Freeform 22">
                <a:extLst>
                  <a:ext uri="{FF2B5EF4-FFF2-40B4-BE49-F238E27FC236}">
                    <a16:creationId xmlns:a16="http://schemas.microsoft.com/office/drawing/2014/main" id="{6103A2FB-6B10-FB45-BEED-F37A11E65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8" name="Freeform 23">
                <a:extLst>
                  <a:ext uri="{FF2B5EF4-FFF2-40B4-BE49-F238E27FC236}">
                    <a16:creationId xmlns:a16="http://schemas.microsoft.com/office/drawing/2014/main" id="{01F9F7AF-33AE-D14B-B348-F7B07324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9" name="Freeform 24">
                <a:extLst>
                  <a:ext uri="{FF2B5EF4-FFF2-40B4-BE49-F238E27FC236}">
                    <a16:creationId xmlns:a16="http://schemas.microsoft.com/office/drawing/2014/main" id="{55AE9CFF-5075-E54E-8F9E-6F1FB44962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3" name="Group 111">
              <a:extLst>
                <a:ext uri="{FF2B5EF4-FFF2-40B4-BE49-F238E27FC236}">
                  <a16:creationId xmlns:a16="http://schemas.microsoft.com/office/drawing/2014/main" id="{E8CA6541-C1F4-E142-9E5A-8D0401AEA2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8148" name="Freeform 19">
                <a:extLst>
                  <a:ext uri="{FF2B5EF4-FFF2-40B4-BE49-F238E27FC236}">
                    <a16:creationId xmlns:a16="http://schemas.microsoft.com/office/drawing/2014/main" id="{7D3DF692-6B97-C049-BFF7-66300E3D8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9" name="Freeform 20">
                <a:extLst>
                  <a:ext uri="{FF2B5EF4-FFF2-40B4-BE49-F238E27FC236}">
                    <a16:creationId xmlns:a16="http://schemas.microsoft.com/office/drawing/2014/main" id="{F1F0C93E-AD9F-A54C-9C9C-366BE96051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0" name="Freeform 21">
                <a:extLst>
                  <a:ext uri="{FF2B5EF4-FFF2-40B4-BE49-F238E27FC236}">
                    <a16:creationId xmlns:a16="http://schemas.microsoft.com/office/drawing/2014/main" id="{B192F806-EAFA-6144-BBAC-6AE728055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1" name="Freeform 22">
                <a:extLst>
                  <a:ext uri="{FF2B5EF4-FFF2-40B4-BE49-F238E27FC236}">
                    <a16:creationId xmlns:a16="http://schemas.microsoft.com/office/drawing/2014/main" id="{71FF1654-C919-C542-92EE-151C8410D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2" name="Freeform 23">
                <a:extLst>
                  <a:ext uri="{FF2B5EF4-FFF2-40B4-BE49-F238E27FC236}">
                    <a16:creationId xmlns:a16="http://schemas.microsoft.com/office/drawing/2014/main" id="{8E01242F-0A2E-2A4B-BFAC-333EE70E2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53" name="Freeform 24">
                <a:extLst>
                  <a:ext uri="{FF2B5EF4-FFF2-40B4-BE49-F238E27FC236}">
                    <a16:creationId xmlns:a16="http://schemas.microsoft.com/office/drawing/2014/main" id="{4DABE5A7-6B07-8C42-854F-FC6376F4D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4" name="Group 111">
              <a:extLst>
                <a:ext uri="{FF2B5EF4-FFF2-40B4-BE49-F238E27FC236}">
                  <a16:creationId xmlns:a16="http://schemas.microsoft.com/office/drawing/2014/main" id="{6094D14D-E03D-8E48-A116-57E8948BB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8142" name="Freeform 19">
                <a:extLst>
                  <a:ext uri="{FF2B5EF4-FFF2-40B4-BE49-F238E27FC236}">
                    <a16:creationId xmlns:a16="http://schemas.microsoft.com/office/drawing/2014/main" id="{1E2BC484-9B17-BA4B-90BE-AEB2FE7C3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3" name="Freeform 20">
                <a:extLst>
                  <a:ext uri="{FF2B5EF4-FFF2-40B4-BE49-F238E27FC236}">
                    <a16:creationId xmlns:a16="http://schemas.microsoft.com/office/drawing/2014/main" id="{4343560E-9DC3-7348-8426-BDEECAE24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4" name="Freeform 21">
                <a:extLst>
                  <a:ext uri="{FF2B5EF4-FFF2-40B4-BE49-F238E27FC236}">
                    <a16:creationId xmlns:a16="http://schemas.microsoft.com/office/drawing/2014/main" id="{7707D3D7-0A55-1A41-BEC2-4FBD3AFD35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5" name="Freeform 22">
                <a:extLst>
                  <a:ext uri="{FF2B5EF4-FFF2-40B4-BE49-F238E27FC236}">
                    <a16:creationId xmlns:a16="http://schemas.microsoft.com/office/drawing/2014/main" id="{F07FC082-30BA-CE4D-9DCE-FA80C5EFBB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6" name="Freeform 23">
                <a:extLst>
                  <a:ext uri="{FF2B5EF4-FFF2-40B4-BE49-F238E27FC236}">
                    <a16:creationId xmlns:a16="http://schemas.microsoft.com/office/drawing/2014/main" id="{1F80B6E0-BB06-E647-818F-F800037983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7" name="Freeform 24">
                <a:extLst>
                  <a:ext uri="{FF2B5EF4-FFF2-40B4-BE49-F238E27FC236}">
                    <a16:creationId xmlns:a16="http://schemas.microsoft.com/office/drawing/2014/main" id="{B656D337-B888-7F45-A04B-367E0B34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8135" name="Group 111">
              <a:extLst>
                <a:ext uri="{FF2B5EF4-FFF2-40B4-BE49-F238E27FC236}">
                  <a16:creationId xmlns:a16="http://schemas.microsoft.com/office/drawing/2014/main" id="{87F57624-8203-B34A-8D3F-EB3C7F3D7F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8136" name="Freeform 19">
                <a:extLst>
                  <a:ext uri="{FF2B5EF4-FFF2-40B4-BE49-F238E27FC236}">
                    <a16:creationId xmlns:a16="http://schemas.microsoft.com/office/drawing/2014/main" id="{74EC324A-3001-5D47-8AE1-ABC477924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7" name="Freeform 20">
                <a:extLst>
                  <a:ext uri="{FF2B5EF4-FFF2-40B4-BE49-F238E27FC236}">
                    <a16:creationId xmlns:a16="http://schemas.microsoft.com/office/drawing/2014/main" id="{49B15A90-4C8D-D84E-926B-76C55489D1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8" name="Freeform 21">
                <a:extLst>
                  <a:ext uri="{FF2B5EF4-FFF2-40B4-BE49-F238E27FC236}">
                    <a16:creationId xmlns:a16="http://schemas.microsoft.com/office/drawing/2014/main" id="{97D81CA4-2C5C-B449-AE20-EEF5DEF2B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39" name="Freeform 22">
                <a:extLst>
                  <a:ext uri="{FF2B5EF4-FFF2-40B4-BE49-F238E27FC236}">
                    <a16:creationId xmlns:a16="http://schemas.microsoft.com/office/drawing/2014/main" id="{1C5AE2F0-8042-C344-BF5D-E8E709386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0" name="Freeform 23">
                <a:extLst>
                  <a:ext uri="{FF2B5EF4-FFF2-40B4-BE49-F238E27FC236}">
                    <a16:creationId xmlns:a16="http://schemas.microsoft.com/office/drawing/2014/main" id="{315852B4-7DA8-6042-B419-28D19C679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141" name="Freeform 24">
                <a:extLst>
                  <a:ext uri="{FF2B5EF4-FFF2-40B4-BE49-F238E27FC236}">
                    <a16:creationId xmlns:a16="http://schemas.microsoft.com/office/drawing/2014/main" id="{3A1AF645-AFCB-4A46-ABAC-E6FF3ECD4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8091" name="Line 63">
            <a:extLst>
              <a:ext uri="{FF2B5EF4-FFF2-40B4-BE49-F238E27FC236}">
                <a16:creationId xmlns:a16="http://schemas.microsoft.com/office/drawing/2014/main" id="{E5A18A68-144D-464B-AB5D-846D6B06E9D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8092" name="Group 141">
            <a:extLst>
              <a:ext uri="{FF2B5EF4-FFF2-40B4-BE49-F238E27FC236}">
                <a16:creationId xmlns:a16="http://schemas.microsoft.com/office/drawing/2014/main" id="{49D746E4-7076-6941-94FD-F6ED92AD8550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8126" name="Line 57">
              <a:extLst>
                <a:ext uri="{FF2B5EF4-FFF2-40B4-BE49-F238E27FC236}">
                  <a16:creationId xmlns:a16="http://schemas.microsoft.com/office/drawing/2014/main" id="{E7D044F7-955A-2F40-9F4C-5AC7464B88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7" name="Line 57">
              <a:extLst>
                <a:ext uri="{FF2B5EF4-FFF2-40B4-BE49-F238E27FC236}">
                  <a16:creationId xmlns:a16="http://schemas.microsoft.com/office/drawing/2014/main" id="{840B3370-C6A0-D749-911E-EA630F0607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8" name="Line 57">
              <a:extLst>
                <a:ext uri="{FF2B5EF4-FFF2-40B4-BE49-F238E27FC236}">
                  <a16:creationId xmlns:a16="http://schemas.microsoft.com/office/drawing/2014/main" id="{4D821ADC-CAE4-7F4B-B540-31D06EA719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9" name="Line 57">
              <a:extLst>
                <a:ext uri="{FF2B5EF4-FFF2-40B4-BE49-F238E27FC236}">
                  <a16:creationId xmlns:a16="http://schemas.microsoft.com/office/drawing/2014/main" id="{405C73EC-8555-8446-8D68-7101FCF82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0" name="Line 57">
              <a:extLst>
                <a:ext uri="{FF2B5EF4-FFF2-40B4-BE49-F238E27FC236}">
                  <a16:creationId xmlns:a16="http://schemas.microsoft.com/office/drawing/2014/main" id="{FF2A762D-D52D-0647-848E-D89DDFEC90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8093" name="Group 147">
            <a:extLst>
              <a:ext uri="{FF2B5EF4-FFF2-40B4-BE49-F238E27FC236}">
                <a16:creationId xmlns:a16="http://schemas.microsoft.com/office/drawing/2014/main" id="{F8EE04C7-5D59-A14D-8BA4-BFB5473BF826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8121" name="Line 57">
              <a:extLst>
                <a:ext uri="{FF2B5EF4-FFF2-40B4-BE49-F238E27FC236}">
                  <a16:creationId xmlns:a16="http://schemas.microsoft.com/office/drawing/2014/main" id="{147CD0CD-162C-4943-9872-0FBFF7EDF4C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2" name="Line 57">
              <a:extLst>
                <a:ext uri="{FF2B5EF4-FFF2-40B4-BE49-F238E27FC236}">
                  <a16:creationId xmlns:a16="http://schemas.microsoft.com/office/drawing/2014/main" id="{A5D34BC5-3C41-FB47-A103-E8B59D0743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3" name="Line 57">
              <a:extLst>
                <a:ext uri="{FF2B5EF4-FFF2-40B4-BE49-F238E27FC236}">
                  <a16:creationId xmlns:a16="http://schemas.microsoft.com/office/drawing/2014/main" id="{81A310A4-04DD-494B-892B-6A2ABC0E07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4" name="Line 57">
              <a:extLst>
                <a:ext uri="{FF2B5EF4-FFF2-40B4-BE49-F238E27FC236}">
                  <a16:creationId xmlns:a16="http://schemas.microsoft.com/office/drawing/2014/main" id="{98011927-121B-3A4F-8570-A22DC753D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5" name="Line 57">
              <a:extLst>
                <a:ext uri="{FF2B5EF4-FFF2-40B4-BE49-F238E27FC236}">
                  <a16:creationId xmlns:a16="http://schemas.microsoft.com/office/drawing/2014/main" id="{9882C720-DFC1-FC4C-A70B-A425E7BCF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8094" name="Freeform 68">
            <a:extLst>
              <a:ext uri="{FF2B5EF4-FFF2-40B4-BE49-F238E27FC236}">
                <a16:creationId xmlns:a16="http://schemas.microsoft.com/office/drawing/2014/main" id="{9A5BA1F7-866C-8642-8ECA-3196C4F2DB02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5" name="Freeform 68">
            <a:extLst>
              <a:ext uri="{FF2B5EF4-FFF2-40B4-BE49-F238E27FC236}">
                <a16:creationId xmlns:a16="http://schemas.microsoft.com/office/drawing/2014/main" id="{823F6E4F-391E-B748-B375-826B1A50E3C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6" name="Freeform 68">
            <a:extLst>
              <a:ext uri="{FF2B5EF4-FFF2-40B4-BE49-F238E27FC236}">
                <a16:creationId xmlns:a16="http://schemas.microsoft.com/office/drawing/2014/main" id="{6220250D-C43D-0140-8F34-9AEFD9992AF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7" name="Freeform 68">
            <a:extLst>
              <a:ext uri="{FF2B5EF4-FFF2-40B4-BE49-F238E27FC236}">
                <a16:creationId xmlns:a16="http://schemas.microsoft.com/office/drawing/2014/main" id="{C5F46247-538D-8146-9845-9E400225B54E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098" name="Line 57">
            <a:extLst>
              <a:ext uri="{FF2B5EF4-FFF2-40B4-BE49-F238E27FC236}">
                <a16:creationId xmlns:a16="http://schemas.microsoft.com/office/drawing/2014/main" id="{801527AC-FD0D-BC45-BFFB-C4CFC167260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8099" name="Freeform 68">
            <a:extLst>
              <a:ext uri="{FF2B5EF4-FFF2-40B4-BE49-F238E27FC236}">
                <a16:creationId xmlns:a16="http://schemas.microsoft.com/office/drawing/2014/main" id="{3C159E59-D57B-8648-985B-25EE3206B3B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8100" name="TextBox 82">
            <a:extLst>
              <a:ext uri="{FF2B5EF4-FFF2-40B4-BE49-F238E27FC236}">
                <a16:creationId xmlns:a16="http://schemas.microsoft.com/office/drawing/2014/main" id="{60FCEC41-807E-BF4E-B261-C082236FAC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8101" name="TextBox 162">
            <a:extLst>
              <a:ext uri="{FF2B5EF4-FFF2-40B4-BE49-F238E27FC236}">
                <a16:creationId xmlns:a16="http://schemas.microsoft.com/office/drawing/2014/main" id="{92B3606A-1D8B-D544-8818-87BD7B5A60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8102" name="Group 84">
            <a:extLst>
              <a:ext uri="{FF2B5EF4-FFF2-40B4-BE49-F238E27FC236}">
                <a16:creationId xmlns:a16="http://schemas.microsoft.com/office/drawing/2014/main" id="{BA234645-C3D2-6640-9706-F64C75F3FF5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8116" name="TextBox 163">
              <a:extLst>
                <a:ext uri="{FF2B5EF4-FFF2-40B4-BE49-F238E27FC236}">
                  <a16:creationId xmlns:a16="http://schemas.microsoft.com/office/drawing/2014/main" id="{8EE64EDE-4072-1343-BF57-6C69D291E2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7" name="TextBox 164">
              <a:extLst>
                <a:ext uri="{FF2B5EF4-FFF2-40B4-BE49-F238E27FC236}">
                  <a16:creationId xmlns:a16="http://schemas.microsoft.com/office/drawing/2014/main" id="{22FA0CD5-48AA-5441-96D4-BCE997C6F9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8" name="TextBox 166">
              <a:extLst>
                <a:ext uri="{FF2B5EF4-FFF2-40B4-BE49-F238E27FC236}">
                  <a16:creationId xmlns:a16="http://schemas.microsoft.com/office/drawing/2014/main" id="{BA64E855-AA93-CA49-B5B5-6F136FC5C1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9" name="TextBox 168">
              <a:extLst>
                <a:ext uri="{FF2B5EF4-FFF2-40B4-BE49-F238E27FC236}">
                  <a16:creationId xmlns:a16="http://schemas.microsoft.com/office/drawing/2014/main" id="{8F8EAAF2-21BA-EA4C-8A89-DD7DB7DCD9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20" name="TextBox 170">
              <a:extLst>
                <a:ext uri="{FF2B5EF4-FFF2-40B4-BE49-F238E27FC236}">
                  <a16:creationId xmlns:a16="http://schemas.microsoft.com/office/drawing/2014/main" id="{612CC50E-6B15-744A-8116-B085A4B79E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8103" name="Group 172">
            <a:extLst>
              <a:ext uri="{FF2B5EF4-FFF2-40B4-BE49-F238E27FC236}">
                <a16:creationId xmlns:a16="http://schemas.microsoft.com/office/drawing/2014/main" id="{F80D7BA6-37E3-074D-A0AE-E6E5F8F77662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8111" name="TextBox 174">
              <a:extLst>
                <a:ext uri="{FF2B5EF4-FFF2-40B4-BE49-F238E27FC236}">
                  <a16:creationId xmlns:a16="http://schemas.microsoft.com/office/drawing/2014/main" id="{7B55DF23-3689-3F4A-B952-C65DD449F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2" name="TextBox 175">
              <a:extLst>
                <a:ext uri="{FF2B5EF4-FFF2-40B4-BE49-F238E27FC236}">
                  <a16:creationId xmlns:a16="http://schemas.microsoft.com/office/drawing/2014/main" id="{A580135F-1CC8-EE4F-939F-76F47FB2B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3" name="TextBox 177">
              <a:extLst>
                <a:ext uri="{FF2B5EF4-FFF2-40B4-BE49-F238E27FC236}">
                  <a16:creationId xmlns:a16="http://schemas.microsoft.com/office/drawing/2014/main" id="{07421970-7E08-EE42-BD6C-547F7D090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4" name="TextBox 178">
              <a:extLst>
                <a:ext uri="{FF2B5EF4-FFF2-40B4-BE49-F238E27FC236}">
                  <a16:creationId xmlns:a16="http://schemas.microsoft.com/office/drawing/2014/main" id="{4D6C9D40-CF31-8240-88AB-662380CFA81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15" name="TextBox 180">
              <a:extLst>
                <a:ext uri="{FF2B5EF4-FFF2-40B4-BE49-F238E27FC236}">
                  <a16:creationId xmlns:a16="http://schemas.microsoft.com/office/drawing/2014/main" id="{0A723BAB-6AA8-4043-B60D-5B72E343A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8104" name="Title 1">
            <a:extLst>
              <a:ext uri="{FF2B5EF4-FFF2-40B4-BE49-F238E27FC236}">
                <a16:creationId xmlns:a16="http://schemas.microsoft.com/office/drawing/2014/main" id="{6DFE174E-F3E0-AF47-B0CC-7FF0CAFFE29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88105" name="Group 169">
            <a:extLst>
              <a:ext uri="{FF2B5EF4-FFF2-40B4-BE49-F238E27FC236}">
                <a16:creationId xmlns:a16="http://schemas.microsoft.com/office/drawing/2014/main" id="{7EE16A4E-7925-CF41-A199-103041540B4B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88106" name="TextBox 171">
              <a:extLst>
                <a:ext uri="{FF2B5EF4-FFF2-40B4-BE49-F238E27FC236}">
                  <a16:creationId xmlns:a16="http://schemas.microsoft.com/office/drawing/2014/main" id="{DB820F46-EEBB-1546-B69B-29B273E00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07" name="TextBox 173">
              <a:extLst>
                <a:ext uri="{FF2B5EF4-FFF2-40B4-BE49-F238E27FC236}">
                  <a16:creationId xmlns:a16="http://schemas.microsoft.com/office/drawing/2014/main" id="{664EB4BC-30A0-EC43-ADD3-67401D997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8108" name="TextBox 176">
              <a:extLst>
                <a:ext uri="{FF2B5EF4-FFF2-40B4-BE49-F238E27FC236}">
                  <a16:creationId xmlns:a16="http://schemas.microsoft.com/office/drawing/2014/main" id="{BBFA0751-E534-BA4A-9B93-E80905559B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09" name="TextBox 179">
              <a:extLst>
                <a:ext uri="{FF2B5EF4-FFF2-40B4-BE49-F238E27FC236}">
                  <a16:creationId xmlns:a16="http://schemas.microsoft.com/office/drawing/2014/main" id="{3A76192D-ACF2-8042-9213-B5C8DA28F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8110" name="TextBox 182">
              <a:extLst>
                <a:ext uri="{FF2B5EF4-FFF2-40B4-BE49-F238E27FC236}">
                  <a16:creationId xmlns:a16="http://schemas.microsoft.com/office/drawing/2014/main" id="{52663A0A-3951-8943-BFE1-3D2B47534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89" name="Group 181">
            <a:extLst>
              <a:ext uri="{FF2B5EF4-FFF2-40B4-BE49-F238E27FC236}">
                <a16:creationId xmlns:a16="http://schemas.microsoft.com/office/drawing/2014/main" id="{EFCD040C-A0E0-744F-9015-AA506429650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89243" name="TextBox 183">
              <a:extLst>
                <a:ext uri="{FF2B5EF4-FFF2-40B4-BE49-F238E27FC236}">
                  <a16:creationId xmlns:a16="http://schemas.microsoft.com/office/drawing/2014/main" id="{BFD7190E-6D1A-834D-82E2-F153EFEAD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244" name="TextBox 184">
              <a:extLst>
                <a:ext uri="{FF2B5EF4-FFF2-40B4-BE49-F238E27FC236}">
                  <a16:creationId xmlns:a16="http://schemas.microsoft.com/office/drawing/2014/main" id="{0634ADD7-51C3-CE45-B895-2B803D32E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245" name="TextBox 185">
              <a:extLst>
                <a:ext uri="{FF2B5EF4-FFF2-40B4-BE49-F238E27FC236}">
                  <a16:creationId xmlns:a16="http://schemas.microsoft.com/office/drawing/2014/main" id="{127D2AE6-50DE-544F-906C-6CE54E6F75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246" name="TextBox 186">
              <a:extLst>
                <a:ext uri="{FF2B5EF4-FFF2-40B4-BE49-F238E27FC236}">
                  <a16:creationId xmlns:a16="http://schemas.microsoft.com/office/drawing/2014/main" id="{D6386FC6-9EBC-2C42-B482-1910738CAC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247" name="TextBox 187">
              <a:extLst>
                <a:ext uri="{FF2B5EF4-FFF2-40B4-BE49-F238E27FC236}">
                  <a16:creationId xmlns:a16="http://schemas.microsoft.com/office/drawing/2014/main" id="{7DB06DB4-E903-8B4E-B83D-7949FBA2FB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9090" name="Freeform 15">
            <a:extLst>
              <a:ext uri="{FF2B5EF4-FFF2-40B4-BE49-F238E27FC236}">
                <a16:creationId xmlns:a16="http://schemas.microsoft.com/office/drawing/2014/main" id="{B8B460AC-36BD-604A-A2ED-E8067255FC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091" name="Group 4">
            <a:extLst>
              <a:ext uri="{FF2B5EF4-FFF2-40B4-BE49-F238E27FC236}">
                <a16:creationId xmlns:a16="http://schemas.microsoft.com/office/drawing/2014/main" id="{905161C7-3201-854E-9C7D-4715E4C543A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89241" name="Rectangle 84">
              <a:extLst>
                <a:ext uri="{FF2B5EF4-FFF2-40B4-BE49-F238E27FC236}">
                  <a16:creationId xmlns:a16="http://schemas.microsoft.com/office/drawing/2014/main" id="{3A80BD84-1CD7-E044-B1E0-1828C722E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42" name="Rectangle 85">
              <a:extLst>
                <a:ext uri="{FF2B5EF4-FFF2-40B4-BE49-F238E27FC236}">
                  <a16:creationId xmlns:a16="http://schemas.microsoft.com/office/drawing/2014/main" id="{2A52644A-191B-6C45-A8B0-741B4AE2C5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2" name="Group 7">
            <a:extLst>
              <a:ext uri="{FF2B5EF4-FFF2-40B4-BE49-F238E27FC236}">
                <a16:creationId xmlns:a16="http://schemas.microsoft.com/office/drawing/2014/main" id="{D2784E6A-9AC5-0D48-A077-8C3ABA69C50A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89239" name="Rectangle 92">
              <a:extLst>
                <a:ext uri="{FF2B5EF4-FFF2-40B4-BE49-F238E27FC236}">
                  <a16:creationId xmlns:a16="http://schemas.microsoft.com/office/drawing/2014/main" id="{8655A429-EDC4-1A44-9138-4BE2E8636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40" name="Rectangle 93">
              <a:extLst>
                <a:ext uri="{FF2B5EF4-FFF2-40B4-BE49-F238E27FC236}">
                  <a16:creationId xmlns:a16="http://schemas.microsoft.com/office/drawing/2014/main" id="{CA19D0F5-02AE-EF4E-9C47-16F91775C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89093" name="Rectangle 95">
            <a:extLst>
              <a:ext uri="{FF2B5EF4-FFF2-40B4-BE49-F238E27FC236}">
                <a16:creationId xmlns:a16="http://schemas.microsoft.com/office/drawing/2014/main" id="{CFE46811-4C25-4E44-9221-113D840BF2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89094" name="Group 11">
            <a:extLst>
              <a:ext uri="{FF2B5EF4-FFF2-40B4-BE49-F238E27FC236}">
                <a16:creationId xmlns:a16="http://schemas.microsoft.com/office/drawing/2014/main" id="{68B719DF-E4EA-1D41-A5CC-7BF3E3D9A0D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89237" name="Rectangle 104">
              <a:extLst>
                <a:ext uri="{FF2B5EF4-FFF2-40B4-BE49-F238E27FC236}">
                  <a16:creationId xmlns:a16="http://schemas.microsoft.com/office/drawing/2014/main" id="{7C062D3B-BA3B-634A-B811-2310CFE624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8" name="Rectangle 105">
              <a:extLst>
                <a:ext uri="{FF2B5EF4-FFF2-40B4-BE49-F238E27FC236}">
                  <a16:creationId xmlns:a16="http://schemas.microsoft.com/office/drawing/2014/main" id="{559F23F9-1FA1-124E-8D02-428BFBC533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5" name="Group 14">
            <a:extLst>
              <a:ext uri="{FF2B5EF4-FFF2-40B4-BE49-F238E27FC236}">
                <a16:creationId xmlns:a16="http://schemas.microsoft.com/office/drawing/2014/main" id="{C2CC5B7D-F282-8D42-A728-2DE87E26DEEB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89235" name="Rectangle 84">
              <a:extLst>
                <a:ext uri="{FF2B5EF4-FFF2-40B4-BE49-F238E27FC236}">
                  <a16:creationId xmlns:a16="http://schemas.microsoft.com/office/drawing/2014/main" id="{98BA2921-ED72-E34A-B07C-1E992551A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6" name="Rectangle 85">
              <a:extLst>
                <a:ext uri="{FF2B5EF4-FFF2-40B4-BE49-F238E27FC236}">
                  <a16:creationId xmlns:a16="http://schemas.microsoft.com/office/drawing/2014/main" id="{C8018335-F4E2-AB44-ABCE-FCC875E4B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6" name="Group 17">
            <a:extLst>
              <a:ext uri="{FF2B5EF4-FFF2-40B4-BE49-F238E27FC236}">
                <a16:creationId xmlns:a16="http://schemas.microsoft.com/office/drawing/2014/main" id="{A5C92AB8-222E-AD4C-BC89-44E5EFFAECA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89233" name="Rectangle 84">
              <a:extLst>
                <a:ext uri="{FF2B5EF4-FFF2-40B4-BE49-F238E27FC236}">
                  <a16:creationId xmlns:a16="http://schemas.microsoft.com/office/drawing/2014/main" id="{0858A84B-FA87-CF43-A03D-2658C5FD0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4" name="Rectangle 85">
              <a:extLst>
                <a:ext uri="{FF2B5EF4-FFF2-40B4-BE49-F238E27FC236}">
                  <a16:creationId xmlns:a16="http://schemas.microsoft.com/office/drawing/2014/main" id="{1FC6AB5B-18E0-8B46-970D-E8067A973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7" name="Group 20">
            <a:extLst>
              <a:ext uri="{FF2B5EF4-FFF2-40B4-BE49-F238E27FC236}">
                <a16:creationId xmlns:a16="http://schemas.microsoft.com/office/drawing/2014/main" id="{D36304C6-DA2E-D94A-A2F9-0DDBB0AED810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89231" name="Rectangle 84">
              <a:extLst>
                <a:ext uri="{FF2B5EF4-FFF2-40B4-BE49-F238E27FC236}">
                  <a16:creationId xmlns:a16="http://schemas.microsoft.com/office/drawing/2014/main" id="{5BC73454-79D0-D349-B2B8-F26CB5E1B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2" name="Rectangle 85">
              <a:extLst>
                <a:ext uri="{FF2B5EF4-FFF2-40B4-BE49-F238E27FC236}">
                  <a16:creationId xmlns:a16="http://schemas.microsoft.com/office/drawing/2014/main" id="{7607F540-C5A5-9948-AEFF-6491010B7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8" name="Group 23">
            <a:extLst>
              <a:ext uri="{FF2B5EF4-FFF2-40B4-BE49-F238E27FC236}">
                <a16:creationId xmlns:a16="http://schemas.microsoft.com/office/drawing/2014/main" id="{C4905ADB-ACDE-974E-ABB7-CB73F7416F0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89229" name="Rectangle 84">
              <a:extLst>
                <a:ext uri="{FF2B5EF4-FFF2-40B4-BE49-F238E27FC236}">
                  <a16:creationId xmlns:a16="http://schemas.microsoft.com/office/drawing/2014/main" id="{FD103109-F459-0D47-877B-F841342EB2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30" name="Rectangle 85">
              <a:extLst>
                <a:ext uri="{FF2B5EF4-FFF2-40B4-BE49-F238E27FC236}">
                  <a16:creationId xmlns:a16="http://schemas.microsoft.com/office/drawing/2014/main" id="{C7715BCF-5D11-D14C-9BBB-0327F9F87B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099" name="Group 26">
            <a:extLst>
              <a:ext uri="{FF2B5EF4-FFF2-40B4-BE49-F238E27FC236}">
                <a16:creationId xmlns:a16="http://schemas.microsoft.com/office/drawing/2014/main" id="{F10C17DA-2D20-F54A-A5F6-80D1FA2F940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89224" name="Line 57">
              <a:extLst>
                <a:ext uri="{FF2B5EF4-FFF2-40B4-BE49-F238E27FC236}">
                  <a16:creationId xmlns:a16="http://schemas.microsoft.com/office/drawing/2014/main" id="{F827FB2C-EE02-AC4B-AAB6-F163664B73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5" name="Line 57">
              <a:extLst>
                <a:ext uri="{FF2B5EF4-FFF2-40B4-BE49-F238E27FC236}">
                  <a16:creationId xmlns:a16="http://schemas.microsoft.com/office/drawing/2014/main" id="{73FEC85C-DC10-B84E-83B4-3D9C98795AD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6" name="Line 57">
              <a:extLst>
                <a:ext uri="{FF2B5EF4-FFF2-40B4-BE49-F238E27FC236}">
                  <a16:creationId xmlns:a16="http://schemas.microsoft.com/office/drawing/2014/main" id="{9F7850D9-1B27-9340-84DC-F59CB590A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7" name="Line 57">
              <a:extLst>
                <a:ext uri="{FF2B5EF4-FFF2-40B4-BE49-F238E27FC236}">
                  <a16:creationId xmlns:a16="http://schemas.microsoft.com/office/drawing/2014/main" id="{F2838CCF-7C88-8646-8945-3D8AD99090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8" name="Line 57">
              <a:extLst>
                <a:ext uri="{FF2B5EF4-FFF2-40B4-BE49-F238E27FC236}">
                  <a16:creationId xmlns:a16="http://schemas.microsoft.com/office/drawing/2014/main" id="{18BCF8F2-735C-FB4D-B802-F53C5BDF26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100" name="Group 32">
            <a:extLst>
              <a:ext uri="{FF2B5EF4-FFF2-40B4-BE49-F238E27FC236}">
                <a16:creationId xmlns:a16="http://schemas.microsoft.com/office/drawing/2014/main" id="{3AE32A1F-014F-A84D-BA68-C6B83B5BA094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89222" name="Rectangle 84">
              <a:extLst>
                <a:ext uri="{FF2B5EF4-FFF2-40B4-BE49-F238E27FC236}">
                  <a16:creationId xmlns:a16="http://schemas.microsoft.com/office/drawing/2014/main" id="{962D38B5-FC42-4D48-A372-0325F0F94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23" name="Rectangle 85">
              <a:extLst>
                <a:ext uri="{FF2B5EF4-FFF2-40B4-BE49-F238E27FC236}">
                  <a16:creationId xmlns:a16="http://schemas.microsoft.com/office/drawing/2014/main" id="{43C7A24B-C6DE-0247-9F10-5AAAB7984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1" name="Group 35">
            <a:extLst>
              <a:ext uri="{FF2B5EF4-FFF2-40B4-BE49-F238E27FC236}">
                <a16:creationId xmlns:a16="http://schemas.microsoft.com/office/drawing/2014/main" id="{EF6FB9DB-7E2C-8045-ACC5-7E02485E0DA7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89220" name="Rectangle 84">
              <a:extLst>
                <a:ext uri="{FF2B5EF4-FFF2-40B4-BE49-F238E27FC236}">
                  <a16:creationId xmlns:a16="http://schemas.microsoft.com/office/drawing/2014/main" id="{02766D01-B140-FC47-9E83-C386617BB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21" name="Rectangle 85">
              <a:extLst>
                <a:ext uri="{FF2B5EF4-FFF2-40B4-BE49-F238E27FC236}">
                  <a16:creationId xmlns:a16="http://schemas.microsoft.com/office/drawing/2014/main" id="{66E90582-A48F-C74A-8A16-870F9143D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2" name="Group 38">
            <a:extLst>
              <a:ext uri="{FF2B5EF4-FFF2-40B4-BE49-F238E27FC236}">
                <a16:creationId xmlns:a16="http://schemas.microsoft.com/office/drawing/2014/main" id="{46D8C20E-BA26-1142-BDD2-F1343A4B255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89218" name="Rectangle 84">
              <a:extLst>
                <a:ext uri="{FF2B5EF4-FFF2-40B4-BE49-F238E27FC236}">
                  <a16:creationId xmlns:a16="http://schemas.microsoft.com/office/drawing/2014/main" id="{4171C5C5-0492-4841-9D1A-9F2B51D56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9" name="Rectangle 85">
              <a:extLst>
                <a:ext uri="{FF2B5EF4-FFF2-40B4-BE49-F238E27FC236}">
                  <a16:creationId xmlns:a16="http://schemas.microsoft.com/office/drawing/2014/main" id="{B1B8DC3C-4541-3A4D-8A17-7892B4A8C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3" name="Group 41">
            <a:extLst>
              <a:ext uri="{FF2B5EF4-FFF2-40B4-BE49-F238E27FC236}">
                <a16:creationId xmlns:a16="http://schemas.microsoft.com/office/drawing/2014/main" id="{A036F1F9-25C8-814F-AED8-AA23DDF750D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89216" name="Rectangle 84">
              <a:extLst>
                <a:ext uri="{FF2B5EF4-FFF2-40B4-BE49-F238E27FC236}">
                  <a16:creationId xmlns:a16="http://schemas.microsoft.com/office/drawing/2014/main" id="{F9856A1F-97C1-974C-8982-609412C2F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7" name="Rectangle 85">
              <a:extLst>
                <a:ext uri="{FF2B5EF4-FFF2-40B4-BE49-F238E27FC236}">
                  <a16:creationId xmlns:a16="http://schemas.microsoft.com/office/drawing/2014/main" id="{3ED78BC0-BB4F-A844-91CD-B92737602A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4" name="Group 44">
            <a:extLst>
              <a:ext uri="{FF2B5EF4-FFF2-40B4-BE49-F238E27FC236}">
                <a16:creationId xmlns:a16="http://schemas.microsoft.com/office/drawing/2014/main" id="{AB64A308-C2E2-024B-B2EB-E493C95C345C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89214" name="Rectangle 84">
              <a:extLst>
                <a:ext uri="{FF2B5EF4-FFF2-40B4-BE49-F238E27FC236}">
                  <a16:creationId xmlns:a16="http://schemas.microsoft.com/office/drawing/2014/main" id="{9D7B3EA1-E6C1-C94C-8273-81A9AA5EA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89215" name="Rectangle 85">
              <a:extLst>
                <a:ext uri="{FF2B5EF4-FFF2-40B4-BE49-F238E27FC236}">
                  <a16:creationId xmlns:a16="http://schemas.microsoft.com/office/drawing/2014/main" id="{0203D79E-4B76-7045-BC42-B52128DE63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89105" name="Group 47">
            <a:extLst>
              <a:ext uri="{FF2B5EF4-FFF2-40B4-BE49-F238E27FC236}">
                <a16:creationId xmlns:a16="http://schemas.microsoft.com/office/drawing/2014/main" id="{782721FD-BEF9-4C4E-8571-62E1AED5ADE1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89209" name="Line 57">
              <a:extLst>
                <a:ext uri="{FF2B5EF4-FFF2-40B4-BE49-F238E27FC236}">
                  <a16:creationId xmlns:a16="http://schemas.microsoft.com/office/drawing/2014/main" id="{D9BF8F65-AE5E-3841-B563-2C7FC0F06B1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0" name="Line 57">
              <a:extLst>
                <a:ext uri="{FF2B5EF4-FFF2-40B4-BE49-F238E27FC236}">
                  <a16:creationId xmlns:a16="http://schemas.microsoft.com/office/drawing/2014/main" id="{A174A781-83DC-BC4B-9885-B2533089E6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1" name="Line 57">
              <a:extLst>
                <a:ext uri="{FF2B5EF4-FFF2-40B4-BE49-F238E27FC236}">
                  <a16:creationId xmlns:a16="http://schemas.microsoft.com/office/drawing/2014/main" id="{69FA9C4E-0768-9646-9F67-3008373419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2" name="Line 57">
              <a:extLst>
                <a:ext uri="{FF2B5EF4-FFF2-40B4-BE49-F238E27FC236}">
                  <a16:creationId xmlns:a16="http://schemas.microsoft.com/office/drawing/2014/main" id="{94AC94F3-59B0-7A4A-AB4A-1AEDC091DD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3" name="Line 57">
              <a:extLst>
                <a:ext uri="{FF2B5EF4-FFF2-40B4-BE49-F238E27FC236}">
                  <a16:creationId xmlns:a16="http://schemas.microsoft.com/office/drawing/2014/main" id="{76BA438F-05B0-5542-98E9-76493B9A5CD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9106" name="Line 63">
            <a:extLst>
              <a:ext uri="{FF2B5EF4-FFF2-40B4-BE49-F238E27FC236}">
                <a16:creationId xmlns:a16="http://schemas.microsoft.com/office/drawing/2014/main" id="{1B2633A7-7737-8E4B-91C0-64E86A7FA615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7" name="Line 63">
            <a:extLst>
              <a:ext uri="{FF2B5EF4-FFF2-40B4-BE49-F238E27FC236}">
                <a16:creationId xmlns:a16="http://schemas.microsoft.com/office/drawing/2014/main" id="{B17FABFC-7A01-5B4E-8A69-B29CC2ACAA4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8" name="Line 57">
            <a:extLst>
              <a:ext uri="{FF2B5EF4-FFF2-40B4-BE49-F238E27FC236}">
                <a16:creationId xmlns:a16="http://schemas.microsoft.com/office/drawing/2014/main" id="{7ED08053-0E5E-BB4C-BC76-EB89ECDD9E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09" name="Line 57">
            <a:extLst>
              <a:ext uri="{FF2B5EF4-FFF2-40B4-BE49-F238E27FC236}">
                <a16:creationId xmlns:a16="http://schemas.microsoft.com/office/drawing/2014/main" id="{4F70D23E-2B6F-4E48-97B8-272733C820C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0" name="Line 57">
            <a:extLst>
              <a:ext uri="{FF2B5EF4-FFF2-40B4-BE49-F238E27FC236}">
                <a16:creationId xmlns:a16="http://schemas.microsoft.com/office/drawing/2014/main" id="{8BC4BA17-15CE-A248-9CD6-75B30E23B8F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1" name="Line 57">
            <a:extLst>
              <a:ext uri="{FF2B5EF4-FFF2-40B4-BE49-F238E27FC236}">
                <a16:creationId xmlns:a16="http://schemas.microsoft.com/office/drawing/2014/main" id="{94A44C33-6125-7141-93B8-6D153DE9E86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12" name="Line 57">
            <a:extLst>
              <a:ext uri="{FF2B5EF4-FFF2-40B4-BE49-F238E27FC236}">
                <a16:creationId xmlns:a16="http://schemas.microsoft.com/office/drawing/2014/main" id="{6295D80F-52F9-8846-A546-810DCD3A376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113" name="Group 60">
            <a:extLst>
              <a:ext uri="{FF2B5EF4-FFF2-40B4-BE49-F238E27FC236}">
                <a16:creationId xmlns:a16="http://schemas.microsoft.com/office/drawing/2014/main" id="{297ABBD5-0A8A-034B-A7FA-0A64483170A9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89194" name="Group 61">
              <a:extLst>
                <a:ext uri="{FF2B5EF4-FFF2-40B4-BE49-F238E27FC236}">
                  <a16:creationId xmlns:a16="http://schemas.microsoft.com/office/drawing/2014/main" id="{FC6E38BD-9CF1-9742-898B-F1138674F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89207" name="Rectangle 84">
                <a:extLst>
                  <a:ext uri="{FF2B5EF4-FFF2-40B4-BE49-F238E27FC236}">
                    <a16:creationId xmlns:a16="http://schemas.microsoft.com/office/drawing/2014/main" id="{E342F019-C71E-6F47-8168-F63CC4374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8" name="Rectangle 85">
                <a:extLst>
                  <a:ext uri="{FF2B5EF4-FFF2-40B4-BE49-F238E27FC236}">
                    <a16:creationId xmlns:a16="http://schemas.microsoft.com/office/drawing/2014/main" id="{582BA900-DD68-0643-9C80-F9CA056DD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5" name="Group 62">
              <a:extLst>
                <a:ext uri="{FF2B5EF4-FFF2-40B4-BE49-F238E27FC236}">
                  <a16:creationId xmlns:a16="http://schemas.microsoft.com/office/drawing/2014/main" id="{4ABB7F42-1A63-3445-A9F0-E0704F29B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89205" name="Rectangle 84">
                <a:extLst>
                  <a:ext uri="{FF2B5EF4-FFF2-40B4-BE49-F238E27FC236}">
                    <a16:creationId xmlns:a16="http://schemas.microsoft.com/office/drawing/2014/main" id="{BFA02BED-00C5-BD4A-BF6E-45F81A208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6" name="Rectangle 85">
                <a:extLst>
                  <a:ext uri="{FF2B5EF4-FFF2-40B4-BE49-F238E27FC236}">
                    <a16:creationId xmlns:a16="http://schemas.microsoft.com/office/drawing/2014/main" id="{0F7A7590-2A59-2E47-AE47-ADDE93747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6" name="Group 63">
              <a:extLst>
                <a:ext uri="{FF2B5EF4-FFF2-40B4-BE49-F238E27FC236}">
                  <a16:creationId xmlns:a16="http://schemas.microsoft.com/office/drawing/2014/main" id="{E5071E57-43BF-C74D-9CFF-C3E4CD9FF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89203" name="Rectangle 84">
                <a:extLst>
                  <a:ext uri="{FF2B5EF4-FFF2-40B4-BE49-F238E27FC236}">
                    <a16:creationId xmlns:a16="http://schemas.microsoft.com/office/drawing/2014/main" id="{234311ED-2C73-7F49-8C57-38DFFA012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89204" name="Rectangle 85">
                <a:extLst>
                  <a:ext uri="{FF2B5EF4-FFF2-40B4-BE49-F238E27FC236}">
                    <a16:creationId xmlns:a16="http://schemas.microsoft.com/office/drawing/2014/main" id="{3B7FB58E-A167-744A-83F8-F5C39B571E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7" name="Group 64">
              <a:extLst>
                <a:ext uri="{FF2B5EF4-FFF2-40B4-BE49-F238E27FC236}">
                  <a16:creationId xmlns:a16="http://schemas.microsoft.com/office/drawing/2014/main" id="{A212F09D-B100-D748-8CFE-F247C54DE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89201" name="Rectangle 84">
                <a:extLst>
                  <a:ext uri="{FF2B5EF4-FFF2-40B4-BE49-F238E27FC236}">
                    <a16:creationId xmlns:a16="http://schemas.microsoft.com/office/drawing/2014/main" id="{FF89C4E7-B077-9A4B-BA8E-C025CEB3B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2" name="Rectangle 85">
                <a:extLst>
                  <a:ext uri="{FF2B5EF4-FFF2-40B4-BE49-F238E27FC236}">
                    <a16:creationId xmlns:a16="http://schemas.microsoft.com/office/drawing/2014/main" id="{17C086B0-188B-4F46-9CB2-6982D0349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89198" name="Group 65">
              <a:extLst>
                <a:ext uri="{FF2B5EF4-FFF2-40B4-BE49-F238E27FC236}">
                  <a16:creationId xmlns:a16="http://schemas.microsoft.com/office/drawing/2014/main" id="{51B19723-C4E9-8948-9E9E-BC4321E8C6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89199" name="Rectangle 84">
                <a:extLst>
                  <a:ext uri="{FF2B5EF4-FFF2-40B4-BE49-F238E27FC236}">
                    <a16:creationId xmlns:a16="http://schemas.microsoft.com/office/drawing/2014/main" id="{AEA46252-FC29-8845-80D7-73D6C377C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89200" name="Rectangle 85">
                <a:extLst>
                  <a:ext uri="{FF2B5EF4-FFF2-40B4-BE49-F238E27FC236}">
                    <a16:creationId xmlns:a16="http://schemas.microsoft.com/office/drawing/2014/main" id="{84F41C7E-782B-694C-BC29-AA777EF14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89114" name="Group 104">
            <a:extLst>
              <a:ext uri="{FF2B5EF4-FFF2-40B4-BE49-F238E27FC236}">
                <a16:creationId xmlns:a16="http://schemas.microsoft.com/office/drawing/2014/main" id="{7D7AFBA3-7EB3-C340-BF0A-881D7A0A4FB5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89159" name="Group 111">
              <a:extLst>
                <a:ext uri="{FF2B5EF4-FFF2-40B4-BE49-F238E27FC236}">
                  <a16:creationId xmlns:a16="http://schemas.microsoft.com/office/drawing/2014/main" id="{761CEBD8-1D18-624A-8DBA-1E6303DDF9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89188" name="Freeform 19">
                <a:extLst>
                  <a:ext uri="{FF2B5EF4-FFF2-40B4-BE49-F238E27FC236}">
                    <a16:creationId xmlns:a16="http://schemas.microsoft.com/office/drawing/2014/main" id="{F7E94632-89FB-2D44-9B48-F989BF95F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9" name="Freeform 20">
                <a:extLst>
                  <a:ext uri="{FF2B5EF4-FFF2-40B4-BE49-F238E27FC236}">
                    <a16:creationId xmlns:a16="http://schemas.microsoft.com/office/drawing/2014/main" id="{5C072709-B0FC-CC48-847C-174550D3E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0" name="Freeform 21">
                <a:extLst>
                  <a:ext uri="{FF2B5EF4-FFF2-40B4-BE49-F238E27FC236}">
                    <a16:creationId xmlns:a16="http://schemas.microsoft.com/office/drawing/2014/main" id="{DC989E87-8D0D-EB41-ABBD-FDBDAA011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1" name="Freeform 22">
                <a:extLst>
                  <a:ext uri="{FF2B5EF4-FFF2-40B4-BE49-F238E27FC236}">
                    <a16:creationId xmlns:a16="http://schemas.microsoft.com/office/drawing/2014/main" id="{EC284B64-4830-974E-AD1A-EA658390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2" name="Freeform 23">
                <a:extLst>
                  <a:ext uri="{FF2B5EF4-FFF2-40B4-BE49-F238E27FC236}">
                    <a16:creationId xmlns:a16="http://schemas.microsoft.com/office/drawing/2014/main" id="{BF56009C-CF3C-EB4B-8AD9-BE4B1D86C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93" name="Freeform 24">
                <a:extLst>
                  <a:ext uri="{FF2B5EF4-FFF2-40B4-BE49-F238E27FC236}">
                    <a16:creationId xmlns:a16="http://schemas.microsoft.com/office/drawing/2014/main" id="{2B3B3F0F-3182-CC4A-A2C7-D39685113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0" name="Group 111">
              <a:extLst>
                <a:ext uri="{FF2B5EF4-FFF2-40B4-BE49-F238E27FC236}">
                  <a16:creationId xmlns:a16="http://schemas.microsoft.com/office/drawing/2014/main" id="{F7AAAC10-BC1D-D244-955B-B4BC8672BD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89182" name="Freeform 19">
                <a:extLst>
                  <a:ext uri="{FF2B5EF4-FFF2-40B4-BE49-F238E27FC236}">
                    <a16:creationId xmlns:a16="http://schemas.microsoft.com/office/drawing/2014/main" id="{EA2A5D38-ADBA-8641-B7CA-BCA4816EC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3" name="Freeform 20">
                <a:extLst>
                  <a:ext uri="{FF2B5EF4-FFF2-40B4-BE49-F238E27FC236}">
                    <a16:creationId xmlns:a16="http://schemas.microsoft.com/office/drawing/2014/main" id="{B55879FC-26AA-AD4B-8961-F29E84B6AC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4" name="Freeform 21">
                <a:extLst>
                  <a:ext uri="{FF2B5EF4-FFF2-40B4-BE49-F238E27FC236}">
                    <a16:creationId xmlns:a16="http://schemas.microsoft.com/office/drawing/2014/main" id="{167754B9-5F32-B74F-BF64-43E9E71F6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5" name="Freeform 22">
                <a:extLst>
                  <a:ext uri="{FF2B5EF4-FFF2-40B4-BE49-F238E27FC236}">
                    <a16:creationId xmlns:a16="http://schemas.microsoft.com/office/drawing/2014/main" id="{EBBC1743-EA2D-F84F-9724-14C122352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6" name="Freeform 23">
                <a:extLst>
                  <a:ext uri="{FF2B5EF4-FFF2-40B4-BE49-F238E27FC236}">
                    <a16:creationId xmlns:a16="http://schemas.microsoft.com/office/drawing/2014/main" id="{C6C6AB7A-3F82-424B-A3FE-A305C64A2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7" name="Freeform 24">
                <a:extLst>
                  <a:ext uri="{FF2B5EF4-FFF2-40B4-BE49-F238E27FC236}">
                    <a16:creationId xmlns:a16="http://schemas.microsoft.com/office/drawing/2014/main" id="{BDAD6836-4A5E-EC48-B525-B1C94381B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1" name="Group 111">
              <a:extLst>
                <a:ext uri="{FF2B5EF4-FFF2-40B4-BE49-F238E27FC236}">
                  <a16:creationId xmlns:a16="http://schemas.microsoft.com/office/drawing/2014/main" id="{9751737E-A1E4-634D-9059-A7B37AB70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89176" name="Freeform 19">
                <a:extLst>
                  <a:ext uri="{FF2B5EF4-FFF2-40B4-BE49-F238E27FC236}">
                    <a16:creationId xmlns:a16="http://schemas.microsoft.com/office/drawing/2014/main" id="{9CF50CF2-5CD3-F842-91D5-A151A1B05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7" name="Freeform 20">
                <a:extLst>
                  <a:ext uri="{FF2B5EF4-FFF2-40B4-BE49-F238E27FC236}">
                    <a16:creationId xmlns:a16="http://schemas.microsoft.com/office/drawing/2014/main" id="{E593D4CA-07ED-9E43-9FB4-C01A1063C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8" name="Freeform 21">
                <a:extLst>
                  <a:ext uri="{FF2B5EF4-FFF2-40B4-BE49-F238E27FC236}">
                    <a16:creationId xmlns:a16="http://schemas.microsoft.com/office/drawing/2014/main" id="{D3729F11-F9C9-7145-959F-F006DA2B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9" name="Freeform 22">
                <a:extLst>
                  <a:ext uri="{FF2B5EF4-FFF2-40B4-BE49-F238E27FC236}">
                    <a16:creationId xmlns:a16="http://schemas.microsoft.com/office/drawing/2014/main" id="{F4C1E429-86C8-0E4A-810C-A0847A04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0" name="Freeform 23">
                <a:extLst>
                  <a:ext uri="{FF2B5EF4-FFF2-40B4-BE49-F238E27FC236}">
                    <a16:creationId xmlns:a16="http://schemas.microsoft.com/office/drawing/2014/main" id="{B029FB1C-61C6-E24B-BDA5-07D918D9C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81" name="Freeform 24">
                <a:extLst>
                  <a:ext uri="{FF2B5EF4-FFF2-40B4-BE49-F238E27FC236}">
                    <a16:creationId xmlns:a16="http://schemas.microsoft.com/office/drawing/2014/main" id="{087DAB49-359B-E744-A43B-A9A8B91497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2" name="Group 111">
              <a:extLst>
                <a:ext uri="{FF2B5EF4-FFF2-40B4-BE49-F238E27FC236}">
                  <a16:creationId xmlns:a16="http://schemas.microsoft.com/office/drawing/2014/main" id="{81128328-AF49-7748-9DFB-CB3DE5DA62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89170" name="Freeform 19">
                <a:extLst>
                  <a:ext uri="{FF2B5EF4-FFF2-40B4-BE49-F238E27FC236}">
                    <a16:creationId xmlns:a16="http://schemas.microsoft.com/office/drawing/2014/main" id="{DCECDA26-FBD2-4F4E-85B6-47A52012C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1" name="Freeform 20">
                <a:extLst>
                  <a:ext uri="{FF2B5EF4-FFF2-40B4-BE49-F238E27FC236}">
                    <a16:creationId xmlns:a16="http://schemas.microsoft.com/office/drawing/2014/main" id="{81BBAA03-FCA4-E24A-8987-446E02CAB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2" name="Freeform 21">
                <a:extLst>
                  <a:ext uri="{FF2B5EF4-FFF2-40B4-BE49-F238E27FC236}">
                    <a16:creationId xmlns:a16="http://schemas.microsoft.com/office/drawing/2014/main" id="{44EF8438-8CBA-1B4C-8153-52E41F988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3" name="Freeform 22">
                <a:extLst>
                  <a:ext uri="{FF2B5EF4-FFF2-40B4-BE49-F238E27FC236}">
                    <a16:creationId xmlns:a16="http://schemas.microsoft.com/office/drawing/2014/main" id="{E53A007C-412A-6140-9ACF-95E7840E5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4" name="Freeform 23">
                <a:extLst>
                  <a:ext uri="{FF2B5EF4-FFF2-40B4-BE49-F238E27FC236}">
                    <a16:creationId xmlns:a16="http://schemas.microsoft.com/office/drawing/2014/main" id="{BB8F5A85-A906-B446-BF1E-1796CEC22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75" name="Freeform 24">
                <a:extLst>
                  <a:ext uri="{FF2B5EF4-FFF2-40B4-BE49-F238E27FC236}">
                    <a16:creationId xmlns:a16="http://schemas.microsoft.com/office/drawing/2014/main" id="{C5AF732D-B75F-1849-80B8-A105E7632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63" name="Group 111">
              <a:extLst>
                <a:ext uri="{FF2B5EF4-FFF2-40B4-BE49-F238E27FC236}">
                  <a16:creationId xmlns:a16="http://schemas.microsoft.com/office/drawing/2014/main" id="{37C4F4D8-48FB-704B-846B-2713C128AF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89164" name="Freeform 19">
                <a:extLst>
                  <a:ext uri="{FF2B5EF4-FFF2-40B4-BE49-F238E27FC236}">
                    <a16:creationId xmlns:a16="http://schemas.microsoft.com/office/drawing/2014/main" id="{E76C5C12-9C76-724C-AF95-F0694CF7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5" name="Freeform 20">
                <a:extLst>
                  <a:ext uri="{FF2B5EF4-FFF2-40B4-BE49-F238E27FC236}">
                    <a16:creationId xmlns:a16="http://schemas.microsoft.com/office/drawing/2014/main" id="{31B25E00-6A07-E74D-B9FE-CD9140CA4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6" name="Freeform 21">
                <a:extLst>
                  <a:ext uri="{FF2B5EF4-FFF2-40B4-BE49-F238E27FC236}">
                    <a16:creationId xmlns:a16="http://schemas.microsoft.com/office/drawing/2014/main" id="{7ACA8BAA-F58E-704B-B47C-7FD093C12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7" name="Freeform 22">
                <a:extLst>
                  <a:ext uri="{FF2B5EF4-FFF2-40B4-BE49-F238E27FC236}">
                    <a16:creationId xmlns:a16="http://schemas.microsoft.com/office/drawing/2014/main" id="{561AA15F-BDE9-3C46-8466-5046F81BD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8" name="Freeform 23">
                <a:extLst>
                  <a:ext uri="{FF2B5EF4-FFF2-40B4-BE49-F238E27FC236}">
                    <a16:creationId xmlns:a16="http://schemas.microsoft.com/office/drawing/2014/main" id="{EFC9232D-5AAE-814F-9A97-4D19E9097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69" name="Freeform 24">
                <a:extLst>
                  <a:ext uri="{FF2B5EF4-FFF2-40B4-BE49-F238E27FC236}">
                    <a16:creationId xmlns:a16="http://schemas.microsoft.com/office/drawing/2014/main" id="{826B3537-6BBD-434F-A998-BC0151844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9115" name="Line 63">
            <a:extLst>
              <a:ext uri="{FF2B5EF4-FFF2-40B4-BE49-F238E27FC236}">
                <a16:creationId xmlns:a16="http://schemas.microsoft.com/office/drawing/2014/main" id="{94166AEC-0228-3A49-BE60-9ADFC60D31C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89116" name="Group 141">
            <a:extLst>
              <a:ext uri="{FF2B5EF4-FFF2-40B4-BE49-F238E27FC236}">
                <a16:creationId xmlns:a16="http://schemas.microsoft.com/office/drawing/2014/main" id="{ED2FCB90-203E-2E4C-8881-8548FAC4BEF1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89154" name="Line 57">
              <a:extLst>
                <a:ext uri="{FF2B5EF4-FFF2-40B4-BE49-F238E27FC236}">
                  <a16:creationId xmlns:a16="http://schemas.microsoft.com/office/drawing/2014/main" id="{A91C013B-8261-0647-A3D1-92DBB9BCC4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5" name="Line 57">
              <a:extLst>
                <a:ext uri="{FF2B5EF4-FFF2-40B4-BE49-F238E27FC236}">
                  <a16:creationId xmlns:a16="http://schemas.microsoft.com/office/drawing/2014/main" id="{B47CC0F4-9021-7A43-A2E6-F511857568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6" name="Line 57">
              <a:extLst>
                <a:ext uri="{FF2B5EF4-FFF2-40B4-BE49-F238E27FC236}">
                  <a16:creationId xmlns:a16="http://schemas.microsoft.com/office/drawing/2014/main" id="{5BBD1E60-4C4E-6A46-932E-F7E25C3DB9B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7" name="Line 57">
              <a:extLst>
                <a:ext uri="{FF2B5EF4-FFF2-40B4-BE49-F238E27FC236}">
                  <a16:creationId xmlns:a16="http://schemas.microsoft.com/office/drawing/2014/main" id="{008937F2-A9D0-EB4B-A5CA-2B26FF9ECD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8" name="Line 57">
              <a:extLst>
                <a:ext uri="{FF2B5EF4-FFF2-40B4-BE49-F238E27FC236}">
                  <a16:creationId xmlns:a16="http://schemas.microsoft.com/office/drawing/2014/main" id="{2D47BA6B-9EDD-6F40-8093-A5B18584F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9117" name="Group 147">
            <a:extLst>
              <a:ext uri="{FF2B5EF4-FFF2-40B4-BE49-F238E27FC236}">
                <a16:creationId xmlns:a16="http://schemas.microsoft.com/office/drawing/2014/main" id="{9482FD12-2EEB-0F4C-AC45-78CDB4A698A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89149" name="Line 57">
              <a:extLst>
                <a:ext uri="{FF2B5EF4-FFF2-40B4-BE49-F238E27FC236}">
                  <a16:creationId xmlns:a16="http://schemas.microsoft.com/office/drawing/2014/main" id="{62E21A61-74A8-D249-A8C9-CB5BBE59E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0" name="Line 57">
              <a:extLst>
                <a:ext uri="{FF2B5EF4-FFF2-40B4-BE49-F238E27FC236}">
                  <a16:creationId xmlns:a16="http://schemas.microsoft.com/office/drawing/2014/main" id="{CB60413D-E45E-2045-ACA8-AB369F9DA3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1" name="Line 57">
              <a:extLst>
                <a:ext uri="{FF2B5EF4-FFF2-40B4-BE49-F238E27FC236}">
                  <a16:creationId xmlns:a16="http://schemas.microsoft.com/office/drawing/2014/main" id="{3D4129D4-36AC-6348-894F-929AEE1919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2" name="Line 57">
              <a:extLst>
                <a:ext uri="{FF2B5EF4-FFF2-40B4-BE49-F238E27FC236}">
                  <a16:creationId xmlns:a16="http://schemas.microsoft.com/office/drawing/2014/main" id="{72949111-6C0E-3C4F-B7DA-38060F6EE3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3" name="Line 57">
              <a:extLst>
                <a:ext uri="{FF2B5EF4-FFF2-40B4-BE49-F238E27FC236}">
                  <a16:creationId xmlns:a16="http://schemas.microsoft.com/office/drawing/2014/main" id="{C5412276-5E67-7F46-AF87-AE99D43910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9118" name="Freeform 68">
            <a:extLst>
              <a:ext uri="{FF2B5EF4-FFF2-40B4-BE49-F238E27FC236}">
                <a16:creationId xmlns:a16="http://schemas.microsoft.com/office/drawing/2014/main" id="{3D3B879C-2441-804B-8293-C624B3D8AA31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19" name="Freeform 68">
            <a:extLst>
              <a:ext uri="{FF2B5EF4-FFF2-40B4-BE49-F238E27FC236}">
                <a16:creationId xmlns:a16="http://schemas.microsoft.com/office/drawing/2014/main" id="{AD1EC172-979C-E849-B59D-1537ECAC102A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0" name="Freeform 68">
            <a:extLst>
              <a:ext uri="{FF2B5EF4-FFF2-40B4-BE49-F238E27FC236}">
                <a16:creationId xmlns:a16="http://schemas.microsoft.com/office/drawing/2014/main" id="{2E8F42E9-1308-B944-82C4-BE6D42204A8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1" name="Freeform 68">
            <a:extLst>
              <a:ext uri="{FF2B5EF4-FFF2-40B4-BE49-F238E27FC236}">
                <a16:creationId xmlns:a16="http://schemas.microsoft.com/office/drawing/2014/main" id="{428CEC54-5519-3442-B503-6C0B97BFB72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2" name="Line 57">
            <a:extLst>
              <a:ext uri="{FF2B5EF4-FFF2-40B4-BE49-F238E27FC236}">
                <a16:creationId xmlns:a16="http://schemas.microsoft.com/office/drawing/2014/main" id="{0E36A3C0-3CF0-B642-9B1D-EF930A0ACE8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9123" name="Freeform 68">
            <a:extLst>
              <a:ext uri="{FF2B5EF4-FFF2-40B4-BE49-F238E27FC236}">
                <a16:creationId xmlns:a16="http://schemas.microsoft.com/office/drawing/2014/main" id="{1FEFC598-6305-D046-8A71-48747733A8FB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89124" name="TextBox 82">
            <a:extLst>
              <a:ext uri="{FF2B5EF4-FFF2-40B4-BE49-F238E27FC236}">
                <a16:creationId xmlns:a16="http://schemas.microsoft.com/office/drawing/2014/main" id="{ED468D99-F1D4-4D4A-8935-6636B2A3C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89125" name="TextBox 162">
            <a:extLst>
              <a:ext uri="{FF2B5EF4-FFF2-40B4-BE49-F238E27FC236}">
                <a16:creationId xmlns:a16="http://schemas.microsoft.com/office/drawing/2014/main" id="{13F78998-5617-7B4F-8F9E-E23A383D1C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89126" name="Group 84">
            <a:extLst>
              <a:ext uri="{FF2B5EF4-FFF2-40B4-BE49-F238E27FC236}">
                <a16:creationId xmlns:a16="http://schemas.microsoft.com/office/drawing/2014/main" id="{EFCEFBD0-72EF-4043-9B3A-CA829DFF541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89144" name="TextBox 163">
              <a:extLst>
                <a:ext uri="{FF2B5EF4-FFF2-40B4-BE49-F238E27FC236}">
                  <a16:creationId xmlns:a16="http://schemas.microsoft.com/office/drawing/2014/main" id="{D2268C93-4FC0-BB43-883C-E75860B00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5" name="TextBox 164">
              <a:extLst>
                <a:ext uri="{FF2B5EF4-FFF2-40B4-BE49-F238E27FC236}">
                  <a16:creationId xmlns:a16="http://schemas.microsoft.com/office/drawing/2014/main" id="{B586C488-F856-BE4C-ADD2-3A29791C21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6" name="TextBox 166">
              <a:extLst>
                <a:ext uri="{FF2B5EF4-FFF2-40B4-BE49-F238E27FC236}">
                  <a16:creationId xmlns:a16="http://schemas.microsoft.com/office/drawing/2014/main" id="{17D3ADDF-5A18-3F43-AF33-B22BC7AB68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7" name="TextBox 168">
              <a:extLst>
                <a:ext uri="{FF2B5EF4-FFF2-40B4-BE49-F238E27FC236}">
                  <a16:creationId xmlns:a16="http://schemas.microsoft.com/office/drawing/2014/main" id="{D5CAADCC-9324-6B4C-9548-91F0ADCCD1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8" name="TextBox 170">
              <a:extLst>
                <a:ext uri="{FF2B5EF4-FFF2-40B4-BE49-F238E27FC236}">
                  <a16:creationId xmlns:a16="http://schemas.microsoft.com/office/drawing/2014/main" id="{B7CE26FE-B0F1-2946-8F20-CACC4B833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9127" name="Group 172">
            <a:extLst>
              <a:ext uri="{FF2B5EF4-FFF2-40B4-BE49-F238E27FC236}">
                <a16:creationId xmlns:a16="http://schemas.microsoft.com/office/drawing/2014/main" id="{12418F9E-6DF8-204B-826C-5FA00510193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89139" name="TextBox 174">
              <a:extLst>
                <a:ext uri="{FF2B5EF4-FFF2-40B4-BE49-F238E27FC236}">
                  <a16:creationId xmlns:a16="http://schemas.microsoft.com/office/drawing/2014/main" id="{5937D567-7255-6C4C-BCF5-022E6030D8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0" name="TextBox 175">
              <a:extLst>
                <a:ext uri="{FF2B5EF4-FFF2-40B4-BE49-F238E27FC236}">
                  <a16:creationId xmlns:a16="http://schemas.microsoft.com/office/drawing/2014/main" id="{EFF14146-C26D-1D42-BADB-51C1AD8C61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1" name="TextBox 177">
              <a:extLst>
                <a:ext uri="{FF2B5EF4-FFF2-40B4-BE49-F238E27FC236}">
                  <a16:creationId xmlns:a16="http://schemas.microsoft.com/office/drawing/2014/main" id="{8D3435AA-9EE1-D840-9425-BF68DE9C84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42" name="TextBox 178">
              <a:extLst>
                <a:ext uri="{FF2B5EF4-FFF2-40B4-BE49-F238E27FC236}">
                  <a16:creationId xmlns:a16="http://schemas.microsoft.com/office/drawing/2014/main" id="{A9FD9188-57F2-474A-B8FE-ADDF7889CE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43" name="TextBox 180">
              <a:extLst>
                <a:ext uri="{FF2B5EF4-FFF2-40B4-BE49-F238E27FC236}">
                  <a16:creationId xmlns:a16="http://schemas.microsoft.com/office/drawing/2014/main" id="{D12DECF8-B094-7F4B-94E2-D99093555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89128" name="Title 1">
            <a:extLst>
              <a:ext uri="{FF2B5EF4-FFF2-40B4-BE49-F238E27FC236}">
                <a16:creationId xmlns:a16="http://schemas.microsoft.com/office/drawing/2014/main" id="{410ED236-6734-FE48-A14C-6D726CDE829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5</a:t>
            </a:r>
            <a:r>
              <a:rPr lang="en-US" altLang="en-US"/>
              <a:t> + </a:t>
            </a:r>
            <a:r>
              <a:rPr lang="en-US" altLang="en-US">
                <a:solidFill>
                  <a:srgbClr val="00B050"/>
                </a:solidFill>
              </a:rPr>
              <a:t>6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11</a:t>
            </a:r>
          </a:p>
        </p:txBody>
      </p:sp>
      <p:grpSp>
        <p:nvGrpSpPr>
          <p:cNvPr id="89129" name="Group 169">
            <a:extLst>
              <a:ext uri="{FF2B5EF4-FFF2-40B4-BE49-F238E27FC236}">
                <a16:creationId xmlns:a16="http://schemas.microsoft.com/office/drawing/2014/main" id="{B6C5C1D6-2BC8-7743-B8AD-E17F6400C036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89134" name="TextBox 171">
              <a:extLst>
                <a:ext uri="{FF2B5EF4-FFF2-40B4-BE49-F238E27FC236}">
                  <a16:creationId xmlns:a16="http://schemas.microsoft.com/office/drawing/2014/main" id="{E21B9B25-45BD-EF49-9ED2-ACE9381BC2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35" name="TextBox 173">
              <a:extLst>
                <a:ext uri="{FF2B5EF4-FFF2-40B4-BE49-F238E27FC236}">
                  <a16:creationId xmlns:a16="http://schemas.microsoft.com/office/drawing/2014/main" id="{9B65EC09-8CC1-B640-8B6E-AFAD760736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9136" name="TextBox 176">
              <a:extLst>
                <a:ext uri="{FF2B5EF4-FFF2-40B4-BE49-F238E27FC236}">
                  <a16:creationId xmlns:a16="http://schemas.microsoft.com/office/drawing/2014/main" id="{DF947888-7164-1E4F-989E-600ECB5B7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37" name="TextBox 179">
              <a:extLst>
                <a:ext uri="{FF2B5EF4-FFF2-40B4-BE49-F238E27FC236}">
                  <a16:creationId xmlns:a16="http://schemas.microsoft.com/office/drawing/2014/main" id="{42659DFB-083A-8642-BD92-9F17725319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9138" name="TextBox 182">
              <a:extLst>
                <a:ext uri="{FF2B5EF4-FFF2-40B4-BE49-F238E27FC236}">
                  <a16:creationId xmlns:a16="http://schemas.microsoft.com/office/drawing/2014/main" id="{CFF282D4-1B87-D74B-8DBC-7927BA5DD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9130" name="Group 160">
            <a:extLst>
              <a:ext uri="{FF2B5EF4-FFF2-40B4-BE49-F238E27FC236}">
                <a16:creationId xmlns:a16="http://schemas.microsoft.com/office/drawing/2014/main" id="{C4454C59-0AFF-6D43-AD70-059933AFA69F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89131" name="TextBox 161">
              <a:extLst>
                <a:ext uri="{FF2B5EF4-FFF2-40B4-BE49-F238E27FC236}">
                  <a16:creationId xmlns:a16="http://schemas.microsoft.com/office/drawing/2014/main" id="{8831D7F5-7CEB-0D46-B332-44309CDA08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0 1 0 1 1</a:t>
              </a:r>
            </a:p>
          </p:txBody>
        </p:sp>
        <p:cxnSp>
          <p:nvCxnSpPr>
            <p:cNvPr id="89132" name="Straight Connector 165">
              <a:extLst>
                <a:ext uri="{FF2B5EF4-FFF2-40B4-BE49-F238E27FC236}">
                  <a16:creationId xmlns:a16="http://schemas.microsoft.com/office/drawing/2014/main" id="{2690AC55-41CF-6F41-A098-A6F3775ECA9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33" name="TextBox 167">
              <a:extLst>
                <a:ext uri="{FF2B5EF4-FFF2-40B4-BE49-F238E27FC236}">
                  <a16:creationId xmlns:a16="http://schemas.microsoft.com/office/drawing/2014/main" id="{621501F0-8F41-8445-A384-B4C286911A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7" name="Group 181">
            <a:extLst>
              <a:ext uri="{FF2B5EF4-FFF2-40B4-BE49-F238E27FC236}">
                <a16:creationId xmlns:a16="http://schemas.microsoft.com/office/drawing/2014/main" id="{EAA73F88-35BA-804F-B4A2-B32BBBFC307D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1281" name="TextBox 183">
              <a:extLst>
                <a:ext uri="{FF2B5EF4-FFF2-40B4-BE49-F238E27FC236}">
                  <a16:creationId xmlns:a16="http://schemas.microsoft.com/office/drawing/2014/main" id="{668BC0F8-E893-1044-9F06-B42BA708AE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2" name="TextBox 184">
              <a:extLst>
                <a:ext uri="{FF2B5EF4-FFF2-40B4-BE49-F238E27FC236}">
                  <a16:creationId xmlns:a16="http://schemas.microsoft.com/office/drawing/2014/main" id="{9BE2F15D-5222-2D42-8B30-872F398E6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3" name="TextBox 185">
              <a:extLst>
                <a:ext uri="{FF2B5EF4-FFF2-40B4-BE49-F238E27FC236}">
                  <a16:creationId xmlns:a16="http://schemas.microsoft.com/office/drawing/2014/main" id="{B04B3CC8-C0CA-BB44-A8C8-95F234D74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284" name="TextBox 186">
              <a:extLst>
                <a:ext uri="{FF2B5EF4-FFF2-40B4-BE49-F238E27FC236}">
                  <a16:creationId xmlns:a16="http://schemas.microsoft.com/office/drawing/2014/main" id="{13496EE6-D809-E449-9E41-77195FD246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285" name="TextBox 187">
              <a:extLst>
                <a:ext uri="{FF2B5EF4-FFF2-40B4-BE49-F238E27FC236}">
                  <a16:creationId xmlns:a16="http://schemas.microsoft.com/office/drawing/2014/main" id="{2C32F76D-104F-A14B-920A-6D8418D2C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1138" name="Freeform 15">
            <a:extLst>
              <a:ext uri="{FF2B5EF4-FFF2-40B4-BE49-F238E27FC236}">
                <a16:creationId xmlns:a16="http://schemas.microsoft.com/office/drawing/2014/main" id="{20F4F3FD-6ED3-814D-A2F0-E3593EC9B955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39" name="Group 4">
            <a:extLst>
              <a:ext uri="{FF2B5EF4-FFF2-40B4-BE49-F238E27FC236}">
                <a16:creationId xmlns:a16="http://schemas.microsoft.com/office/drawing/2014/main" id="{67B79430-0647-F745-A7BF-04201722A691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1279" name="Rectangle 84">
              <a:extLst>
                <a:ext uri="{FF2B5EF4-FFF2-40B4-BE49-F238E27FC236}">
                  <a16:creationId xmlns:a16="http://schemas.microsoft.com/office/drawing/2014/main" id="{B17A3917-A151-1E4A-9DD5-72C21CCC0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80" name="Rectangle 85">
              <a:extLst>
                <a:ext uri="{FF2B5EF4-FFF2-40B4-BE49-F238E27FC236}">
                  <a16:creationId xmlns:a16="http://schemas.microsoft.com/office/drawing/2014/main" id="{04622D12-BDC0-8243-9B22-6BE75CB27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0" name="Group 7">
            <a:extLst>
              <a:ext uri="{FF2B5EF4-FFF2-40B4-BE49-F238E27FC236}">
                <a16:creationId xmlns:a16="http://schemas.microsoft.com/office/drawing/2014/main" id="{4B10A0E9-C6CD-174D-B818-94D6E3478AA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1277" name="Rectangle 92">
              <a:extLst>
                <a:ext uri="{FF2B5EF4-FFF2-40B4-BE49-F238E27FC236}">
                  <a16:creationId xmlns:a16="http://schemas.microsoft.com/office/drawing/2014/main" id="{313A87E6-DED2-AE43-896F-5FA7B5643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8" name="Rectangle 93">
              <a:extLst>
                <a:ext uri="{FF2B5EF4-FFF2-40B4-BE49-F238E27FC236}">
                  <a16:creationId xmlns:a16="http://schemas.microsoft.com/office/drawing/2014/main" id="{587B0CA7-FB9B-574E-BBED-7235827C0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1141" name="Rectangle 95">
            <a:extLst>
              <a:ext uri="{FF2B5EF4-FFF2-40B4-BE49-F238E27FC236}">
                <a16:creationId xmlns:a16="http://schemas.microsoft.com/office/drawing/2014/main" id="{5219039C-CF4A-1649-9B0D-1B1C85CF6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1142" name="Group 11">
            <a:extLst>
              <a:ext uri="{FF2B5EF4-FFF2-40B4-BE49-F238E27FC236}">
                <a16:creationId xmlns:a16="http://schemas.microsoft.com/office/drawing/2014/main" id="{15173B09-F43C-B240-95D1-1DE30EECC8F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1275" name="Rectangle 104">
              <a:extLst>
                <a:ext uri="{FF2B5EF4-FFF2-40B4-BE49-F238E27FC236}">
                  <a16:creationId xmlns:a16="http://schemas.microsoft.com/office/drawing/2014/main" id="{581A0C8D-34A1-C348-BA45-2C213F89BF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6" name="Rectangle 105">
              <a:extLst>
                <a:ext uri="{FF2B5EF4-FFF2-40B4-BE49-F238E27FC236}">
                  <a16:creationId xmlns:a16="http://schemas.microsoft.com/office/drawing/2014/main" id="{A059A1AF-BBF0-9247-8CA9-B011E1B91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3" name="Group 14">
            <a:extLst>
              <a:ext uri="{FF2B5EF4-FFF2-40B4-BE49-F238E27FC236}">
                <a16:creationId xmlns:a16="http://schemas.microsoft.com/office/drawing/2014/main" id="{DD716E6C-22CE-D146-97FA-AA4B1B588E8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1273" name="Rectangle 84">
              <a:extLst>
                <a:ext uri="{FF2B5EF4-FFF2-40B4-BE49-F238E27FC236}">
                  <a16:creationId xmlns:a16="http://schemas.microsoft.com/office/drawing/2014/main" id="{A9C5A578-14E8-3749-B5CE-4A5CBE56F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4" name="Rectangle 85">
              <a:extLst>
                <a:ext uri="{FF2B5EF4-FFF2-40B4-BE49-F238E27FC236}">
                  <a16:creationId xmlns:a16="http://schemas.microsoft.com/office/drawing/2014/main" id="{BDA65D5B-8966-EE43-85CC-24E287A32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4" name="Group 17">
            <a:extLst>
              <a:ext uri="{FF2B5EF4-FFF2-40B4-BE49-F238E27FC236}">
                <a16:creationId xmlns:a16="http://schemas.microsoft.com/office/drawing/2014/main" id="{B899E243-3FCB-1F4C-B0A3-62E287F3243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1271" name="Rectangle 84">
              <a:extLst>
                <a:ext uri="{FF2B5EF4-FFF2-40B4-BE49-F238E27FC236}">
                  <a16:creationId xmlns:a16="http://schemas.microsoft.com/office/drawing/2014/main" id="{25C2562F-696E-4E4B-9559-F85263CDB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2" name="Rectangle 85">
              <a:extLst>
                <a:ext uri="{FF2B5EF4-FFF2-40B4-BE49-F238E27FC236}">
                  <a16:creationId xmlns:a16="http://schemas.microsoft.com/office/drawing/2014/main" id="{AD4B6F75-5EEF-034F-9E32-8E91DD0F4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5" name="Group 20">
            <a:extLst>
              <a:ext uri="{FF2B5EF4-FFF2-40B4-BE49-F238E27FC236}">
                <a16:creationId xmlns:a16="http://schemas.microsoft.com/office/drawing/2014/main" id="{EDFA19E4-1E21-EB42-B042-8A42767BC7C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1269" name="Rectangle 84">
              <a:extLst>
                <a:ext uri="{FF2B5EF4-FFF2-40B4-BE49-F238E27FC236}">
                  <a16:creationId xmlns:a16="http://schemas.microsoft.com/office/drawing/2014/main" id="{672F23AB-C8DA-A048-8C46-932CE0B9A9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70" name="Rectangle 85">
              <a:extLst>
                <a:ext uri="{FF2B5EF4-FFF2-40B4-BE49-F238E27FC236}">
                  <a16:creationId xmlns:a16="http://schemas.microsoft.com/office/drawing/2014/main" id="{841E737A-3544-0D48-85D8-9396B29FC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6" name="Group 23">
            <a:extLst>
              <a:ext uri="{FF2B5EF4-FFF2-40B4-BE49-F238E27FC236}">
                <a16:creationId xmlns:a16="http://schemas.microsoft.com/office/drawing/2014/main" id="{75D8DE2E-EC47-3C45-A78A-46187C4F7F2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1267" name="Rectangle 84">
              <a:extLst>
                <a:ext uri="{FF2B5EF4-FFF2-40B4-BE49-F238E27FC236}">
                  <a16:creationId xmlns:a16="http://schemas.microsoft.com/office/drawing/2014/main" id="{F4D47C93-BEC0-4F4F-9FB3-BA2190C57A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68" name="Rectangle 85">
              <a:extLst>
                <a:ext uri="{FF2B5EF4-FFF2-40B4-BE49-F238E27FC236}">
                  <a16:creationId xmlns:a16="http://schemas.microsoft.com/office/drawing/2014/main" id="{C7243305-7586-3E4B-BC66-C64D4BA83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7" name="Group 26">
            <a:extLst>
              <a:ext uri="{FF2B5EF4-FFF2-40B4-BE49-F238E27FC236}">
                <a16:creationId xmlns:a16="http://schemas.microsoft.com/office/drawing/2014/main" id="{F1FCB52D-CAB3-B84A-980C-C3561058889C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1262" name="Line 57">
              <a:extLst>
                <a:ext uri="{FF2B5EF4-FFF2-40B4-BE49-F238E27FC236}">
                  <a16:creationId xmlns:a16="http://schemas.microsoft.com/office/drawing/2014/main" id="{5F280A0C-6D00-AF48-BCE3-36D2936733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3" name="Line 57">
              <a:extLst>
                <a:ext uri="{FF2B5EF4-FFF2-40B4-BE49-F238E27FC236}">
                  <a16:creationId xmlns:a16="http://schemas.microsoft.com/office/drawing/2014/main" id="{2A7ED48D-57EC-4447-9960-F27CA2D0DA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4" name="Line 57">
              <a:extLst>
                <a:ext uri="{FF2B5EF4-FFF2-40B4-BE49-F238E27FC236}">
                  <a16:creationId xmlns:a16="http://schemas.microsoft.com/office/drawing/2014/main" id="{48344A45-15D9-E04C-8F58-DC5152F0E5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5" name="Line 57">
              <a:extLst>
                <a:ext uri="{FF2B5EF4-FFF2-40B4-BE49-F238E27FC236}">
                  <a16:creationId xmlns:a16="http://schemas.microsoft.com/office/drawing/2014/main" id="{27A923D6-DEAF-7D46-A008-1D082263E8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6" name="Line 57">
              <a:extLst>
                <a:ext uri="{FF2B5EF4-FFF2-40B4-BE49-F238E27FC236}">
                  <a16:creationId xmlns:a16="http://schemas.microsoft.com/office/drawing/2014/main" id="{44BBE825-CA47-FE42-B50B-B90579DF5B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1148" name="Group 32">
            <a:extLst>
              <a:ext uri="{FF2B5EF4-FFF2-40B4-BE49-F238E27FC236}">
                <a16:creationId xmlns:a16="http://schemas.microsoft.com/office/drawing/2014/main" id="{CCFD6CBF-12B1-EB46-8260-7F7E2E1660F8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1260" name="Rectangle 84">
              <a:extLst>
                <a:ext uri="{FF2B5EF4-FFF2-40B4-BE49-F238E27FC236}">
                  <a16:creationId xmlns:a16="http://schemas.microsoft.com/office/drawing/2014/main" id="{1966EB35-FFE4-654E-85D0-3581A56A1A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61" name="Rectangle 85">
              <a:extLst>
                <a:ext uri="{FF2B5EF4-FFF2-40B4-BE49-F238E27FC236}">
                  <a16:creationId xmlns:a16="http://schemas.microsoft.com/office/drawing/2014/main" id="{5229E6B3-18FA-B340-B703-7F4F405E2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49" name="Group 35">
            <a:extLst>
              <a:ext uri="{FF2B5EF4-FFF2-40B4-BE49-F238E27FC236}">
                <a16:creationId xmlns:a16="http://schemas.microsoft.com/office/drawing/2014/main" id="{737DB7BB-AC2F-E849-A811-DBA55B6A57C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1258" name="Rectangle 84">
              <a:extLst>
                <a:ext uri="{FF2B5EF4-FFF2-40B4-BE49-F238E27FC236}">
                  <a16:creationId xmlns:a16="http://schemas.microsoft.com/office/drawing/2014/main" id="{4EE09044-8C9C-9648-BAA3-337BE1F7E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9" name="Rectangle 85">
              <a:extLst>
                <a:ext uri="{FF2B5EF4-FFF2-40B4-BE49-F238E27FC236}">
                  <a16:creationId xmlns:a16="http://schemas.microsoft.com/office/drawing/2014/main" id="{700A9727-94DA-CA41-B654-33BE59F1F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0" name="Group 38">
            <a:extLst>
              <a:ext uri="{FF2B5EF4-FFF2-40B4-BE49-F238E27FC236}">
                <a16:creationId xmlns:a16="http://schemas.microsoft.com/office/drawing/2014/main" id="{DAA6F77A-BDEA-924B-9C8A-2148A3FED98A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1256" name="Rectangle 84">
              <a:extLst>
                <a:ext uri="{FF2B5EF4-FFF2-40B4-BE49-F238E27FC236}">
                  <a16:creationId xmlns:a16="http://schemas.microsoft.com/office/drawing/2014/main" id="{64CB783A-0EA1-EA44-A932-19D0880DE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7" name="Rectangle 85">
              <a:extLst>
                <a:ext uri="{FF2B5EF4-FFF2-40B4-BE49-F238E27FC236}">
                  <a16:creationId xmlns:a16="http://schemas.microsoft.com/office/drawing/2014/main" id="{CC7C3E77-6A2F-AB4A-8733-9B1A97205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1" name="Group 41">
            <a:extLst>
              <a:ext uri="{FF2B5EF4-FFF2-40B4-BE49-F238E27FC236}">
                <a16:creationId xmlns:a16="http://schemas.microsoft.com/office/drawing/2014/main" id="{B94E773F-B2C2-0C4D-B75A-9377C60CEE6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1254" name="Rectangle 84">
              <a:extLst>
                <a:ext uri="{FF2B5EF4-FFF2-40B4-BE49-F238E27FC236}">
                  <a16:creationId xmlns:a16="http://schemas.microsoft.com/office/drawing/2014/main" id="{259FD291-55B4-6642-B85F-C16944CE1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5" name="Rectangle 85">
              <a:extLst>
                <a:ext uri="{FF2B5EF4-FFF2-40B4-BE49-F238E27FC236}">
                  <a16:creationId xmlns:a16="http://schemas.microsoft.com/office/drawing/2014/main" id="{2C2F580F-052C-9245-909B-722288C29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2" name="Group 44">
            <a:extLst>
              <a:ext uri="{FF2B5EF4-FFF2-40B4-BE49-F238E27FC236}">
                <a16:creationId xmlns:a16="http://schemas.microsoft.com/office/drawing/2014/main" id="{79C2D4E7-2F2C-E840-A83D-3BFB37208973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1252" name="Rectangle 84">
              <a:extLst>
                <a:ext uri="{FF2B5EF4-FFF2-40B4-BE49-F238E27FC236}">
                  <a16:creationId xmlns:a16="http://schemas.microsoft.com/office/drawing/2014/main" id="{13E13929-303E-4D4A-AC80-2C0E55137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1253" name="Rectangle 85">
              <a:extLst>
                <a:ext uri="{FF2B5EF4-FFF2-40B4-BE49-F238E27FC236}">
                  <a16:creationId xmlns:a16="http://schemas.microsoft.com/office/drawing/2014/main" id="{BC8B5E5E-4C36-4E43-880A-326250CE8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1153" name="Group 47">
            <a:extLst>
              <a:ext uri="{FF2B5EF4-FFF2-40B4-BE49-F238E27FC236}">
                <a16:creationId xmlns:a16="http://schemas.microsoft.com/office/drawing/2014/main" id="{571DDB23-2309-DE4A-A265-E1C9A02744BB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1247" name="Line 57">
              <a:extLst>
                <a:ext uri="{FF2B5EF4-FFF2-40B4-BE49-F238E27FC236}">
                  <a16:creationId xmlns:a16="http://schemas.microsoft.com/office/drawing/2014/main" id="{71B49ABA-BD2A-5C41-9E18-5DF21D9EE3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8" name="Line 57">
              <a:extLst>
                <a:ext uri="{FF2B5EF4-FFF2-40B4-BE49-F238E27FC236}">
                  <a16:creationId xmlns:a16="http://schemas.microsoft.com/office/drawing/2014/main" id="{C45D4806-003C-5745-9A6A-91AD4898F0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9" name="Line 57">
              <a:extLst>
                <a:ext uri="{FF2B5EF4-FFF2-40B4-BE49-F238E27FC236}">
                  <a16:creationId xmlns:a16="http://schemas.microsoft.com/office/drawing/2014/main" id="{1A256831-E767-0248-97B1-0F69337FEC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0" name="Line 57">
              <a:extLst>
                <a:ext uri="{FF2B5EF4-FFF2-40B4-BE49-F238E27FC236}">
                  <a16:creationId xmlns:a16="http://schemas.microsoft.com/office/drawing/2014/main" id="{374CEF93-F503-D142-8491-43D18F95E8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1" name="Line 57">
              <a:extLst>
                <a:ext uri="{FF2B5EF4-FFF2-40B4-BE49-F238E27FC236}">
                  <a16:creationId xmlns:a16="http://schemas.microsoft.com/office/drawing/2014/main" id="{0B7B7745-376A-F441-9870-59E79D9017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154" name="Line 63">
            <a:extLst>
              <a:ext uri="{FF2B5EF4-FFF2-40B4-BE49-F238E27FC236}">
                <a16:creationId xmlns:a16="http://schemas.microsoft.com/office/drawing/2014/main" id="{F033C72D-D37E-2847-A001-CBF4F7DD9B10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5" name="Line 63">
            <a:extLst>
              <a:ext uri="{FF2B5EF4-FFF2-40B4-BE49-F238E27FC236}">
                <a16:creationId xmlns:a16="http://schemas.microsoft.com/office/drawing/2014/main" id="{7CAF4613-FA64-DC42-AB60-015266317D2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6" name="Line 57">
            <a:extLst>
              <a:ext uri="{FF2B5EF4-FFF2-40B4-BE49-F238E27FC236}">
                <a16:creationId xmlns:a16="http://schemas.microsoft.com/office/drawing/2014/main" id="{EACF9BE7-E7FF-594F-B567-F5AE5D68E7C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7" name="Line 57">
            <a:extLst>
              <a:ext uri="{FF2B5EF4-FFF2-40B4-BE49-F238E27FC236}">
                <a16:creationId xmlns:a16="http://schemas.microsoft.com/office/drawing/2014/main" id="{574568C4-A640-A04F-8E1B-EAA2DCB9C5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8" name="Line 57">
            <a:extLst>
              <a:ext uri="{FF2B5EF4-FFF2-40B4-BE49-F238E27FC236}">
                <a16:creationId xmlns:a16="http://schemas.microsoft.com/office/drawing/2014/main" id="{CAD6C32C-0B97-364F-97BE-6224F4DE16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59" name="Line 57">
            <a:extLst>
              <a:ext uri="{FF2B5EF4-FFF2-40B4-BE49-F238E27FC236}">
                <a16:creationId xmlns:a16="http://schemas.microsoft.com/office/drawing/2014/main" id="{2C29A90C-4693-404A-BC28-21838433215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60" name="Line 57">
            <a:extLst>
              <a:ext uri="{FF2B5EF4-FFF2-40B4-BE49-F238E27FC236}">
                <a16:creationId xmlns:a16="http://schemas.microsoft.com/office/drawing/2014/main" id="{7FB9AA0E-840C-264A-A0B1-E0D3E187E6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61" name="Group 60">
            <a:extLst>
              <a:ext uri="{FF2B5EF4-FFF2-40B4-BE49-F238E27FC236}">
                <a16:creationId xmlns:a16="http://schemas.microsoft.com/office/drawing/2014/main" id="{5E4B8B15-6CE4-3C40-A545-27E1116926C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1232" name="Group 61">
              <a:extLst>
                <a:ext uri="{FF2B5EF4-FFF2-40B4-BE49-F238E27FC236}">
                  <a16:creationId xmlns:a16="http://schemas.microsoft.com/office/drawing/2014/main" id="{F9244764-BA93-9E47-A6D8-5305F42C11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1245" name="Rectangle 84">
                <a:extLst>
                  <a:ext uri="{FF2B5EF4-FFF2-40B4-BE49-F238E27FC236}">
                    <a16:creationId xmlns:a16="http://schemas.microsoft.com/office/drawing/2014/main" id="{DAD1FFFF-A0C6-6942-893E-B5A3F24C2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6" name="Rectangle 85">
                <a:extLst>
                  <a:ext uri="{FF2B5EF4-FFF2-40B4-BE49-F238E27FC236}">
                    <a16:creationId xmlns:a16="http://schemas.microsoft.com/office/drawing/2014/main" id="{EC79B066-B14D-E94D-A773-4832D5BA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3" name="Group 62">
              <a:extLst>
                <a:ext uri="{FF2B5EF4-FFF2-40B4-BE49-F238E27FC236}">
                  <a16:creationId xmlns:a16="http://schemas.microsoft.com/office/drawing/2014/main" id="{36F6CF00-42BD-9D48-AB85-60BAF2018D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1243" name="Rectangle 84">
                <a:extLst>
                  <a:ext uri="{FF2B5EF4-FFF2-40B4-BE49-F238E27FC236}">
                    <a16:creationId xmlns:a16="http://schemas.microsoft.com/office/drawing/2014/main" id="{E9C98192-79CC-4E4F-8D0D-757572FEE0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4" name="Rectangle 85">
                <a:extLst>
                  <a:ext uri="{FF2B5EF4-FFF2-40B4-BE49-F238E27FC236}">
                    <a16:creationId xmlns:a16="http://schemas.microsoft.com/office/drawing/2014/main" id="{51DAB483-6D69-024F-B92D-D7A32F121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4" name="Group 63">
              <a:extLst>
                <a:ext uri="{FF2B5EF4-FFF2-40B4-BE49-F238E27FC236}">
                  <a16:creationId xmlns:a16="http://schemas.microsoft.com/office/drawing/2014/main" id="{7AF07ADE-3658-AB4E-A38C-448DB09023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1241" name="Rectangle 84">
                <a:extLst>
                  <a:ext uri="{FF2B5EF4-FFF2-40B4-BE49-F238E27FC236}">
                    <a16:creationId xmlns:a16="http://schemas.microsoft.com/office/drawing/2014/main" id="{6B240301-A8EE-2841-A95A-C0C63B29F8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1242" name="Rectangle 85">
                <a:extLst>
                  <a:ext uri="{FF2B5EF4-FFF2-40B4-BE49-F238E27FC236}">
                    <a16:creationId xmlns:a16="http://schemas.microsoft.com/office/drawing/2014/main" id="{1508036C-25CC-AF49-8506-6CBC58089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5" name="Group 64">
              <a:extLst>
                <a:ext uri="{FF2B5EF4-FFF2-40B4-BE49-F238E27FC236}">
                  <a16:creationId xmlns:a16="http://schemas.microsoft.com/office/drawing/2014/main" id="{4E9AB8C5-02BA-EE48-A67C-9117111FE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1239" name="Rectangle 84">
                <a:extLst>
                  <a:ext uri="{FF2B5EF4-FFF2-40B4-BE49-F238E27FC236}">
                    <a16:creationId xmlns:a16="http://schemas.microsoft.com/office/drawing/2014/main" id="{90C2D471-DCA6-F548-B624-FDFF88DAC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40" name="Rectangle 85">
                <a:extLst>
                  <a:ext uri="{FF2B5EF4-FFF2-40B4-BE49-F238E27FC236}">
                    <a16:creationId xmlns:a16="http://schemas.microsoft.com/office/drawing/2014/main" id="{2B36F447-532F-0743-A046-0788AA342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1236" name="Group 65">
              <a:extLst>
                <a:ext uri="{FF2B5EF4-FFF2-40B4-BE49-F238E27FC236}">
                  <a16:creationId xmlns:a16="http://schemas.microsoft.com/office/drawing/2014/main" id="{729D5ED7-DCE6-414D-8D53-B442AB0BED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1237" name="Rectangle 84">
                <a:extLst>
                  <a:ext uri="{FF2B5EF4-FFF2-40B4-BE49-F238E27FC236}">
                    <a16:creationId xmlns:a16="http://schemas.microsoft.com/office/drawing/2014/main" id="{C023A4A4-B466-6C43-91C2-96C297792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1238" name="Rectangle 85">
                <a:extLst>
                  <a:ext uri="{FF2B5EF4-FFF2-40B4-BE49-F238E27FC236}">
                    <a16:creationId xmlns:a16="http://schemas.microsoft.com/office/drawing/2014/main" id="{89CF23F3-ADB3-C940-8348-C832A2066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1162" name="Group 104">
            <a:extLst>
              <a:ext uri="{FF2B5EF4-FFF2-40B4-BE49-F238E27FC236}">
                <a16:creationId xmlns:a16="http://schemas.microsoft.com/office/drawing/2014/main" id="{65397AE5-F09E-4341-BA97-16569AE426AF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1197" name="Group 111">
              <a:extLst>
                <a:ext uri="{FF2B5EF4-FFF2-40B4-BE49-F238E27FC236}">
                  <a16:creationId xmlns:a16="http://schemas.microsoft.com/office/drawing/2014/main" id="{07FBDE20-A1D9-4748-8598-4D3442EF3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1226" name="Freeform 19">
                <a:extLst>
                  <a:ext uri="{FF2B5EF4-FFF2-40B4-BE49-F238E27FC236}">
                    <a16:creationId xmlns:a16="http://schemas.microsoft.com/office/drawing/2014/main" id="{6DEB7700-E6CC-774F-B25F-AF9FEA1B3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7" name="Freeform 20">
                <a:extLst>
                  <a:ext uri="{FF2B5EF4-FFF2-40B4-BE49-F238E27FC236}">
                    <a16:creationId xmlns:a16="http://schemas.microsoft.com/office/drawing/2014/main" id="{96E12C33-BBB7-AB4D-AA6F-31C20F683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8" name="Freeform 21">
                <a:extLst>
                  <a:ext uri="{FF2B5EF4-FFF2-40B4-BE49-F238E27FC236}">
                    <a16:creationId xmlns:a16="http://schemas.microsoft.com/office/drawing/2014/main" id="{36D2E3EE-DA1A-574B-9554-EA864D29D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9" name="Freeform 22">
                <a:extLst>
                  <a:ext uri="{FF2B5EF4-FFF2-40B4-BE49-F238E27FC236}">
                    <a16:creationId xmlns:a16="http://schemas.microsoft.com/office/drawing/2014/main" id="{37006C73-4D3C-1C4E-9F6F-8A6091490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0" name="Freeform 23">
                <a:extLst>
                  <a:ext uri="{FF2B5EF4-FFF2-40B4-BE49-F238E27FC236}">
                    <a16:creationId xmlns:a16="http://schemas.microsoft.com/office/drawing/2014/main" id="{4AFF52C9-4807-9E41-A41E-5C4574535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31" name="Freeform 24">
                <a:extLst>
                  <a:ext uri="{FF2B5EF4-FFF2-40B4-BE49-F238E27FC236}">
                    <a16:creationId xmlns:a16="http://schemas.microsoft.com/office/drawing/2014/main" id="{3CEE2938-A95A-314C-9123-0C941D523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98" name="Group 111">
              <a:extLst>
                <a:ext uri="{FF2B5EF4-FFF2-40B4-BE49-F238E27FC236}">
                  <a16:creationId xmlns:a16="http://schemas.microsoft.com/office/drawing/2014/main" id="{732D9880-D149-F44E-A7BD-EFA2E06B9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1220" name="Freeform 19">
                <a:extLst>
                  <a:ext uri="{FF2B5EF4-FFF2-40B4-BE49-F238E27FC236}">
                    <a16:creationId xmlns:a16="http://schemas.microsoft.com/office/drawing/2014/main" id="{919899A2-7C4E-B84B-8265-A37133B0E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1" name="Freeform 20">
                <a:extLst>
                  <a:ext uri="{FF2B5EF4-FFF2-40B4-BE49-F238E27FC236}">
                    <a16:creationId xmlns:a16="http://schemas.microsoft.com/office/drawing/2014/main" id="{E22E5FDD-1754-4346-A32C-88969803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2" name="Freeform 21">
                <a:extLst>
                  <a:ext uri="{FF2B5EF4-FFF2-40B4-BE49-F238E27FC236}">
                    <a16:creationId xmlns:a16="http://schemas.microsoft.com/office/drawing/2014/main" id="{AF99A8AE-DCA6-4F47-A079-C4216D365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3" name="Freeform 22">
                <a:extLst>
                  <a:ext uri="{FF2B5EF4-FFF2-40B4-BE49-F238E27FC236}">
                    <a16:creationId xmlns:a16="http://schemas.microsoft.com/office/drawing/2014/main" id="{101A6651-1B29-7A47-A0E8-307DFCDCF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4" name="Freeform 23">
                <a:extLst>
                  <a:ext uri="{FF2B5EF4-FFF2-40B4-BE49-F238E27FC236}">
                    <a16:creationId xmlns:a16="http://schemas.microsoft.com/office/drawing/2014/main" id="{8A21D3D8-4FD7-2543-A862-F0900A5B2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25" name="Freeform 24">
                <a:extLst>
                  <a:ext uri="{FF2B5EF4-FFF2-40B4-BE49-F238E27FC236}">
                    <a16:creationId xmlns:a16="http://schemas.microsoft.com/office/drawing/2014/main" id="{D8777B6F-A6A1-C441-A177-43C12E4A3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199" name="Group 111">
              <a:extLst>
                <a:ext uri="{FF2B5EF4-FFF2-40B4-BE49-F238E27FC236}">
                  <a16:creationId xmlns:a16="http://schemas.microsoft.com/office/drawing/2014/main" id="{A6F12E9B-9871-9043-956C-53913B70A2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1214" name="Freeform 19">
                <a:extLst>
                  <a:ext uri="{FF2B5EF4-FFF2-40B4-BE49-F238E27FC236}">
                    <a16:creationId xmlns:a16="http://schemas.microsoft.com/office/drawing/2014/main" id="{908581FF-F7F2-BC4F-989E-34E3B6FB9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5" name="Freeform 20">
                <a:extLst>
                  <a:ext uri="{FF2B5EF4-FFF2-40B4-BE49-F238E27FC236}">
                    <a16:creationId xmlns:a16="http://schemas.microsoft.com/office/drawing/2014/main" id="{B05E789B-B9AA-C847-A00F-AAD6752C4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6" name="Freeform 21">
                <a:extLst>
                  <a:ext uri="{FF2B5EF4-FFF2-40B4-BE49-F238E27FC236}">
                    <a16:creationId xmlns:a16="http://schemas.microsoft.com/office/drawing/2014/main" id="{7E6BD6E9-E531-854A-B70F-4EBE17470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7" name="Freeform 22">
                <a:extLst>
                  <a:ext uri="{FF2B5EF4-FFF2-40B4-BE49-F238E27FC236}">
                    <a16:creationId xmlns:a16="http://schemas.microsoft.com/office/drawing/2014/main" id="{E3067CE8-559E-5C4B-9A18-A24D6D9E1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8" name="Freeform 23">
                <a:extLst>
                  <a:ext uri="{FF2B5EF4-FFF2-40B4-BE49-F238E27FC236}">
                    <a16:creationId xmlns:a16="http://schemas.microsoft.com/office/drawing/2014/main" id="{BEFADE8B-167B-534A-892F-68372662D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9" name="Freeform 24">
                <a:extLst>
                  <a:ext uri="{FF2B5EF4-FFF2-40B4-BE49-F238E27FC236}">
                    <a16:creationId xmlns:a16="http://schemas.microsoft.com/office/drawing/2014/main" id="{43821724-357A-CD4A-A426-885BFD050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200" name="Group 111">
              <a:extLst>
                <a:ext uri="{FF2B5EF4-FFF2-40B4-BE49-F238E27FC236}">
                  <a16:creationId xmlns:a16="http://schemas.microsoft.com/office/drawing/2014/main" id="{59D83BDE-4A36-4545-8656-943168F28D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1208" name="Freeform 19">
                <a:extLst>
                  <a:ext uri="{FF2B5EF4-FFF2-40B4-BE49-F238E27FC236}">
                    <a16:creationId xmlns:a16="http://schemas.microsoft.com/office/drawing/2014/main" id="{F557ED63-7238-0044-93D9-53AA5B043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9" name="Freeform 20">
                <a:extLst>
                  <a:ext uri="{FF2B5EF4-FFF2-40B4-BE49-F238E27FC236}">
                    <a16:creationId xmlns:a16="http://schemas.microsoft.com/office/drawing/2014/main" id="{C419CCA9-35E4-E445-BBA2-203D1241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0" name="Freeform 21">
                <a:extLst>
                  <a:ext uri="{FF2B5EF4-FFF2-40B4-BE49-F238E27FC236}">
                    <a16:creationId xmlns:a16="http://schemas.microsoft.com/office/drawing/2014/main" id="{ACEF9B93-CA3E-F243-9BEE-2D7CB185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1" name="Freeform 22">
                <a:extLst>
                  <a:ext uri="{FF2B5EF4-FFF2-40B4-BE49-F238E27FC236}">
                    <a16:creationId xmlns:a16="http://schemas.microsoft.com/office/drawing/2014/main" id="{AB08F1F6-4440-7943-BFA3-56FF6488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2" name="Freeform 23">
                <a:extLst>
                  <a:ext uri="{FF2B5EF4-FFF2-40B4-BE49-F238E27FC236}">
                    <a16:creationId xmlns:a16="http://schemas.microsoft.com/office/drawing/2014/main" id="{01434390-CC33-8E43-A7EC-E11189677D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13" name="Freeform 24">
                <a:extLst>
                  <a:ext uri="{FF2B5EF4-FFF2-40B4-BE49-F238E27FC236}">
                    <a16:creationId xmlns:a16="http://schemas.microsoft.com/office/drawing/2014/main" id="{D0501AE5-FC37-1540-BF59-8A71F1D86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1201" name="Group 111">
              <a:extLst>
                <a:ext uri="{FF2B5EF4-FFF2-40B4-BE49-F238E27FC236}">
                  <a16:creationId xmlns:a16="http://schemas.microsoft.com/office/drawing/2014/main" id="{BCC574EE-F1B6-B84C-A850-1E13EEE03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1202" name="Freeform 19">
                <a:extLst>
                  <a:ext uri="{FF2B5EF4-FFF2-40B4-BE49-F238E27FC236}">
                    <a16:creationId xmlns:a16="http://schemas.microsoft.com/office/drawing/2014/main" id="{A3082CAF-BF64-6B4D-A48D-5E6083A33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3" name="Freeform 20">
                <a:extLst>
                  <a:ext uri="{FF2B5EF4-FFF2-40B4-BE49-F238E27FC236}">
                    <a16:creationId xmlns:a16="http://schemas.microsoft.com/office/drawing/2014/main" id="{2F4C2257-E780-C540-B157-28C0519A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4" name="Freeform 21">
                <a:extLst>
                  <a:ext uri="{FF2B5EF4-FFF2-40B4-BE49-F238E27FC236}">
                    <a16:creationId xmlns:a16="http://schemas.microsoft.com/office/drawing/2014/main" id="{2F89D2D1-9EC0-A846-8639-DF1F59E3D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5" name="Freeform 22">
                <a:extLst>
                  <a:ext uri="{FF2B5EF4-FFF2-40B4-BE49-F238E27FC236}">
                    <a16:creationId xmlns:a16="http://schemas.microsoft.com/office/drawing/2014/main" id="{4CA6B8DD-DB6A-D640-A3BE-653AD9FFC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6" name="Freeform 23">
                <a:extLst>
                  <a:ext uri="{FF2B5EF4-FFF2-40B4-BE49-F238E27FC236}">
                    <a16:creationId xmlns:a16="http://schemas.microsoft.com/office/drawing/2014/main" id="{06D24ED9-626A-D643-A4A9-D4B709509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07" name="Freeform 24">
                <a:extLst>
                  <a:ext uri="{FF2B5EF4-FFF2-40B4-BE49-F238E27FC236}">
                    <a16:creationId xmlns:a16="http://schemas.microsoft.com/office/drawing/2014/main" id="{78A8410E-0F3D-3C4C-9499-3BB490735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1163" name="Line 63">
            <a:extLst>
              <a:ext uri="{FF2B5EF4-FFF2-40B4-BE49-F238E27FC236}">
                <a16:creationId xmlns:a16="http://schemas.microsoft.com/office/drawing/2014/main" id="{24C88C99-BFC8-DC4F-A4C3-C00CF8041C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1164" name="Group 141">
            <a:extLst>
              <a:ext uri="{FF2B5EF4-FFF2-40B4-BE49-F238E27FC236}">
                <a16:creationId xmlns:a16="http://schemas.microsoft.com/office/drawing/2014/main" id="{AFFB79D7-7BC2-3C44-A007-EC1CF3D4E6F3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1192" name="Line 57">
              <a:extLst>
                <a:ext uri="{FF2B5EF4-FFF2-40B4-BE49-F238E27FC236}">
                  <a16:creationId xmlns:a16="http://schemas.microsoft.com/office/drawing/2014/main" id="{253D50C4-1386-C14A-978C-307E0456A3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3" name="Line 57">
              <a:extLst>
                <a:ext uri="{FF2B5EF4-FFF2-40B4-BE49-F238E27FC236}">
                  <a16:creationId xmlns:a16="http://schemas.microsoft.com/office/drawing/2014/main" id="{B880BEB8-F65F-6047-A643-4964957F20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4" name="Line 57">
              <a:extLst>
                <a:ext uri="{FF2B5EF4-FFF2-40B4-BE49-F238E27FC236}">
                  <a16:creationId xmlns:a16="http://schemas.microsoft.com/office/drawing/2014/main" id="{1D8033CC-1A66-DB4F-92C5-E74954BC05E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5" name="Line 57">
              <a:extLst>
                <a:ext uri="{FF2B5EF4-FFF2-40B4-BE49-F238E27FC236}">
                  <a16:creationId xmlns:a16="http://schemas.microsoft.com/office/drawing/2014/main" id="{70FD745B-E49B-0B42-A446-1D459B8C0C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6" name="Line 57">
              <a:extLst>
                <a:ext uri="{FF2B5EF4-FFF2-40B4-BE49-F238E27FC236}">
                  <a16:creationId xmlns:a16="http://schemas.microsoft.com/office/drawing/2014/main" id="{1FF62060-65F5-0F4F-8BCD-E9789FA24F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1165" name="Group 147">
            <a:extLst>
              <a:ext uri="{FF2B5EF4-FFF2-40B4-BE49-F238E27FC236}">
                <a16:creationId xmlns:a16="http://schemas.microsoft.com/office/drawing/2014/main" id="{AE4543D2-8CD5-9B45-9686-29567F5D859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1187" name="Line 57">
              <a:extLst>
                <a:ext uri="{FF2B5EF4-FFF2-40B4-BE49-F238E27FC236}">
                  <a16:creationId xmlns:a16="http://schemas.microsoft.com/office/drawing/2014/main" id="{A6F97798-1606-654F-9313-D3881F6410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8" name="Line 57">
              <a:extLst>
                <a:ext uri="{FF2B5EF4-FFF2-40B4-BE49-F238E27FC236}">
                  <a16:creationId xmlns:a16="http://schemas.microsoft.com/office/drawing/2014/main" id="{00592F2C-1F8B-E346-9860-5844502944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9" name="Line 57">
              <a:extLst>
                <a:ext uri="{FF2B5EF4-FFF2-40B4-BE49-F238E27FC236}">
                  <a16:creationId xmlns:a16="http://schemas.microsoft.com/office/drawing/2014/main" id="{4FB9CD7A-FE0B-7E46-A1E7-BE7D579103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0" name="Line 57">
              <a:extLst>
                <a:ext uri="{FF2B5EF4-FFF2-40B4-BE49-F238E27FC236}">
                  <a16:creationId xmlns:a16="http://schemas.microsoft.com/office/drawing/2014/main" id="{7846CD51-BB1C-A54E-AD9C-41BF99F21D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1" name="Line 57">
              <a:extLst>
                <a:ext uri="{FF2B5EF4-FFF2-40B4-BE49-F238E27FC236}">
                  <a16:creationId xmlns:a16="http://schemas.microsoft.com/office/drawing/2014/main" id="{3BD61E30-0C87-B04E-A9DE-79969E50B36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1166" name="Freeform 68">
            <a:extLst>
              <a:ext uri="{FF2B5EF4-FFF2-40B4-BE49-F238E27FC236}">
                <a16:creationId xmlns:a16="http://schemas.microsoft.com/office/drawing/2014/main" id="{D09F9E31-8EED-5046-A709-B3ACFBB18ED9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7" name="Freeform 68">
            <a:extLst>
              <a:ext uri="{FF2B5EF4-FFF2-40B4-BE49-F238E27FC236}">
                <a16:creationId xmlns:a16="http://schemas.microsoft.com/office/drawing/2014/main" id="{9F4D3B0F-4D63-F94D-8DF5-F0CF73AA2491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8" name="Freeform 68">
            <a:extLst>
              <a:ext uri="{FF2B5EF4-FFF2-40B4-BE49-F238E27FC236}">
                <a16:creationId xmlns:a16="http://schemas.microsoft.com/office/drawing/2014/main" id="{A9959F90-EA29-3D48-B3AE-13798FAD1C14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69" name="Freeform 68">
            <a:extLst>
              <a:ext uri="{FF2B5EF4-FFF2-40B4-BE49-F238E27FC236}">
                <a16:creationId xmlns:a16="http://schemas.microsoft.com/office/drawing/2014/main" id="{677886C8-D3C4-C942-BB70-B80A7767545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70" name="Line 57">
            <a:extLst>
              <a:ext uri="{FF2B5EF4-FFF2-40B4-BE49-F238E27FC236}">
                <a16:creationId xmlns:a16="http://schemas.microsoft.com/office/drawing/2014/main" id="{7F32FAD7-0646-4C4C-93C2-89E5F1059D0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1171" name="Freeform 68">
            <a:extLst>
              <a:ext uri="{FF2B5EF4-FFF2-40B4-BE49-F238E27FC236}">
                <a16:creationId xmlns:a16="http://schemas.microsoft.com/office/drawing/2014/main" id="{A1CB9D4E-4F24-A84F-9837-B124AD6FB3AD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1172" name="TextBox 82">
            <a:extLst>
              <a:ext uri="{FF2B5EF4-FFF2-40B4-BE49-F238E27FC236}">
                <a16:creationId xmlns:a16="http://schemas.microsoft.com/office/drawing/2014/main" id="{00FA400D-439D-2E48-A2F5-2B3977FDA0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1173" name="TextBox 162">
            <a:extLst>
              <a:ext uri="{FF2B5EF4-FFF2-40B4-BE49-F238E27FC236}">
                <a16:creationId xmlns:a16="http://schemas.microsoft.com/office/drawing/2014/main" id="{97288ED7-1ACE-E140-B88E-EFAFECC7C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1174" name="Group 84">
            <a:extLst>
              <a:ext uri="{FF2B5EF4-FFF2-40B4-BE49-F238E27FC236}">
                <a16:creationId xmlns:a16="http://schemas.microsoft.com/office/drawing/2014/main" id="{45273432-C158-644E-BDD2-55257A7CAA8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1182" name="TextBox 163">
              <a:extLst>
                <a:ext uri="{FF2B5EF4-FFF2-40B4-BE49-F238E27FC236}">
                  <a16:creationId xmlns:a16="http://schemas.microsoft.com/office/drawing/2014/main" id="{00B88DCD-C735-0F43-8713-6BD0590864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3" name="TextBox 164">
              <a:extLst>
                <a:ext uri="{FF2B5EF4-FFF2-40B4-BE49-F238E27FC236}">
                  <a16:creationId xmlns:a16="http://schemas.microsoft.com/office/drawing/2014/main" id="{54FE27F9-5110-C14D-882B-8C6008867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4" name="TextBox 166">
              <a:extLst>
                <a:ext uri="{FF2B5EF4-FFF2-40B4-BE49-F238E27FC236}">
                  <a16:creationId xmlns:a16="http://schemas.microsoft.com/office/drawing/2014/main" id="{5FC32D27-CCC2-6B4F-AA9D-00FE1FE03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5" name="TextBox 168">
              <a:extLst>
                <a:ext uri="{FF2B5EF4-FFF2-40B4-BE49-F238E27FC236}">
                  <a16:creationId xmlns:a16="http://schemas.microsoft.com/office/drawing/2014/main" id="{2C9FE2FA-C909-2C44-9885-93D34E44F0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6" name="TextBox 170">
              <a:extLst>
                <a:ext uri="{FF2B5EF4-FFF2-40B4-BE49-F238E27FC236}">
                  <a16:creationId xmlns:a16="http://schemas.microsoft.com/office/drawing/2014/main" id="{4CCEAE7B-79D2-DC49-A984-96457BB970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1175" name="Group 172">
            <a:extLst>
              <a:ext uri="{FF2B5EF4-FFF2-40B4-BE49-F238E27FC236}">
                <a16:creationId xmlns:a16="http://schemas.microsoft.com/office/drawing/2014/main" id="{0A6B8314-0452-4548-8C5B-868FEFA2B3D9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1177" name="TextBox 174">
              <a:extLst>
                <a:ext uri="{FF2B5EF4-FFF2-40B4-BE49-F238E27FC236}">
                  <a16:creationId xmlns:a16="http://schemas.microsoft.com/office/drawing/2014/main" id="{D169AF4F-B06B-2040-AC4C-E4FB2FC652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78" name="TextBox 175">
              <a:extLst>
                <a:ext uri="{FF2B5EF4-FFF2-40B4-BE49-F238E27FC236}">
                  <a16:creationId xmlns:a16="http://schemas.microsoft.com/office/drawing/2014/main" id="{66630674-DB13-7840-9628-B9D0A0825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79" name="TextBox 177">
              <a:extLst>
                <a:ext uri="{FF2B5EF4-FFF2-40B4-BE49-F238E27FC236}">
                  <a16:creationId xmlns:a16="http://schemas.microsoft.com/office/drawing/2014/main" id="{8549EADD-638C-D644-8659-FF54F86483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1180" name="TextBox 178">
              <a:extLst>
                <a:ext uri="{FF2B5EF4-FFF2-40B4-BE49-F238E27FC236}">
                  <a16:creationId xmlns:a16="http://schemas.microsoft.com/office/drawing/2014/main" id="{72D2AFE5-6DAD-5045-B7A5-B46F2E35C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1181" name="TextBox 180">
              <a:extLst>
                <a:ext uri="{FF2B5EF4-FFF2-40B4-BE49-F238E27FC236}">
                  <a16:creationId xmlns:a16="http://schemas.microsoft.com/office/drawing/2014/main" id="{71937E6D-8F3B-B246-96BC-B3A1EB244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1176" name="Title 1">
            <a:extLst>
              <a:ext uri="{FF2B5EF4-FFF2-40B4-BE49-F238E27FC236}">
                <a16:creationId xmlns:a16="http://schemas.microsoft.com/office/drawing/2014/main" id="{5AF0FD2F-5747-8440-A7F6-FE850449F13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</p:spTree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11">
            <a:extLst>
              <a:ext uri="{FF2B5EF4-FFF2-40B4-BE49-F238E27FC236}">
                <a16:creationId xmlns:a16="http://schemas.microsoft.com/office/drawing/2014/main" id="{DC610114-71A6-CC4B-8D0C-78A5C67DBF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0" name="TextBox 125">
            <a:extLst>
              <a:ext uri="{FF2B5EF4-FFF2-40B4-BE49-F238E27FC236}">
                <a16:creationId xmlns:a16="http://schemas.microsoft.com/office/drawing/2014/main" id="{C2A9EB0A-A971-9F4D-9E44-73000805B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6473826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Table 3.2 from the textbook ]</a:t>
            </a:r>
          </a:p>
        </p:txBody>
      </p:sp>
      <p:sp>
        <p:nvSpPr>
          <p:cNvPr id="27651" name="Title 1">
            <a:extLst>
              <a:ext uri="{FF2B5EF4-FFF2-40B4-BE49-F238E27FC236}">
                <a16:creationId xmlns:a16="http://schemas.microsoft.com/office/drawing/2014/main" id="{63F5E64B-0BDF-DB42-8776-8BE30C2F7CE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61" name="Group 181">
            <a:extLst>
              <a:ext uri="{FF2B5EF4-FFF2-40B4-BE49-F238E27FC236}">
                <a16:creationId xmlns:a16="http://schemas.microsoft.com/office/drawing/2014/main" id="{FA9830BE-5F96-6E4E-BB4F-46BED59E6E26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2311" name="TextBox 183">
              <a:extLst>
                <a:ext uri="{FF2B5EF4-FFF2-40B4-BE49-F238E27FC236}">
                  <a16:creationId xmlns:a16="http://schemas.microsoft.com/office/drawing/2014/main" id="{43C88CC3-3DCF-F640-87F0-5A5E25991C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2" name="TextBox 184">
              <a:extLst>
                <a:ext uri="{FF2B5EF4-FFF2-40B4-BE49-F238E27FC236}">
                  <a16:creationId xmlns:a16="http://schemas.microsoft.com/office/drawing/2014/main" id="{E6682D0D-1A93-3344-B80C-25FA9C40A2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3" name="TextBox 185">
              <a:extLst>
                <a:ext uri="{FF2B5EF4-FFF2-40B4-BE49-F238E27FC236}">
                  <a16:creationId xmlns:a16="http://schemas.microsoft.com/office/drawing/2014/main" id="{3F118312-29FE-3343-B07F-B8330299AF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314" name="TextBox 186">
              <a:extLst>
                <a:ext uri="{FF2B5EF4-FFF2-40B4-BE49-F238E27FC236}">
                  <a16:creationId xmlns:a16="http://schemas.microsoft.com/office/drawing/2014/main" id="{716161AD-BCD2-924A-BA12-C88546009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315" name="TextBox 187">
              <a:extLst>
                <a:ext uri="{FF2B5EF4-FFF2-40B4-BE49-F238E27FC236}">
                  <a16:creationId xmlns:a16="http://schemas.microsoft.com/office/drawing/2014/main" id="{85A3FAD6-760A-6F4A-B542-53A6B7922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2162" name="Freeform 15">
            <a:extLst>
              <a:ext uri="{FF2B5EF4-FFF2-40B4-BE49-F238E27FC236}">
                <a16:creationId xmlns:a16="http://schemas.microsoft.com/office/drawing/2014/main" id="{1D22D401-4D26-BC41-ACA9-253DABB46B0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63" name="Group 4">
            <a:extLst>
              <a:ext uri="{FF2B5EF4-FFF2-40B4-BE49-F238E27FC236}">
                <a16:creationId xmlns:a16="http://schemas.microsoft.com/office/drawing/2014/main" id="{BF380645-95D3-9B45-9469-DB9C41C24172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2309" name="Rectangle 84">
              <a:extLst>
                <a:ext uri="{FF2B5EF4-FFF2-40B4-BE49-F238E27FC236}">
                  <a16:creationId xmlns:a16="http://schemas.microsoft.com/office/drawing/2014/main" id="{79B9AA4F-E11D-AE4A-ABFB-1A27CCDEF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10" name="Rectangle 85">
              <a:extLst>
                <a:ext uri="{FF2B5EF4-FFF2-40B4-BE49-F238E27FC236}">
                  <a16:creationId xmlns:a16="http://schemas.microsoft.com/office/drawing/2014/main" id="{6B9EDC39-2DAF-1344-8911-CCAD14291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4" name="Group 7">
            <a:extLst>
              <a:ext uri="{FF2B5EF4-FFF2-40B4-BE49-F238E27FC236}">
                <a16:creationId xmlns:a16="http://schemas.microsoft.com/office/drawing/2014/main" id="{67B62A2A-C639-624F-AC05-D2294E7EF098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2307" name="Rectangle 92">
              <a:extLst>
                <a:ext uri="{FF2B5EF4-FFF2-40B4-BE49-F238E27FC236}">
                  <a16:creationId xmlns:a16="http://schemas.microsoft.com/office/drawing/2014/main" id="{32805857-3FDB-954C-A977-A513A9A491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8" name="Rectangle 93">
              <a:extLst>
                <a:ext uri="{FF2B5EF4-FFF2-40B4-BE49-F238E27FC236}">
                  <a16:creationId xmlns:a16="http://schemas.microsoft.com/office/drawing/2014/main" id="{EB5E2295-263A-9B41-878D-40213ADF5D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2165" name="Rectangle 95">
            <a:extLst>
              <a:ext uri="{FF2B5EF4-FFF2-40B4-BE49-F238E27FC236}">
                <a16:creationId xmlns:a16="http://schemas.microsoft.com/office/drawing/2014/main" id="{D83D909B-948C-7049-9293-13EBB5B11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2166" name="Group 11">
            <a:extLst>
              <a:ext uri="{FF2B5EF4-FFF2-40B4-BE49-F238E27FC236}">
                <a16:creationId xmlns:a16="http://schemas.microsoft.com/office/drawing/2014/main" id="{1312B412-683C-4341-894D-56294CC3F922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2305" name="Rectangle 104">
              <a:extLst>
                <a:ext uri="{FF2B5EF4-FFF2-40B4-BE49-F238E27FC236}">
                  <a16:creationId xmlns:a16="http://schemas.microsoft.com/office/drawing/2014/main" id="{198B3BFE-6448-9744-9087-EE4B6EDE76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6" name="Rectangle 105">
              <a:extLst>
                <a:ext uri="{FF2B5EF4-FFF2-40B4-BE49-F238E27FC236}">
                  <a16:creationId xmlns:a16="http://schemas.microsoft.com/office/drawing/2014/main" id="{BEF7E6D5-688E-2649-BB58-828606797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7" name="Group 14">
            <a:extLst>
              <a:ext uri="{FF2B5EF4-FFF2-40B4-BE49-F238E27FC236}">
                <a16:creationId xmlns:a16="http://schemas.microsoft.com/office/drawing/2014/main" id="{8DE73A14-48F8-9F49-8110-9682F87443E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2303" name="Rectangle 84">
              <a:extLst>
                <a:ext uri="{FF2B5EF4-FFF2-40B4-BE49-F238E27FC236}">
                  <a16:creationId xmlns:a16="http://schemas.microsoft.com/office/drawing/2014/main" id="{01A943CE-F7BF-0F4E-9C11-E56DEF907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4" name="Rectangle 85">
              <a:extLst>
                <a:ext uri="{FF2B5EF4-FFF2-40B4-BE49-F238E27FC236}">
                  <a16:creationId xmlns:a16="http://schemas.microsoft.com/office/drawing/2014/main" id="{BC620D9E-CD63-2E41-875A-192502D021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8" name="Group 17">
            <a:extLst>
              <a:ext uri="{FF2B5EF4-FFF2-40B4-BE49-F238E27FC236}">
                <a16:creationId xmlns:a16="http://schemas.microsoft.com/office/drawing/2014/main" id="{1A3111E8-19F7-6446-9BCE-5151F88D170C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2301" name="Rectangle 84">
              <a:extLst>
                <a:ext uri="{FF2B5EF4-FFF2-40B4-BE49-F238E27FC236}">
                  <a16:creationId xmlns:a16="http://schemas.microsoft.com/office/drawing/2014/main" id="{D9989F3F-2AFB-8743-BE4F-0D72A3953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2" name="Rectangle 85">
              <a:extLst>
                <a:ext uri="{FF2B5EF4-FFF2-40B4-BE49-F238E27FC236}">
                  <a16:creationId xmlns:a16="http://schemas.microsoft.com/office/drawing/2014/main" id="{5FE74519-455F-4043-B5F8-87A2A71DD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69" name="Group 20">
            <a:extLst>
              <a:ext uri="{FF2B5EF4-FFF2-40B4-BE49-F238E27FC236}">
                <a16:creationId xmlns:a16="http://schemas.microsoft.com/office/drawing/2014/main" id="{923BB21F-7177-0346-BB6D-C0257950B15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2299" name="Rectangle 84">
              <a:extLst>
                <a:ext uri="{FF2B5EF4-FFF2-40B4-BE49-F238E27FC236}">
                  <a16:creationId xmlns:a16="http://schemas.microsoft.com/office/drawing/2014/main" id="{A0F7E33E-4916-4148-847C-89DB25DA1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300" name="Rectangle 85">
              <a:extLst>
                <a:ext uri="{FF2B5EF4-FFF2-40B4-BE49-F238E27FC236}">
                  <a16:creationId xmlns:a16="http://schemas.microsoft.com/office/drawing/2014/main" id="{C7340045-40B7-C740-9B9C-A2E830B95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0" name="Group 23">
            <a:extLst>
              <a:ext uri="{FF2B5EF4-FFF2-40B4-BE49-F238E27FC236}">
                <a16:creationId xmlns:a16="http://schemas.microsoft.com/office/drawing/2014/main" id="{66D82C2E-6097-8E4C-9162-8F3990ED9666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2297" name="Rectangle 84">
              <a:extLst>
                <a:ext uri="{FF2B5EF4-FFF2-40B4-BE49-F238E27FC236}">
                  <a16:creationId xmlns:a16="http://schemas.microsoft.com/office/drawing/2014/main" id="{9551D399-34F6-6747-BE55-C82A4E808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98" name="Rectangle 85">
              <a:extLst>
                <a:ext uri="{FF2B5EF4-FFF2-40B4-BE49-F238E27FC236}">
                  <a16:creationId xmlns:a16="http://schemas.microsoft.com/office/drawing/2014/main" id="{08919003-379E-FE41-9BEE-C4A53167A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1" name="Group 26">
            <a:extLst>
              <a:ext uri="{FF2B5EF4-FFF2-40B4-BE49-F238E27FC236}">
                <a16:creationId xmlns:a16="http://schemas.microsoft.com/office/drawing/2014/main" id="{6F64D29A-4D8A-3B4F-8010-E98825C3CA9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2292" name="Line 57">
              <a:extLst>
                <a:ext uri="{FF2B5EF4-FFF2-40B4-BE49-F238E27FC236}">
                  <a16:creationId xmlns:a16="http://schemas.microsoft.com/office/drawing/2014/main" id="{F5EE2F95-F6A1-E749-B42A-1575E9460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3" name="Line 57">
              <a:extLst>
                <a:ext uri="{FF2B5EF4-FFF2-40B4-BE49-F238E27FC236}">
                  <a16:creationId xmlns:a16="http://schemas.microsoft.com/office/drawing/2014/main" id="{88241C92-7FAE-C64C-9E6F-45E68224C8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4" name="Line 57">
              <a:extLst>
                <a:ext uri="{FF2B5EF4-FFF2-40B4-BE49-F238E27FC236}">
                  <a16:creationId xmlns:a16="http://schemas.microsoft.com/office/drawing/2014/main" id="{A52D6ABF-7963-D34D-AA74-5A01AFA51A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5" name="Line 57">
              <a:extLst>
                <a:ext uri="{FF2B5EF4-FFF2-40B4-BE49-F238E27FC236}">
                  <a16:creationId xmlns:a16="http://schemas.microsoft.com/office/drawing/2014/main" id="{B17C8B82-00D4-054A-9974-EBE18F65CD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6" name="Line 57">
              <a:extLst>
                <a:ext uri="{FF2B5EF4-FFF2-40B4-BE49-F238E27FC236}">
                  <a16:creationId xmlns:a16="http://schemas.microsoft.com/office/drawing/2014/main" id="{97BAD90E-FBAC-4D41-A733-CF79B58228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172" name="Group 32">
            <a:extLst>
              <a:ext uri="{FF2B5EF4-FFF2-40B4-BE49-F238E27FC236}">
                <a16:creationId xmlns:a16="http://schemas.microsoft.com/office/drawing/2014/main" id="{9B013784-78AD-E848-910B-8F69E6ABC75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2290" name="Rectangle 84">
              <a:extLst>
                <a:ext uri="{FF2B5EF4-FFF2-40B4-BE49-F238E27FC236}">
                  <a16:creationId xmlns:a16="http://schemas.microsoft.com/office/drawing/2014/main" id="{4DD7A9F5-59E5-984B-8B18-136578127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91" name="Rectangle 85">
              <a:extLst>
                <a:ext uri="{FF2B5EF4-FFF2-40B4-BE49-F238E27FC236}">
                  <a16:creationId xmlns:a16="http://schemas.microsoft.com/office/drawing/2014/main" id="{A69C90FC-A712-E445-8AD8-AFC99ECA9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3" name="Group 35">
            <a:extLst>
              <a:ext uri="{FF2B5EF4-FFF2-40B4-BE49-F238E27FC236}">
                <a16:creationId xmlns:a16="http://schemas.microsoft.com/office/drawing/2014/main" id="{ED5FC627-11E3-594F-829B-40C83F5B5B8E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2288" name="Rectangle 84">
              <a:extLst>
                <a:ext uri="{FF2B5EF4-FFF2-40B4-BE49-F238E27FC236}">
                  <a16:creationId xmlns:a16="http://schemas.microsoft.com/office/drawing/2014/main" id="{0D6F232B-0E8D-B545-9567-80E286D2F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9" name="Rectangle 85">
              <a:extLst>
                <a:ext uri="{FF2B5EF4-FFF2-40B4-BE49-F238E27FC236}">
                  <a16:creationId xmlns:a16="http://schemas.microsoft.com/office/drawing/2014/main" id="{546D7F65-C370-0244-9688-A58787707E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4" name="Group 38">
            <a:extLst>
              <a:ext uri="{FF2B5EF4-FFF2-40B4-BE49-F238E27FC236}">
                <a16:creationId xmlns:a16="http://schemas.microsoft.com/office/drawing/2014/main" id="{87417B01-C460-894B-A32F-E079D585073C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2286" name="Rectangle 84">
              <a:extLst>
                <a:ext uri="{FF2B5EF4-FFF2-40B4-BE49-F238E27FC236}">
                  <a16:creationId xmlns:a16="http://schemas.microsoft.com/office/drawing/2014/main" id="{06E90EB3-3CEA-3446-9D78-17E1EA54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7" name="Rectangle 85">
              <a:extLst>
                <a:ext uri="{FF2B5EF4-FFF2-40B4-BE49-F238E27FC236}">
                  <a16:creationId xmlns:a16="http://schemas.microsoft.com/office/drawing/2014/main" id="{3704F8A9-9534-A440-8AC2-41B13E79B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5" name="Group 41">
            <a:extLst>
              <a:ext uri="{FF2B5EF4-FFF2-40B4-BE49-F238E27FC236}">
                <a16:creationId xmlns:a16="http://schemas.microsoft.com/office/drawing/2014/main" id="{25158173-AD96-A04C-88B3-80573D6B5840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2284" name="Rectangle 84">
              <a:extLst>
                <a:ext uri="{FF2B5EF4-FFF2-40B4-BE49-F238E27FC236}">
                  <a16:creationId xmlns:a16="http://schemas.microsoft.com/office/drawing/2014/main" id="{D6CF8857-35C2-2A4D-A212-B0C07E6B3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5" name="Rectangle 85">
              <a:extLst>
                <a:ext uri="{FF2B5EF4-FFF2-40B4-BE49-F238E27FC236}">
                  <a16:creationId xmlns:a16="http://schemas.microsoft.com/office/drawing/2014/main" id="{DE4D47DB-DFF2-E143-9039-770356446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6" name="Group 44">
            <a:extLst>
              <a:ext uri="{FF2B5EF4-FFF2-40B4-BE49-F238E27FC236}">
                <a16:creationId xmlns:a16="http://schemas.microsoft.com/office/drawing/2014/main" id="{AD255511-DC75-FA4C-8DB8-CAFB85E0D1F4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2282" name="Rectangle 84">
              <a:extLst>
                <a:ext uri="{FF2B5EF4-FFF2-40B4-BE49-F238E27FC236}">
                  <a16:creationId xmlns:a16="http://schemas.microsoft.com/office/drawing/2014/main" id="{1E36C77A-295C-B34D-98B7-C8EC7A974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2283" name="Rectangle 85">
              <a:extLst>
                <a:ext uri="{FF2B5EF4-FFF2-40B4-BE49-F238E27FC236}">
                  <a16:creationId xmlns:a16="http://schemas.microsoft.com/office/drawing/2014/main" id="{7E27AA0C-AB9E-5C49-97D9-008A0DA1E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2177" name="Group 47">
            <a:extLst>
              <a:ext uri="{FF2B5EF4-FFF2-40B4-BE49-F238E27FC236}">
                <a16:creationId xmlns:a16="http://schemas.microsoft.com/office/drawing/2014/main" id="{4F5351A2-50E0-184F-BBC3-A4FA59A337E3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2277" name="Line 57">
              <a:extLst>
                <a:ext uri="{FF2B5EF4-FFF2-40B4-BE49-F238E27FC236}">
                  <a16:creationId xmlns:a16="http://schemas.microsoft.com/office/drawing/2014/main" id="{53F610A6-D498-944C-8DBD-A078D1EFF6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8" name="Line 57">
              <a:extLst>
                <a:ext uri="{FF2B5EF4-FFF2-40B4-BE49-F238E27FC236}">
                  <a16:creationId xmlns:a16="http://schemas.microsoft.com/office/drawing/2014/main" id="{375D0EDF-FFAC-2140-9851-5095F32915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9" name="Line 57">
              <a:extLst>
                <a:ext uri="{FF2B5EF4-FFF2-40B4-BE49-F238E27FC236}">
                  <a16:creationId xmlns:a16="http://schemas.microsoft.com/office/drawing/2014/main" id="{E8A6AA7D-C96C-8247-A617-1936DC5AF8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0" name="Line 57">
              <a:extLst>
                <a:ext uri="{FF2B5EF4-FFF2-40B4-BE49-F238E27FC236}">
                  <a16:creationId xmlns:a16="http://schemas.microsoft.com/office/drawing/2014/main" id="{69A23783-5578-B14B-9211-237CDE80B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1" name="Line 57">
              <a:extLst>
                <a:ext uri="{FF2B5EF4-FFF2-40B4-BE49-F238E27FC236}">
                  <a16:creationId xmlns:a16="http://schemas.microsoft.com/office/drawing/2014/main" id="{23D8D2F5-B347-5144-A3B7-F1654B89CEE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178" name="Line 63">
            <a:extLst>
              <a:ext uri="{FF2B5EF4-FFF2-40B4-BE49-F238E27FC236}">
                <a16:creationId xmlns:a16="http://schemas.microsoft.com/office/drawing/2014/main" id="{6672787F-CC64-7345-B417-16B27A62881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79" name="Line 63">
            <a:extLst>
              <a:ext uri="{FF2B5EF4-FFF2-40B4-BE49-F238E27FC236}">
                <a16:creationId xmlns:a16="http://schemas.microsoft.com/office/drawing/2014/main" id="{057EF936-9E26-D84C-AE43-2EFBF46F2E9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0" name="Line 57">
            <a:extLst>
              <a:ext uri="{FF2B5EF4-FFF2-40B4-BE49-F238E27FC236}">
                <a16:creationId xmlns:a16="http://schemas.microsoft.com/office/drawing/2014/main" id="{50BDC718-9033-6243-BEDB-710258CF1B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1" name="Line 57">
            <a:extLst>
              <a:ext uri="{FF2B5EF4-FFF2-40B4-BE49-F238E27FC236}">
                <a16:creationId xmlns:a16="http://schemas.microsoft.com/office/drawing/2014/main" id="{8F9E9020-4082-7D42-A6DA-1EC24E06DD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2" name="Line 57">
            <a:extLst>
              <a:ext uri="{FF2B5EF4-FFF2-40B4-BE49-F238E27FC236}">
                <a16:creationId xmlns:a16="http://schemas.microsoft.com/office/drawing/2014/main" id="{366FDBB4-BE93-4C4B-9346-0231FCC136C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3" name="Line 57">
            <a:extLst>
              <a:ext uri="{FF2B5EF4-FFF2-40B4-BE49-F238E27FC236}">
                <a16:creationId xmlns:a16="http://schemas.microsoft.com/office/drawing/2014/main" id="{B5BBA672-6973-6D47-9B84-B6A561F99E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84" name="Line 57">
            <a:extLst>
              <a:ext uri="{FF2B5EF4-FFF2-40B4-BE49-F238E27FC236}">
                <a16:creationId xmlns:a16="http://schemas.microsoft.com/office/drawing/2014/main" id="{8C089829-4A4E-D348-B9A1-6FBB5390D21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85" name="Group 60">
            <a:extLst>
              <a:ext uri="{FF2B5EF4-FFF2-40B4-BE49-F238E27FC236}">
                <a16:creationId xmlns:a16="http://schemas.microsoft.com/office/drawing/2014/main" id="{A2047052-2FEC-7D45-A396-11A3FA87A6F7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2262" name="Group 61">
              <a:extLst>
                <a:ext uri="{FF2B5EF4-FFF2-40B4-BE49-F238E27FC236}">
                  <a16:creationId xmlns:a16="http://schemas.microsoft.com/office/drawing/2014/main" id="{7BEC8EA6-5493-8E4A-9A75-6EE53F6144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2275" name="Rectangle 84">
                <a:extLst>
                  <a:ext uri="{FF2B5EF4-FFF2-40B4-BE49-F238E27FC236}">
                    <a16:creationId xmlns:a16="http://schemas.microsoft.com/office/drawing/2014/main" id="{C7583C61-2648-AC4C-AE7D-8D8B9BD0F3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6" name="Rectangle 85">
                <a:extLst>
                  <a:ext uri="{FF2B5EF4-FFF2-40B4-BE49-F238E27FC236}">
                    <a16:creationId xmlns:a16="http://schemas.microsoft.com/office/drawing/2014/main" id="{5FE582D9-6B6B-9A42-AC10-EDCA6CF04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3" name="Group 62">
              <a:extLst>
                <a:ext uri="{FF2B5EF4-FFF2-40B4-BE49-F238E27FC236}">
                  <a16:creationId xmlns:a16="http://schemas.microsoft.com/office/drawing/2014/main" id="{1ECD905F-C9AD-254F-A128-7803CA1EA7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2273" name="Rectangle 84">
                <a:extLst>
                  <a:ext uri="{FF2B5EF4-FFF2-40B4-BE49-F238E27FC236}">
                    <a16:creationId xmlns:a16="http://schemas.microsoft.com/office/drawing/2014/main" id="{B02A84FA-BD36-6B43-8F82-7E2F55FCF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4" name="Rectangle 85">
                <a:extLst>
                  <a:ext uri="{FF2B5EF4-FFF2-40B4-BE49-F238E27FC236}">
                    <a16:creationId xmlns:a16="http://schemas.microsoft.com/office/drawing/2014/main" id="{286FFF1F-0570-514E-95B0-E6BCC0B1B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4" name="Group 63">
              <a:extLst>
                <a:ext uri="{FF2B5EF4-FFF2-40B4-BE49-F238E27FC236}">
                  <a16:creationId xmlns:a16="http://schemas.microsoft.com/office/drawing/2014/main" id="{8C42BB3F-0B19-FE49-8AE6-6D588ED38E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2271" name="Rectangle 84">
                <a:extLst>
                  <a:ext uri="{FF2B5EF4-FFF2-40B4-BE49-F238E27FC236}">
                    <a16:creationId xmlns:a16="http://schemas.microsoft.com/office/drawing/2014/main" id="{50210D12-15B1-964C-B92D-65B586A43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2272" name="Rectangle 85">
                <a:extLst>
                  <a:ext uri="{FF2B5EF4-FFF2-40B4-BE49-F238E27FC236}">
                    <a16:creationId xmlns:a16="http://schemas.microsoft.com/office/drawing/2014/main" id="{1FE0C4A0-622E-8642-B776-F5D8B2D474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5" name="Group 64">
              <a:extLst>
                <a:ext uri="{FF2B5EF4-FFF2-40B4-BE49-F238E27FC236}">
                  <a16:creationId xmlns:a16="http://schemas.microsoft.com/office/drawing/2014/main" id="{4678669C-CF33-9C4E-9C55-F18F273085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2269" name="Rectangle 84">
                <a:extLst>
                  <a:ext uri="{FF2B5EF4-FFF2-40B4-BE49-F238E27FC236}">
                    <a16:creationId xmlns:a16="http://schemas.microsoft.com/office/drawing/2014/main" id="{7F636F13-EB3D-EE48-BBFE-8E3CC94E07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70" name="Rectangle 85">
                <a:extLst>
                  <a:ext uri="{FF2B5EF4-FFF2-40B4-BE49-F238E27FC236}">
                    <a16:creationId xmlns:a16="http://schemas.microsoft.com/office/drawing/2014/main" id="{BD008E01-D002-4C45-AC35-B16069FB9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2266" name="Group 65">
              <a:extLst>
                <a:ext uri="{FF2B5EF4-FFF2-40B4-BE49-F238E27FC236}">
                  <a16:creationId xmlns:a16="http://schemas.microsoft.com/office/drawing/2014/main" id="{99995E48-3F34-2647-9AB7-C8067E6D5C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2267" name="Rectangle 84">
                <a:extLst>
                  <a:ext uri="{FF2B5EF4-FFF2-40B4-BE49-F238E27FC236}">
                    <a16:creationId xmlns:a16="http://schemas.microsoft.com/office/drawing/2014/main" id="{087EBAD2-E1B6-584E-887D-08FD2D65A9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2268" name="Rectangle 85">
                <a:extLst>
                  <a:ext uri="{FF2B5EF4-FFF2-40B4-BE49-F238E27FC236}">
                    <a16:creationId xmlns:a16="http://schemas.microsoft.com/office/drawing/2014/main" id="{AA9AD48F-0875-F744-A42B-591BD5C31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2186" name="Group 104">
            <a:extLst>
              <a:ext uri="{FF2B5EF4-FFF2-40B4-BE49-F238E27FC236}">
                <a16:creationId xmlns:a16="http://schemas.microsoft.com/office/drawing/2014/main" id="{F80F4CB8-6ADD-904C-A176-EE5D4E714F0C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2227" name="Group 111">
              <a:extLst>
                <a:ext uri="{FF2B5EF4-FFF2-40B4-BE49-F238E27FC236}">
                  <a16:creationId xmlns:a16="http://schemas.microsoft.com/office/drawing/2014/main" id="{8BEA0E15-3FCB-164B-BF54-5861467A1C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2256" name="Freeform 19">
                <a:extLst>
                  <a:ext uri="{FF2B5EF4-FFF2-40B4-BE49-F238E27FC236}">
                    <a16:creationId xmlns:a16="http://schemas.microsoft.com/office/drawing/2014/main" id="{08AB6886-83F6-C046-8545-1BDF14855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7" name="Freeform 20">
                <a:extLst>
                  <a:ext uri="{FF2B5EF4-FFF2-40B4-BE49-F238E27FC236}">
                    <a16:creationId xmlns:a16="http://schemas.microsoft.com/office/drawing/2014/main" id="{8CE7673F-85AF-CB43-B7A5-337C7CE79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8" name="Freeform 21">
                <a:extLst>
                  <a:ext uri="{FF2B5EF4-FFF2-40B4-BE49-F238E27FC236}">
                    <a16:creationId xmlns:a16="http://schemas.microsoft.com/office/drawing/2014/main" id="{B002321D-4EBB-E24B-8143-880B2EF9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9" name="Freeform 22">
                <a:extLst>
                  <a:ext uri="{FF2B5EF4-FFF2-40B4-BE49-F238E27FC236}">
                    <a16:creationId xmlns:a16="http://schemas.microsoft.com/office/drawing/2014/main" id="{0F368DFA-A76F-B948-AEF3-67D937A3C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0" name="Freeform 23">
                <a:extLst>
                  <a:ext uri="{FF2B5EF4-FFF2-40B4-BE49-F238E27FC236}">
                    <a16:creationId xmlns:a16="http://schemas.microsoft.com/office/drawing/2014/main" id="{BD597D91-90F6-8340-97AD-E4D1B340C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61" name="Freeform 24">
                <a:extLst>
                  <a:ext uri="{FF2B5EF4-FFF2-40B4-BE49-F238E27FC236}">
                    <a16:creationId xmlns:a16="http://schemas.microsoft.com/office/drawing/2014/main" id="{5E1EA244-1491-B549-A8C9-1B1F3BAF0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28" name="Group 111">
              <a:extLst>
                <a:ext uri="{FF2B5EF4-FFF2-40B4-BE49-F238E27FC236}">
                  <a16:creationId xmlns:a16="http://schemas.microsoft.com/office/drawing/2014/main" id="{0C5D0764-E0CA-B74A-B725-B5A47E9706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2250" name="Freeform 19">
                <a:extLst>
                  <a:ext uri="{FF2B5EF4-FFF2-40B4-BE49-F238E27FC236}">
                    <a16:creationId xmlns:a16="http://schemas.microsoft.com/office/drawing/2014/main" id="{DEFFB6BB-2D1B-5849-A047-7C57E7486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1" name="Freeform 20">
                <a:extLst>
                  <a:ext uri="{FF2B5EF4-FFF2-40B4-BE49-F238E27FC236}">
                    <a16:creationId xmlns:a16="http://schemas.microsoft.com/office/drawing/2014/main" id="{AC51BFE9-E516-8548-9118-5D495CB97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2" name="Freeform 21">
                <a:extLst>
                  <a:ext uri="{FF2B5EF4-FFF2-40B4-BE49-F238E27FC236}">
                    <a16:creationId xmlns:a16="http://schemas.microsoft.com/office/drawing/2014/main" id="{5B5037C7-3268-EE4F-A0E9-B3CECFEF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3" name="Freeform 22">
                <a:extLst>
                  <a:ext uri="{FF2B5EF4-FFF2-40B4-BE49-F238E27FC236}">
                    <a16:creationId xmlns:a16="http://schemas.microsoft.com/office/drawing/2014/main" id="{CF700998-DBE9-994F-AC48-5D33D2EAC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4" name="Freeform 23">
                <a:extLst>
                  <a:ext uri="{FF2B5EF4-FFF2-40B4-BE49-F238E27FC236}">
                    <a16:creationId xmlns:a16="http://schemas.microsoft.com/office/drawing/2014/main" id="{0C1D18E8-A22A-0142-86B5-C84916059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55" name="Freeform 24">
                <a:extLst>
                  <a:ext uri="{FF2B5EF4-FFF2-40B4-BE49-F238E27FC236}">
                    <a16:creationId xmlns:a16="http://schemas.microsoft.com/office/drawing/2014/main" id="{60AE441B-94DB-FC46-9386-39B52B7B8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29" name="Group 111">
              <a:extLst>
                <a:ext uri="{FF2B5EF4-FFF2-40B4-BE49-F238E27FC236}">
                  <a16:creationId xmlns:a16="http://schemas.microsoft.com/office/drawing/2014/main" id="{C8E9AA82-626B-2C44-89EF-544DE72E83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2244" name="Freeform 19">
                <a:extLst>
                  <a:ext uri="{FF2B5EF4-FFF2-40B4-BE49-F238E27FC236}">
                    <a16:creationId xmlns:a16="http://schemas.microsoft.com/office/drawing/2014/main" id="{AB5CA311-6E6A-EB4B-BD7B-417CEE03B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5" name="Freeform 20">
                <a:extLst>
                  <a:ext uri="{FF2B5EF4-FFF2-40B4-BE49-F238E27FC236}">
                    <a16:creationId xmlns:a16="http://schemas.microsoft.com/office/drawing/2014/main" id="{EAE13A50-DD74-8F47-A70A-94C71C4A1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6" name="Freeform 21">
                <a:extLst>
                  <a:ext uri="{FF2B5EF4-FFF2-40B4-BE49-F238E27FC236}">
                    <a16:creationId xmlns:a16="http://schemas.microsoft.com/office/drawing/2014/main" id="{908F30B0-8764-9A4D-BB10-F52903EC4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7" name="Freeform 22">
                <a:extLst>
                  <a:ext uri="{FF2B5EF4-FFF2-40B4-BE49-F238E27FC236}">
                    <a16:creationId xmlns:a16="http://schemas.microsoft.com/office/drawing/2014/main" id="{82F02653-8F28-7242-A13F-5E25ED779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8" name="Freeform 23">
                <a:extLst>
                  <a:ext uri="{FF2B5EF4-FFF2-40B4-BE49-F238E27FC236}">
                    <a16:creationId xmlns:a16="http://schemas.microsoft.com/office/drawing/2014/main" id="{07990E2C-928E-6C46-92F4-FEAFEB04B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9" name="Freeform 24">
                <a:extLst>
                  <a:ext uri="{FF2B5EF4-FFF2-40B4-BE49-F238E27FC236}">
                    <a16:creationId xmlns:a16="http://schemas.microsoft.com/office/drawing/2014/main" id="{E5E54AD1-9704-104E-9FD9-D61664460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30" name="Group 111">
              <a:extLst>
                <a:ext uri="{FF2B5EF4-FFF2-40B4-BE49-F238E27FC236}">
                  <a16:creationId xmlns:a16="http://schemas.microsoft.com/office/drawing/2014/main" id="{D1DA61A3-2E45-AD4A-9DEA-DE3D8F5182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2238" name="Freeform 19">
                <a:extLst>
                  <a:ext uri="{FF2B5EF4-FFF2-40B4-BE49-F238E27FC236}">
                    <a16:creationId xmlns:a16="http://schemas.microsoft.com/office/drawing/2014/main" id="{4782485D-B2CE-9643-8966-AA399D9C4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9" name="Freeform 20">
                <a:extLst>
                  <a:ext uri="{FF2B5EF4-FFF2-40B4-BE49-F238E27FC236}">
                    <a16:creationId xmlns:a16="http://schemas.microsoft.com/office/drawing/2014/main" id="{525B2EE9-0A53-AF4A-95BB-13A7F3C09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0" name="Freeform 21">
                <a:extLst>
                  <a:ext uri="{FF2B5EF4-FFF2-40B4-BE49-F238E27FC236}">
                    <a16:creationId xmlns:a16="http://schemas.microsoft.com/office/drawing/2014/main" id="{18F8A056-F333-3D47-9435-28C2306C0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1" name="Freeform 22">
                <a:extLst>
                  <a:ext uri="{FF2B5EF4-FFF2-40B4-BE49-F238E27FC236}">
                    <a16:creationId xmlns:a16="http://schemas.microsoft.com/office/drawing/2014/main" id="{B0C2D1E7-1E08-9C47-BA09-ECE71F45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2" name="Freeform 23">
                <a:extLst>
                  <a:ext uri="{FF2B5EF4-FFF2-40B4-BE49-F238E27FC236}">
                    <a16:creationId xmlns:a16="http://schemas.microsoft.com/office/drawing/2014/main" id="{7B1DBB3B-1457-7143-A511-9052D59C7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43" name="Freeform 24">
                <a:extLst>
                  <a:ext uri="{FF2B5EF4-FFF2-40B4-BE49-F238E27FC236}">
                    <a16:creationId xmlns:a16="http://schemas.microsoft.com/office/drawing/2014/main" id="{23266F7A-683E-CD49-903E-C74BF5CCD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2231" name="Group 111">
              <a:extLst>
                <a:ext uri="{FF2B5EF4-FFF2-40B4-BE49-F238E27FC236}">
                  <a16:creationId xmlns:a16="http://schemas.microsoft.com/office/drawing/2014/main" id="{DF8DF04E-5BD5-8246-A211-9D551BC7D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2232" name="Freeform 19">
                <a:extLst>
                  <a:ext uri="{FF2B5EF4-FFF2-40B4-BE49-F238E27FC236}">
                    <a16:creationId xmlns:a16="http://schemas.microsoft.com/office/drawing/2014/main" id="{1B3AB100-35E0-C64D-BA09-52E0A351F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3" name="Freeform 20">
                <a:extLst>
                  <a:ext uri="{FF2B5EF4-FFF2-40B4-BE49-F238E27FC236}">
                    <a16:creationId xmlns:a16="http://schemas.microsoft.com/office/drawing/2014/main" id="{CB10AA64-0CFF-1E42-A653-CB30DC692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4" name="Freeform 21">
                <a:extLst>
                  <a:ext uri="{FF2B5EF4-FFF2-40B4-BE49-F238E27FC236}">
                    <a16:creationId xmlns:a16="http://schemas.microsoft.com/office/drawing/2014/main" id="{8C65F074-5FE9-374D-B5DA-561F854DB6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5" name="Freeform 22">
                <a:extLst>
                  <a:ext uri="{FF2B5EF4-FFF2-40B4-BE49-F238E27FC236}">
                    <a16:creationId xmlns:a16="http://schemas.microsoft.com/office/drawing/2014/main" id="{EFE95E48-5F64-F746-A638-8435E169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6" name="Freeform 23">
                <a:extLst>
                  <a:ext uri="{FF2B5EF4-FFF2-40B4-BE49-F238E27FC236}">
                    <a16:creationId xmlns:a16="http://schemas.microsoft.com/office/drawing/2014/main" id="{2AE3BD40-C6BD-AC47-98DF-50E0CF876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237" name="Freeform 24">
                <a:extLst>
                  <a:ext uri="{FF2B5EF4-FFF2-40B4-BE49-F238E27FC236}">
                    <a16:creationId xmlns:a16="http://schemas.microsoft.com/office/drawing/2014/main" id="{1FEF5F22-4061-2043-8290-A5356992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2187" name="Line 63">
            <a:extLst>
              <a:ext uri="{FF2B5EF4-FFF2-40B4-BE49-F238E27FC236}">
                <a16:creationId xmlns:a16="http://schemas.microsoft.com/office/drawing/2014/main" id="{5A3750DE-56BE-3947-B63D-F07AA1E6C49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2188" name="Group 141">
            <a:extLst>
              <a:ext uri="{FF2B5EF4-FFF2-40B4-BE49-F238E27FC236}">
                <a16:creationId xmlns:a16="http://schemas.microsoft.com/office/drawing/2014/main" id="{06DD7939-A254-AF4F-808B-C4B8A05B165E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2222" name="Line 57">
              <a:extLst>
                <a:ext uri="{FF2B5EF4-FFF2-40B4-BE49-F238E27FC236}">
                  <a16:creationId xmlns:a16="http://schemas.microsoft.com/office/drawing/2014/main" id="{E388E491-97D4-3E47-B667-611A590BE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3" name="Line 57">
              <a:extLst>
                <a:ext uri="{FF2B5EF4-FFF2-40B4-BE49-F238E27FC236}">
                  <a16:creationId xmlns:a16="http://schemas.microsoft.com/office/drawing/2014/main" id="{487BBE0D-7100-F140-B7DA-FDE35AC15F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4" name="Line 57">
              <a:extLst>
                <a:ext uri="{FF2B5EF4-FFF2-40B4-BE49-F238E27FC236}">
                  <a16:creationId xmlns:a16="http://schemas.microsoft.com/office/drawing/2014/main" id="{43E9F639-7266-AC46-AA05-2F1FB08E1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5" name="Line 57">
              <a:extLst>
                <a:ext uri="{FF2B5EF4-FFF2-40B4-BE49-F238E27FC236}">
                  <a16:creationId xmlns:a16="http://schemas.microsoft.com/office/drawing/2014/main" id="{D2748384-E8B1-684D-B798-5B8D227AA6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6" name="Line 57">
              <a:extLst>
                <a:ext uri="{FF2B5EF4-FFF2-40B4-BE49-F238E27FC236}">
                  <a16:creationId xmlns:a16="http://schemas.microsoft.com/office/drawing/2014/main" id="{A67C0894-1DCE-AB46-822B-A3290837FA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2189" name="Group 147">
            <a:extLst>
              <a:ext uri="{FF2B5EF4-FFF2-40B4-BE49-F238E27FC236}">
                <a16:creationId xmlns:a16="http://schemas.microsoft.com/office/drawing/2014/main" id="{F02C0494-8B9B-C547-B9B8-24BF5A4BA90E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2217" name="Line 57">
              <a:extLst>
                <a:ext uri="{FF2B5EF4-FFF2-40B4-BE49-F238E27FC236}">
                  <a16:creationId xmlns:a16="http://schemas.microsoft.com/office/drawing/2014/main" id="{DD5D7543-2E2D-154F-B7E2-8A2D54C9F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8" name="Line 57">
              <a:extLst>
                <a:ext uri="{FF2B5EF4-FFF2-40B4-BE49-F238E27FC236}">
                  <a16:creationId xmlns:a16="http://schemas.microsoft.com/office/drawing/2014/main" id="{CBCD092D-E38C-D14C-8AAB-979D26AE22C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9" name="Line 57">
              <a:extLst>
                <a:ext uri="{FF2B5EF4-FFF2-40B4-BE49-F238E27FC236}">
                  <a16:creationId xmlns:a16="http://schemas.microsoft.com/office/drawing/2014/main" id="{95F1DA74-2CF3-D44D-A198-F480279D67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0" name="Line 57">
              <a:extLst>
                <a:ext uri="{FF2B5EF4-FFF2-40B4-BE49-F238E27FC236}">
                  <a16:creationId xmlns:a16="http://schemas.microsoft.com/office/drawing/2014/main" id="{4262E3C9-12B9-9240-9698-CE2E2279C8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1" name="Line 57">
              <a:extLst>
                <a:ext uri="{FF2B5EF4-FFF2-40B4-BE49-F238E27FC236}">
                  <a16:creationId xmlns:a16="http://schemas.microsoft.com/office/drawing/2014/main" id="{CE1E3A1A-065B-C24D-A9BE-A9AA6AAFEC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2190" name="Freeform 68">
            <a:extLst>
              <a:ext uri="{FF2B5EF4-FFF2-40B4-BE49-F238E27FC236}">
                <a16:creationId xmlns:a16="http://schemas.microsoft.com/office/drawing/2014/main" id="{333C7A13-AA97-3E41-A588-6DED80704D05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1" name="Freeform 68">
            <a:extLst>
              <a:ext uri="{FF2B5EF4-FFF2-40B4-BE49-F238E27FC236}">
                <a16:creationId xmlns:a16="http://schemas.microsoft.com/office/drawing/2014/main" id="{468E0B50-2C04-0B43-897C-0B98A282C47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2" name="Freeform 68">
            <a:extLst>
              <a:ext uri="{FF2B5EF4-FFF2-40B4-BE49-F238E27FC236}">
                <a16:creationId xmlns:a16="http://schemas.microsoft.com/office/drawing/2014/main" id="{C76697B7-6D11-9844-9E3D-A542E10C3B77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3" name="Freeform 68">
            <a:extLst>
              <a:ext uri="{FF2B5EF4-FFF2-40B4-BE49-F238E27FC236}">
                <a16:creationId xmlns:a16="http://schemas.microsoft.com/office/drawing/2014/main" id="{9D13360D-D7C0-AE4F-8835-0831F05844EF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4" name="Line 57">
            <a:extLst>
              <a:ext uri="{FF2B5EF4-FFF2-40B4-BE49-F238E27FC236}">
                <a16:creationId xmlns:a16="http://schemas.microsoft.com/office/drawing/2014/main" id="{1E8BB42A-242C-5B4A-9304-1E6CE586097F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2195" name="Freeform 68">
            <a:extLst>
              <a:ext uri="{FF2B5EF4-FFF2-40B4-BE49-F238E27FC236}">
                <a16:creationId xmlns:a16="http://schemas.microsoft.com/office/drawing/2014/main" id="{979DA748-BF5D-504A-BDB6-C5466AF40186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2196" name="TextBox 82">
            <a:extLst>
              <a:ext uri="{FF2B5EF4-FFF2-40B4-BE49-F238E27FC236}">
                <a16:creationId xmlns:a16="http://schemas.microsoft.com/office/drawing/2014/main" id="{A5842AB1-BBD6-3A4D-A168-72A1C38A42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2197" name="TextBox 162">
            <a:extLst>
              <a:ext uri="{FF2B5EF4-FFF2-40B4-BE49-F238E27FC236}">
                <a16:creationId xmlns:a16="http://schemas.microsoft.com/office/drawing/2014/main" id="{FB4C123B-1D2F-B548-9298-FC36FDAD02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2198" name="Group 84">
            <a:extLst>
              <a:ext uri="{FF2B5EF4-FFF2-40B4-BE49-F238E27FC236}">
                <a16:creationId xmlns:a16="http://schemas.microsoft.com/office/drawing/2014/main" id="{DA383326-5D77-7C4E-81AE-58B267C98F7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2212" name="TextBox 163">
              <a:extLst>
                <a:ext uri="{FF2B5EF4-FFF2-40B4-BE49-F238E27FC236}">
                  <a16:creationId xmlns:a16="http://schemas.microsoft.com/office/drawing/2014/main" id="{3A72076D-5C30-7A4C-A20C-E34C2D3E10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3" name="TextBox 164">
              <a:extLst>
                <a:ext uri="{FF2B5EF4-FFF2-40B4-BE49-F238E27FC236}">
                  <a16:creationId xmlns:a16="http://schemas.microsoft.com/office/drawing/2014/main" id="{A6FD7262-37C2-2B40-BC76-ECEC6B829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4" name="TextBox 166">
              <a:extLst>
                <a:ext uri="{FF2B5EF4-FFF2-40B4-BE49-F238E27FC236}">
                  <a16:creationId xmlns:a16="http://schemas.microsoft.com/office/drawing/2014/main" id="{555BF048-8280-CE4A-A89E-807EBAE24E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5" name="TextBox 168">
              <a:extLst>
                <a:ext uri="{FF2B5EF4-FFF2-40B4-BE49-F238E27FC236}">
                  <a16:creationId xmlns:a16="http://schemas.microsoft.com/office/drawing/2014/main" id="{65F53038-373B-A74A-99F9-FCB788F2F2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6" name="TextBox 170">
              <a:extLst>
                <a:ext uri="{FF2B5EF4-FFF2-40B4-BE49-F238E27FC236}">
                  <a16:creationId xmlns:a16="http://schemas.microsoft.com/office/drawing/2014/main" id="{49D2ACA4-F2E8-1B4E-8738-9EBDB84DAA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2199" name="Group 172">
            <a:extLst>
              <a:ext uri="{FF2B5EF4-FFF2-40B4-BE49-F238E27FC236}">
                <a16:creationId xmlns:a16="http://schemas.microsoft.com/office/drawing/2014/main" id="{E17B08E1-4B2E-0041-8A6A-66DA1A8C335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2207" name="TextBox 174">
              <a:extLst>
                <a:ext uri="{FF2B5EF4-FFF2-40B4-BE49-F238E27FC236}">
                  <a16:creationId xmlns:a16="http://schemas.microsoft.com/office/drawing/2014/main" id="{592024DE-5CAD-B442-A0CD-7E072ABDA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8" name="TextBox 175">
              <a:extLst>
                <a:ext uri="{FF2B5EF4-FFF2-40B4-BE49-F238E27FC236}">
                  <a16:creationId xmlns:a16="http://schemas.microsoft.com/office/drawing/2014/main" id="{5DC6E88B-FB10-944C-9B39-D54C780F02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9" name="TextBox 177">
              <a:extLst>
                <a:ext uri="{FF2B5EF4-FFF2-40B4-BE49-F238E27FC236}">
                  <a16:creationId xmlns:a16="http://schemas.microsoft.com/office/drawing/2014/main" id="{6396A146-B4E6-1A4D-83EE-6E0BE970EC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10" name="TextBox 178">
              <a:extLst>
                <a:ext uri="{FF2B5EF4-FFF2-40B4-BE49-F238E27FC236}">
                  <a16:creationId xmlns:a16="http://schemas.microsoft.com/office/drawing/2014/main" id="{0CBAD98C-8087-0149-936A-14FD0D4D20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11" name="TextBox 180">
              <a:extLst>
                <a:ext uri="{FF2B5EF4-FFF2-40B4-BE49-F238E27FC236}">
                  <a16:creationId xmlns:a16="http://schemas.microsoft.com/office/drawing/2014/main" id="{DAF2D08D-F681-1F49-BF31-1DFE0C4D14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2200" name="Title 1">
            <a:extLst>
              <a:ext uri="{FF2B5EF4-FFF2-40B4-BE49-F238E27FC236}">
                <a16:creationId xmlns:a16="http://schemas.microsoft.com/office/drawing/2014/main" id="{B840A806-4309-354F-8E2A-086A0F82FFF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92201" name="Group 169">
            <a:extLst>
              <a:ext uri="{FF2B5EF4-FFF2-40B4-BE49-F238E27FC236}">
                <a16:creationId xmlns:a16="http://schemas.microsoft.com/office/drawing/2014/main" id="{5509A461-DC33-8742-9054-997A345AE31A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2202" name="TextBox 171">
              <a:extLst>
                <a:ext uri="{FF2B5EF4-FFF2-40B4-BE49-F238E27FC236}">
                  <a16:creationId xmlns:a16="http://schemas.microsoft.com/office/drawing/2014/main" id="{823F1984-B30A-2E48-BCB1-B6AB67DA4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03" name="TextBox 173">
              <a:extLst>
                <a:ext uri="{FF2B5EF4-FFF2-40B4-BE49-F238E27FC236}">
                  <a16:creationId xmlns:a16="http://schemas.microsoft.com/office/drawing/2014/main" id="{E0B730C7-6B7A-ED43-8406-EA38F5C140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2204" name="TextBox 176">
              <a:extLst>
                <a:ext uri="{FF2B5EF4-FFF2-40B4-BE49-F238E27FC236}">
                  <a16:creationId xmlns:a16="http://schemas.microsoft.com/office/drawing/2014/main" id="{5D253E94-17E6-AE4F-ABF6-DB97926323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5" name="TextBox 179">
              <a:extLst>
                <a:ext uri="{FF2B5EF4-FFF2-40B4-BE49-F238E27FC236}">
                  <a16:creationId xmlns:a16="http://schemas.microsoft.com/office/drawing/2014/main" id="{E213012B-B8F8-3C4E-ACF0-06861CD45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2206" name="TextBox 182">
              <a:extLst>
                <a:ext uri="{FF2B5EF4-FFF2-40B4-BE49-F238E27FC236}">
                  <a16:creationId xmlns:a16="http://schemas.microsoft.com/office/drawing/2014/main" id="{E0BE47D2-D89B-1F4B-B666-EA61ABEAF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85" name="Group 181">
            <a:extLst>
              <a:ext uri="{FF2B5EF4-FFF2-40B4-BE49-F238E27FC236}">
                <a16:creationId xmlns:a16="http://schemas.microsoft.com/office/drawing/2014/main" id="{66B5956C-B841-9E47-B23D-2EAAF63896A0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3339" name="TextBox 183">
              <a:extLst>
                <a:ext uri="{FF2B5EF4-FFF2-40B4-BE49-F238E27FC236}">
                  <a16:creationId xmlns:a16="http://schemas.microsoft.com/office/drawing/2014/main" id="{1B97CF7E-898F-6C42-A8CD-087FFF2C5C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0" name="TextBox 184">
              <a:extLst>
                <a:ext uri="{FF2B5EF4-FFF2-40B4-BE49-F238E27FC236}">
                  <a16:creationId xmlns:a16="http://schemas.microsoft.com/office/drawing/2014/main" id="{E2EE8AD5-9ECB-4643-BBE0-65E3A581F9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1" name="TextBox 185">
              <a:extLst>
                <a:ext uri="{FF2B5EF4-FFF2-40B4-BE49-F238E27FC236}">
                  <a16:creationId xmlns:a16="http://schemas.microsoft.com/office/drawing/2014/main" id="{1324C3BB-158F-0345-BA50-A0FA100EFF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342" name="TextBox 186">
              <a:extLst>
                <a:ext uri="{FF2B5EF4-FFF2-40B4-BE49-F238E27FC236}">
                  <a16:creationId xmlns:a16="http://schemas.microsoft.com/office/drawing/2014/main" id="{CBB30EAD-084A-C14A-B14B-F11EF4A2E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343" name="TextBox 187">
              <a:extLst>
                <a:ext uri="{FF2B5EF4-FFF2-40B4-BE49-F238E27FC236}">
                  <a16:creationId xmlns:a16="http://schemas.microsoft.com/office/drawing/2014/main" id="{48A20A8C-9CE8-3F44-84FC-FFDFD89267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3186" name="Freeform 15">
            <a:extLst>
              <a:ext uri="{FF2B5EF4-FFF2-40B4-BE49-F238E27FC236}">
                <a16:creationId xmlns:a16="http://schemas.microsoft.com/office/drawing/2014/main" id="{C5208BEF-7197-A040-9443-40DF4B8A20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187" name="Group 4">
            <a:extLst>
              <a:ext uri="{FF2B5EF4-FFF2-40B4-BE49-F238E27FC236}">
                <a16:creationId xmlns:a16="http://schemas.microsoft.com/office/drawing/2014/main" id="{D65E9CC1-1083-0A42-BC2A-119DA053A30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3337" name="Rectangle 84">
              <a:extLst>
                <a:ext uri="{FF2B5EF4-FFF2-40B4-BE49-F238E27FC236}">
                  <a16:creationId xmlns:a16="http://schemas.microsoft.com/office/drawing/2014/main" id="{58D1353B-14CB-9847-B06F-908C86BCB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8" name="Rectangle 85">
              <a:extLst>
                <a:ext uri="{FF2B5EF4-FFF2-40B4-BE49-F238E27FC236}">
                  <a16:creationId xmlns:a16="http://schemas.microsoft.com/office/drawing/2014/main" id="{F446B8B6-05AA-8843-9352-5FD6C91AA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88" name="Group 7">
            <a:extLst>
              <a:ext uri="{FF2B5EF4-FFF2-40B4-BE49-F238E27FC236}">
                <a16:creationId xmlns:a16="http://schemas.microsoft.com/office/drawing/2014/main" id="{FA5F5A72-B65B-A241-991C-492C8A3E1C8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3335" name="Rectangle 92">
              <a:extLst>
                <a:ext uri="{FF2B5EF4-FFF2-40B4-BE49-F238E27FC236}">
                  <a16:creationId xmlns:a16="http://schemas.microsoft.com/office/drawing/2014/main" id="{D9AE4EBE-D32B-9C44-A8D8-7E0D6358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6" name="Rectangle 93">
              <a:extLst>
                <a:ext uri="{FF2B5EF4-FFF2-40B4-BE49-F238E27FC236}">
                  <a16:creationId xmlns:a16="http://schemas.microsoft.com/office/drawing/2014/main" id="{D2BDAF5E-465A-8B4E-B118-651D226A5F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3189" name="Rectangle 95">
            <a:extLst>
              <a:ext uri="{FF2B5EF4-FFF2-40B4-BE49-F238E27FC236}">
                <a16:creationId xmlns:a16="http://schemas.microsoft.com/office/drawing/2014/main" id="{E113EFB8-1C4D-044F-9577-8B7AF40C03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3190" name="Group 11">
            <a:extLst>
              <a:ext uri="{FF2B5EF4-FFF2-40B4-BE49-F238E27FC236}">
                <a16:creationId xmlns:a16="http://schemas.microsoft.com/office/drawing/2014/main" id="{0821764E-507D-5749-80D1-155EFAE9356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3333" name="Rectangle 104">
              <a:extLst>
                <a:ext uri="{FF2B5EF4-FFF2-40B4-BE49-F238E27FC236}">
                  <a16:creationId xmlns:a16="http://schemas.microsoft.com/office/drawing/2014/main" id="{58B2EF86-2ECC-A143-86CB-8746516AD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4" name="Rectangle 105">
              <a:extLst>
                <a:ext uri="{FF2B5EF4-FFF2-40B4-BE49-F238E27FC236}">
                  <a16:creationId xmlns:a16="http://schemas.microsoft.com/office/drawing/2014/main" id="{5C408E06-8922-DB49-943C-700B814DC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1" name="Group 14">
            <a:extLst>
              <a:ext uri="{FF2B5EF4-FFF2-40B4-BE49-F238E27FC236}">
                <a16:creationId xmlns:a16="http://schemas.microsoft.com/office/drawing/2014/main" id="{2B937E1C-750B-E34B-8B21-CF42417AC746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3331" name="Rectangle 84">
              <a:extLst>
                <a:ext uri="{FF2B5EF4-FFF2-40B4-BE49-F238E27FC236}">
                  <a16:creationId xmlns:a16="http://schemas.microsoft.com/office/drawing/2014/main" id="{C503193D-678C-5D4E-8831-5AD0082514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2" name="Rectangle 85">
              <a:extLst>
                <a:ext uri="{FF2B5EF4-FFF2-40B4-BE49-F238E27FC236}">
                  <a16:creationId xmlns:a16="http://schemas.microsoft.com/office/drawing/2014/main" id="{7D8EDD07-6F4C-E14B-BFC2-487175D3A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2" name="Group 17">
            <a:extLst>
              <a:ext uri="{FF2B5EF4-FFF2-40B4-BE49-F238E27FC236}">
                <a16:creationId xmlns:a16="http://schemas.microsoft.com/office/drawing/2014/main" id="{7FC4D982-4502-B14F-87FE-DC9694061EB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3329" name="Rectangle 84">
              <a:extLst>
                <a:ext uri="{FF2B5EF4-FFF2-40B4-BE49-F238E27FC236}">
                  <a16:creationId xmlns:a16="http://schemas.microsoft.com/office/drawing/2014/main" id="{057F826D-E1EB-8C40-865C-51F137D72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30" name="Rectangle 85">
              <a:extLst>
                <a:ext uri="{FF2B5EF4-FFF2-40B4-BE49-F238E27FC236}">
                  <a16:creationId xmlns:a16="http://schemas.microsoft.com/office/drawing/2014/main" id="{F76E5D20-BF6E-B34D-8BA6-17187400D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3" name="Group 20">
            <a:extLst>
              <a:ext uri="{FF2B5EF4-FFF2-40B4-BE49-F238E27FC236}">
                <a16:creationId xmlns:a16="http://schemas.microsoft.com/office/drawing/2014/main" id="{3B89981A-952B-1C4F-A719-61309E54B80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3327" name="Rectangle 84">
              <a:extLst>
                <a:ext uri="{FF2B5EF4-FFF2-40B4-BE49-F238E27FC236}">
                  <a16:creationId xmlns:a16="http://schemas.microsoft.com/office/drawing/2014/main" id="{E78DE117-89DB-9049-9DB7-D0C4F90236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28" name="Rectangle 85">
              <a:extLst>
                <a:ext uri="{FF2B5EF4-FFF2-40B4-BE49-F238E27FC236}">
                  <a16:creationId xmlns:a16="http://schemas.microsoft.com/office/drawing/2014/main" id="{224B3AC3-12BA-6E45-B07E-8BC1082D47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4" name="Group 23">
            <a:extLst>
              <a:ext uri="{FF2B5EF4-FFF2-40B4-BE49-F238E27FC236}">
                <a16:creationId xmlns:a16="http://schemas.microsoft.com/office/drawing/2014/main" id="{6B02B40D-1013-FD4E-9880-294748E7F1A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3325" name="Rectangle 84">
              <a:extLst>
                <a:ext uri="{FF2B5EF4-FFF2-40B4-BE49-F238E27FC236}">
                  <a16:creationId xmlns:a16="http://schemas.microsoft.com/office/drawing/2014/main" id="{5414B44B-0DDA-714C-BCB4-4EF13A7E8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26" name="Rectangle 85">
              <a:extLst>
                <a:ext uri="{FF2B5EF4-FFF2-40B4-BE49-F238E27FC236}">
                  <a16:creationId xmlns:a16="http://schemas.microsoft.com/office/drawing/2014/main" id="{4029E8D8-4138-D449-BFBF-92005824C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5" name="Group 26">
            <a:extLst>
              <a:ext uri="{FF2B5EF4-FFF2-40B4-BE49-F238E27FC236}">
                <a16:creationId xmlns:a16="http://schemas.microsoft.com/office/drawing/2014/main" id="{A7D9A23E-873B-2849-8DA3-3A222209D6FF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3320" name="Line 57">
              <a:extLst>
                <a:ext uri="{FF2B5EF4-FFF2-40B4-BE49-F238E27FC236}">
                  <a16:creationId xmlns:a16="http://schemas.microsoft.com/office/drawing/2014/main" id="{86343D20-F8A5-2349-8A14-0A560C9CAD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1" name="Line 57">
              <a:extLst>
                <a:ext uri="{FF2B5EF4-FFF2-40B4-BE49-F238E27FC236}">
                  <a16:creationId xmlns:a16="http://schemas.microsoft.com/office/drawing/2014/main" id="{4891DB49-DC03-1F4D-8D9B-AB13A29E86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2" name="Line 57">
              <a:extLst>
                <a:ext uri="{FF2B5EF4-FFF2-40B4-BE49-F238E27FC236}">
                  <a16:creationId xmlns:a16="http://schemas.microsoft.com/office/drawing/2014/main" id="{EFF0A5D8-F995-1A4D-A90B-87C0E6CA09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3" name="Line 57">
              <a:extLst>
                <a:ext uri="{FF2B5EF4-FFF2-40B4-BE49-F238E27FC236}">
                  <a16:creationId xmlns:a16="http://schemas.microsoft.com/office/drawing/2014/main" id="{7F2FB25C-EEA7-1F4C-887A-37762B3643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4" name="Line 57">
              <a:extLst>
                <a:ext uri="{FF2B5EF4-FFF2-40B4-BE49-F238E27FC236}">
                  <a16:creationId xmlns:a16="http://schemas.microsoft.com/office/drawing/2014/main" id="{3C856E0B-D279-BA4B-A6CA-39258E7AE7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196" name="Group 32">
            <a:extLst>
              <a:ext uri="{FF2B5EF4-FFF2-40B4-BE49-F238E27FC236}">
                <a16:creationId xmlns:a16="http://schemas.microsoft.com/office/drawing/2014/main" id="{295DE1FA-864F-B748-B4D2-6A804309A5A5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3318" name="Rectangle 84">
              <a:extLst>
                <a:ext uri="{FF2B5EF4-FFF2-40B4-BE49-F238E27FC236}">
                  <a16:creationId xmlns:a16="http://schemas.microsoft.com/office/drawing/2014/main" id="{4297463D-E221-3740-8648-100383343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9" name="Rectangle 85">
              <a:extLst>
                <a:ext uri="{FF2B5EF4-FFF2-40B4-BE49-F238E27FC236}">
                  <a16:creationId xmlns:a16="http://schemas.microsoft.com/office/drawing/2014/main" id="{73150385-C519-E84D-9CE4-8CB629AEB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7" name="Group 35">
            <a:extLst>
              <a:ext uri="{FF2B5EF4-FFF2-40B4-BE49-F238E27FC236}">
                <a16:creationId xmlns:a16="http://schemas.microsoft.com/office/drawing/2014/main" id="{5427BDBB-B80A-A44D-BD5D-07D6ADF59207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3316" name="Rectangle 84">
              <a:extLst>
                <a:ext uri="{FF2B5EF4-FFF2-40B4-BE49-F238E27FC236}">
                  <a16:creationId xmlns:a16="http://schemas.microsoft.com/office/drawing/2014/main" id="{972F63BC-521D-C645-A742-7390F686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7" name="Rectangle 85">
              <a:extLst>
                <a:ext uri="{FF2B5EF4-FFF2-40B4-BE49-F238E27FC236}">
                  <a16:creationId xmlns:a16="http://schemas.microsoft.com/office/drawing/2014/main" id="{77A1E571-6D1D-BD40-B449-77DC8F7FA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8" name="Group 38">
            <a:extLst>
              <a:ext uri="{FF2B5EF4-FFF2-40B4-BE49-F238E27FC236}">
                <a16:creationId xmlns:a16="http://schemas.microsoft.com/office/drawing/2014/main" id="{7874C6A4-CC7F-F44D-8BA4-910345FBA40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3314" name="Rectangle 84">
              <a:extLst>
                <a:ext uri="{FF2B5EF4-FFF2-40B4-BE49-F238E27FC236}">
                  <a16:creationId xmlns:a16="http://schemas.microsoft.com/office/drawing/2014/main" id="{0FD5CEA6-B33D-B84B-874C-56BDD508AA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5" name="Rectangle 85">
              <a:extLst>
                <a:ext uri="{FF2B5EF4-FFF2-40B4-BE49-F238E27FC236}">
                  <a16:creationId xmlns:a16="http://schemas.microsoft.com/office/drawing/2014/main" id="{56B1AA71-FB86-8D41-B2B3-7C8E1000D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199" name="Group 41">
            <a:extLst>
              <a:ext uri="{FF2B5EF4-FFF2-40B4-BE49-F238E27FC236}">
                <a16:creationId xmlns:a16="http://schemas.microsoft.com/office/drawing/2014/main" id="{53C4901F-797B-9F42-90F2-61FD0B9E1BC5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3312" name="Rectangle 84">
              <a:extLst>
                <a:ext uri="{FF2B5EF4-FFF2-40B4-BE49-F238E27FC236}">
                  <a16:creationId xmlns:a16="http://schemas.microsoft.com/office/drawing/2014/main" id="{94414FB3-0F8C-6948-B131-4275571ABF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3" name="Rectangle 85">
              <a:extLst>
                <a:ext uri="{FF2B5EF4-FFF2-40B4-BE49-F238E27FC236}">
                  <a16:creationId xmlns:a16="http://schemas.microsoft.com/office/drawing/2014/main" id="{9ABFBE5D-B48D-C342-8220-C42AF32E2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200" name="Group 44">
            <a:extLst>
              <a:ext uri="{FF2B5EF4-FFF2-40B4-BE49-F238E27FC236}">
                <a16:creationId xmlns:a16="http://schemas.microsoft.com/office/drawing/2014/main" id="{B16624A9-1F22-9A43-AA38-93EDDA51AACF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3310" name="Rectangle 84">
              <a:extLst>
                <a:ext uri="{FF2B5EF4-FFF2-40B4-BE49-F238E27FC236}">
                  <a16:creationId xmlns:a16="http://schemas.microsoft.com/office/drawing/2014/main" id="{0CD643B4-4FE2-5D4D-A027-7E704F834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3311" name="Rectangle 85">
              <a:extLst>
                <a:ext uri="{FF2B5EF4-FFF2-40B4-BE49-F238E27FC236}">
                  <a16:creationId xmlns:a16="http://schemas.microsoft.com/office/drawing/2014/main" id="{4CC0E9C6-8EEE-5F47-B28E-A7DE0DE95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3201" name="Group 47">
            <a:extLst>
              <a:ext uri="{FF2B5EF4-FFF2-40B4-BE49-F238E27FC236}">
                <a16:creationId xmlns:a16="http://schemas.microsoft.com/office/drawing/2014/main" id="{F482ADE5-9EFC-1146-B493-28CEA591D1A8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3305" name="Line 57">
              <a:extLst>
                <a:ext uri="{FF2B5EF4-FFF2-40B4-BE49-F238E27FC236}">
                  <a16:creationId xmlns:a16="http://schemas.microsoft.com/office/drawing/2014/main" id="{1208E1FE-82A8-C54C-8299-C8DC592D9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6" name="Line 57">
              <a:extLst>
                <a:ext uri="{FF2B5EF4-FFF2-40B4-BE49-F238E27FC236}">
                  <a16:creationId xmlns:a16="http://schemas.microsoft.com/office/drawing/2014/main" id="{3DE3B44E-D89D-A742-97C4-3C257588F3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7" name="Line 57">
              <a:extLst>
                <a:ext uri="{FF2B5EF4-FFF2-40B4-BE49-F238E27FC236}">
                  <a16:creationId xmlns:a16="http://schemas.microsoft.com/office/drawing/2014/main" id="{EBC2031B-9680-8742-91AF-7496639ED1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8" name="Line 57">
              <a:extLst>
                <a:ext uri="{FF2B5EF4-FFF2-40B4-BE49-F238E27FC236}">
                  <a16:creationId xmlns:a16="http://schemas.microsoft.com/office/drawing/2014/main" id="{26B93D82-F7D1-DF45-8317-0648984CCC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9" name="Line 57">
              <a:extLst>
                <a:ext uri="{FF2B5EF4-FFF2-40B4-BE49-F238E27FC236}">
                  <a16:creationId xmlns:a16="http://schemas.microsoft.com/office/drawing/2014/main" id="{C6DF744E-8E81-424D-8645-AE4E6CBDE6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202" name="Line 63">
            <a:extLst>
              <a:ext uri="{FF2B5EF4-FFF2-40B4-BE49-F238E27FC236}">
                <a16:creationId xmlns:a16="http://schemas.microsoft.com/office/drawing/2014/main" id="{437F3E12-C7D8-4F40-A8E4-702D843D842B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3" name="Line 63">
            <a:extLst>
              <a:ext uri="{FF2B5EF4-FFF2-40B4-BE49-F238E27FC236}">
                <a16:creationId xmlns:a16="http://schemas.microsoft.com/office/drawing/2014/main" id="{40AB2522-3DE1-294E-AF60-7B1EB511D2E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4" name="Line 57">
            <a:extLst>
              <a:ext uri="{FF2B5EF4-FFF2-40B4-BE49-F238E27FC236}">
                <a16:creationId xmlns:a16="http://schemas.microsoft.com/office/drawing/2014/main" id="{9F179BB3-6BA3-804B-9859-1D76393A43A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5" name="Line 57">
            <a:extLst>
              <a:ext uri="{FF2B5EF4-FFF2-40B4-BE49-F238E27FC236}">
                <a16:creationId xmlns:a16="http://schemas.microsoft.com/office/drawing/2014/main" id="{EACD571C-6931-994A-A1C3-08D8ADFAE1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6" name="Line 57">
            <a:extLst>
              <a:ext uri="{FF2B5EF4-FFF2-40B4-BE49-F238E27FC236}">
                <a16:creationId xmlns:a16="http://schemas.microsoft.com/office/drawing/2014/main" id="{B69D95FE-C67B-0C4D-9D4C-9A126B8CF72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7" name="Line 57">
            <a:extLst>
              <a:ext uri="{FF2B5EF4-FFF2-40B4-BE49-F238E27FC236}">
                <a16:creationId xmlns:a16="http://schemas.microsoft.com/office/drawing/2014/main" id="{67F056D4-003C-EE46-B670-20454423B0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08" name="Line 57">
            <a:extLst>
              <a:ext uri="{FF2B5EF4-FFF2-40B4-BE49-F238E27FC236}">
                <a16:creationId xmlns:a16="http://schemas.microsoft.com/office/drawing/2014/main" id="{B7DD13C6-3B73-F240-B7BE-FE8B1559E6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209" name="Group 60">
            <a:extLst>
              <a:ext uri="{FF2B5EF4-FFF2-40B4-BE49-F238E27FC236}">
                <a16:creationId xmlns:a16="http://schemas.microsoft.com/office/drawing/2014/main" id="{6E49DBAC-9C76-FA47-9549-784FE119204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3290" name="Group 61">
              <a:extLst>
                <a:ext uri="{FF2B5EF4-FFF2-40B4-BE49-F238E27FC236}">
                  <a16:creationId xmlns:a16="http://schemas.microsoft.com/office/drawing/2014/main" id="{E53C4F99-4DE4-6349-985F-793218EC25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3303" name="Rectangle 84">
                <a:extLst>
                  <a:ext uri="{FF2B5EF4-FFF2-40B4-BE49-F238E27FC236}">
                    <a16:creationId xmlns:a16="http://schemas.microsoft.com/office/drawing/2014/main" id="{BE16A6F6-D23C-5F4A-8E9F-C745EC78F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304" name="Rectangle 85">
                <a:extLst>
                  <a:ext uri="{FF2B5EF4-FFF2-40B4-BE49-F238E27FC236}">
                    <a16:creationId xmlns:a16="http://schemas.microsoft.com/office/drawing/2014/main" id="{B17A70B3-B531-F843-AB00-C622BC6AD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1" name="Group 62">
              <a:extLst>
                <a:ext uri="{FF2B5EF4-FFF2-40B4-BE49-F238E27FC236}">
                  <a16:creationId xmlns:a16="http://schemas.microsoft.com/office/drawing/2014/main" id="{37E4A82F-00FF-7E47-B00F-99E00FF7B5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3301" name="Rectangle 84">
                <a:extLst>
                  <a:ext uri="{FF2B5EF4-FFF2-40B4-BE49-F238E27FC236}">
                    <a16:creationId xmlns:a16="http://schemas.microsoft.com/office/drawing/2014/main" id="{04FC07D7-72D5-5C4C-8BA1-C90DAF4193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302" name="Rectangle 85">
                <a:extLst>
                  <a:ext uri="{FF2B5EF4-FFF2-40B4-BE49-F238E27FC236}">
                    <a16:creationId xmlns:a16="http://schemas.microsoft.com/office/drawing/2014/main" id="{F52A4255-F782-E44F-9440-943B24A635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2" name="Group 63">
              <a:extLst>
                <a:ext uri="{FF2B5EF4-FFF2-40B4-BE49-F238E27FC236}">
                  <a16:creationId xmlns:a16="http://schemas.microsoft.com/office/drawing/2014/main" id="{91FFB335-1A50-D646-AD1D-766E4AF19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3299" name="Rectangle 84">
                <a:extLst>
                  <a:ext uri="{FF2B5EF4-FFF2-40B4-BE49-F238E27FC236}">
                    <a16:creationId xmlns:a16="http://schemas.microsoft.com/office/drawing/2014/main" id="{3AF9B075-ABED-F042-A9BB-D5CDE90F3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3300" name="Rectangle 85">
                <a:extLst>
                  <a:ext uri="{FF2B5EF4-FFF2-40B4-BE49-F238E27FC236}">
                    <a16:creationId xmlns:a16="http://schemas.microsoft.com/office/drawing/2014/main" id="{6F6C3499-7981-AA44-A9E8-9AF86230BE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3" name="Group 64">
              <a:extLst>
                <a:ext uri="{FF2B5EF4-FFF2-40B4-BE49-F238E27FC236}">
                  <a16:creationId xmlns:a16="http://schemas.microsoft.com/office/drawing/2014/main" id="{49B4EE10-00E2-5249-9458-1580A3D678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3297" name="Rectangle 84">
                <a:extLst>
                  <a:ext uri="{FF2B5EF4-FFF2-40B4-BE49-F238E27FC236}">
                    <a16:creationId xmlns:a16="http://schemas.microsoft.com/office/drawing/2014/main" id="{630AA1F4-9268-F545-B3B3-9F948D4EC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298" name="Rectangle 85">
                <a:extLst>
                  <a:ext uri="{FF2B5EF4-FFF2-40B4-BE49-F238E27FC236}">
                    <a16:creationId xmlns:a16="http://schemas.microsoft.com/office/drawing/2014/main" id="{33B9F2FC-019D-8448-8A77-A041C9C5C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3294" name="Group 65">
              <a:extLst>
                <a:ext uri="{FF2B5EF4-FFF2-40B4-BE49-F238E27FC236}">
                  <a16:creationId xmlns:a16="http://schemas.microsoft.com/office/drawing/2014/main" id="{E4B730CB-3095-AE42-9AE4-6323359D6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3295" name="Rectangle 84">
                <a:extLst>
                  <a:ext uri="{FF2B5EF4-FFF2-40B4-BE49-F238E27FC236}">
                    <a16:creationId xmlns:a16="http://schemas.microsoft.com/office/drawing/2014/main" id="{68CCBE0B-9F82-5D47-8540-858530461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3296" name="Rectangle 85">
                <a:extLst>
                  <a:ext uri="{FF2B5EF4-FFF2-40B4-BE49-F238E27FC236}">
                    <a16:creationId xmlns:a16="http://schemas.microsoft.com/office/drawing/2014/main" id="{CE6B2BA0-1DF0-D74E-A7DB-A1FA32A0E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3210" name="Group 104">
            <a:extLst>
              <a:ext uri="{FF2B5EF4-FFF2-40B4-BE49-F238E27FC236}">
                <a16:creationId xmlns:a16="http://schemas.microsoft.com/office/drawing/2014/main" id="{115A8F89-8B59-F348-9132-C304BFD025B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3255" name="Group 111">
              <a:extLst>
                <a:ext uri="{FF2B5EF4-FFF2-40B4-BE49-F238E27FC236}">
                  <a16:creationId xmlns:a16="http://schemas.microsoft.com/office/drawing/2014/main" id="{B1743A8B-4568-0546-B6C0-426323B4FC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3284" name="Freeform 19">
                <a:extLst>
                  <a:ext uri="{FF2B5EF4-FFF2-40B4-BE49-F238E27FC236}">
                    <a16:creationId xmlns:a16="http://schemas.microsoft.com/office/drawing/2014/main" id="{6F6DDA9B-BA30-FD45-8B52-AD6EBDC1B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5" name="Freeform 20">
                <a:extLst>
                  <a:ext uri="{FF2B5EF4-FFF2-40B4-BE49-F238E27FC236}">
                    <a16:creationId xmlns:a16="http://schemas.microsoft.com/office/drawing/2014/main" id="{B2A88150-7B24-324B-8A2A-7CA81A32D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6" name="Freeform 21">
                <a:extLst>
                  <a:ext uri="{FF2B5EF4-FFF2-40B4-BE49-F238E27FC236}">
                    <a16:creationId xmlns:a16="http://schemas.microsoft.com/office/drawing/2014/main" id="{3F84F00B-354B-024B-AEF5-DDD4949F5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7" name="Freeform 22">
                <a:extLst>
                  <a:ext uri="{FF2B5EF4-FFF2-40B4-BE49-F238E27FC236}">
                    <a16:creationId xmlns:a16="http://schemas.microsoft.com/office/drawing/2014/main" id="{68732276-0AD7-E24C-BA85-39D5B05C2B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8" name="Freeform 23">
                <a:extLst>
                  <a:ext uri="{FF2B5EF4-FFF2-40B4-BE49-F238E27FC236}">
                    <a16:creationId xmlns:a16="http://schemas.microsoft.com/office/drawing/2014/main" id="{7B08F89B-B553-BA4E-A238-EA388DD5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9" name="Freeform 24">
                <a:extLst>
                  <a:ext uri="{FF2B5EF4-FFF2-40B4-BE49-F238E27FC236}">
                    <a16:creationId xmlns:a16="http://schemas.microsoft.com/office/drawing/2014/main" id="{59A0BECC-C110-1B40-A7F8-5488429FB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6" name="Group 111">
              <a:extLst>
                <a:ext uri="{FF2B5EF4-FFF2-40B4-BE49-F238E27FC236}">
                  <a16:creationId xmlns:a16="http://schemas.microsoft.com/office/drawing/2014/main" id="{F1C0D4D9-AE64-F240-B762-AA692393C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3278" name="Freeform 19">
                <a:extLst>
                  <a:ext uri="{FF2B5EF4-FFF2-40B4-BE49-F238E27FC236}">
                    <a16:creationId xmlns:a16="http://schemas.microsoft.com/office/drawing/2014/main" id="{E97A23B0-97CA-E74D-8267-6D27D2D93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9" name="Freeform 20">
                <a:extLst>
                  <a:ext uri="{FF2B5EF4-FFF2-40B4-BE49-F238E27FC236}">
                    <a16:creationId xmlns:a16="http://schemas.microsoft.com/office/drawing/2014/main" id="{351E3FA1-B66E-A343-914C-F356C56BF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0" name="Freeform 21">
                <a:extLst>
                  <a:ext uri="{FF2B5EF4-FFF2-40B4-BE49-F238E27FC236}">
                    <a16:creationId xmlns:a16="http://schemas.microsoft.com/office/drawing/2014/main" id="{537DDE1F-4D27-084F-BC1C-11EA5444F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1" name="Freeform 22">
                <a:extLst>
                  <a:ext uri="{FF2B5EF4-FFF2-40B4-BE49-F238E27FC236}">
                    <a16:creationId xmlns:a16="http://schemas.microsoft.com/office/drawing/2014/main" id="{F29E5FFF-01D0-F642-8CA4-48521E234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2" name="Freeform 23">
                <a:extLst>
                  <a:ext uri="{FF2B5EF4-FFF2-40B4-BE49-F238E27FC236}">
                    <a16:creationId xmlns:a16="http://schemas.microsoft.com/office/drawing/2014/main" id="{F9D383C4-5C07-604A-AF49-A6E35D0AD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83" name="Freeform 24">
                <a:extLst>
                  <a:ext uri="{FF2B5EF4-FFF2-40B4-BE49-F238E27FC236}">
                    <a16:creationId xmlns:a16="http://schemas.microsoft.com/office/drawing/2014/main" id="{024D7DF6-449E-BC46-AC1E-141BC9CC62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7" name="Group 111">
              <a:extLst>
                <a:ext uri="{FF2B5EF4-FFF2-40B4-BE49-F238E27FC236}">
                  <a16:creationId xmlns:a16="http://schemas.microsoft.com/office/drawing/2014/main" id="{C891E0E2-49F9-1444-9DA3-73DCF9D3A8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3272" name="Freeform 19">
                <a:extLst>
                  <a:ext uri="{FF2B5EF4-FFF2-40B4-BE49-F238E27FC236}">
                    <a16:creationId xmlns:a16="http://schemas.microsoft.com/office/drawing/2014/main" id="{ED0F1AF6-FACE-B746-8976-2EEE7755E8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3" name="Freeform 20">
                <a:extLst>
                  <a:ext uri="{FF2B5EF4-FFF2-40B4-BE49-F238E27FC236}">
                    <a16:creationId xmlns:a16="http://schemas.microsoft.com/office/drawing/2014/main" id="{3475CFA8-0CF1-9E43-A635-8609331D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4" name="Freeform 21">
                <a:extLst>
                  <a:ext uri="{FF2B5EF4-FFF2-40B4-BE49-F238E27FC236}">
                    <a16:creationId xmlns:a16="http://schemas.microsoft.com/office/drawing/2014/main" id="{411ECAFA-AF12-8F42-AD62-DCBD89398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5" name="Freeform 22">
                <a:extLst>
                  <a:ext uri="{FF2B5EF4-FFF2-40B4-BE49-F238E27FC236}">
                    <a16:creationId xmlns:a16="http://schemas.microsoft.com/office/drawing/2014/main" id="{C4091465-158F-9D46-8B14-908B42711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6" name="Freeform 23">
                <a:extLst>
                  <a:ext uri="{FF2B5EF4-FFF2-40B4-BE49-F238E27FC236}">
                    <a16:creationId xmlns:a16="http://schemas.microsoft.com/office/drawing/2014/main" id="{7594DD1E-24C7-9941-B967-BF2CD5C17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7" name="Freeform 24">
                <a:extLst>
                  <a:ext uri="{FF2B5EF4-FFF2-40B4-BE49-F238E27FC236}">
                    <a16:creationId xmlns:a16="http://schemas.microsoft.com/office/drawing/2014/main" id="{FFE9F987-5917-EA48-9B1D-A4554E74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8" name="Group 111">
              <a:extLst>
                <a:ext uri="{FF2B5EF4-FFF2-40B4-BE49-F238E27FC236}">
                  <a16:creationId xmlns:a16="http://schemas.microsoft.com/office/drawing/2014/main" id="{95324B62-68F7-EA41-9B78-A341249D86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3266" name="Freeform 19">
                <a:extLst>
                  <a:ext uri="{FF2B5EF4-FFF2-40B4-BE49-F238E27FC236}">
                    <a16:creationId xmlns:a16="http://schemas.microsoft.com/office/drawing/2014/main" id="{432C1163-30D3-F741-BB06-E58A3AE49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7" name="Freeform 20">
                <a:extLst>
                  <a:ext uri="{FF2B5EF4-FFF2-40B4-BE49-F238E27FC236}">
                    <a16:creationId xmlns:a16="http://schemas.microsoft.com/office/drawing/2014/main" id="{5405DFA7-9D4D-A544-8312-4072F034D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8" name="Freeform 21">
                <a:extLst>
                  <a:ext uri="{FF2B5EF4-FFF2-40B4-BE49-F238E27FC236}">
                    <a16:creationId xmlns:a16="http://schemas.microsoft.com/office/drawing/2014/main" id="{4268BDAF-22D3-3347-95D3-4B18B5531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9" name="Freeform 22">
                <a:extLst>
                  <a:ext uri="{FF2B5EF4-FFF2-40B4-BE49-F238E27FC236}">
                    <a16:creationId xmlns:a16="http://schemas.microsoft.com/office/drawing/2014/main" id="{B110E022-8DDD-594D-B9FE-F38ED6A7D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0" name="Freeform 23">
                <a:extLst>
                  <a:ext uri="{FF2B5EF4-FFF2-40B4-BE49-F238E27FC236}">
                    <a16:creationId xmlns:a16="http://schemas.microsoft.com/office/drawing/2014/main" id="{3655C326-B22E-1B4E-B39C-9D787820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71" name="Freeform 24">
                <a:extLst>
                  <a:ext uri="{FF2B5EF4-FFF2-40B4-BE49-F238E27FC236}">
                    <a16:creationId xmlns:a16="http://schemas.microsoft.com/office/drawing/2014/main" id="{B5C09401-AF77-3C43-9A35-2E7080AF4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3259" name="Group 111">
              <a:extLst>
                <a:ext uri="{FF2B5EF4-FFF2-40B4-BE49-F238E27FC236}">
                  <a16:creationId xmlns:a16="http://schemas.microsoft.com/office/drawing/2014/main" id="{7220CF15-BC48-3E47-9281-C6F5DC98EB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3260" name="Freeform 19">
                <a:extLst>
                  <a:ext uri="{FF2B5EF4-FFF2-40B4-BE49-F238E27FC236}">
                    <a16:creationId xmlns:a16="http://schemas.microsoft.com/office/drawing/2014/main" id="{DE3CF5E9-F0ED-8447-9426-76D34C1A2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1" name="Freeform 20">
                <a:extLst>
                  <a:ext uri="{FF2B5EF4-FFF2-40B4-BE49-F238E27FC236}">
                    <a16:creationId xmlns:a16="http://schemas.microsoft.com/office/drawing/2014/main" id="{15A72507-AB92-3449-96A4-9E4B05545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2" name="Freeform 21">
                <a:extLst>
                  <a:ext uri="{FF2B5EF4-FFF2-40B4-BE49-F238E27FC236}">
                    <a16:creationId xmlns:a16="http://schemas.microsoft.com/office/drawing/2014/main" id="{C4965C88-3FC4-F742-B690-D4B7F3EE1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3" name="Freeform 22">
                <a:extLst>
                  <a:ext uri="{FF2B5EF4-FFF2-40B4-BE49-F238E27FC236}">
                    <a16:creationId xmlns:a16="http://schemas.microsoft.com/office/drawing/2014/main" id="{B8A46744-D882-2B49-A4B9-21FEE1F10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4" name="Freeform 23">
                <a:extLst>
                  <a:ext uri="{FF2B5EF4-FFF2-40B4-BE49-F238E27FC236}">
                    <a16:creationId xmlns:a16="http://schemas.microsoft.com/office/drawing/2014/main" id="{F332D2F0-7AF2-E549-9D8D-992478DEA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265" name="Freeform 24">
                <a:extLst>
                  <a:ext uri="{FF2B5EF4-FFF2-40B4-BE49-F238E27FC236}">
                    <a16:creationId xmlns:a16="http://schemas.microsoft.com/office/drawing/2014/main" id="{BD70AF1E-49D4-634E-A5A9-CF43979A8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3211" name="Line 63">
            <a:extLst>
              <a:ext uri="{FF2B5EF4-FFF2-40B4-BE49-F238E27FC236}">
                <a16:creationId xmlns:a16="http://schemas.microsoft.com/office/drawing/2014/main" id="{9A6CC6B0-948B-2948-8B5A-72013BBB647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3212" name="Group 141">
            <a:extLst>
              <a:ext uri="{FF2B5EF4-FFF2-40B4-BE49-F238E27FC236}">
                <a16:creationId xmlns:a16="http://schemas.microsoft.com/office/drawing/2014/main" id="{84749480-E974-B048-977F-1C8DAD6217FF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3250" name="Line 57">
              <a:extLst>
                <a:ext uri="{FF2B5EF4-FFF2-40B4-BE49-F238E27FC236}">
                  <a16:creationId xmlns:a16="http://schemas.microsoft.com/office/drawing/2014/main" id="{8842BA16-C6A8-A641-B705-0D9F952EDF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1" name="Line 57">
              <a:extLst>
                <a:ext uri="{FF2B5EF4-FFF2-40B4-BE49-F238E27FC236}">
                  <a16:creationId xmlns:a16="http://schemas.microsoft.com/office/drawing/2014/main" id="{C8444503-4E13-6340-8D8D-D3F51B196F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2" name="Line 57">
              <a:extLst>
                <a:ext uri="{FF2B5EF4-FFF2-40B4-BE49-F238E27FC236}">
                  <a16:creationId xmlns:a16="http://schemas.microsoft.com/office/drawing/2014/main" id="{9D9B91A0-9A91-B84D-BD31-FB3FD8BF36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3" name="Line 57">
              <a:extLst>
                <a:ext uri="{FF2B5EF4-FFF2-40B4-BE49-F238E27FC236}">
                  <a16:creationId xmlns:a16="http://schemas.microsoft.com/office/drawing/2014/main" id="{FBACBECA-B0D4-8043-A7EF-09A40799A0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4" name="Line 57">
              <a:extLst>
                <a:ext uri="{FF2B5EF4-FFF2-40B4-BE49-F238E27FC236}">
                  <a16:creationId xmlns:a16="http://schemas.microsoft.com/office/drawing/2014/main" id="{C5CB7BDD-1BE5-CD4C-841E-CDFBF71870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3213" name="Group 147">
            <a:extLst>
              <a:ext uri="{FF2B5EF4-FFF2-40B4-BE49-F238E27FC236}">
                <a16:creationId xmlns:a16="http://schemas.microsoft.com/office/drawing/2014/main" id="{DA746726-173E-CC4E-B3CC-DE4D49732C2A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3245" name="Line 57">
              <a:extLst>
                <a:ext uri="{FF2B5EF4-FFF2-40B4-BE49-F238E27FC236}">
                  <a16:creationId xmlns:a16="http://schemas.microsoft.com/office/drawing/2014/main" id="{57C6A78A-964D-324D-8E4E-E7F3E4909A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6" name="Line 57">
              <a:extLst>
                <a:ext uri="{FF2B5EF4-FFF2-40B4-BE49-F238E27FC236}">
                  <a16:creationId xmlns:a16="http://schemas.microsoft.com/office/drawing/2014/main" id="{A8CFEA4E-0227-664F-9D86-EEDB850096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7" name="Line 57">
              <a:extLst>
                <a:ext uri="{FF2B5EF4-FFF2-40B4-BE49-F238E27FC236}">
                  <a16:creationId xmlns:a16="http://schemas.microsoft.com/office/drawing/2014/main" id="{03BEFCD7-F586-6246-A9AD-EEC44F3D8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8" name="Line 57">
              <a:extLst>
                <a:ext uri="{FF2B5EF4-FFF2-40B4-BE49-F238E27FC236}">
                  <a16:creationId xmlns:a16="http://schemas.microsoft.com/office/drawing/2014/main" id="{8535CC04-5294-AC42-95D1-31FBADBF0F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9" name="Line 57">
              <a:extLst>
                <a:ext uri="{FF2B5EF4-FFF2-40B4-BE49-F238E27FC236}">
                  <a16:creationId xmlns:a16="http://schemas.microsoft.com/office/drawing/2014/main" id="{AA5BFA6E-E973-BC47-A34E-41B7D02D900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3214" name="Freeform 68">
            <a:extLst>
              <a:ext uri="{FF2B5EF4-FFF2-40B4-BE49-F238E27FC236}">
                <a16:creationId xmlns:a16="http://schemas.microsoft.com/office/drawing/2014/main" id="{BF601FE0-D505-7A4C-8EF1-CC190E614F57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5" name="Freeform 68">
            <a:extLst>
              <a:ext uri="{FF2B5EF4-FFF2-40B4-BE49-F238E27FC236}">
                <a16:creationId xmlns:a16="http://schemas.microsoft.com/office/drawing/2014/main" id="{3F038EA7-2D02-EC4D-8E28-BAEE4277A1E2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6" name="Freeform 68">
            <a:extLst>
              <a:ext uri="{FF2B5EF4-FFF2-40B4-BE49-F238E27FC236}">
                <a16:creationId xmlns:a16="http://schemas.microsoft.com/office/drawing/2014/main" id="{22F4297E-2EA6-4D4D-BF42-B3674BB6E0C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7" name="Freeform 68">
            <a:extLst>
              <a:ext uri="{FF2B5EF4-FFF2-40B4-BE49-F238E27FC236}">
                <a16:creationId xmlns:a16="http://schemas.microsoft.com/office/drawing/2014/main" id="{C401291A-FA74-444C-BE26-2D45CADB276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18" name="Line 57">
            <a:extLst>
              <a:ext uri="{FF2B5EF4-FFF2-40B4-BE49-F238E27FC236}">
                <a16:creationId xmlns:a16="http://schemas.microsoft.com/office/drawing/2014/main" id="{9F54A50B-76A5-1A4A-92A7-7DF0EAA6259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3219" name="Freeform 68">
            <a:extLst>
              <a:ext uri="{FF2B5EF4-FFF2-40B4-BE49-F238E27FC236}">
                <a16:creationId xmlns:a16="http://schemas.microsoft.com/office/drawing/2014/main" id="{1C13CCB6-19BF-934D-9D09-F8693CF4D56E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3220" name="TextBox 82">
            <a:extLst>
              <a:ext uri="{FF2B5EF4-FFF2-40B4-BE49-F238E27FC236}">
                <a16:creationId xmlns:a16="http://schemas.microsoft.com/office/drawing/2014/main" id="{8A4FAC76-4178-7946-8ACD-EA0D2D9F3B8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3221" name="TextBox 162">
            <a:extLst>
              <a:ext uri="{FF2B5EF4-FFF2-40B4-BE49-F238E27FC236}">
                <a16:creationId xmlns:a16="http://schemas.microsoft.com/office/drawing/2014/main" id="{C5574C64-4599-5E42-90D0-1A43C7A8CA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0</a:t>
            </a:r>
          </a:p>
        </p:txBody>
      </p:sp>
      <p:grpSp>
        <p:nvGrpSpPr>
          <p:cNvPr id="93222" name="Group 84">
            <a:extLst>
              <a:ext uri="{FF2B5EF4-FFF2-40B4-BE49-F238E27FC236}">
                <a16:creationId xmlns:a16="http://schemas.microsoft.com/office/drawing/2014/main" id="{3973EB4A-9433-CA49-9AB3-C22903CF3F8A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3240" name="TextBox 163">
              <a:extLst>
                <a:ext uri="{FF2B5EF4-FFF2-40B4-BE49-F238E27FC236}">
                  <a16:creationId xmlns:a16="http://schemas.microsoft.com/office/drawing/2014/main" id="{E764AAC4-BE17-924D-BBB8-6052971EC3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41" name="TextBox 164">
              <a:extLst>
                <a:ext uri="{FF2B5EF4-FFF2-40B4-BE49-F238E27FC236}">
                  <a16:creationId xmlns:a16="http://schemas.microsoft.com/office/drawing/2014/main" id="{86D91526-C511-7842-8C16-F106FC687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42" name="TextBox 166">
              <a:extLst>
                <a:ext uri="{FF2B5EF4-FFF2-40B4-BE49-F238E27FC236}">
                  <a16:creationId xmlns:a16="http://schemas.microsoft.com/office/drawing/2014/main" id="{CB58AF6A-16E8-634F-BBCF-471513962A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43" name="TextBox 168">
              <a:extLst>
                <a:ext uri="{FF2B5EF4-FFF2-40B4-BE49-F238E27FC236}">
                  <a16:creationId xmlns:a16="http://schemas.microsoft.com/office/drawing/2014/main" id="{3B17C6D4-10E0-AD40-BD04-48433A7DA4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44" name="TextBox 170">
              <a:extLst>
                <a:ext uri="{FF2B5EF4-FFF2-40B4-BE49-F238E27FC236}">
                  <a16:creationId xmlns:a16="http://schemas.microsoft.com/office/drawing/2014/main" id="{F77D6387-C37E-8E41-8C28-7A1DCAE078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3223" name="Group 172">
            <a:extLst>
              <a:ext uri="{FF2B5EF4-FFF2-40B4-BE49-F238E27FC236}">
                <a16:creationId xmlns:a16="http://schemas.microsoft.com/office/drawing/2014/main" id="{E934CAC8-401F-AB45-B7F8-5E1BDC6CDDB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3235" name="TextBox 174">
              <a:extLst>
                <a:ext uri="{FF2B5EF4-FFF2-40B4-BE49-F238E27FC236}">
                  <a16:creationId xmlns:a16="http://schemas.microsoft.com/office/drawing/2014/main" id="{13776B31-9268-DD42-9B6A-AD7559A26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6" name="TextBox 175">
              <a:extLst>
                <a:ext uri="{FF2B5EF4-FFF2-40B4-BE49-F238E27FC236}">
                  <a16:creationId xmlns:a16="http://schemas.microsoft.com/office/drawing/2014/main" id="{4155450F-4671-5240-97DE-CE3231564A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7" name="TextBox 177">
              <a:extLst>
                <a:ext uri="{FF2B5EF4-FFF2-40B4-BE49-F238E27FC236}">
                  <a16:creationId xmlns:a16="http://schemas.microsoft.com/office/drawing/2014/main" id="{4970AAC1-5141-284D-94B8-7638AD6896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8" name="TextBox 178">
              <a:extLst>
                <a:ext uri="{FF2B5EF4-FFF2-40B4-BE49-F238E27FC236}">
                  <a16:creationId xmlns:a16="http://schemas.microsoft.com/office/drawing/2014/main" id="{1127C80D-FB94-CC47-9377-6644C2A6C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9" name="TextBox 180">
              <a:extLst>
                <a:ext uri="{FF2B5EF4-FFF2-40B4-BE49-F238E27FC236}">
                  <a16:creationId xmlns:a16="http://schemas.microsoft.com/office/drawing/2014/main" id="{0600709C-0BD4-FF42-A976-E5F8E00985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3224" name="Title 1">
            <a:extLst>
              <a:ext uri="{FF2B5EF4-FFF2-40B4-BE49-F238E27FC236}">
                <a16:creationId xmlns:a16="http://schemas.microsoft.com/office/drawing/2014/main" id="{2B63E9B6-4D66-DE49-9CD7-AC4B8EDFFF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Addition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4</a:t>
            </a:r>
            <a:r>
              <a:rPr lang="en-US" altLang="en-US"/>
              <a:t> + (</a:t>
            </a:r>
            <a:r>
              <a:rPr lang="en-US" altLang="en-US">
                <a:solidFill>
                  <a:srgbClr val="00B050"/>
                </a:solidFill>
              </a:rPr>
              <a:t>-7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-3</a:t>
            </a:r>
          </a:p>
        </p:txBody>
      </p:sp>
      <p:grpSp>
        <p:nvGrpSpPr>
          <p:cNvPr id="93225" name="Group 169">
            <a:extLst>
              <a:ext uri="{FF2B5EF4-FFF2-40B4-BE49-F238E27FC236}">
                <a16:creationId xmlns:a16="http://schemas.microsoft.com/office/drawing/2014/main" id="{2D828BB4-C453-9D49-A2EB-7CA99F2E48F7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3230" name="TextBox 171">
              <a:extLst>
                <a:ext uri="{FF2B5EF4-FFF2-40B4-BE49-F238E27FC236}">
                  <a16:creationId xmlns:a16="http://schemas.microsoft.com/office/drawing/2014/main" id="{4188F9E3-A924-D347-BE51-92DF9025AB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1" name="TextBox 173">
              <a:extLst>
                <a:ext uri="{FF2B5EF4-FFF2-40B4-BE49-F238E27FC236}">
                  <a16:creationId xmlns:a16="http://schemas.microsoft.com/office/drawing/2014/main" id="{5FAD8E80-717A-FB47-96AA-85118AD16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3232" name="TextBox 176">
              <a:extLst>
                <a:ext uri="{FF2B5EF4-FFF2-40B4-BE49-F238E27FC236}">
                  <a16:creationId xmlns:a16="http://schemas.microsoft.com/office/drawing/2014/main" id="{F6BEA155-CA53-6E47-8637-1F55425CAA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3" name="TextBox 179">
              <a:extLst>
                <a:ext uri="{FF2B5EF4-FFF2-40B4-BE49-F238E27FC236}">
                  <a16:creationId xmlns:a16="http://schemas.microsoft.com/office/drawing/2014/main" id="{133143EA-C85B-6347-AA1F-FC650D44B6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3234" name="TextBox 182">
              <a:extLst>
                <a:ext uri="{FF2B5EF4-FFF2-40B4-BE49-F238E27FC236}">
                  <a16:creationId xmlns:a16="http://schemas.microsoft.com/office/drawing/2014/main" id="{51996140-EA66-1E45-9DDA-50B342CC9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3226" name="Group 160">
            <a:extLst>
              <a:ext uri="{FF2B5EF4-FFF2-40B4-BE49-F238E27FC236}">
                <a16:creationId xmlns:a16="http://schemas.microsoft.com/office/drawing/2014/main" id="{C4B7948F-67ED-4B43-B575-CCF1FE0C860A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3227" name="TextBox 161">
              <a:extLst>
                <a:ext uri="{FF2B5EF4-FFF2-40B4-BE49-F238E27FC236}">
                  <a16:creationId xmlns:a16="http://schemas.microsoft.com/office/drawing/2014/main" id="{47B2BE03-34F7-CB4E-8E8B-62C491A7A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1 1 0 0 1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0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1 1 1 0 1</a:t>
              </a:r>
            </a:p>
          </p:txBody>
        </p:sp>
        <p:cxnSp>
          <p:nvCxnSpPr>
            <p:cNvPr id="93228" name="Straight Connector 165">
              <a:extLst>
                <a:ext uri="{FF2B5EF4-FFF2-40B4-BE49-F238E27FC236}">
                  <a16:creationId xmlns:a16="http://schemas.microsoft.com/office/drawing/2014/main" id="{F883C484-243C-6741-9003-912112DB24B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3229" name="TextBox 167">
              <a:extLst>
                <a:ext uri="{FF2B5EF4-FFF2-40B4-BE49-F238E27FC236}">
                  <a16:creationId xmlns:a16="http://schemas.microsoft.com/office/drawing/2014/main" id="{53B3AD30-6ECB-A748-BF26-114C6880D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09" name="Rectangle 2">
            <a:extLst>
              <a:ext uri="{FF2B5EF4-FFF2-40B4-BE49-F238E27FC236}">
                <a16:creationId xmlns:a16="http://schemas.microsoft.com/office/drawing/2014/main" id="{33FDFCAB-57D3-484A-B31D-CE0F61FE936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438400"/>
            <a:ext cx="9144000" cy="19812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Subtraction Examples: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 sz="900">
                <a:solidFill>
                  <a:schemeClr val="tx2"/>
                </a:solidFill>
              </a:rPr>
              <a:t> 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all inputs and outputs are given in</a:t>
            </a:r>
            <a:br>
              <a:rPr lang="en-US" altLang="en-US">
                <a:solidFill>
                  <a:schemeClr val="tx2"/>
                </a:solidFill>
              </a:rPr>
            </a:br>
            <a:r>
              <a:rPr lang="en-US" altLang="en-US">
                <a:solidFill>
                  <a:schemeClr val="tx2"/>
                </a:solidFill>
              </a:rPr>
              <a:t>2’s complement representation</a:t>
            </a:r>
          </a:p>
        </p:txBody>
      </p:sp>
    </p:spTree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itle 1">
            <a:extLst>
              <a:ext uri="{FF2B5EF4-FFF2-40B4-BE49-F238E27FC236}">
                <a16:creationId xmlns:a16="http://schemas.microsoft.com/office/drawing/2014/main" id="{01CB1260-ED7F-D841-AF90-C326D9F09B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/>
              <a:t>Subtraction: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5234" name="Group 181">
            <a:extLst>
              <a:ext uri="{FF2B5EF4-FFF2-40B4-BE49-F238E27FC236}">
                <a16:creationId xmlns:a16="http://schemas.microsoft.com/office/drawing/2014/main" id="{4F7174E4-AF36-7742-ABE0-1B678AE9AB02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5377" name="TextBox 183">
              <a:extLst>
                <a:ext uri="{FF2B5EF4-FFF2-40B4-BE49-F238E27FC236}">
                  <a16:creationId xmlns:a16="http://schemas.microsoft.com/office/drawing/2014/main" id="{A1E92604-B630-434E-A760-8E6505E24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78" name="TextBox 184">
              <a:extLst>
                <a:ext uri="{FF2B5EF4-FFF2-40B4-BE49-F238E27FC236}">
                  <a16:creationId xmlns:a16="http://schemas.microsoft.com/office/drawing/2014/main" id="{C1B80F40-FDF2-DD47-9F56-AA5F682698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79" name="TextBox 185">
              <a:extLst>
                <a:ext uri="{FF2B5EF4-FFF2-40B4-BE49-F238E27FC236}">
                  <a16:creationId xmlns:a16="http://schemas.microsoft.com/office/drawing/2014/main" id="{BACA29C3-0B24-304E-B044-8774E689AD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380" name="TextBox 186">
              <a:extLst>
                <a:ext uri="{FF2B5EF4-FFF2-40B4-BE49-F238E27FC236}">
                  <a16:creationId xmlns:a16="http://schemas.microsoft.com/office/drawing/2014/main" id="{E30415EF-6306-5D43-955B-103994E49E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381" name="TextBox 187">
              <a:extLst>
                <a:ext uri="{FF2B5EF4-FFF2-40B4-BE49-F238E27FC236}">
                  <a16:creationId xmlns:a16="http://schemas.microsoft.com/office/drawing/2014/main" id="{F3A77BE1-F891-8343-BBA0-0428BE6214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5235" name="Freeform 15">
            <a:extLst>
              <a:ext uri="{FF2B5EF4-FFF2-40B4-BE49-F238E27FC236}">
                <a16:creationId xmlns:a16="http://schemas.microsoft.com/office/drawing/2014/main" id="{703BEBE3-303B-694B-94C3-7F8ABF054C50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36" name="Group 4">
            <a:extLst>
              <a:ext uri="{FF2B5EF4-FFF2-40B4-BE49-F238E27FC236}">
                <a16:creationId xmlns:a16="http://schemas.microsoft.com/office/drawing/2014/main" id="{75CB5F83-50F8-4A43-930A-D70A7022613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5375" name="Rectangle 84">
              <a:extLst>
                <a:ext uri="{FF2B5EF4-FFF2-40B4-BE49-F238E27FC236}">
                  <a16:creationId xmlns:a16="http://schemas.microsoft.com/office/drawing/2014/main" id="{06200AC5-546C-244A-B8FB-4FC6485EA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6" name="Rectangle 85">
              <a:extLst>
                <a:ext uri="{FF2B5EF4-FFF2-40B4-BE49-F238E27FC236}">
                  <a16:creationId xmlns:a16="http://schemas.microsoft.com/office/drawing/2014/main" id="{E9617354-E97B-6642-819F-3E14812C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37" name="Group 7">
            <a:extLst>
              <a:ext uri="{FF2B5EF4-FFF2-40B4-BE49-F238E27FC236}">
                <a16:creationId xmlns:a16="http://schemas.microsoft.com/office/drawing/2014/main" id="{70DD0762-853A-A942-8728-AC80C848899D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5373" name="Rectangle 92">
              <a:extLst>
                <a:ext uri="{FF2B5EF4-FFF2-40B4-BE49-F238E27FC236}">
                  <a16:creationId xmlns:a16="http://schemas.microsoft.com/office/drawing/2014/main" id="{C62DE782-D861-074E-BC93-3BF0A5F8E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4" name="Rectangle 93">
              <a:extLst>
                <a:ext uri="{FF2B5EF4-FFF2-40B4-BE49-F238E27FC236}">
                  <a16:creationId xmlns:a16="http://schemas.microsoft.com/office/drawing/2014/main" id="{0CC9E64B-9819-5B42-A9E1-4CBF84BA1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5238" name="Rectangle 95">
            <a:extLst>
              <a:ext uri="{FF2B5EF4-FFF2-40B4-BE49-F238E27FC236}">
                <a16:creationId xmlns:a16="http://schemas.microsoft.com/office/drawing/2014/main" id="{9C307FCC-1C58-044A-AD61-FE2263F51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5239" name="Group 11">
            <a:extLst>
              <a:ext uri="{FF2B5EF4-FFF2-40B4-BE49-F238E27FC236}">
                <a16:creationId xmlns:a16="http://schemas.microsoft.com/office/drawing/2014/main" id="{B96229A5-8CFF-134A-979E-E2394A30EBD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5371" name="Rectangle 104">
              <a:extLst>
                <a:ext uri="{FF2B5EF4-FFF2-40B4-BE49-F238E27FC236}">
                  <a16:creationId xmlns:a16="http://schemas.microsoft.com/office/drawing/2014/main" id="{0D64C40C-DD1B-2B40-BAB8-DDD8C9CAF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2" name="Rectangle 105">
              <a:extLst>
                <a:ext uri="{FF2B5EF4-FFF2-40B4-BE49-F238E27FC236}">
                  <a16:creationId xmlns:a16="http://schemas.microsoft.com/office/drawing/2014/main" id="{E3FE7DE7-9A03-8040-A6F8-19F2F9CC3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0" name="Group 14">
            <a:extLst>
              <a:ext uri="{FF2B5EF4-FFF2-40B4-BE49-F238E27FC236}">
                <a16:creationId xmlns:a16="http://schemas.microsoft.com/office/drawing/2014/main" id="{5591A68F-FC8C-1B45-80FB-304E0F5F381E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5369" name="Rectangle 84">
              <a:extLst>
                <a:ext uri="{FF2B5EF4-FFF2-40B4-BE49-F238E27FC236}">
                  <a16:creationId xmlns:a16="http://schemas.microsoft.com/office/drawing/2014/main" id="{CD56D3E8-5D62-9E4C-89B8-77AAC110EC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70" name="Rectangle 85">
              <a:extLst>
                <a:ext uri="{FF2B5EF4-FFF2-40B4-BE49-F238E27FC236}">
                  <a16:creationId xmlns:a16="http://schemas.microsoft.com/office/drawing/2014/main" id="{0DE43B71-258D-4847-AC82-07F66D5CE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1" name="Group 17">
            <a:extLst>
              <a:ext uri="{FF2B5EF4-FFF2-40B4-BE49-F238E27FC236}">
                <a16:creationId xmlns:a16="http://schemas.microsoft.com/office/drawing/2014/main" id="{1DD25639-50A9-6746-BE97-4B70C3DA75A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5367" name="Rectangle 84">
              <a:extLst>
                <a:ext uri="{FF2B5EF4-FFF2-40B4-BE49-F238E27FC236}">
                  <a16:creationId xmlns:a16="http://schemas.microsoft.com/office/drawing/2014/main" id="{BE4FE20D-CAE1-4445-8B40-52C3E04DB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8" name="Rectangle 85">
              <a:extLst>
                <a:ext uri="{FF2B5EF4-FFF2-40B4-BE49-F238E27FC236}">
                  <a16:creationId xmlns:a16="http://schemas.microsoft.com/office/drawing/2014/main" id="{F6C54D2A-C4B1-CD40-A4C5-0E9FE6B21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2" name="Group 20">
            <a:extLst>
              <a:ext uri="{FF2B5EF4-FFF2-40B4-BE49-F238E27FC236}">
                <a16:creationId xmlns:a16="http://schemas.microsoft.com/office/drawing/2014/main" id="{B0BD58E6-08F5-384F-A40F-14A00D94F527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5365" name="Rectangle 84">
              <a:extLst>
                <a:ext uri="{FF2B5EF4-FFF2-40B4-BE49-F238E27FC236}">
                  <a16:creationId xmlns:a16="http://schemas.microsoft.com/office/drawing/2014/main" id="{DECC318C-975E-534E-A1AB-77C2A8836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6" name="Rectangle 85">
              <a:extLst>
                <a:ext uri="{FF2B5EF4-FFF2-40B4-BE49-F238E27FC236}">
                  <a16:creationId xmlns:a16="http://schemas.microsoft.com/office/drawing/2014/main" id="{13604F12-4CE3-A343-A9FD-F0821710A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3" name="Group 23">
            <a:extLst>
              <a:ext uri="{FF2B5EF4-FFF2-40B4-BE49-F238E27FC236}">
                <a16:creationId xmlns:a16="http://schemas.microsoft.com/office/drawing/2014/main" id="{66CCAFC5-CEBB-974D-B76D-188705E57E7F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5363" name="Rectangle 84">
              <a:extLst>
                <a:ext uri="{FF2B5EF4-FFF2-40B4-BE49-F238E27FC236}">
                  <a16:creationId xmlns:a16="http://schemas.microsoft.com/office/drawing/2014/main" id="{2BBB6BC7-AFA3-B34B-BA75-7FF40E684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64" name="Rectangle 85">
              <a:extLst>
                <a:ext uri="{FF2B5EF4-FFF2-40B4-BE49-F238E27FC236}">
                  <a16:creationId xmlns:a16="http://schemas.microsoft.com/office/drawing/2014/main" id="{CD49C570-0A54-4943-A88C-BDD78A601E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4" name="Group 26">
            <a:extLst>
              <a:ext uri="{FF2B5EF4-FFF2-40B4-BE49-F238E27FC236}">
                <a16:creationId xmlns:a16="http://schemas.microsoft.com/office/drawing/2014/main" id="{F04524F8-E90F-3247-A956-D4B76F4562B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5358" name="Line 57">
              <a:extLst>
                <a:ext uri="{FF2B5EF4-FFF2-40B4-BE49-F238E27FC236}">
                  <a16:creationId xmlns:a16="http://schemas.microsoft.com/office/drawing/2014/main" id="{EE867449-BABC-AB46-99CF-81B2ABAD15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59" name="Line 57">
              <a:extLst>
                <a:ext uri="{FF2B5EF4-FFF2-40B4-BE49-F238E27FC236}">
                  <a16:creationId xmlns:a16="http://schemas.microsoft.com/office/drawing/2014/main" id="{EE6C120D-8001-5840-BB24-A7D316C17A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0" name="Line 57">
              <a:extLst>
                <a:ext uri="{FF2B5EF4-FFF2-40B4-BE49-F238E27FC236}">
                  <a16:creationId xmlns:a16="http://schemas.microsoft.com/office/drawing/2014/main" id="{5BD5F752-52F7-C849-B2D7-DEB7590D2A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1" name="Line 57">
              <a:extLst>
                <a:ext uri="{FF2B5EF4-FFF2-40B4-BE49-F238E27FC236}">
                  <a16:creationId xmlns:a16="http://schemas.microsoft.com/office/drawing/2014/main" id="{764F6A1A-1452-9549-8132-F5676215450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62" name="Line 57">
              <a:extLst>
                <a:ext uri="{FF2B5EF4-FFF2-40B4-BE49-F238E27FC236}">
                  <a16:creationId xmlns:a16="http://schemas.microsoft.com/office/drawing/2014/main" id="{9F1A86E7-BAC6-9E4A-BB67-CA586C64DA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45" name="Group 32">
            <a:extLst>
              <a:ext uri="{FF2B5EF4-FFF2-40B4-BE49-F238E27FC236}">
                <a16:creationId xmlns:a16="http://schemas.microsoft.com/office/drawing/2014/main" id="{611ABE79-993A-714B-84BE-59B4CB52BB35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5356" name="Rectangle 84">
              <a:extLst>
                <a:ext uri="{FF2B5EF4-FFF2-40B4-BE49-F238E27FC236}">
                  <a16:creationId xmlns:a16="http://schemas.microsoft.com/office/drawing/2014/main" id="{56EB728F-232E-004A-A41C-F7956D09E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7" name="Rectangle 85">
              <a:extLst>
                <a:ext uri="{FF2B5EF4-FFF2-40B4-BE49-F238E27FC236}">
                  <a16:creationId xmlns:a16="http://schemas.microsoft.com/office/drawing/2014/main" id="{4F137FEE-0042-3744-B1BF-D1EFAAF55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6" name="Group 35">
            <a:extLst>
              <a:ext uri="{FF2B5EF4-FFF2-40B4-BE49-F238E27FC236}">
                <a16:creationId xmlns:a16="http://schemas.microsoft.com/office/drawing/2014/main" id="{389123FA-1056-884E-8C11-55BE8942CB81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5354" name="Rectangle 84">
              <a:extLst>
                <a:ext uri="{FF2B5EF4-FFF2-40B4-BE49-F238E27FC236}">
                  <a16:creationId xmlns:a16="http://schemas.microsoft.com/office/drawing/2014/main" id="{5438B69A-5376-6E44-AACD-75180D4DB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5" name="Rectangle 85">
              <a:extLst>
                <a:ext uri="{FF2B5EF4-FFF2-40B4-BE49-F238E27FC236}">
                  <a16:creationId xmlns:a16="http://schemas.microsoft.com/office/drawing/2014/main" id="{45002B87-BEC8-D545-BAB5-F2C76F634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7" name="Group 38">
            <a:extLst>
              <a:ext uri="{FF2B5EF4-FFF2-40B4-BE49-F238E27FC236}">
                <a16:creationId xmlns:a16="http://schemas.microsoft.com/office/drawing/2014/main" id="{E7A7C06C-58D0-F542-A7E6-B2A24A85384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5352" name="Rectangle 84">
              <a:extLst>
                <a:ext uri="{FF2B5EF4-FFF2-40B4-BE49-F238E27FC236}">
                  <a16:creationId xmlns:a16="http://schemas.microsoft.com/office/drawing/2014/main" id="{8B26DD98-FA1F-3641-AFF4-0A7DA909B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3" name="Rectangle 85">
              <a:extLst>
                <a:ext uri="{FF2B5EF4-FFF2-40B4-BE49-F238E27FC236}">
                  <a16:creationId xmlns:a16="http://schemas.microsoft.com/office/drawing/2014/main" id="{B92E8456-002C-7640-8BBE-C53FEEA155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8" name="Group 41">
            <a:extLst>
              <a:ext uri="{FF2B5EF4-FFF2-40B4-BE49-F238E27FC236}">
                <a16:creationId xmlns:a16="http://schemas.microsoft.com/office/drawing/2014/main" id="{34BBF929-1B94-6741-936D-009272E67BC4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5350" name="Rectangle 84">
              <a:extLst>
                <a:ext uri="{FF2B5EF4-FFF2-40B4-BE49-F238E27FC236}">
                  <a16:creationId xmlns:a16="http://schemas.microsoft.com/office/drawing/2014/main" id="{4CA1DE8E-3D29-3F4F-A030-729808A872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51" name="Rectangle 85">
              <a:extLst>
                <a:ext uri="{FF2B5EF4-FFF2-40B4-BE49-F238E27FC236}">
                  <a16:creationId xmlns:a16="http://schemas.microsoft.com/office/drawing/2014/main" id="{F1F7FDE0-5724-FD41-8FB0-CC72DF7526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49" name="Group 44">
            <a:extLst>
              <a:ext uri="{FF2B5EF4-FFF2-40B4-BE49-F238E27FC236}">
                <a16:creationId xmlns:a16="http://schemas.microsoft.com/office/drawing/2014/main" id="{B9E10755-8B1C-A249-913C-442FEFD37D74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5348" name="Rectangle 84">
              <a:extLst>
                <a:ext uri="{FF2B5EF4-FFF2-40B4-BE49-F238E27FC236}">
                  <a16:creationId xmlns:a16="http://schemas.microsoft.com/office/drawing/2014/main" id="{93DE724A-0E08-0F40-B929-C443E846DA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5349" name="Rectangle 85">
              <a:extLst>
                <a:ext uri="{FF2B5EF4-FFF2-40B4-BE49-F238E27FC236}">
                  <a16:creationId xmlns:a16="http://schemas.microsoft.com/office/drawing/2014/main" id="{70A89205-6FBC-CD4E-8DEE-A7726A4C1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5250" name="Group 47">
            <a:extLst>
              <a:ext uri="{FF2B5EF4-FFF2-40B4-BE49-F238E27FC236}">
                <a16:creationId xmlns:a16="http://schemas.microsoft.com/office/drawing/2014/main" id="{9CD44649-550A-514C-AE63-0D991998157D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5343" name="Line 57">
              <a:extLst>
                <a:ext uri="{FF2B5EF4-FFF2-40B4-BE49-F238E27FC236}">
                  <a16:creationId xmlns:a16="http://schemas.microsoft.com/office/drawing/2014/main" id="{9AF0CE60-AEB2-CF4E-908A-D2345BB430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4" name="Line 57">
              <a:extLst>
                <a:ext uri="{FF2B5EF4-FFF2-40B4-BE49-F238E27FC236}">
                  <a16:creationId xmlns:a16="http://schemas.microsoft.com/office/drawing/2014/main" id="{8EFE5CE4-4CED-0D41-ABF2-E9FC06B648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5" name="Line 57">
              <a:extLst>
                <a:ext uri="{FF2B5EF4-FFF2-40B4-BE49-F238E27FC236}">
                  <a16:creationId xmlns:a16="http://schemas.microsoft.com/office/drawing/2014/main" id="{92FE165E-0020-394D-B9D9-0383DD40C2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6" name="Line 57">
              <a:extLst>
                <a:ext uri="{FF2B5EF4-FFF2-40B4-BE49-F238E27FC236}">
                  <a16:creationId xmlns:a16="http://schemas.microsoft.com/office/drawing/2014/main" id="{A6F51B71-BAFF-9E40-BCB0-ED962666B1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347" name="Line 57">
              <a:extLst>
                <a:ext uri="{FF2B5EF4-FFF2-40B4-BE49-F238E27FC236}">
                  <a16:creationId xmlns:a16="http://schemas.microsoft.com/office/drawing/2014/main" id="{33D27D29-85D1-1D4B-9FE0-FFFBA1239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51" name="Line 63">
            <a:extLst>
              <a:ext uri="{FF2B5EF4-FFF2-40B4-BE49-F238E27FC236}">
                <a16:creationId xmlns:a16="http://schemas.microsoft.com/office/drawing/2014/main" id="{FDBF305D-7B11-044F-A019-02D89C8C4D31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2" name="Line 63">
            <a:extLst>
              <a:ext uri="{FF2B5EF4-FFF2-40B4-BE49-F238E27FC236}">
                <a16:creationId xmlns:a16="http://schemas.microsoft.com/office/drawing/2014/main" id="{15E573A0-BC1B-9744-B14B-4BBDCB75264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3" name="Line 57">
            <a:extLst>
              <a:ext uri="{FF2B5EF4-FFF2-40B4-BE49-F238E27FC236}">
                <a16:creationId xmlns:a16="http://schemas.microsoft.com/office/drawing/2014/main" id="{F25DAC23-7539-4640-853A-00FF007FCE3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4" name="Line 57">
            <a:extLst>
              <a:ext uri="{FF2B5EF4-FFF2-40B4-BE49-F238E27FC236}">
                <a16:creationId xmlns:a16="http://schemas.microsoft.com/office/drawing/2014/main" id="{F1F0849A-CA43-B74C-B324-E9CA7A5CF1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5" name="Line 57">
            <a:extLst>
              <a:ext uri="{FF2B5EF4-FFF2-40B4-BE49-F238E27FC236}">
                <a16:creationId xmlns:a16="http://schemas.microsoft.com/office/drawing/2014/main" id="{2E93349C-FAF3-D246-BD1E-F4138ED2D8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6" name="Line 57">
            <a:extLst>
              <a:ext uri="{FF2B5EF4-FFF2-40B4-BE49-F238E27FC236}">
                <a16:creationId xmlns:a16="http://schemas.microsoft.com/office/drawing/2014/main" id="{3F6BCCA6-650B-4B41-955D-97D8E570346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57" name="Line 57">
            <a:extLst>
              <a:ext uri="{FF2B5EF4-FFF2-40B4-BE49-F238E27FC236}">
                <a16:creationId xmlns:a16="http://schemas.microsoft.com/office/drawing/2014/main" id="{C7236835-BD6B-BE4B-B55F-1F1C4CC5046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58" name="Group 60">
            <a:extLst>
              <a:ext uri="{FF2B5EF4-FFF2-40B4-BE49-F238E27FC236}">
                <a16:creationId xmlns:a16="http://schemas.microsoft.com/office/drawing/2014/main" id="{57288D14-885A-0748-96AE-21C5EEE3AFCE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5328" name="Group 61">
              <a:extLst>
                <a:ext uri="{FF2B5EF4-FFF2-40B4-BE49-F238E27FC236}">
                  <a16:creationId xmlns:a16="http://schemas.microsoft.com/office/drawing/2014/main" id="{16295B55-C9A4-7047-B196-5C2CFB81E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5341" name="Rectangle 84">
                <a:extLst>
                  <a:ext uri="{FF2B5EF4-FFF2-40B4-BE49-F238E27FC236}">
                    <a16:creationId xmlns:a16="http://schemas.microsoft.com/office/drawing/2014/main" id="{1366F739-79D3-9A4A-B637-B0D9DE67C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42" name="Rectangle 85">
                <a:extLst>
                  <a:ext uri="{FF2B5EF4-FFF2-40B4-BE49-F238E27FC236}">
                    <a16:creationId xmlns:a16="http://schemas.microsoft.com/office/drawing/2014/main" id="{DB831016-3038-F44A-ADA3-2D85B29339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29" name="Group 62">
              <a:extLst>
                <a:ext uri="{FF2B5EF4-FFF2-40B4-BE49-F238E27FC236}">
                  <a16:creationId xmlns:a16="http://schemas.microsoft.com/office/drawing/2014/main" id="{E4EF79E0-F6DF-4940-9567-F7121BEA21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5339" name="Rectangle 84">
                <a:extLst>
                  <a:ext uri="{FF2B5EF4-FFF2-40B4-BE49-F238E27FC236}">
                    <a16:creationId xmlns:a16="http://schemas.microsoft.com/office/drawing/2014/main" id="{6B71EF3D-E871-4349-868C-0B1523674B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40" name="Rectangle 85">
                <a:extLst>
                  <a:ext uri="{FF2B5EF4-FFF2-40B4-BE49-F238E27FC236}">
                    <a16:creationId xmlns:a16="http://schemas.microsoft.com/office/drawing/2014/main" id="{B4D0A685-104A-B841-A75A-FE593F61E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0" name="Group 63">
              <a:extLst>
                <a:ext uri="{FF2B5EF4-FFF2-40B4-BE49-F238E27FC236}">
                  <a16:creationId xmlns:a16="http://schemas.microsoft.com/office/drawing/2014/main" id="{3BDD1C59-63CC-734C-8343-44E87C160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5337" name="Rectangle 84">
                <a:extLst>
                  <a:ext uri="{FF2B5EF4-FFF2-40B4-BE49-F238E27FC236}">
                    <a16:creationId xmlns:a16="http://schemas.microsoft.com/office/drawing/2014/main" id="{39A2B4AA-A276-EA44-8C79-5FF9B42A8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5338" name="Rectangle 85">
                <a:extLst>
                  <a:ext uri="{FF2B5EF4-FFF2-40B4-BE49-F238E27FC236}">
                    <a16:creationId xmlns:a16="http://schemas.microsoft.com/office/drawing/2014/main" id="{365E611E-9A19-9C41-9B9C-1796883C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1" name="Group 64">
              <a:extLst>
                <a:ext uri="{FF2B5EF4-FFF2-40B4-BE49-F238E27FC236}">
                  <a16:creationId xmlns:a16="http://schemas.microsoft.com/office/drawing/2014/main" id="{D4E95C6D-5976-BB47-82C6-1ECEEB80E2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5335" name="Rectangle 84">
                <a:extLst>
                  <a:ext uri="{FF2B5EF4-FFF2-40B4-BE49-F238E27FC236}">
                    <a16:creationId xmlns:a16="http://schemas.microsoft.com/office/drawing/2014/main" id="{4A587E62-A73E-A142-8765-C017011EA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36" name="Rectangle 85">
                <a:extLst>
                  <a:ext uri="{FF2B5EF4-FFF2-40B4-BE49-F238E27FC236}">
                    <a16:creationId xmlns:a16="http://schemas.microsoft.com/office/drawing/2014/main" id="{7B079B27-7E3F-FF48-8120-A6851D62C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5332" name="Group 65">
              <a:extLst>
                <a:ext uri="{FF2B5EF4-FFF2-40B4-BE49-F238E27FC236}">
                  <a16:creationId xmlns:a16="http://schemas.microsoft.com/office/drawing/2014/main" id="{F649F283-FA6E-CF45-84BF-460B4890A9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5333" name="Rectangle 84">
                <a:extLst>
                  <a:ext uri="{FF2B5EF4-FFF2-40B4-BE49-F238E27FC236}">
                    <a16:creationId xmlns:a16="http://schemas.microsoft.com/office/drawing/2014/main" id="{80B66BD4-2491-3244-A5DA-FB25FC251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5334" name="Rectangle 85">
                <a:extLst>
                  <a:ext uri="{FF2B5EF4-FFF2-40B4-BE49-F238E27FC236}">
                    <a16:creationId xmlns:a16="http://schemas.microsoft.com/office/drawing/2014/main" id="{0E41AA2A-4453-024F-B2B8-C80022AF0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5259" name="Group 104">
            <a:extLst>
              <a:ext uri="{FF2B5EF4-FFF2-40B4-BE49-F238E27FC236}">
                <a16:creationId xmlns:a16="http://schemas.microsoft.com/office/drawing/2014/main" id="{8C09B4A1-4344-3B43-AACF-897FA7E4AD5B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5293" name="Group 111">
              <a:extLst>
                <a:ext uri="{FF2B5EF4-FFF2-40B4-BE49-F238E27FC236}">
                  <a16:creationId xmlns:a16="http://schemas.microsoft.com/office/drawing/2014/main" id="{D8CD2757-CCAF-C644-B10C-2895882F40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5322" name="Freeform 19">
                <a:extLst>
                  <a:ext uri="{FF2B5EF4-FFF2-40B4-BE49-F238E27FC236}">
                    <a16:creationId xmlns:a16="http://schemas.microsoft.com/office/drawing/2014/main" id="{C5A6DDD7-D72B-B243-BBEB-EBEB1C74F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3" name="Freeform 20">
                <a:extLst>
                  <a:ext uri="{FF2B5EF4-FFF2-40B4-BE49-F238E27FC236}">
                    <a16:creationId xmlns:a16="http://schemas.microsoft.com/office/drawing/2014/main" id="{09823685-E9C1-4B4C-8298-EF12A867A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4" name="Freeform 21">
                <a:extLst>
                  <a:ext uri="{FF2B5EF4-FFF2-40B4-BE49-F238E27FC236}">
                    <a16:creationId xmlns:a16="http://schemas.microsoft.com/office/drawing/2014/main" id="{27B1C3F3-A052-8F49-9CAC-627687605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5" name="Freeform 22">
                <a:extLst>
                  <a:ext uri="{FF2B5EF4-FFF2-40B4-BE49-F238E27FC236}">
                    <a16:creationId xmlns:a16="http://schemas.microsoft.com/office/drawing/2014/main" id="{0ED267EB-7B1E-8343-AF1D-3E9DEE98E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6" name="Freeform 23">
                <a:extLst>
                  <a:ext uri="{FF2B5EF4-FFF2-40B4-BE49-F238E27FC236}">
                    <a16:creationId xmlns:a16="http://schemas.microsoft.com/office/drawing/2014/main" id="{9E560426-D6B5-514C-B723-55C5DE032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7" name="Freeform 24">
                <a:extLst>
                  <a:ext uri="{FF2B5EF4-FFF2-40B4-BE49-F238E27FC236}">
                    <a16:creationId xmlns:a16="http://schemas.microsoft.com/office/drawing/2014/main" id="{730C2A06-CF6A-2A45-A2E3-CE3F20859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4" name="Group 111">
              <a:extLst>
                <a:ext uri="{FF2B5EF4-FFF2-40B4-BE49-F238E27FC236}">
                  <a16:creationId xmlns:a16="http://schemas.microsoft.com/office/drawing/2014/main" id="{9E4B9511-4ADC-694F-B5F5-794A8E2149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5316" name="Freeform 19">
                <a:extLst>
                  <a:ext uri="{FF2B5EF4-FFF2-40B4-BE49-F238E27FC236}">
                    <a16:creationId xmlns:a16="http://schemas.microsoft.com/office/drawing/2014/main" id="{9A498127-D55A-4448-B647-6A08C380C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7" name="Freeform 20">
                <a:extLst>
                  <a:ext uri="{FF2B5EF4-FFF2-40B4-BE49-F238E27FC236}">
                    <a16:creationId xmlns:a16="http://schemas.microsoft.com/office/drawing/2014/main" id="{2F146EF9-D8FD-994E-AD1D-5E6648509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8" name="Freeform 21">
                <a:extLst>
                  <a:ext uri="{FF2B5EF4-FFF2-40B4-BE49-F238E27FC236}">
                    <a16:creationId xmlns:a16="http://schemas.microsoft.com/office/drawing/2014/main" id="{24890B46-7BBC-B740-987C-1AB181522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9" name="Freeform 22">
                <a:extLst>
                  <a:ext uri="{FF2B5EF4-FFF2-40B4-BE49-F238E27FC236}">
                    <a16:creationId xmlns:a16="http://schemas.microsoft.com/office/drawing/2014/main" id="{9592264F-17CA-1C4B-8895-B9AC19D0EF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0" name="Freeform 23">
                <a:extLst>
                  <a:ext uri="{FF2B5EF4-FFF2-40B4-BE49-F238E27FC236}">
                    <a16:creationId xmlns:a16="http://schemas.microsoft.com/office/drawing/2014/main" id="{8F0D9857-8BE3-2846-B2F6-55C251FD9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21" name="Freeform 24">
                <a:extLst>
                  <a:ext uri="{FF2B5EF4-FFF2-40B4-BE49-F238E27FC236}">
                    <a16:creationId xmlns:a16="http://schemas.microsoft.com/office/drawing/2014/main" id="{3677A1DD-10B5-FB46-82A6-67E736F4A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5" name="Group 111">
              <a:extLst>
                <a:ext uri="{FF2B5EF4-FFF2-40B4-BE49-F238E27FC236}">
                  <a16:creationId xmlns:a16="http://schemas.microsoft.com/office/drawing/2014/main" id="{0546DA7A-C922-0A4D-96B2-1FA129D833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5310" name="Freeform 19">
                <a:extLst>
                  <a:ext uri="{FF2B5EF4-FFF2-40B4-BE49-F238E27FC236}">
                    <a16:creationId xmlns:a16="http://schemas.microsoft.com/office/drawing/2014/main" id="{5A699979-D9AA-3A44-B6B9-7FE5D9C2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1" name="Freeform 20">
                <a:extLst>
                  <a:ext uri="{FF2B5EF4-FFF2-40B4-BE49-F238E27FC236}">
                    <a16:creationId xmlns:a16="http://schemas.microsoft.com/office/drawing/2014/main" id="{8774ACC0-5D22-0849-8431-AEAFF59BD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2" name="Freeform 21">
                <a:extLst>
                  <a:ext uri="{FF2B5EF4-FFF2-40B4-BE49-F238E27FC236}">
                    <a16:creationId xmlns:a16="http://schemas.microsoft.com/office/drawing/2014/main" id="{DE28DCD3-AAAF-C142-9790-CAC74861B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3" name="Freeform 22">
                <a:extLst>
                  <a:ext uri="{FF2B5EF4-FFF2-40B4-BE49-F238E27FC236}">
                    <a16:creationId xmlns:a16="http://schemas.microsoft.com/office/drawing/2014/main" id="{45347D9D-168D-F04F-8036-14C45834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4" name="Freeform 23">
                <a:extLst>
                  <a:ext uri="{FF2B5EF4-FFF2-40B4-BE49-F238E27FC236}">
                    <a16:creationId xmlns:a16="http://schemas.microsoft.com/office/drawing/2014/main" id="{A859E098-FBE8-9241-9997-FF57E50B9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15" name="Freeform 24">
                <a:extLst>
                  <a:ext uri="{FF2B5EF4-FFF2-40B4-BE49-F238E27FC236}">
                    <a16:creationId xmlns:a16="http://schemas.microsoft.com/office/drawing/2014/main" id="{24019C6F-3CC8-7A44-A5CA-F4F03AA7C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6" name="Group 111">
              <a:extLst>
                <a:ext uri="{FF2B5EF4-FFF2-40B4-BE49-F238E27FC236}">
                  <a16:creationId xmlns:a16="http://schemas.microsoft.com/office/drawing/2014/main" id="{F49301EA-68B4-1141-BE01-1104932C0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5304" name="Freeform 19">
                <a:extLst>
                  <a:ext uri="{FF2B5EF4-FFF2-40B4-BE49-F238E27FC236}">
                    <a16:creationId xmlns:a16="http://schemas.microsoft.com/office/drawing/2014/main" id="{ACCAD530-1B60-8744-BA04-BEFCE7E07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5" name="Freeform 20">
                <a:extLst>
                  <a:ext uri="{FF2B5EF4-FFF2-40B4-BE49-F238E27FC236}">
                    <a16:creationId xmlns:a16="http://schemas.microsoft.com/office/drawing/2014/main" id="{9F746AD9-F5D9-C545-8B1F-ED5C18B54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6" name="Freeform 21">
                <a:extLst>
                  <a:ext uri="{FF2B5EF4-FFF2-40B4-BE49-F238E27FC236}">
                    <a16:creationId xmlns:a16="http://schemas.microsoft.com/office/drawing/2014/main" id="{3648D9A7-6BDF-9A48-8394-A7D83C81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7" name="Freeform 22">
                <a:extLst>
                  <a:ext uri="{FF2B5EF4-FFF2-40B4-BE49-F238E27FC236}">
                    <a16:creationId xmlns:a16="http://schemas.microsoft.com/office/drawing/2014/main" id="{0BAB1F5E-37C9-5347-80B6-28F9C3440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8" name="Freeform 23">
                <a:extLst>
                  <a:ext uri="{FF2B5EF4-FFF2-40B4-BE49-F238E27FC236}">
                    <a16:creationId xmlns:a16="http://schemas.microsoft.com/office/drawing/2014/main" id="{57300C3B-C409-C442-A800-681B47698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9" name="Freeform 24">
                <a:extLst>
                  <a:ext uri="{FF2B5EF4-FFF2-40B4-BE49-F238E27FC236}">
                    <a16:creationId xmlns:a16="http://schemas.microsoft.com/office/drawing/2014/main" id="{0F666A13-B6F1-4B4F-9608-AEA10247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5297" name="Group 111">
              <a:extLst>
                <a:ext uri="{FF2B5EF4-FFF2-40B4-BE49-F238E27FC236}">
                  <a16:creationId xmlns:a16="http://schemas.microsoft.com/office/drawing/2014/main" id="{56BECDA1-E665-B940-9F30-9A026E8BAA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5298" name="Freeform 19">
                <a:extLst>
                  <a:ext uri="{FF2B5EF4-FFF2-40B4-BE49-F238E27FC236}">
                    <a16:creationId xmlns:a16="http://schemas.microsoft.com/office/drawing/2014/main" id="{6D22A908-59E2-F745-8D05-AFFDAEE8B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299" name="Freeform 20">
                <a:extLst>
                  <a:ext uri="{FF2B5EF4-FFF2-40B4-BE49-F238E27FC236}">
                    <a16:creationId xmlns:a16="http://schemas.microsoft.com/office/drawing/2014/main" id="{945676F9-3310-6C4F-A0C3-8AD81F7B4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0" name="Freeform 21">
                <a:extLst>
                  <a:ext uri="{FF2B5EF4-FFF2-40B4-BE49-F238E27FC236}">
                    <a16:creationId xmlns:a16="http://schemas.microsoft.com/office/drawing/2014/main" id="{BA1392DB-C1A1-5A47-8C3A-563D1A32E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1" name="Freeform 22">
                <a:extLst>
                  <a:ext uri="{FF2B5EF4-FFF2-40B4-BE49-F238E27FC236}">
                    <a16:creationId xmlns:a16="http://schemas.microsoft.com/office/drawing/2014/main" id="{22D2C454-307E-1544-BBD2-08202992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2" name="Freeform 23">
                <a:extLst>
                  <a:ext uri="{FF2B5EF4-FFF2-40B4-BE49-F238E27FC236}">
                    <a16:creationId xmlns:a16="http://schemas.microsoft.com/office/drawing/2014/main" id="{8E73CACB-3F27-834B-9AD3-80196A5EB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303" name="Freeform 24">
                <a:extLst>
                  <a:ext uri="{FF2B5EF4-FFF2-40B4-BE49-F238E27FC236}">
                    <a16:creationId xmlns:a16="http://schemas.microsoft.com/office/drawing/2014/main" id="{73219D5F-BEB7-1741-BDE2-B1798B27A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5260" name="Line 63">
            <a:extLst>
              <a:ext uri="{FF2B5EF4-FFF2-40B4-BE49-F238E27FC236}">
                <a16:creationId xmlns:a16="http://schemas.microsoft.com/office/drawing/2014/main" id="{7C214CDE-D4A7-1345-9C57-6C17ABDA07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5261" name="Group 141">
            <a:extLst>
              <a:ext uri="{FF2B5EF4-FFF2-40B4-BE49-F238E27FC236}">
                <a16:creationId xmlns:a16="http://schemas.microsoft.com/office/drawing/2014/main" id="{DA7CD088-DE57-0B49-9226-FF97828A1BA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5288" name="Line 57">
              <a:extLst>
                <a:ext uri="{FF2B5EF4-FFF2-40B4-BE49-F238E27FC236}">
                  <a16:creationId xmlns:a16="http://schemas.microsoft.com/office/drawing/2014/main" id="{EA5D3176-98DB-6341-B59C-3EE2AFD857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9" name="Line 57">
              <a:extLst>
                <a:ext uri="{FF2B5EF4-FFF2-40B4-BE49-F238E27FC236}">
                  <a16:creationId xmlns:a16="http://schemas.microsoft.com/office/drawing/2014/main" id="{2FEE34F7-F78E-0548-AE78-F723337F721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0" name="Line 57">
              <a:extLst>
                <a:ext uri="{FF2B5EF4-FFF2-40B4-BE49-F238E27FC236}">
                  <a16:creationId xmlns:a16="http://schemas.microsoft.com/office/drawing/2014/main" id="{16BDCEE9-0BA2-1F43-A44D-FBA9F48FAC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1" name="Line 57">
              <a:extLst>
                <a:ext uri="{FF2B5EF4-FFF2-40B4-BE49-F238E27FC236}">
                  <a16:creationId xmlns:a16="http://schemas.microsoft.com/office/drawing/2014/main" id="{22386E8F-DA50-F24B-97F9-B7FC05226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2" name="Line 57">
              <a:extLst>
                <a:ext uri="{FF2B5EF4-FFF2-40B4-BE49-F238E27FC236}">
                  <a16:creationId xmlns:a16="http://schemas.microsoft.com/office/drawing/2014/main" id="{F72DBC41-CE13-D844-9849-8C0089166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5262" name="Group 147">
            <a:extLst>
              <a:ext uri="{FF2B5EF4-FFF2-40B4-BE49-F238E27FC236}">
                <a16:creationId xmlns:a16="http://schemas.microsoft.com/office/drawing/2014/main" id="{AEE14318-831C-E64A-B9E4-D6D561C1F94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5283" name="Line 57">
              <a:extLst>
                <a:ext uri="{FF2B5EF4-FFF2-40B4-BE49-F238E27FC236}">
                  <a16:creationId xmlns:a16="http://schemas.microsoft.com/office/drawing/2014/main" id="{C4B34DD6-0E82-F041-8552-13C8C58652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4" name="Line 57">
              <a:extLst>
                <a:ext uri="{FF2B5EF4-FFF2-40B4-BE49-F238E27FC236}">
                  <a16:creationId xmlns:a16="http://schemas.microsoft.com/office/drawing/2014/main" id="{27719041-F0A5-8949-B690-106A3E3FB6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5" name="Line 57">
              <a:extLst>
                <a:ext uri="{FF2B5EF4-FFF2-40B4-BE49-F238E27FC236}">
                  <a16:creationId xmlns:a16="http://schemas.microsoft.com/office/drawing/2014/main" id="{BE847A12-D1A7-4944-B6CC-879C708DA2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6" name="Line 57">
              <a:extLst>
                <a:ext uri="{FF2B5EF4-FFF2-40B4-BE49-F238E27FC236}">
                  <a16:creationId xmlns:a16="http://schemas.microsoft.com/office/drawing/2014/main" id="{838860D1-7064-D443-BA4C-34C8A02572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7" name="Line 57">
              <a:extLst>
                <a:ext uri="{FF2B5EF4-FFF2-40B4-BE49-F238E27FC236}">
                  <a16:creationId xmlns:a16="http://schemas.microsoft.com/office/drawing/2014/main" id="{C5270940-41F4-EF4A-B60A-E00DF6DF45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5263" name="Freeform 68">
            <a:extLst>
              <a:ext uri="{FF2B5EF4-FFF2-40B4-BE49-F238E27FC236}">
                <a16:creationId xmlns:a16="http://schemas.microsoft.com/office/drawing/2014/main" id="{A5D74A97-4FF5-EC42-B7F9-9355A7488F8F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4" name="Freeform 68">
            <a:extLst>
              <a:ext uri="{FF2B5EF4-FFF2-40B4-BE49-F238E27FC236}">
                <a16:creationId xmlns:a16="http://schemas.microsoft.com/office/drawing/2014/main" id="{8B3985F0-772B-E947-9F0F-1163D9C7EDCD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5" name="Freeform 68">
            <a:extLst>
              <a:ext uri="{FF2B5EF4-FFF2-40B4-BE49-F238E27FC236}">
                <a16:creationId xmlns:a16="http://schemas.microsoft.com/office/drawing/2014/main" id="{0ABA185C-6CCF-4E4F-8EA2-AE1F9EEC5F7F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6" name="Freeform 68">
            <a:extLst>
              <a:ext uri="{FF2B5EF4-FFF2-40B4-BE49-F238E27FC236}">
                <a16:creationId xmlns:a16="http://schemas.microsoft.com/office/drawing/2014/main" id="{E127EBAA-8773-9F46-9543-EED5932E9D6D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7" name="Line 57">
            <a:extLst>
              <a:ext uri="{FF2B5EF4-FFF2-40B4-BE49-F238E27FC236}">
                <a16:creationId xmlns:a16="http://schemas.microsoft.com/office/drawing/2014/main" id="{76D33D71-B722-DE4F-A170-CFFD3DD989A3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268" name="Freeform 68">
            <a:extLst>
              <a:ext uri="{FF2B5EF4-FFF2-40B4-BE49-F238E27FC236}">
                <a16:creationId xmlns:a16="http://schemas.microsoft.com/office/drawing/2014/main" id="{C3295F8A-B067-2B4B-AD59-12FAF270652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5269" name="TextBox 82">
            <a:extLst>
              <a:ext uri="{FF2B5EF4-FFF2-40B4-BE49-F238E27FC236}">
                <a16:creationId xmlns:a16="http://schemas.microsoft.com/office/drawing/2014/main" id="{604E1789-98DD-5C4E-BDC8-239291DC0F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sp>
        <p:nvSpPr>
          <p:cNvPr id="95270" name="TextBox 162">
            <a:extLst>
              <a:ext uri="{FF2B5EF4-FFF2-40B4-BE49-F238E27FC236}">
                <a16:creationId xmlns:a16="http://schemas.microsoft.com/office/drawing/2014/main" id="{18797D2B-FC8D-AD46-991A-1F1D324681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5271" name="Group 84">
            <a:extLst>
              <a:ext uri="{FF2B5EF4-FFF2-40B4-BE49-F238E27FC236}">
                <a16:creationId xmlns:a16="http://schemas.microsoft.com/office/drawing/2014/main" id="{C5F3D194-42A0-D647-90DF-5FA437DB526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5278" name="TextBox 163">
              <a:extLst>
                <a:ext uri="{FF2B5EF4-FFF2-40B4-BE49-F238E27FC236}">
                  <a16:creationId xmlns:a16="http://schemas.microsoft.com/office/drawing/2014/main" id="{A6BBA4F0-6261-984F-AD6E-D12B63B44A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9" name="TextBox 164">
              <a:extLst>
                <a:ext uri="{FF2B5EF4-FFF2-40B4-BE49-F238E27FC236}">
                  <a16:creationId xmlns:a16="http://schemas.microsoft.com/office/drawing/2014/main" id="{90BCB94E-9C2D-2A43-B031-7C9D87148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80" name="TextBox 166">
              <a:extLst>
                <a:ext uri="{FF2B5EF4-FFF2-40B4-BE49-F238E27FC236}">
                  <a16:creationId xmlns:a16="http://schemas.microsoft.com/office/drawing/2014/main" id="{F71E760C-DA45-7743-9E81-F7EC74AB70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81" name="TextBox 168">
              <a:extLst>
                <a:ext uri="{FF2B5EF4-FFF2-40B4-BE49-F238E27FC236}">
                  <a16:creationId xmlns:a16="http://schemas.microsoft.com/office/drawing/2014/main" id="{C23D9CD5-B18E-8547-8D8E-2BB57356C1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82" name="TextBox 170">
              <a:extLst>
                <a:ext uri="{FF2B5EF4-FFF2-40B4-BE49-F238E27FC236}">
                  <a16:creationId xmlns:a16="http://schemas.microsoft.com/office/drawing/2014/main" id="{FE4C0937-C85B-344F-A222-6B0863BDA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5272" name="Group 172">
            <a:extLst>
              <a:ext uri="{FF2B5EF4-FFF2-40B4-BE49-F238E27FC236}">
                <a16:creationId xmlns:a16="http://schemas.microsoft.com/office/drawing/2014/main" id="{2DE1D002-17B7-AA4A-89E0-DCEC4789CD1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5273" name="TextBox 174">
              <a:extLst>
                <a:ext uri="{FF2B5EF4-FFF2-40B4-BE49-F238E27FC236}">
                  <a16:creationId xmlns:a16="http://schemas.microsoft.com/office/drawing/2014/main" id="{8B1FD5C8-EA22-FB46-AA38-798B64C0FA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4" name="TextBox 175">
              <a:extLst>
                <a:ext uri="{FF2B5EF4-FFF2-40B4-BE49-F238E27FC236}">
                  <a16:creationId xmlns:a16="http://schemas.microsoft.com/office/drawing/2014/main" id="{9B5F2816-6BE1-2C41-8110-C3490C22BB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5275" name="TextBox 177">
              <a:extLst>
                <a:ext uri="{FF2B5EF4-FFF2-40B4-BE49-F238E27FC236}">
                  <a16:creationId xmlns:a16="http://schemas.microsoft.com/office/drawing/2014/main" id="{ACCC8EDB-6D56-EA48-8005-C9546AD293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76" name="TextBox 178">
              <a:extLst>
                <a:ext uri="{FF2B5EF4-FFF2-40B4-BE49-F238E27FC236}">
                  <a16:creationId xmlns:a16="http://schemas.microsoft.com/office/drawing/2014/main" id="{998D452D-BB13-4B4E-8649-5D81783BC4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5277" name="TextBox 180">
              <a:extLst>
                <a:ext uri="{FF2B5EF4-FFF2-40B4-BE49-F238E27FC236}">
                  <a16:creationId xmlns:a16="http://schemas.microsoft.com/office/drawing/2014/main" id="{8BA96174-768F-CA4A-B005-161D1E463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>
            <a:extLst>
              <a:ext uri="{FF2B5EF4-FFF2-40B4-BE49-F238E27FC236}">
                <a16:creationId xmlns:a16="http://schemas.microsoft.com/office/drawing/2014/main" id="{70B81318-3B8E-0040-A4D2-34D0046278C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6258" name="Group 181">
            <a:extLst>
              <a:ext uri="{FF2B5EF4-FFF2-40B4-BE49-F238E27FC236}">
                <a16:creationId xmlns:a16="http://schemas.microsoft.com/office/drawing/2014/main" id="{73A36843-A7E3-6047-AD56-F2F4D5EF8387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6402" name="TextBox 183">
              <a:extLst>
                <a:ext uri="{FF2B5EF4-FFF2-40B4-BE49-F238E27FC236}">
                  <a16:creationId xmlns:a16="http://schemas.microsoft.com/office/drawing/2014/main" id="{F04958BA-0C75-964A-A6C6-3AEF2EC2A1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3" name="TextBox 184">
              <a:extLst>
                <a:ext uri="{FF2B5EF4-FFF2-40B4-BE49-F238E27FC236}">
                  <a16:creationId xmlns:a16="http://schemas.microsoft.com/office/drawing/2014/main" id="{354036FD-6DEA-A44C-8A4B-31509E54EE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4" name="TextBox 185">
              <a:extLst>
                <a:ext uri="{FF2B5EF4-FFF2-40B4-BE49-F238E27FC236}">
                  <a16:creationId xmlns:a16="http://schemas.microsoft.com/office/drawing/2014/main" id="{C23EE1B6-4669-9643-BE56-AC2A0595B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405" name="TextBox 186">
              <a:extLst>
                <a:ext uri="{FF2B5EF4-FFF2-40B4-BE49-F238E27FC236}">
                  <a16:creationId xmlns:a16="http://schemas.microsoft.com/office/drawing/2014/main" id="{8D271DAF-3B7D-874A-931A-01D5A27157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406" name="TextBox 187">
              <a:extLst>
                <a:ext uri="{FF2B5EF4-FFF2-40B4-BE49-F238E27FC236}">
                  <a16:creationId xmlns:a16="http://schemas.microsoft.com/office/drawing/2014/main" id="{F4726B0B-278F-CD45-BA9A-E1A988616B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6259" name="Freeform 15">
            <a:extLst>
              <a:ext uri="{FF2B5EF4-FFF2-40B4-BE49-F238E27FC236}">
                <a16:creationId xmlns:a16="http://schemas.microsoft.com/office/drawing/2014/main" id="{CCFD3E70-4AB4-3344-99F7-B944CBF3586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60" name="Group 4">
            <a:extLst>
              <a:ext uri="{FF2B5EF4-FFF2-40B4-BE49-F238E27FC236}">
                <a16:creationId xmlns:a16="http://schemas.microsoft.com/office/drawing/2014/main" id="{4319F7A8-84A1-EF4C-B3BB-3F8256320BA0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6400" name="Rectangle 84">
              <a:extLst>
                <a:ext uri="{FF2B5EF4-FFF2-40B4-BE49-F238E27FC236}">
                  <a16:creationId xmlns:a16="http://schemas.microsoft.com/office/drawing/2014/main" id="{00704B61-8797-6048-8F80-6A7D590C68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401" name="Rectangle 85">
              <a:extLst>
                <a:ext uri="{FF2B5EF4-FFF2-40B4-BE49-F238E27FC236}">
                  <a16:creationId xmlns:a16="http://schemas.microsoft.com/office/drawing/2014/main" id="{41024AA1-5274-A74B-B08A-5CA80CF14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1" name="Group 7">
            <a:extLst>
              <a:ext uri="{FF2B5EF4-FFF2-40B4-BE49-F238E27FC236}">
                <a16:creationId xmlns:a16="http://schemas.microsoft.com/office/drawing/2014/main" id="{CD05C7CA-8E90-9641-8037-808E4653C27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6398" name="Rectangle 92">
              <a:extLst>
                <a:ext uri="{FF2B5EF4-FFF2-40B4-BE49-F238E27FC236}">
                  <a16:creationId xmlns:a16="http://schemas.microsoft.com/office/drawing/2014/main" id="{4E182B64-2C28-404A-A1D7-D9C15C279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9" name="Rectangle 93">
              <a:extLst>
                <a:ext uri="{FF2B5EF4-FFF2-40B4-BE49-F238E27FC236}">
                  <a16:creationId xmlns:a16="http://schemas.microsoft.com/office/drawing/2014/main" id="{58FE306E-41E6-754A-B943-BC8DFC992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6262" name="Rectangle 95">
            <a:extLst>
              <a:ext uri="{FF2B5EF4-FFF2-40B4-BE49-F238E27FC236}">
                <a16:creationId xmlns:a16="http://schemas.microsoft.com/office/drawing/2014/main" id="{64610093-C26C-7E4B-A942-E20D8E4A0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6263" name="Group 11">
            <a:extLst>
              <a:ext uri="{FF2B5EF4-FFF2-40B4-BE49-F238E27FC236}">
                <a16:creationId xmlns:a16="http://schemas.microsoft.com/office/drawing/2014/main" id="{C06820EA-BAFA-2046-876E-6614CD33B6D1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6396" name="Rectangle 104">
              <a:extLst>
                <a:ext uri="{FF2B5EF4-FFF2-40B4-BE49-F238E27FC236}">
                  <a16:creationId xmlns:a16="http://schemas.microsoft.com/office/drawing/2014/main" id="{D2474FBB-D460-6B4A-A162-422F04086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7" name="Rectangle 105">
              <a:extLst>
                <a:ext uri="{FF2B5EF4-FFF2-40B4-BE49-F238E27FC236}">
                  <a16:creationId xmlns:a16="http://schemas.microsoft.com/office/drawing/2014/main" id="{E978B94A-B52B-B044-8006-2D7DC5639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4" name="Group 14">
            <a:extLst>
              <a:ext uri="{FF2B5EF4-FFF2-40B4-BE49-F238E27FC236}">
                <a16:creationId xmlns:a16="http://schemas.microsoft.com/office/drawing/2014/main" id="{93B5B58C-FD59-DE4E-8672-C0D7D04F3E93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6394" name="Rectangle 84">
              <a:extLst>
                <a:ext uri="{FF2B5EF4-FFF2-40B4-BE49-F238E27FC236}">
                  <a16:creationId xmlns:a16="http://schemas.microsoft.com/office/drawing/2014/main" id="{D2DCAB4A-1E6D-B040-907A-CCC4FCAC0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5" name="Rectangle 85">
              <a:extLst>
                <a:ext uri="{FF2B5EF4-FFF2-40B4-BE49-F238E27FC236}">
                  <a16:creationId xmlns:a16="http://schemas.microsoft.com/office/drawing/2014/main" id="{B0FB2CF1-67EF-E64E-A45B-CB318E0483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5" name="Group 17">
            <a:extLst>
              <a:ext uri="{FF2B5EF4-FFF2-40B4-BE49-F238E27FC236}">
                <a16:creationId xmlns:a16="http://schemas.microsoft.com/office/drawing/2014/main" id="{08E0C10F-476C-1240-8E4F-61A8802B6A4D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6392" name="Rectangle 84">
              <a:extLst>
                <a:ext uri="{FF2B5EF4-FFF2-40B4-BE49-F238E27FC236}">
                  <a16:creationId xmlns:a16="http://schemas.microsoft.com/office/drawing/2014/main" id="{67938147-E3E4-E746-A4D3-B895EF329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3" name="Rectangle 85">
              <a:extLst>
                <a:ext uri="{FF2B5EF4-FFF2-40B4-BE49-F238E27FC236}">
                  <a16:creationId xmlns:a16="http://schemas.microsoft.com/office/drawing/2014/main" id="{6D72A19D-FDD8-6E4C-B64C-FC626C380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6" name="Group 20">
            <a:extLst>
              <a:ext uri="{FF2B5EF4-FFF2-40B4-BE49-F238E27FC236}">
                <a16:creationId xmlns:a16="http://schemas.microsoft.com/office/drawing/2014/main" id="{51D580AF-C0A0-5849-9734-F9300B8AADE1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6390" name="Rectangle 84">
              <a:extLst>
                <a:ext uri="{FF2B5EF4-FFF2-40B4-BE49-F238E27FC236}">
                  <a16:creationId xmlns:a16="http://schemas.microsoft.com/office/drawing/2014/main" id="{B81FDD5C-C7C6-934B-BB0C-54AF3F607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91" name="Rectangle 85">
              <a:extLst>
                <a:ext uri="{FF2B5EF4-FFF2-40B4-BE49-F238E27FC236}">
                  <a16:creationId xmlns:a16="http://schemas.microsoft.com/office/drawing/2014/main" id="{178B7B3D-2B32-6049-8343-407F7B1F2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7" name="Group 23">
            <a:extLst>
              <a:ext uri="{FF2B5EF4-FFF2-40B4-BE49-F238E27FC236}">
                <a16:creationId xmlns:a16="http://schemas.microsoft.com/office/drawing/2014/main" id="{F4307E6F-6369-3144-AB79-DDA0DEB370A0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6388" name="Rectangle 84">
              <a:extLst>
                <a:ext uri="{FF2B5EF4-FFF2-40B4-BE49-F238E27FC236}">
                  <a16:creationId xmlns:a16="http://schemas.microsoft.com/office/drawing/2014/main" id="{071B9461-BD04-904D-8D55-B3AC01C62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9" name="Rectangle 85">
              <a:extLst>
                <a:ext uri="{FF2B5EF4-FFF2-40B4-BE49-F238E27FC236}">
                  <a16:creationId xmlns:a16="http://schemas.microsoft.com/office/drawing/2014/main" id="{010E92BB-FF8B-6245-ABE9-F534E0E5A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68" name="Group 26">
            <a:extLst>
              <a:ext uri="{FF2B5EF4-FFF2-40B4-BE49-F238E27FC236}">
                <a16:creationId xmlns:a16="http://schemas.microsoft.com/office/drawing/2014/main" id="{6FE58059-5A8D-9D4A-A0E3-4604221CDEF5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6383" name="Line 57">
              <a:extLst>
                <a:ext uri="{FF2B5EF4-FFF2-40B4-BE49-F238E27FC236}">
                  <a16:creationId xmlns:a16="http://schemas.microsoft.com/office/drawing/2014/main" id="{5C37B2E5-8C3D-B64E-97EA-7E0F8380F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4" name="Line 57">
              <a:extLst>
                <a:ext uri="{FF2B5EF4-FFF2-40B4-BE49-F238E27FC236}">
                  <a16:creationId xmlns:a16="http://schemas.microsoft.com/office/drawing/2014/main" id="{F5E310B4-1EFC-DA48-B6C5-F935E5C24A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5" name="Line 57">
              <a:extLst>
                <a:ext uri="{FF2B5EF4-FFF2-40B4-BE49-F238E27FC236}">
                  <a16:creationId xmlns:a16="http://schemas.microsoft.com/office/drawing/2014/main" id="{9153936A-9987-7844-A1F5-D30BE72911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6" name="Line 57">
              <a:extLst>
                <a:ext uri="{FF2B5EF4-FFF2-40B4-BE49-F238E27FC236}">
                  <a16:creationId xmlns:a16="http://schemas.microsoft.com/office/drawing/2014/main" id="{D8326A0A-4DCF-AD43-8AF2-569405BDD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87" name="Line 57">
              <a:extLst>
                <a:ext uri="{FF2B5EF4-FFF2-40B4-BE49-F238E27FC236}">
                  <a16:creationId xmlns:a16="http://schemas.microsoft.com/office/drawing/2014/main" id="{BF562EC9-9C75-3B41-9364-6ADFA51A6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69" name="Group 32">
            <a:extLst>
              <a:ext uri="{FF2B5EF4-FFF2-40B4-BE49-F238E27FC236}">
                <a16:creationId xmlns:a16="http://schemas.microsoft.com/office/drawing/2014/main" id="{A175344E-BE04-8949-AF91-38BCB5954F37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6381" name="Rectangle 84">
              <a:extLst>
                <a:ext uri="{FF2B5EF4-FFF2-40B4-BE49-F238E27FC236}">
                  <a16:creationId xmlns:a16="http://schemas.microsoft.com/office/drawing/2014/main" id="{EFA4641A-67E7-E34D-B8CB-7599F1EE0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2" name="Rectangle 85">
              <a:extLst>
                <a:ext uri="{FF2B5EF4-FFF2-40B4-BE49-F238E27FC236}">
                  <a16:creationId xmlns:a16="http://schemas.microsoft.com/office/drawing/2014/main" id="{8422527F-F22F-5A48-BC17-04DA2A0B9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0" name="Group 35">
            <a:extLst>
              <a:ext uri="{FF2B5EF4-FFF2-40B4-BE49-F238E27FC236}">
                <a16:creationId xmlns:a16="http://schemas.microsoft.com/office/drawing/2014/main" id="{1D290E6C-705F-3340-AFF4-2440C7F391A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6379" name="Rectangle 84">
              <a:extLst>
                <a:ext uri="{FF2B5EF4-FFF2-40B4-BE49-F238E27FC236}">
                  <a16:creationId xmlns:a16="http://schemas.microsoft.com/office/drawing/2014/main" id="{F8200E9B-A976-1348-8A85-59FCADA60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80" name="Rectangle 85">
              <a:extLst>
                <a:ext uri="{FF2B5EF4-FFF2-40B4-BE49-F238E27FC236}">
                  <a16:creationId xmlns:a16="http://schemas.microsoft.com/office/drawing/2014/main" id="{A951FDD8-289F-3844-8E3C-45CEB94B7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1" name="Group 38">
            <a:extLst>
              <a:ext uri="{FF2B5EF4-FFF2-40B4-BE49-F238E27FC236}">
                <a16:creationId xmlns:a16="http://schemas.microsoft.com/office/drawing/2014/main" id="{1F9A0229-7006-0843-8C4E-9766C66BB0F0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6377" name="Rectangle 84">
              <a:extLst>
                <a:ext uri="{FF2B5EF4-FFF2-40B4-BE49-F238E27FC236}">
                  <a16:creationId xmlns:a16="http://schemas.microsoft.com/office/drawing/2014/main" id="{C4A73D92-99FC-AE4B-93D5-688D06376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8" name="Rectangle 85">
              <a:extLst>
                <a:ext uri="{FF2B5EF4-FFF2-40B4-BE49-F238E27FC236}">
                  <a16:creationId xmlns:a16="http://schemas.microsoft.com/office/drawing/2014/main" id="{1909E7DA-5F95-C44D-AC88-6ACE0B916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2" name="Group 41">
            <a:extLst>
              <a:ext uri="{FF2B5EF4-FFF2-40B4-BE49-F238E27FC236}">
                <a16:creationId xmlns:a16="http://schemas.microsoft.com/office/drawing/2014/main" id="{6FDD7A89-BC8F-9A45-BBC9-D2F42229D45B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6375" name="Rectangle 84">
              <a:extLst>
                <a:ext uri="{FF2B5EF4-FFF2-40B4-BE49-F238E27FC236}">
                  <a16:creationId xmlns:a16="http://schemas.microsoft.com/office/drawing/2014/main" id="{D3747F30-0A20-E644-9093-11160A2D0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6" name="Rectangle 85">
              <a:extLst>
                <a:ext uri="{FF2B5EF4-FFF2-40B4-BE49-F238E27FC236}">
                  <a16:creationId xmlns:a16="http://schemas.microsoft.com/office/drawing/2014/main" id="{ECDF2D78-BCAE-434A-BBD0-0DB63E0D7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3" name="Group 44">
            <a:extLst>
              <a:ext uri="{FF2B5EF4-FFF2-40B4-BE49-F238E27FC236}">
                <a16:creationId xmlns:a16="http://schemas.microsoft.com/office/drawing/2014/main" id="{22E2B11E-7F77-0E41-BE94-B392D4FB5B82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6373" name="Rectangle 84">
              <a:extLst>
                <a:ext uri="{FF2B5EF4-FFF2-40B4-BE49-F238E27FC236}">
                  <a16:creationId xmlns:a16="http://schemas.microsoft.com/office/drawing/2014/main" id="{25F405E5-A8E7-9040-A820-162C88164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6374" name="Rectangle 85">
              <a:extLst>
                <a:ext uri="{FF2B5EF4-FFF2-40B4-BE49-F238E27FC236}">
                  <a16:creationId xmlns:a16="http://schemas.microsoft.com/office/drawing/2014/main" id="{029EC772-04B6-DA4B-B8EF-B1DC7AB63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6274" name="Group 47">
            <a:extLst>
              <a:ext uri="{FF2B5EF4-FFF2-40B4-BE49-F238E27FC236}">
                <a16:creationId xmlns:a16="http://schemas.microsoft.com/office/drawing/2014/main" id="{14FA48D1-AC2B-864E-9D80-1360B38605DE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6368" name="Line 57">
              <a:extLst>
                <a:ext uri="{FF2B5EF4-FFF2-40B4-BE49-F238E27FC236}">
                  <a16:creationId xmlns:a16="http://schemas.microsoft.com/office/drawing/2014/main" id="{763F9DF0-6B9E-C947-9734-38BB0881E4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69" name="Line 57">
              <a:extLst>
                <a:ext uri="{FF2B5EF4-FFF2-40B4-BE49-F238E27FC236}">
                  <a16:creationId xmlns:a16="http://schemas.microsoft.com/office/drawing/2014/main" id="{96CAD3DB-1758-C84B-8810-B7D597B8C00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0" name="Line 57">
              <a:extLst>
                <a:ext uri="{FF2B5EF4-FFF2-40B4-BE49-F238E27FC236}">
                  <a16:creationId xmlns:a16="http://schemas.microsoft.com/office/drawing/2014/main" id="{1A45EAB7-F490-EB42-9691-774D4B2D158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1" name="Line 57">
              <a:extLst>
                <a:ext uri="{FF2B5EF4-FFF2-40B4-BE49-F238E27FC236}">
                  <a16:creationId xmlns:a16="http://schemas.microsoft.com/office/drawing/2014/main" id="{D5FF4450-DBE2-E843-A49A-85086D8735F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72" name="Line 57">
              <a:extLst>
                <a:ext uri="{FF2B5EF4-FFF2-40B4-BE49-F238E27FC236}">
                  <a16:creationId xmlns:a16="http://schemas.microsoft.com/office/drawing/2014/main" id="{E7B47C69-BA9B-2D4C-8CE0-64C3900959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75" name="Line 63">
            <a:extLst>
              <a:ext uri="{FF2B5EF4-FFF2-40B4-BE49-F238E27FC236}">
                <a16:creationId xmlns:a16="http://schemas.microsoft.com/office/drawing/2014/main" id="{F87D0105-CF65-4848-902D-C628C512AE9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6" name="Line 63">
            <a:extLst>
              <a:ext uri="{FF2B5EF4-FFF2-40B4-BE49-F238E27FC236}">
                <a16:creationId xmlns:a16="http://schemas.microsoft.com/office/drawing/2014/main" id="{08DCEF85-74B3-3A4D-A4C6-BBCF6478C178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7" name="Line 57">
            <a:extLst>
              <a:ext uri="{FF2B5EF4-FFF2-40B4-BE49-F238E27FC236}">
                <a16:creationId xmlns:a16="http://schemas.microsoft.com/office/drawing/2014/main" id="{F2526E21-CB9A-EF40-851F-D7B272E2C7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8" name="Line 57">
            <a:extLst>
              <a:ext uri="{FF2B5EF4-FFF2-40B4-BE49-F238E27FC236}">
                <a16:creationId xmlns:a16="http://schemas.microsoft.com/office/drawing/2014/main" id="{67461EF2-EE1F-A54E-BFB9-44D895477BD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79" name="Line 57">
            <a:extLst>
              <a:ext uri="{FF2B5EF4-FFF2-40B4-BE49-F238E27FC236}">
                <a16:creationId xmlns:a16="http://schemas.microsoft.com/office/drawing/2014/main" id="{79CE0D07-3FF1-2F41-BFA4-E14246DC21D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0" name="Line 57">
            <a:extLst>
              <a:ext uri="{FF2B5EF4-FFF2-40B4-BE49-F238E27FC236}">
                <a16:creationId xmlns:a16="http://schemas.microsoft.com/office/drawing/2014/main" id="{4C940609-7727-9340-8577-9AF7FC152A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81" name="Line 57">
            <a:extLst>
              <a:ext uri="{FF2B5EF4-FFF2-40B4-BE49-F238E27FC236}">
                <a16:creationId xmlns:a16="http://schemas.microsoft.com/office/drawing/2014/main" id="{5547470A-7361-3744-A6AC-BCB61F9C4C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2" name="Group 60">
            <a:extLst>
              <a:ext uri="{FF2B5EF4-FFF2-40B4-BE49-F238E27FC236}">
                <a16:creationId xmlns:a16="http://schemas.microsoft.com/office/drawing/2014/main" id="{D5325A53-74EE-A94F-92B5-C26B0B198CF8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6353" name="Group 61">
              <a:extLst>
                <a:ext uri="{FF2B5EF4-FFF2-40B4-BE49-F238E27FC236}">
                  <a16:creationId xmlns:a16="http://schemas.microsoft.com/office/drawing/2014/main" id="{E4109B8A-D009-AE40-910A-77AF5F0E43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6366" name="Rectangle 84">
                <a:extLst>
                  <a:ext uri="{FF2B5EF4-FFF2-40B4-BE49-F238E27FC236}">
                    <a16:creationId xmlns:a16="http://schemas.microsoft.com/office/drawing/2014/main" id="{6D86927B-E51B-6941-94CB-297ECAF6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7" name="Rectangle 85">
                <a:extLst>
                  <a:ext uri="{FF2B5EF4-FFF2-40B4-BE49-F238E27FC236}">
                    <a16:creationId xmlns:a16="http://schemas.microsoft.com/office/drawing/2014/main" id="{CAD838CE-AD54-EB49-AE3E-7B9DFD039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4" name="Group 62">
              <a:extLst>
                <a:ext uri="{FF2B5EF4-FFF2-40B4-BE49-F238E27FC236}">
                  <a16:creationId xmlns:a16="http://schemas.microsoft.com/office/drawing/2014/main" id="{76F524CC-0353-4444-B744-8485E92059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6364" name="Rectangle 84">
                <a:extLst>
                  <a:ext uri="{FF2B5EF4-FFF2-40B4-BE49-F238E27FC236}">
                    <a16:creationId xmlns:a16="http://schemas.microsoft.com/office/drawing/2014/main" id="{84BD79BA-6067-634E-8958-AE29A6B88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5" name="Rectangle 85">
                <a:extLst>
                  <a:ext uri="{FF2B5EF4-FFF2-40B4-BE49-F238E27FC236}">
                    <a16:creationId xmlns:a16="http://schemas.microsoft.com/office/drawing/2014/main" id="{87D6594D-6D3A-4548-990B-14E185C2E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5" name="Group 63">
              <a:extLst>
                <a:ext uri="{FF2B5EF4-FFF2-40B4-BE49-F238E27FC236}">
                  <a16:creationId xmlns:a16="http://schemas.microsoft.com/office/drawing/2014/main" id="{8E0801F9-5429-5F45-AB00-F19F407F7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6362" name="Rectangle 84">
                <a:extLst>
                  <a:ext uri="{FF2B5EF4-FFF2-40B4-BE49-F238E27FC236}">
                    <a16:creationId xmlns:a16="http://schemas.microsoft.com/office/drawing/2014/main" id="{AB0FFEFE-C017-A547-8FBF-7E1102487E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6363" name="Rectangle 85">
                <a:extLst>
                  <a:ext uri="{FF2B5EF4-FFF2-40B4-BE49-F238E27FC236}">
                    <a16:creationId xmlns:a16="http://schemas.microsoft.com/office/drawing/2014/main" id="{AA26C25E-684E-BF40-8F32-AAFA4F69DD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6" name="Group 64">
              <a:extLst>
                <a:ext uri="{FF2B5EF4-FFF2-40B4-BE49-F238E27FC236}">
                  <a16:creationId xmlns:a16="http://schemas.microsoft.com/office/drawing/2014/main" id="{F7E7E25E-45F2-9A4D-9622-F876B4A8C6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6360" name="Rectangle 84">
                <a:extLst>
                  <a:ext uri="{FF2B5EF4-FFF2-40B4-BE49-F238E27FC236}">
                    <a16:creationId xmlns:a16="http://schemas.microsoft.com/office/drawing/2014/main" id="{787BC6F9-F1D0-C045-AB23-5403D9789D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61" name="Rectangle 85">
                <a:extLst>
                  <a:ext uri="{FF2B5EF4-FFF2-40B4-BE49-F238E27FC236}">
                    <a16:creationId xmlns:a16="http://schemas.microsoft.com/office/drawing/2014/main" id="{1F16BFA0-4C0B-9C44-9134-1D0FA803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6357" name="Group 65">
              <a:extLst>
                <a:ext uri="{FF2B5EF4-FFF2-40B4-BE49-F238E27FC236}">
                  <a16:creationId xmlns:a16="http://schemas.microsoft.com/office/drawing/2014/main" id="{9833B254-6377-5742-ABE7-AEADDFE8A0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6358" name="Rectangle 84">
                <a:extLst>
                  <a:ext uri="{FF2B5EF4-FFF2-40B4-BE49-F238E27FC236}">
                    <a16:creationId xmlns:a16="http://schemas.microsoft.com/office/drawing/2014/main" id="{E3089665-4814-7C41-A56B-7D5DC28D0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6359" name="Rectangle 85">
                <a:extLst>
                  <a:ext uri="{FF2B5EF4-FFF2-40B4-BE49-F238E27FC236}">
                    <a16:creationId xmlns:a16="http://schemas.microsoft.com/office/drawing/2014/main" id="{BF0FCBD8-65D9-134B-AF38-39C8E9173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6283" name="Group 104">
            <a:extLst>
              <a:ext uri="{FF2B5EF4-FFF2-40B4-BE49-F238E27FC236}">
                <a16:creationId xmlns:a16="http://schemas.microsoft.com/office/drawing/2014/main" id="{5F8A57BE-1531-A34E-837B-3CB50D0A7F32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6318" name="Group 111">
              <a:extLst>
                <a:ext uri="{FF2B5EF4-FFF2-40B4-BE49-F238E27FC236}">
                  <a16:creationId xmlns:a16="http://schemas.microsoft.com/office/drawing/2014/main" id="{86B84EF8-0E21-7244-B1C2-BC88F85C55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6347" name="Freeform 19">
                <a:extLst>
                  <a:ext uri="{FF2B5EF4-FFF2-40B4-BE49-F238E27FC236}">
                    <a16:creationId xmlns:a16="http://schemas.microsoft.com/office/drawing/2014/main" id="{E9BDE98B-1512-D448-A9F7-A563FD9B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8" name="Freeform 20">
                <a:extLst>
                  <a:ext uri="{FF2B5EF4-FFF2-40B4-BE49-F238E27FC236}">
                    <a16:creationId xmlns:a16="http://schemas.microsoft.com/office/drawing/2014/main" id="{2AB5F7E1-C24B-9F44-89C2-51910501F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9" name="Freeform 21">
                <a:extLst>
                  <a:ext uri="{FF2B5EF4-FFF2-40B4-BE49-F238E27FC236}">
                    <a16:creationId xmlns:a16="http://schemas.microsoft.com/office/drawing/2014/main" id="{9FD473D8-31EA-A64B-90FA-D72BD9CF3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0" name="Freeform 22">
                <a:extLst>
                  <a:ext uri="{FF2B5EF4-FFF2-40B4-BE49-F238E27FC236}">
                    <a16:creationId xmlns:a16="http://schemas.microsoft.com/office/drawing/2014/main" id="{18041DA3-BE77-9740-9477-F2DBCD256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1" name="Freeform 23">
                <a:extLst>
                  <a:ext uri="{FF2B5EF4-FFF2-40B4-BE49-F238E27FC236}">
                    <a16:creationId xmlns:a16="http://schemas.microsoft.com/office/drawing/2014/main" id="{2BB8B0D7-DA24-294D-A506-2957A85B9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52" name="Freeform 24">
                <a:extLst>
                  <a:ext uri="{FF2B5EF4-FFF2-40B4-BE49-F238E27FC236}">
                    <a16:creationId xmlns:a16="http://schemas.microsoft.com/office/drawing/2014/main" id="{6B012248-F42B-284A-B95E-CFB789ACB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19" name="Group 111">
              <a:extLst>
                <a:ext uri="{FF2B5EF4-FFF2-40B4-BE49-F238E27FC236}">
                  <a16:creationId xmlns:a16="http://schemas.microsoft.com/office/drawing/2014/main" id="{ACE5A3A9-A2A4-1247-99A7-78DC74C78F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6341" name="Freeform 19">
                <a:extLst>
                  <a:ext uri="{FF2B5EF4-FFF2-40B4-BE49-F238E27FC236}">
                    <a16:creationId xmlns:a16="http://schemas.microsoft.com/office/drawing/2014/main" id="{7B4E3082-7331-4F4F-99D1-E51FFDCC9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2" name="Freeform 20">
                <a:extLst>
                  <a:ext uri="{FF2B5EF4-FFF2-40B4-BE49-F238E27FC236}">
                    <a16:creationId xmlns:a16="http://schemas.microsoft.com/office/drawing/2014/main" id="{DB62D395-C18A-A043-A36D-6CC21D8C0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3" name="Freeform 21">
                <a:extLst>
                  <a:ext uri="{FF2B5EF4-FFF2-40B4-BE49-F238E27FC236}">
                    <a16:creationId xmlns:a16="http://schemas.microsoft.com/office/drawing/2014/main" id="{00F187E6-9A3F-0E47-99AC-2F67823A7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4" name="Freeform 22">
                <a:extLst>
                  <a:ext uri="{FF2B5EF4-FFF2-40B4-BE49-F238E27FC236}">
                    <a16:creationId xmlns:a16="http://schemas.microsoft.com/office/drawing/2014/main" id="{692B0FC9-2903-5042-9E4E-0BC7C9B23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5" name="Freeform 23">
                <a:extLst>
                  <a:ext uri="{FF2B5EF4-FFF2-40B4-BE49-F238E27FC236}">
                    <a16:creationId xmlns:a16="http://schemas.microsoft.com/office/drawing/2014/main" id="{E7C58DDE-178C-C147-A135-BC5679B82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6" name="Freeform 24">
                <a:extLst>
                  <a:ext uri="{FF2B5EF4-FFF2-40B4-BE49-F238E27FC236}">
                    <a16:creationId xmlns:a16="http://schemas.microsoft.com/office/drawing/2014/main" id="{59381733-32DD-8641-8A7F-5D3AE79E7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0" name="Group 111">
              <a:extLst>
                <a:ext uri="{FF2B5EF4-FFF2-40B4-BE49-F238E27FC236}">
                  <a16:creationId xmlns:a16="http://schemas.microsoft.com/office/drawing/2014/main" id="{42F552D9-DD92-DF4A-9235-3C4C28A462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6335" name="Freeform 19">
                <a:extLst>
                  <a:ext uri="{FF2B5EF4-FFF2-40B4-BE49-F238E27FC236}">
                    <a16:creationId xmlns:a16="http://schemas.microsoft.com/office/drawing/2014/main" id="{9413DAF7-C743-F447-B25E-F47E5EB61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6" name="Freeform 20">
                <a:extLst>
                  <a:ext uri="{FF2B5EF4-FFF2-40B4-BE49-F238E27FC236}">
                    <a16:creationId xmlns:a16="http://schemas.microsoft.com/office/drawing/2014/main" id="{4FE20AB6-BA31-5C43-81A5-40B1485E06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7" name="Freeform 21">
                <a:extLst>
                  <a:ext uri="{FF2B5EF4-FFF2-40B4-BE49-F238E27FC236}">
                    <a16:creationId xmlns:a16="http://schemas.microsoft.com/office/drawing/2014/main" id="{8D416627-B7F0-054B-98B8-A3E0D738B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8" name="Freeform 22">
                <a:extLst>
                  <a:ext uri="{FF2B5EF4-FFF2-40B4-BE49-F238E27FC236}">
                    <a16:creationId xmlns:a16="http://schemas.microsoft.com/office/drawing/2014/main" id="{125AE6B7-8989-BF48-96CB-04C0F0343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9" name="Freeform 23">
                <a:extLst>
                  <a:ext uri="{FF2B5EF4-FFF2-40B4-BE49-F238E27FC236}">
                    <a16:creationId xmlns:a16="http://schemas.microsoft.com/office/drawing/2014/main" id="{7AE9278D-7BFA-524C-A04A-C1DAD3BDB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40" name="Freeform 24">
                <a:extLst>
                  <a:ext uri="{FF2B5EF4-FFF2-40B4-BE49-F238E27FC236}">
                    <a16:creationId xmlns:a16="http://schemas.microsoft.com/office/drawing/2014/main" id="{68442DA1-452C-264A-923E-FB147F300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1" name="Group 111">
              <a:extLst>
                <a:ext uri="{FF2B5EF4-FFF2-40B4-BE49-F238E27FC236}">
                  <a16:creationId xmlns:a16="http://schemas.microsoft.com/office/drawing/2014/main" id="{1C6336D3-03F8-7D4F-A81F-25C4A7BD3F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6329" name="Freeform 19">
                <a:extLst>
                  <a:ext uri="{FF2B5EF4-FFF2-40B4-BE49-F238E27FC236}">
                    <a16:creationId xmlns:a16="http://schemas.microsoft.com/office/drawing/2014/main" id="{A4192D65-FA83-E648-BC45-E96DB6FF8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0" name="Freeform 20">
                <a:extLst>
                  <a:ext uri="{FF2B5EF4-FFF2-40B4-BE49-F238E27FC236}">
                    <a16:creationId xmlns:a16="http://schemas.microsoft.com/office/drawing/2014/main" id="{7306327E-57CB-044F-885B-BBCEFF114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1" name="Freeform 21">
                <a:extLst>
                  <a:ext uri="{FF2B5EF4-FFF2-40B4-BE49-F238E27FC236}">
                    <a16:creationId xmlns:a16="http://schemas.microsoft.com/office/drawing/2014/main" id="{D084E665-640A-6245-9121-48EF11EB30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2" name="Freeform 22">
                <a:extLst>
                  <a:ext uri="{FF2B5EF4-FFF2-40B4-BE49-F238E27FC236}">
                    <a16:creationId xmlns:a16="http://schemas.microsoft.com/office/drawing/2014/main" id="{7209AA31-9A7C-134B-B96C-D4D8731DF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3" name="Freeform 23">
                <a:extLst>
                  <a:ext uri="{FF2B5EF4-FFF2-40B4-BE49-F238E27FC236}">
                    <a16:creationId xmlns:a16="http://schemas.microsoft.com/office/drawing/2014/main" id="{FABB1372-CA1D-EC48-AB65-1A8950368F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34" name="Freeform 24">
                <a:extLst>
                  <a:ext uri="{FF2B5EF4-FFF2-40B4-BE49-F238E27FC236}">
                    <a16:creationId xmlns:a16="http://schemas.microsoft.com/office/drawing/2014/main" id="{0E5761A6-4411-CA4E-AE2D-31AF8F9CC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6322" name="Group 111">
              <a:extLst>
                <a:ext uri="{FF2B5EF4-FFF2-40B4-BE49-F238E27FC236}">
                  <a16:creationId xmlns:a16="http://schemas.microsoft.com/office/drawing/2014/main" id="{E26303F4-BECE-4F4C-BA00-CFDD275353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6323" name="Freeform 19">
                <a:extLst>
                  <a:ext uri="{FF2B5EF4-FFF2-40B4-BE49-F238E27FC236}">
                    <a16:creationId xmlns:a16="http://schemas.microsoft.com/office/drawing/2014/main" id="{4E1B4FEA-5351-0D42-9B2E-A4505D74C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4" name="Freeform 20">
                <a:extLst>
                  <a:ext uri="{FF2B5EF4-FFF2-40B4-BE49-F238E27FC236}">
                    <a16:creationId xmlns:a16="http://schemas.microsoft.com/office/drawing/2014/main" id="{3A6820C2-091F-0C4F-9125-15148588E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5" name="Freeform 21">
                <a:extLst>
                  <a:ext uri="{FF2B5EF4-FFF2-40B4-BE49-F238E27FC236}">
                    <a16:creationId xmlns:a16="http://schemas.microsoft.com/office/drawing/2014/main" id="{A6381951-A80A-B147-BC0F-DB581F5DC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6" name="Freeform 22">
                <a:extLst>
                  <a:ext uri="{FF2B5EF4-FFF2-40B4-BE49-F238E27FC236}">
                    <a16:creationId xmlns:a16="http://schemas.microsoft.com/office/drawing/2014/main" id="{BE0F77AD-BC01-A141-BB43-889A0C3EC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7" name="Freeform 23">
                <a:extLst>
                  <a:ext uri="{FF2B5EF4-FFF2-40B4-BE49-F238E27FC236}">
                    <a16:creationId xmlns:a16="http://schemas.microsoft.com/office/drawing/2014/main" id="{F1702AEE-F13C-0447-AEA1-E4549369E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328" name="Freeform 24">
                <a:extLst>
                  <a:ext uri="{FF2B5EF4-FFF2-40B4-BE49-F238E27FC236}">
                    <a16:creationId xmlns:a16="http://schemas.microsoft.com/office/drawing/2014/main" id="{8AFA0643-50B3-F047-8FD1-F0E7FBBE6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6284" name="Line 63">
            <a:extLst>
              <a:ext uri="{FF2B5EF4-FFF2-40B4-BE49-F238E27FC236}">
                <a16:creationId xmlns:a16="http://schemas.microsoft.com/office/drawing/2014/main" id="{A0928D35-486B-7747-A5AD-191540646B5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6285" name="Group 141">
            <a:extLst>
              <a:ext uri="{FF2B5EF4-FFF2-40B4-BE49-F238E27FC236}">
                <a16:creationId xmlns:a16="http://schemas.microsoft.com/office/drawing/2014/main" id="{36206F68-5E56-A54F-BA9A-394E24CDD75F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6313" name="Line 57">
              <a:extLst>
                <a:ext uri="{FF2B5EF4-FFF2-40B4-BE49-F238E27FC236}">
                  <a16:creationId xmlns:a16="http://schemas.microsoft.com/office/drawing/2014/main" id="{2381D35D-9D98-5F40-9373-3A047C8017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4" name="Line 57">
              <a:extLst>
                <a:ext uri="{FF2B5EF4-FFF2-40B4-BE49-F238E27FC236}">
                  <a16:creationId xmlns:a16="http://schemas.microsoft.com/office/drawing/2014/main" id="{95A19F7A-ED2D-DC49-A79F-8AC810A0D4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5" name="Line 57">
              <a:extLst>
                <a:ext uri="{FF2B5EF4-FFF2-40B4-BE49-F238E27FC236}">
                  <a16:creationId xmlns:a16="http://schemas.microsoft.com/office/drawing/2014/main" id="{535EB618-AA1E-4B4D-BAE1-52D5DE7C3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6" name="Line 57">
              <a:extLst>
                <a:ext uri="{FF2B5EF4-FFF2-40B4-BE49-F238E27FC236}">
                  <a16:creationId xmlns:a16="http://schemas.microsoft.com/office/drawing/2014/main" id="{D315DDFA-FC2B-1F44-AABC-D9A8AFEC607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7" name="Line 57">
              <a:extLst>
                <a:ext uri="{FF2B5EF4-FFF2-40B4-BE49-F238E27FC236}">
                  <a16:creationId xmlns:a16="http://schemas.microsoft.com/office/drawing/2014/main" id="{0C3664DF-12B3-4743-84CB-8A8D96796B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6286" name="Group 147">
            <a:extLst>
              <a:ext uri="{FF2B5EF4-FFF2-40B4-BE49-F238E27FC236}">
                <a16:creationId xmlns:a16="http://schemas.microsoft.com/office/drawing/2014/main" id="{F4EE1D98-3D3B-7F46-8757-405F994DE6F5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6308" name="Line 57">
              <a:extLst>
                <a:ext uri="{FF2B5EF4-FFF2-40B4-BE49-F238E27FC236}">
                  <a16:creationId xmlns:a16="http://schemas.microsoft.com/office/drawing/2014/main" id="{DAFB10C6-8617-F544-B709-8742D175E1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09" name="Line 57">
              <a:extLst>
                <a:ext uri="{FF2B5EF4-FFF2-40B4-BE49-F238E27FC236}">
                  <a16:creationId xmlns:a16="http://schemas.microsoft.com/office/drawing/2014/main" id="{D946FD87-3238-FF46-9836-FFC1EB1C1B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0" name="Line 57">
              <a:extLst>
                <a:ext uri="{FF2B5EF4-FFF2-40B4-BE49-F238E27FC236}">
                  <a16:creationId xmlns:a16="http://schemas.microsoft.com/office/drawing/2014/main" id="{8FE18CA8-98AE-F14A-8843-A117DB9666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1" name="Line 57">
              <a:extLst>
                <a:ext uri="{FF2B5EF4-FFF2-40B4-BE49-F238E27FC236}">
                  <a16:creationId xmlns:a16="http://schemas.microsoft.com/office/drawing/2014/main" id="{A5594F63-F1EA-F347-8B44-0999EABE0C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312" name="Line 57">
              <a:extLst>
                <a:ext uri="{FF2B5EF4-FFF2-40B4-BE49-F238E27FC236}">
                  <a16:creationId xmlns:a16="http://schemas.microsoft.com/office/drawing/2014/main" id="{15B3DBE7-6F68-0340-BA27-83C7CAEA3B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6287" name="Freeform 68">
            <a:extLst>
              <a:ext uri="{FF2B5EF4-FFF2-40B4-BE49-F238E27FC236}">
                <a16:creationId xmlns:a16="http://schemas.microsoft.com/office/drawing/2014/main" id="{F2197866-A74A-6040-8199-8DBA197AB7A0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88" name="Freeform 68">
            <a:extLst>
              <a:ext uri="{FF2B5EF4-FFF2-40B4-BE49-F238E27FC236}">
                <a16:creationId xmlns:a16="http://schemas.microsoft.com/office/drawing/2014/main" id="{2F6C75D8-0FE2-0945-B6CA-0EC58FEF1C13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89" name="Freeform 68">
            <a:extLst>
              <a:ext uri="{FF2B5EF4-FFF2-40B4-BE49-F238E27FC236}">
                <a16:creationId xmlns:a16="http://schemas.microsoft.com/office/drawing/2014/main" id="{F91775F1-F6CD-CA42-B7FB-FCDCBA617B42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0" name="Freeform 68">
            <a:extLst>
              <a:ext uri="{FF2B5EF4-FFF2-40B4-BE49-F238E27FC236}">
                <a16:creationId xmlns:a16="http://schemas.microsoft.com/office/drawing/2014/main" id="{22290A87-CA65-8849-9A70-6704288443F9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1" name="Line 57">
            <a:extLst>
              <a:ext uri="{FF2B5EF4-FFF2-40B4-BE49-F238E27FC236}">
                <a16:creationId xmlns:a16="http://schemas.microsoft.com/office/drawing/2014/main" id="{05CE5CA2-8532-BF4A-89D9-A81E11415D51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292" name="Freeform 68">
            <a:extLst>
              <a:ext uri="{FF2B5EF4-FFF2-40B4-BE49-F238E27FC236}">
                <a16:creationId xmlns:a16="http://schemas.microsoft.com/office/drawing/2014/main" id="{4A25AA13-B253-1C4A-A8BD-6A5052466610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6293" name="TextBox 82">
            <a:extLst>
              <a:ext uri="{FF2B5EF4-FFF2-40B4-BE49-F238E27FC236}">
                <a16:creationId xmlns:a16="http://schemas.microsoft.com/office/drawing/2014/main" id="{73B02ABF-6F92-6D42-A1D4-93C0A690C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6294" name="TextBox 162">
            <a:extLst>
              <a:ext uri="{FF2B5EF4-FFF2-40B4-BE49-F238E27FC236}">
                <a16:creationId xmlns:a16="http://schemas.microsoft.com/office/drawing/2014/main" id="{A0A9EBD7-B32B-1E4F-8AF5-3BF7905CF0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6295" name="Group 84">
            <a:extLst>
              <a:ext uri="{FF2B5EF4-FFF2-40B4-BE49-F238E27FC236}">
                <a16:creationId xmlns:a16="http://schemas.microsoft.com/office/drawing/2014/main" id="{1F9AA7C5-4064-D040-9627-33ACC89DFB5F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6303" name="TextBox 163">
              <a:extLst>
                <a:ext uri="{FF2B5EF4-FFF2-40B4-BE49-F238E27FC236}">
                  <a16:creationId xmlns:a16="http://schemas.microsoft.com/office/drawing/2014/main" id="{4B6B1FB1-0EA3-D34F-8172-7923F387B5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4" name="TextBox 164">
              <a:extLst>
                <a:ext uri="{FF2B5EF4-FFF2-40B4-BE49-F238E27FC236}">
                  <a16:creationId xmlns:a16="http://schemas.microsoft.com/office/drawing/2014/main" id="{1F23A11D-4AAF-E042-8520-059C9E2737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5" name="TextBox 166">
              <a:extLst>
                <a:ext uri="{FF2B5EF4-FFF2-40B4-BE49-F238E27FC236}">
                  <a16:creationId xmlns:a16="http://schemas.microsoft.com/office/drawing/2014/main" id="{AB9E1667-3084-1947-A03D-FBF2ABB086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6" name="TextBox 168">
              <a:extLst>
                <a:ext uri="{FF2B5EF4-FFF2-40B4-BE49-F238E27FC236}">
                  <a16:creationId xmlns:a16="http://schemas.microsoft.com/office/drawing/2014/main" id="{A7B25D2E-D58B-6848-9828-AFB0998269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7" name="TextBox 170">
              <a:extLst>
                <a:ext uri="{FF2B5EF4-FFF2-40B4-BE49-F238E27FC236}">
                  <a16:creationId xmlns:a16="http://schemas.microsoft.com/office/drawing/2014/main" id="{B86AD6D9-993B-F740-98EF-4FA56D73C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6296" name="Group 172">
            <a:extLst>
              <a:ext uri="{FF2B5EF4-FFF2-40B4-BE49-F238E27FC236}">
                <a16:creationId xmlns:a16="http://schemas.microsoft.com/office/drawing/2014/main" id="{F5E49AEB-C076-734A-AC38-FD4E7977D550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6298" name="TextBox 174">
              <a:extLst>
                <a:ext uri="{FF2B5EF4-FFF2-40B4-BE49-F238E27FC236}">
                  <a16:creationId xmlns:a16="http://schemas.microsoft.com/office/drawing/2014/main" id="{82292395-D076-5C4C-B7FB-4B1DEC5355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299" name="TextBox 175">
              <a:extLst>
                <a:ext uri="{FF2B5EF4-FFF2-40B4-BE49-F238E27FC236}">
                  <a16:creationId xmlns:a16="http://schemas.microsoft.com/office/drawing/2014/main" id="{A36567A6-DD5C-7F40-A030-C711532111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6300" name="TextBox 177">
              <a:extLst>
                <a:ext uri="{FF2B5EF4-FFF2-40B4-BE49-F238E27FC236}">
                  <a16:creationId xmlns:a16="http://schemas.microsoft.com/office/drawing/2014/main" id="{3604A8B4-8838-794F-A9EC-6668F653F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1" name="TextBox 178">
              <a:extLst>
                <a:ext uri="{FF2B5EF4-FFF2-40B4-BE49-F238E27FC236}">
                  <a16:creationId xmlns:a16="http://schemas.microsoft.com/office/drawing/2014/main" id="{1E7F786C-745C-9846-983D-5C24D83ECA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6302" name="TextBox 180">
              <a:extLst>
                <a:ext uri="{FF2B5EF4-FFF2-40B4-BE49-F238E27FC236}">
                  <a16:creationId xmlns:a16="http://schemas.microsoft.com/office/drawing/2014/main" id="{12ED68E5-399C-784C-A9A5-1FA8799B39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96297" name="Oval 113">
            <a:extLst>
              <a:ext uri="{FF2B5EF4-FFF2-40B4-BE49-F238E27FC236}">
                <a16:creationId xmlns:a16="http://schemas.microsoft.com/office/drawing/2014/main" id="{C10C4014-7494-7E4A-87B5-BF0CE5AB08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9200" y="1993901"/>
            <a:ext cx="558800" cy="568325"/>
          </a:xfrm>
          <a:prstGeom prst="ellipse">
            <a:avLst/>
          </a:prstGeom>
          <a:noFill/>
          <a:ln w="34925">
            <a:solidFill>
              <a:srgbClr val="7030A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Title 1">
            <a:extLst>
              <a:ext uri="{FF2B5EF4-FFF2-40B4-BE49-F238E27FC236}">
                <a16:creationId xmlns:a16="http://schemas.microsoft.com/office/drawing/2014/main" id="{8764DF8F-A001-F745-90A7-4B93A147CBB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7282" name="Group 181">
            <a:extLst>
              <a:ext uri="{FF2B5EF4-FFF2-40B4-BE49-F238E27FC236}">
                <a16:creationId xmlns:a16="http://schemas.microsoft.com/office/drawing/2014/main" id="{3D7EBB22-00E0-BB4F-BC06-1FDFC803B0D8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7431" name="TextBox 183">
              <a:extLst>
                <a:ext uri="{FF2B5EF4-FFF2-40B4-BE49-F238E27FC236}">
                  <a16:creationId xmlns:a16="http://schemas.microsoft.com/office/drawing/2014/main" id="{030AF11D-6B5D-E14D-8B46-B57B72FD41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2" name="TextBox 184">
              <a:extLst>
                <a:ext uri="{FF2B5EF4-FFF2-40B4-BE49-F238E27FC236}">
                  <a16:creationId xmlns:a16="http://schemas.microsoft.com/office/drawing/2014/main" id="{23485557-932E-8840-AD22-4B6B926F84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3" name="TextBox 185">
              <a:extLst>
                <a:ext uri="{FF2B5EF4-FFF2-40B4-BE49-F238E27FC236}">
                  <a16:creationId xmlns:a16="http://schemas.microsoft.com/office/drawing/2014/main" id="{186BF38D-169E-FE4E-B62F-DB8A814EC4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434" name="TextBox 186">
              <a:extLst>
                <a:ext uri="{FF2B5EF4-FFF2-40B4-BE49-F238E27FC236}">
                  <a16:creationId xmlns:a16="http://schemas.microsoft.com/office/drawing/2014/main" id="{F95DFA27-6C3B-DA4D-B6FB-0AE72510B73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435" name="TextBox 187">
              <a:extLst>
                <a:ext uri="{FF2B5EF4-FFF2-40B4-BE49-F238E27FC236}">
                  <a16:creationId xmlns:a16="http://schemas.microsoft.com/office/drawing/2014/main" id="{9E7387B7-6093-D041-8D59-5D012D475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7283" name="Freeform 15">
            <a:extLst>
              <a:ext uri="{FF2B5EF4-FFF2-40B4-BE49-F238E27FC236}">
                <a16:creationId xmlns:a16="http://schemas.microsoft.com/office/drawing/2014/main" id="{845FBEA2-229B-314C-9403-15475D49E18B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284" name="Group 4">
            <a:extLst>
              <a:ext uri="{FF2B5EF4-FFF2-40B4-BE49-F238E27FC236}">
                <a16:creationId xmlns:a16="http://schemas.microsoft.com/office/drawing/2014/main" id="{2C61A0F5-C05A-DC48-BADC-595E73498149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7429" name="Rectangle 84">
              <a:extLst>
                <a:ext uri="{FF2B5EF4-FFF2-40B4-BE49-F238E27FC236}">
                  <a16:creationId xmlns:a16="http://schemas.microsoft.com/office/drawing/2014/main" id="{4AD2A877-2542-6241-98C5-4A78E559E0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30" name="Rectangle 85">
              <a:extLst>
                <a:ext uri="{FF2B5EF4-FFF2-40B4-BE49-F238E27FC236}">
                  <a16:creationId xmlns:a16="http://schemas.microsoft.com/office/drawing/2014/main" id="{BAB3ED6F-6F65-B545-95F7-6C4ED85EA9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5" name="Group 7">
            <a:extLst>
              <a:ext uri="{FF2B5EF4-FFF2-40B4-BE49-F238E27FC236}">
                <a16:creationId xmlns:a16="http://schemas.microsoft.com/office/drawing/2014/main" id="{A6CCF0F4-3D4C-414A-ADBD-2F1082EB4EDF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7427" name="Rectangle 92">
              <a:extLst>
                <a:ext uri="{FF2B5EF4-FFF2-40B4-BE49-F238E27FC236}">
                  <a16:creationId xmlns:a16="http://schemas.microsoft.com/office/drawing/2014/main" id="{2B267689-CB0F-EC46-B63C-D00039ABA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8" name="Rectangle 93">
              <a:extLst>
                <a:ext uri="{FF2B5EF4-FFF2-40B4-BE49-F238E27FC236}">
                  <a16:creationId xmlns:a16="http://schemas.microsoft.com/office/drawing/2014/main" id="{56542AFE-4648-3B42-9906-4A288F310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7286" name="Rectangle 95">
            <a:extLst>
              <a:ext uri="{FF2B5EF4-FFF2-40B4-BE49-F238E27FC236}">
                <a16:creationId xmlns:a16="http://schemas.microsoft.com/office/drawing/2014/main" id="{49F3ABB6-A599-1849-B179-0B97D03CDD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7287" name="Group 11">
            <a:extLst>
              <a:ext uri="{FF2B5EF4-FFF2-40B4-BE49-F238E27FC236}">
                <a16:creationId xmlns:a16="http://schemas.microsoft.com/office/drawing/2014/main" id="{6BD85B0F-1027-1746-83FC-0C5009B50D37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7425" name="Rectangle 104">
              <a:extLst>
                <a:ext uri="{FF2B5EF4-FFF2-40B4-BE49-F238E27FC236}">
                  <a16:creationId xmlns:a16="http://schemas.microsoft.com/office/drawing/2014/main" id="{0B73D59B-BBEB-F94C-94F1-F73CB2DE0E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6" name="Rectangle 105">
              <a:extLst>
                <a:ext uri="{FF2B5EF4-FFF2-40B4-BE49-F238E27FC236}">
                  <a16:creationId xmlns:a16="http://schemas.microsoft.com/office/drawing/2014/main" id="{18F7D18D-6D0C-C444-B6D1-E5FD381B06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8" name="Group 14">
            <a:extLst>
              <a:ext uri="{FF2B5EF4-FFF2-40B4-BE49-F238E27FC236}">
                <a16:creationId xmlns:a16="http://schemas.microsoft.com/office/drawing/2014/main" id="{563FE2C1-26B3-DA41-A57B-EBBA455689B4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7423" name="Rectangle 84">
              <a:extLst>
                <a:ext uri="{FF2B5EF4-FFF2-40B4-BE49-F238E27FC236}">
                  <a16:creationId xmlns:a16="http://schemas.microsoft.com/office/drawing/2014/main" id="{9DBAAEC6-896D-D440-8D0A-E2C08FEC7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4" name="Rectangle 85">
              <a:extLst>
                <a:ext uri="{FF2B5EF4-FFF2-40B4-BE49-F238E27FC236}">
                  <a16:creationId xmlns:a16="http://schemas.microsoft.com/office/drawing/2014/main" id="{1DFB996C-CD57-8041-A692-FFE35655DD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89" name="Group 17">
            <a:extLst>
              <a:ext uri="{FF2B5EF4-FFF2-40B4-BE49-F238E27FC236}">
                <a16:creationId xmlns:a16="http://schemas.microsoft.com/office/drawing/2014/main" id="{5655B07D-890F-7445-9972-9D372C19355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7421" name="Rectangle 84">
              <a:extLst>
                <a:ext uri="{FF2B5EF4-FFF2-40B4-BE49-F238E27FC236}">
                  <a16:creationId xmlns:a16="http://schemas.microsoft.com/office/drawing/2014/main" id="{7DEE2662-0EA9-EA46-9ED4-7D2B16BC1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2" name="Rectangle 85">
              <a:extLst>
                <a:ext uri="{FF2B5EF4-FFF2-40B4-BE49-F238E27FC236}">
                  <a16:creationId xmlns:a16="http://schemas.microsoft.com/office/drawing/2014/main" id="{26922E5C-4FDB-8742-8234-17177FF46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0" name="Group 20">
            <a:extLst>
              <a:ext uri="{FF2B5EF4-FFF2-40B4-BE49-F238E27FC236}">
                <a16:creationId xmlns:a16="http://schemas.microsoft.com/office/drawing/2014/main" id="{0F53F354-F7F1-7442-BE1A-DFACD029D8C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7419" name="Rectangle 84">
              <a:extLst>
                <a:ext uri="{FF2B5EF4-FFF2-40B4-BE49-F238E27FC236}">
                  <a16:creationId xmlns:a16="http://schemas.microsoft.com/office/drawing/2014/main" id="{F9992701-1CA8-7D44-BB3F-9DF660B76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20" name="Rectangle 85">
              <a:extLst>
                <a:ext uri="{FF2B5EF4-FFF2-40B4-BE49-F238E27FC236}">
                  <a16:creationId xmlns:a16="http://schemas.microsoft.com/office/drawing/2014/main" id="{334AD4D3-7B1F-CD45-846D-08CAD64A7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1" name="Group 23">
            <a:extLst>
              <a:ext uri="{FF2B5EF4-FFF2-40B4-BE49-F238E27FC236}">
                <a16:creationId xmlns:a16="http://schemas.microsoft.com/office/drawing/2014/main" id="{67613BB9-C730-2946-9FAE-EC0E8E8B9E14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7417" name="Rectangle 84">
              <a:extLst>
                <a:ext uri="{FF2B5EF4-FFF2-40B4-BE49-F238E27FC236}">
                  <a16:creationId xmlns:a16="http://schemas.microsoft.com/office/drawing/2014/main" id="{EEEF599B-60E9-7948-B31A-D2DD4AC73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18" name="Rectangle 85">
              <a:extLst>
                <a:ext uri="{FF2B5EF4-FFF2-40B4-BE49-F238E27FC236}">
                  <a16:creationId xmlns:a16="http://schemas.microsoft.com/office/drawing/2014/main" id="{F8FCD50E-13C9-9B41-A856-9DEDB25D4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2" name="Group 26">
            <a:extLst>
              <a:ext uri="{FF2B5EF4-FFF2-40B4-BE49-F238E27FC236}">
                <a16:creationId xmlns:a16="http://schemas.microsoft.com/office/drawing/2014/main" id="{BCAFF614-80FD-3641-8857-109E42EDDEE8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7412" name="Line 57">
              <a:extLst>
                <a:ext uri="{FF2B5EF4-FFF2-40B4-BE49-F238E27FC236}">
                  <a16:creationId xmlns:a16="http://schemas.microsoft.com/office/drawing/2014/main" id="{E714FCD8-614A-534E-B3AF-B0BCE8D50B3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3" name="Line 57">
              <a:extLst>
                <a:ext uri="{FF2B5EF4-FFF2-40B4-BE49-F238E27FC236}">
                  <a16:creationId xmlns:a16="http://schemas.microsoft.com/office/drawing/2014/main" id="{5E148EBC-B9F4-B04D-B0EA-0A38420F6B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4" name="Line 57">
              <a:extLst>
                <a:ext uri="{FF2B5EF4-FFF2-40B4-BE49-F238E27FC236}">
                  <a16:creationId xmlns:a16="http://schemas.microsoft.com/office/drawing/2014/main" id="{C43A20EE-16A5-FB43-8C2A-63CAF9FB03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5" name="Line 57">
              <a:extLst>
                <a:ext uri="{FF2B5EF4-FFF2-40B4-BE49-F238E27FC236}">
                  <a16:creationId xmlns:a16="http://schemas.microsoft.com/office/drawing/2014/main" id="{DE6B015E-51DE-974A-8B7D-04270F7CB9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16" name="Line 57">
              <a:extLst>
                <a:ext uri="{FF2B5EF4-FFF2-40B4-BE49-F238E27FC236}">
                  <a16:creationId xmlns:a16="http://schemas.microsoft.com/office/drawing/2014/main" id="{8BD24C4A-C195-754A-B285-0AD6CA96ED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293" name="Group 32">
            <a:extLst>
              <a:ext uri="{FF2B5EF4-FFF2-40B4-BE49-F238E27FC236}">
                <a16:creationId xmlns:a16="http://schemas.microsoft.com/office/drawing/2014/main" id="{AC7E773A-D399-DE41-A4D8-FEC3B7F9ADF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7410" name="Rectangle 84">
              <a:extLst>
                <a:ext uri="{FF2B5EF4-FFF2-40B4-BE49-F238E27FC236}">
                  <a16:creationId xmlns:a16="http://schemas.microsoft.com/office/drawing/2014/main" id="{88D8BBD3-2971-7C4E-B988-1BFDE2571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11" name="Rectangle 85">
              <a:extLst>
                <a:ext uri="{FF2B5EF4-FFF2-40B4-BE49-F238E27FC236}">
                  <a16:creationId xmlns:a16="http://schemas.microsoft.com/office/drawing/2014/main" id="{6ADD73D2-352C-AB4F-AA93-96F2B65AE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4" name="Group 35">
            <a:extLst>
              <a:ext uri="{FF2B5EF4-FFF2-40B4-BE49-F238E27FC236}">
                <a16:creationId xmlns:a16="http://schemas.microsoft.com/office/drawing/2014/main" id="{8A61E5F5-42FD-3342-95AB-9F1A3A70FA54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7408" name="Rectangle 84">
              <a:extLst>
                <a:ext uri="{FF2B5EF4-FFF2-40B4-BE49-F238E27FC236}">
                  <a16:creationId xmlns:a16="http://schemas.microsoft.com/office/drawing/2014/main" id="{06693B0A-D5ED-1943-91F7-566AD3F8EB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9" name="Rectangle 85">
              <a:extLst>
                <a:ext uri="{FF2B5EF4-FFF2-40B4-BE49-F238E27FC236}">
                  <a16:creationId xmlns:a16="http://schemas.microsoft.com/office/drawing/2014/main" id="{F3E8955F-E983-2F43-AFAD-9AE5A3CB1A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5" name="Group 38">
            <a:extLst>
              <a:ext uri="{FF2B5EF4-FFF2-40B4-BE49-F238E27FC236}">
                <a16:creationId xmlns:a16="http://schemas.microsoft.com/office/drawing/2014/main" id="{2E1B5140-9FDC-DD4B-98BF-C25FC821DAC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7406" name="Rectangle 84">
              <a:extLst>
                <a:ext uri="{FF2B5EF4-FFF2-40B4-BE49-F238E27FC236}">
                  <a16:creationId xmlns:a16="http://schemas.microsoft.com/office/drawing/2014/main" id="{0A06A2BC-9319-DC40-B7B6-52C183985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7" name="Rectangle 85">
              <a:extLst>
                <a:ext uri="{FF2B5EF4-FFF2-40B4-BE49-F238E27FC236}">
                  <a16:creationId xmlns:a16="http://schemas.microsoft.com/office/drawing/2014/main" id="{0E39350F-E8A4-4341-9561-A40309063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6" name="Group 41">
            <a:extLst>
              <a:ext uri="{FF2B5EF4-FFF2-40B4-BE49-F238E27FC236}">
                <a16:creationId xmlns:a16="http://schemas.microsoft.com/office/drawing/2014/main" id="{4C822F97-8F52-D84E-9AF2-F6720937228F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7404" name="Rectangle 84">
              <a:extLst>
                <a:ext uri="{FF2B5EF4-FFF2-40B4-BE49-F238E27FC236}">
                  <a16:creationId xmlns:a16="http://schemas.microsoft.com/office/drawing/2014/main" id="{3A46B4D5-1AD1-6D46-8E95-F78A4A1BE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5" name="Rectangle 85">
              <a:extLst>
                <a:ext uri="{FF2B5EF4-FFF2-40B4-BE49-F238E27FC236}">
                  <a16:creationId xmlns:a16="http://schemas.microsoft.com/office/drawing/2014/main" id="{CF08712A-E36B-7A4B-BFB9-0234BBECCE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7" name="Group 44">
            <a:extLst>
              <a:ext uri="{FF2B5EF4-FFF2-40B4-BE49-F238E27FC236}">
                <a16:creationId xmlns:a16="http://schemas.microsoft.com/office/drawing/2014/main" id="{88A7DCD7-BB03-7245-8A10-42E1D1630F6B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7402" name="Rectangle 84">
              <a:extLst>
                <a:ext uri="{FF2B5EF4-FFF2-40B4-BE49-F238E27FC236}">
                  <a16:creationId xmlns:a16="http://schemas.microsoft.com/office/drawing/2014/main" id="{9BC2C26B-DC9D-A64A-A151-CAB276A67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7403" name="Rectangle 85">
              <a:extLst>
                <a:ext uri="{FF2B5EF4-FFF2-40B4-BE49-F238E27FC236}">
                  <a16:creationId xmlns:a16="http://schemas.microsoft.com/office/drawing/2014/main" id="{7ABC0CB1-C88D-8141-A15E-78E4AE569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7298" name="Group 47">
            <a:extLst>
              <a:ext uri="{FF2B5EF4-FFF2-40B4-BE49-F238E27FC236}">
                <a16:creationId xmlns:a16="http://schemas.microsoft.com/office/drawing/2014/main" id="{1347BA5D-1CDA-1748-8DAF-D9F2AF293ADA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7397" name="Line 57">
              <a:extLst>
                <a:ext uri="{FF2B5EF4-FFF2-40B4-BE49-F238E27FC236}">
                  <a16:creationId xmlns:a16="http://schemas.microsoft.com/office/drawing/2014/main" id="{D28383D3-FCAB-F646-B96A-E5E8145A89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8" name="Line 57">
              <a:extLst>
                <a:ext uri="{FF2B5EF4-FFF2-40B4-BE49-F238E27FC236}">
                  <a16:creationId xmlns:a16="http://schemas.microsoft.com/office/drawing/2014/main" id="{0B256FCB-4733-DC46-A891-E5F7F07334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99" name="Line 57">
              <a:extLst>
                <a:ext uri="{FF2B5EF4-FFF2-40B4-BE49-F238E27FC236}">
                  <a16:creationId xmlns:a16="http://schemas.microsoft.com/office/drawing/2014/main" id="{5659183D-D1B5-064D-876F-298F80F679B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0" name="Line 57">
              <a:extLst>
                <a:ext uri="{FF2B5EF4-FFF2-40B4-BE49-F238E27FC236}">
                  <a16:creationId xmlns:a16="http://schemas.microsoft.com/office/drawing/2014/main" id="{0FBFDF8E-66C5-B24B-A86A-65711A9A50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401" name="Line 57">
              <a:extLst>
                <a:ext uri="{FF2B5EF4-FFF2-40B4-BE49-F238E27FC236}">
                  <a16:creationId xmlns:a16="http://schemas.microsoft.com/office/drawing/2014/main" id="{7246AACF-A2A3-204C-9F9F-4A714EB1BD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299" name="Line 63">
            <a:extLst>
              <a:ext uri="{FF2B5EF4-FFF2-40B4-BE49-F238E27FC236}">
                <a16:creationId xmlns:a16="http://schemas.microsoft.com/office/drawing/2014/main" id="{E064C5F5-0D29-2E4F-BF56-1EEF5A5BBD32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0" name="Line 63">
            <a:extLst>
              <a:ext uri="{FF2B5EF4-FFF2-40B4-BE49-F238E27FC236}">
                <a16:creationId xmlns:a16="http://schemas.microsoft.com/office/drawing/2014/main" id="{080C1080-94A8-D944-AC31-FF8C1D0EAC2E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1" name="Line 57">
            <a:extLst>
              <a:ext uri="{FF2B5EF4-FFF2-40B4-BE49-F238E27FC236}">
                <a16:creationId xmlns:a16="http://schemas.microsoft.com/office/drawing/2014/main" id="{F0B808F7-7AA2-A84E-B5BC-B1D5071917E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2" name="Line 57">
            <a:extLst>
              <a:ext uri="{FF2B5EF4-FFF2-40B4-BE49-F238E27FC236}">
                <a16:creationId xmlns:a16="http://schemas.microsoft.com/office/drawing/2014/main" id="{DB97CD28-6D09-824A-AD0B-6EAD2AC88FD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3" name="Line 57">
            <a:extLst>
              <a:ext uri="{FF2B5EF4-FFF2-40B4-BE49-F238E27FC236}">
                <a16:creationId xmlns:a16="http://schemas.microsoft.com/office/drawing/2014/main" id="{D07FB8F6-88E2-0E41-A6B3-536849DB959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4" name="Line 57">
            <a:extLst>
              <a:ext uri="{FF2B5EF4-FFF2-40B4-BE49-F238E27FC236}">
                <a16:creationId xmlns:a16="http://schemas.microsoft.com/office/drawing/2014/main" id="{C636C7FB-E7B9-214B-86F7-0F4EB526FC5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05" name="Line 57">
            <a:extLst>
              <a:ext uri="{FF2B5EF4-FFF2-40B4-BE49-F238E27FC236}">
                <a16:creationId xmlns:a16="http://schemas.microsoft.com/office/drawing/2014/main" id="{93860F98-30AD-DB41-AF20-9C0A5585BEE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6" name="Group 60">
            <a:extLst>
              <a:ext uri="{FF2B5EF4-FFF2-40B4-BE49-F238E27FC236}">
                <a16:creationId xmlns:a16="http://schemas.microsoft.com/office/drawing/2014/main" id="{C1B8F46E-A60B-2F4E-9EB6-4A22CAEAEF5C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7382" name="Group 61">
              <a:extLst>
                <a:ext uri="{FF2B5EF4-FFF2-40B4-BE49-F238E27FC236}">
                  <a16:creationId xmlns:a16="http://schemas.microsoft.com/office/drawing/2014/main" id="{9CB68609-DB3A-184A-AB4D-4E197CDCDE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7395" name="Rectangle 84">
                <a:extLst>
                  <a:ext uri="{FF2B5EF4-FFF2-40B4-BE49-F238E27FC236}">
                    <a16:creationId xmlns:a16="http://schemas.microsoft.com/office/drawing/2014/main" id="{FB27939E-1C2C-F54E-9481-BE6654F69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6" name="Rectangle 85">
                <a:extLst>
                  <a:ext uri="{FF2B5EF4-FFF2-40B4-BE49-F238E27FC236}">
                    <a16:creationId xmlns:a16="http://schemas.microsoft.com/office/drawing/2014/main" id="{1783DE3D-07A8-B84C-A8EB-A60B8D2C8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3" name="Group 62">
              <a:extLst>
                <a:ext uri="{FF2B5EF4-FFF2-40B4-BE49-F238E27FC236}">
                  <a16:creationId xmlns:a16="http://schemas.microsoft.com/office/drawing/2014/main" id="{BE9F7FC3-16D2-A44B-A670-3C479CBE2C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7393" name="Rectangle 84">
                <a:extLst>
                  <a:ext uri="{FF2B5EF4-FFF2-40B4-BE49-F238E27FC236}">
                    <a16:creationId xmlns:a16="http://schemas.microsoft.com/office/drawing/2014/main" id="{833262C4-A6F9-D141-B5C7-5A85C2D17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4" name="Rectangle 85">
                <a:extLst>
                  <a:ext uri="{FF2B5EF4-FFF2-40B4-BE49-F238E27FC236}">
                    <a16:creationId xmlns:a16="http://schemas.microsoft.com/office/drawing/2014/main" id="{C8340455-AF59-7846-ACF6-AF7521372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4" name="Group 63">
              <a:extLst>
                <a:ext uri="{FF2B5EF4-FFF2-40B4-BE49-F238E27FC236}">
                  <a16:creationId xmlns:a16="http://schemas.microsoft.com/office/drawing/2014/main" id="{203BBD80-B545-A84C-A18B-FBF753185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7391" name="Rectangle 84">
                <a:extLst>
                  <a:ext uri="{FF2B5EF4-FFF2-40B4-BE49-F238E27FC236}">
                    <a16:creationId xmlns:a16="http://schemas.microsoft.com/office/drawing/2014/main" id="{E574FFA8-8F83-1A48-9FFB-F645831E1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7392" name="Rectangle 85">
                <a:extLst>
                  <a:ext uri="{FF2B5EF4-FFF2-40B4-BE49-F238E27FC236}">
                    <a16:creationId xmlns:a16="http://schemas.microsoft.com/office/drawing/2014/main" id="{CF2F28AB-496D-E34F-A814-B5F7D7A6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5" name="Group 64">
              <a:extLst>
                <a:ext uri="{FF2B5EF4-FFF2-40B4-BE49-F238E27FC236}">
                  <a16:creationId xmlns:a16="http://schemas.microsoft.com/office/drawing/2014/main" id="{573A3836-B572-EF46-B718-BDAEDC832E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7389" name="Rectangle 84">
                <a:extLst>
                  <a:ext uri="{FF2B5EF4-FFF2-40B4-BE49-F238E27FC236}">
                    <a16:creationId xmlns:a16="http://schemas.microsoft.com/office/drawing/2014/main" id="{7403A2CF-EEB7-2F42-8665-4E7B848A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90" name="Rectangle 85">
                <a:extLst>
                  <a:ext uri="{FF2B5EF4-FFF2-40B4-BE49-F238E27FC236}">
                    <a16:creationId xmlns:a16="http://schemas.microsoft.com/office/drawing/2014/main" id="{2B965CBA-52FE-C740-8BA4-6EFB5A883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7386" name="Group 65">
              <a:extLst>
                <a:ext uri="{FF2B5EF4-FFF2-40B4-BE49-F238E27FC236}">
                  <a16:creationId xmlns:a16="http://schemas.microsoft.com/office/drawing/2014/main" id="{4F360CE0-9DFC-C545-9C8C-AC40FB7887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7387" name="Rectangle 84">
                <a:extLst>
                  <a:ext uri="{FF2B5EF4-FFF2-40B4-BE49-F238E27FC236}">
                    <a16:creationId xmlns:a16="http://schemas.microsoft.com/office/drawing/2014/main" id="{3340EF47-85CA-7F4F-B65F-C0834C9D3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388" name="Rectangle 85">
                <a:extLst>
                  <a:ext uri="{FF2B5EF4-FFF2-40B4-BE49-F238E27FC236}">
                    <a16:creationId xmlns:a16="http://schemas.microsoft.com/office/drawing/2014/main" id="{0E77AEC8-B24C-7B41-8E60-7A49DD0A5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7307" name="Group 104">
            <a:extLst>
              <a:ext uri="{FF2B5EF4-FFF2-40B4-BE49-F238E27FC236}">
                <a16:creationId xmlns:a16="http://schemas.microsoft.com/office/drawing/2014/main" id="{16396842-DCAB-C94C-AEDD-6A4FFF2A88FB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7347" name="Group 111">
              <a:extLst>
                <a:ext uri="{FF2B5EF4-FFF2-40B4-BE49-F238E27FC236}">
                  <a16:creationId xmlns:a16="http://schemas.microsoft.com/office/drawing/2014/main" id="{53F44548-8D33-DD46-9818-EAF9D17925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7376" name="Freeform 19">
                <a:extLst>
                  <a:ext uri="{FF2B5EF4-FFF2-40B4-BE49-F238E27FC236}">
                    <a16:creationId xmlns:a16="http://schemas.microsoft.com/office/drawing/2014/main" id="{FCB3295A-71D9-7543-A83F-A142BB214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7" name="Freeform 20">
                <a:extLst>
                  <a:ext uri="{FF2B5EF4-FFF2-40B4-BE49-F238E27FC236}">
                    <a16:creationId xmlns:a16="http://schemas.microsoft.com/office/drawing/2014/main" id="{106CD9F6-84C8-5842-83B5-56DD4FA07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8" name="Freeform 21">
                <a:extLst>
                  <a:ext uri="{FF2B5EF4-FFF2-40B4-BE49-F238E27FC236}">
                    <a16:creationId xmlns:a16="http://schemas.microsoft.com/office/drawing/2014/main" id="{62AF7D1E-F134-5547-82C0-5B08F745F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9" name="Freeform 22">
                <a:extLst>
                  <a:ext uri="{FF2B5EF4-FFF2-40B4-BE49-F238E27FC236}">
                    <a16:creationId xmlns:a16="http://schemas.microsoft.com/office/drawing/2014/main" id="{C2D68F00-2B2C-8D43-9D30-3EAD59CFF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80" name="Freeform 23">
                <a:extLst>
                  <a:ext uri="{FF2B5EF4-FFF2-40B4-BE49-F238E27FC236}">
                    <a16:creationId xmlns:a16="http://schemas.microsoft.com/office/drawing/2014/main" id="{6C6CF77A-28FF-7E4B-8FA5-B8F549DCE6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81" name="Freeform 24">
                <a:extLst>
                  <a:ext uri="{FF2B5EF4-FFF2-40B4-BE49-F238E27FC236}">
                    <a16:creationId xmlns:a16="http://schemas.microsoft.com/office/drawing/2014/main" id="{CEAA60D8-29D2-A44E-910D-4BA1F5C8D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48" name="Group 111">
              <a:extLst>
                <a:ext uri="{FF2B5EF4-FFF2-40B4-BE49-F238E27FC236}">
                  <a16:creationId xmlns:a16="http://schemas.microsoft.com/office/drawing/2014/main" id="{E78E67DF-A7B1-844D-94D5-3AEFDB9E0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7370" name="Freeform 19">
                <a:extLst>
                  <a:ext uri="{FF2B5EF4-FFF2-40B4-BE49-F238E27FC236}">
                    <a16:creationId xmlns:a16="http://schemas.microsoft.com/office/drawing/2014/main" id="{83BE529E-2350-B848-B34B-242DFF556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1" name="Freeform 20">
                <a:extLst>
                  <a:ext uri="{FF2B5EF4-FFF2-40B4-BE49-F238E27FC236}">
                    <a16:creationId xmlns:a16="http://schemas.microsoft.com/office/drawing/2014/main" id="{3B2296D9-8340-1F49-862A-3DC0685D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2" name="Freeform 21">
                <a:extLst>
                  <a:ext uri="{FF2B5EF4-FFF2-40B4-BE49-F238E27FC236}">
                    <a16:creationId xmlns:a16="http://schemas.microsoft.com/office/drawing/2014/main" id="{AF1C9690-C43F-5E47-B8AF-1AAB83D2E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3" name="Freeform 22">
                <a:extLst>
                  <a:ext uri="{FF2B5EF4-FFF2-40B4-BE49-F238E27FC236}">
                    <a16:creationId xmlns:a16="http://schemas.microsoft.com/office/drawing/2014/main" id="{F3D7BAD5-4C8C-C040-8E2F-DFB5A5C60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4" name="Freeform 23">
                <a:extLst>
                  <a:ext uri="{FF2B5EF4-FFF2-40B4-BE49-F238E27FC236}">
                    <a16:creationId xmlns:a16="http://schemas.microsoft.com/office/drawing/2014/main" id="{6B9D13D6-800E-C847-8C7D-86A1C7366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75" name="Freeform 24">
                <a:extLst>
                  <a:ext uri="{FF2B5EF4-FFF2-40B4-BE49-F238E27FC236}">
                    <a16:creationId xmlns:a16="http://schemas.microsoft.com/office/drawing/2014/main" id="{DD414CF7-C9A9-F14E-8249-F68CD11F6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49" name="Group 111">
              <a:extLst>
                <a:ext uri="{FF2B5EF4-FFF2-40B4-BE49-F238E27FC236}">
                  <a16:creationId xmlns:a16="http://schemas.microsoft.com/office/drawing/2014/main" id="{0572D517-1E47-1149-9BE8-AA698CA506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7364" name="Freeform 19">
                <a:extLst>
                  <a:ext uri="{FF2B5EF4-FFF2-40B4-BE49-F238E27FC236}">
                    <a16:creationId xmlns:a16="http://schemas.microsoft.com/office/drawing/2014/main" id="{6A10510B-A5C5-AE47-B633-C1707EE44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5" name="Freeform 20">
                <a:extLst>
                  <a:ext uri="{FF2B5EF4-FFF2-40B4-BE49-F238E27FC236}">
                    <a16:creationId xmlns:a16="http://schemas.microsoft.com/office/drawing/2014/main" id="{0AF80432-819D-AF4F-95B3-B5571BF32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6" name="Freeform 21">
                <a:extLst>
                  <a:ext uri="{FF2B5EF4-FFF2-40B4-BE49-F238E27FC236}">
                    <a16:creationId xmlns:a16="http://schemas.microsoft.com/office/drawing/2014/main" id="{89BCFF18-016A-AE44-8AF9-4BA0D6CD3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7" name="Freeform 22">
                <a:extLst>
                  <a:ext uri="{FF2B5EF4-FFF2-40B4-BE49-F238E27FC236}">
                    <a16:creationId xmlns:a16="http://schemas.microsoft.com/office/drawing/2014/main" id="{A4123EA4-D622-8449-AD64-217918C77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8" name="Freeform 23">
                <a:extLst>
                  <a:ext uri="{FF2B5EF4-FFF2-40B4-BE49-F238E27FC236}">
                    <a16:creationId xmlns:a16="http://schemas.microsoft.com/office/drawing/2014/main" id="{CABF26E0-2C57-6B45-82DB-E1DA89AC9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9" name="Freeform 24">
                <a:extLst>
                  <a:ext uri="{FF2B5EF4-FFF2-40B4-BE49-F238E27FC236}">
                    <a16:creationId xmlns:a16="http://schemas.microsoft.com/office/drawing/2014/main" id="{027D10A6-D30E-8D4D-A878-46DD29DE3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50" name="Group 111">
              <a:extLst>
                <a:ext uri="{FF2B5EF4-FFF2-40B4-BE49-F238E27FC236}">
                  <a16:creationId xmlns:a16="http://schemas.microsoft.com/office/drawing/2014/main" id="{2B350215-FCC4-654B-841D-15BCBBC12F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7358" name="Freeform 19">
                <a:extLst>
                  <a:ext uri="{FF2B5EF4-FFF2-40B4-BE49-F238E27FC236}">
                    <a16:creationId xmlns:a16="http://schemas.microsoft.com/office/drawing/2014/main" id="{58EFD88C-2735-5B4F-883E-5759E2B12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9" name="Freeform 20">
                <a:extLst>
                  <a:ext uri="{FF2B5EF4-FFF2-40B4-BE49-F238E27FC236}">
                    <a16:creationId xmlns:a16="http://schemas.microsoft.com/office/drawing/2014/main" id="{9C75A550-E560-1540-B5ED-4A173BDA4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0" name="Freeform 21">
                <a:extLst>
                  <a:ext uri="{FF2B5EF4-FFF2-40B4-BE49-F238E27FC236}">
                    <a16:creationId xmlns:a16="http://schemas.microsoft.com/office/drawing/2014/main" id="{F66DC686-FE39-C54E-AA96-FED6A023C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1" name="Freeform 22">
                <a:extLst>
                  <a:ext uri="{FF2B5EF4-FFF2-40B4-BE49-F238E27FC236}">
                    <a16:creationId xmlns:a16="http://schemas.microsoft.com/office/drawing/2014/main" id="{1B5D7C1E-F5DD-354B-A743-F9C0ABC9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2" name="Freeform 23">
                <a:extLst>
                  <a:ext uri="{FF2B5EF4-FFF2-40B4-BE49-F238E27FC236}">
                    <a16:creationId xmlns:a16="http://schemas.microsoft.com/office/drawing/2014/main" id="{79573AEB-1A4C-0945-A4A2-B2ED20232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63" name="Freeform 24">
                <a:extLst>
                  <a:ext uri="{FF2B5EF4-FFF2-40B4-BE49-F238E27FC236}">
                    <a16:creationId xmlns:a16="http://schemas.microsoft.com/office/drawing/2014/main" id="{D852B7E5-880C-0F45-8896-F7FA76EEB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7351" name="Group 111">
              <a:extLst>
                <a:ext uri="{FF2B5EF4-FFF2-40B4-BE49-F238E27FC236}">
                  <a16:creationId xmlns:a16="http://schemas.microsoft.com/office/drawing/2014/main" id="{9870E2CC-8A59-284B-A010-55B04E345E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7352" name="Freeform 19">
                <a:extLst>
                  <a:ext uri="{FF2B5EF4-FFF2-40B4-BE49-F238E27FC236}">
                    <a16:creationId xmlns:a16="http://schemas.microsoft.com/office/drawing/2014/main" id="{6C6F4F44-56F4-1A46-9E17-726BEB3BA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3" name="Freeform 20">
                <a:extLst>
                  <a:ext uri="{FF2B5EF4-FFF2-40B4-BE49-F238E27FC236}">
                    <a16:creationId xmlns:a16="http://schemas.microsoft.com/office/drawing/2014/main" id="{59F777E3-9A97-6142-A308-0F99DB5F1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4" name="Freeform 21">
                <a:extLst>
                  <a:ext uri="{FF2B5EF4-FFF2-40B4-BE49-F238E27FC236}">
                    <a16:creationId xmlns:a16="http://schemas.microsoft.com/office/drawing/2014/main" id="{5A8050D6-93EF-6C40-9B47-BC4256D64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5" name="Freeform 22">
                <a:extLst>
                  <a:ext uri="{FF2B5EF4-FFF2-40B4-BE49-F238E27FC236}">
                    <a16:creationId xmlns:a16="http://schemas.microsoft.com/office/drawing/2014/main" id="{0570644F-CE5A-2F44-BA07-73D864AC1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6" name="Freeform 23">
                <a:extLst>
                  <a:ext uri="{FF2B5EF4-FFF2-40B4-BE49-F238E27FC236}">
                    <a16:creationId xmlns:a16="http://schemas.microsoft.com/office/drawing/2014/main" id="{02A5021C-E4BB-4646-89FB-5C3AAF5C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357" name="Freeform 24">
                <a:extLst>
                  <a:ext uri="{FF2B5EF4-FFF2-40B4-BE49-F238E27FC236}">
                    <a16:creationId xmlns:a16="http://schemas.microsoft.com/office/drawing/2014/main" id="{202FF087-E7E8-0E49-9C93-59896C4AC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7308" name="Line 63">
            <a:extLst>
              <a:ext uri="{FF2B5EF4-FFF2-40B4-BE49-F238E27FC236}">
                <a16:creationId xmlns:a16="http://schemas.microsoft.com/office/drawing/2014/main" id="{3231A8B4-67D9-3142-B85D-8A7736726513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7309" name="Group 141">
            <a:extLst>
              <a:ext uri="{FF2B5EF4-FFF2-40B4-BE49-F238E27FC236}">
                <a16:creationId xmlns:a16="http://schemas.microsoft.com/office/drawing/2014/main" id="{97E04003-06EC-934D-8F38-F5B7C769ED4D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7342" name="Line 57">
              <a:extLst>
                <a:ext uri="{FF2B5EF4-FFF2-40B4-BE49-F238E27FC236}">
                  <a16:creationId xmlns:a16="http://schemas.microsoft.com/office/drawing/2014/main" id="{2BBA2E1D-D018-9E40-A170-53FFF36B961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3" name="Line 57">
              <a:extLst>
                <a:ext uri="{FF2B5EF4-FFF2-40B4-BE49-F238E27FC236}">
                  <a16:creationId xmlns:a16="http://schemas.microsoft.com/office/drawing/2014/main" id="{B3D6665B-B7E6-E14A-8296-8F588AF9FE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4" name="Line 57">
              <a:extLst>
                <a:ext uri="{FF2B5EF4-FFF2-40B4-BE49-F238E27FC236}">
                  <a16:creationId xmlns:a16="http://schemas.microsoft.com/office/drawing/2014/main" id="{58533478-E0B3-F24F-B8DC-B38BA4BBC0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5" name="Line 57">
              <a:extLst>
                <a:ext uri="{FF2B5EF4-FFF2-40B4-BE49-F238E27FC236}">
                  <a16:creationId xmlns:a16="http://schemas.microsoft.com/office/drawing/2014/main" id="{CD3FF051-E46F-644F-8001-0A4B75B328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6" name="Line 57">
              <a:extLst>
                <a:ext uri="{FF2B5EF4-FFF2-40B4-BE49-F238E27FC236}">
                  <a16:creationId xmlns:a16="http://schemas.microsoft.com/office/drawing/2014/main" id="{C6FF547A-2452-E94A-9916-7064D0DF75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7310" name="Group 147">
            <a:extLst>
              <a:ext uri="{FF2B5EF4-FFF2-40B4-BE49-F238E27FC236}">
                <a16:creationId xmlns:a16="http://schemas.microsoft.com/office/drawing/2014/main" id="{1AA27F0F-D40F-E145-BC31-E057D91EBEC3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7337" name="Line 57">
              <a:extLst>
                <a:ext uri="{FF2B5EF4-FFF2-40B4-BE49-F238E27FC236}">
                  <a16:creationId xmlns:a16="http://schemas.microsoft.com/office/drawing/2014/main" id="{08A76902-9D6F-5346-ADAE-34179FB41B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8" name="Line 57">
              <a:extLst>
                <a:ext uri="{FF2B5EF4-FFF2-40B4-BE49-F238E27FC236}">
                  <a16:creationId xmlns:a16="http://schemas.microsoft.com/office/drawing/2014/main" id="{6867BBB2-DBFB-B745-83C4-13DC8E82A7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39" name="Line 57">
              <a:extLst>
                <a:ext uri="{FF2B5EF4-FFF2-40B4-BE49-F238E27FC236}">
                  <a16:creationId xmlns:a16="http://schemas.microsoft.com/office/drawing/2014/main" id="{D5E5D0FB-3382-0D4D-BEC1-4BE05874C6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0" name="Line 57">
              <a:extLst>
                <a:ext uri="{FF2B5EF4-FFF2-40B4-BE49-F238E27FC236}">
                  <a16:creationId xmlns:a16="http://schemas.microsoft.com/office/drawing/2014/main" id="{2951F011-B2F4-0642-94DE-B1F73A6C85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341" name="Line 57">
              <a:extLst>
                <a:ext uri="{FF2B5EF4-FFF2-40B4-BE49-F238E27FC236}">
                  <a16:creationId xmlns:a16="http://schemas.microsoft.com/office/drawing/2014/main" id="{DE2ABD8E-ADDA-3C44-B115-ACDD3D32600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311" name="Freeform 68">
            <a:extLst>
              <a:ext uri="{FF2B5EF4-FFF2-40B4-BE49-F238E27FC236}">
                <a16:creationId xmlns:a16="http://schemas.microsoft.com/office/drawing/2014/main" id="{1DB9F4AD-CE6C-8141-BF97-B1DBB5C5B17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2" name="Freeform 68">
            <a:extLst>
              <a:ext uri="{FF2B5EF4-FFF2-40B4-BE49-F238E27FC236}">
                <a16:creationId xmlns:a16="http://schemas.microsoft.com/office/drawing/2014/main" id="{B96450CD-863E-DA4B-8272-10A443F065CB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3" name="Freeform 68">
            <a:extLst>
              <a:ext uri="{FF2B5EF4-FFF2-40B4-BE49-F238E27FC236}">
                <a16:creationId xmlns:a16="http://schemas.microsoft.com/office/drawing/2014/main" id="{157984A1-18D7-844D-9842-4120B4AB189C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4" name="Freeform 68">
            <a:extLst>
              <a:ext uri="{FF2B5EF4-FFF2-40B4-BE49-F238E27FC236}">
                <a16:creationId xmlns:a16="http://schemas.microsoft.com/office/drawing/2014/main" id="{8457F29A-B940-BE4F-8D9F-7BB2E5EE72BF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5" name="Line 57">
            <a:extLst>
              <a:ext uri="{FF2B5EF4-FFF2-40B4-BE49-F238E27FC236}">
                <a16:creationId xmlns:a16="http://schemas.microsoft.com/office/drawing/2014/main" id="{4C59443B-0CBF-A548-8159-914B9DAADF0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316" name="Freeform 68">
            <a:extLst>
              <a:ext uri="{FF2B5EF4-FFF2-40B4-BE49-F238E27FC236}">
                <a16:creationId xmlns:a16="http://schemas.microsoft.com/office/drawing/2014/main" id="{2E8988BA-0410-8247-93A8-ABEB02427F25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7317" name="TextBox 82">
            <a:extLst>
              <a:ext uri="{FF2B5EF4-FFF2-40B4-BE49-F238E27FC236}">
                <a16:creationId xmlns:a16="http://schemas.microsoft.com/office/drawing/2014/main" id="{5F9C71E7-43B1-3741-B363-931D613B88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7318" name="TextBox 162">
            <a:extLst>
              <a:ext uri="{FF2B5EF4-FFF2-40B4-BE49-F238E27FC236}">
                <a16:creationId xmlns:a16="http://schemas.microsoft.com/office/drawing/2014/main" id="{5A7D0351-8743-014D-A546-66C32DB21B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7319" name="Group 84">
            <a:extLst>
              <a:ext uri="{FF2B5EF4-FFF2-40B4-BE49-F238E27FC236}">
                <a16:creationId xmlns:a16="http://schemas.microsoft.com/office/drawing/2014/main" id="{9968B586-967B-7342-AF9A-3AF72B3D0DE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7332" name="TextBox 163">
              <a:extLst>
                <a:ext uri="{FF2B5EF4-FFF2-40B4-BE49-F238E27FC236}">
                  <a16:creationId xmlns:a16="http://schemas.microsoft.com/office/drawing/2014/main" id="{69370061-4401-3546-AE38-B5F35F1933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3" name="TextBox 164">
              <a:extLst>
                <a:ext uri="{FF2B5EF4-FFF2-40B4-BE49-F238E27FC236}">
                  <a16:creationId xmlns:a16="http://schemas.microsoft.com/office/drawing/2014/main" id="{6762CFE5-812E-5449-BE28-C5901AF04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4" name="TextBox 166">
              <a:extLst>
                <a:ext uri="{FF2B5EF4-FFF2-40B4-BE49-F238E27FC236}">
                  <a16:creationId xmlns:a16="http://schemas.microsoft.com/office/drawing/2014/main" id="{FC66A0A9-BE25-2542-B2C3-06DFBA456B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35" name="TextBox 168">
              <a:extLst>
                <a:ext uri="{FF2B5EF4-FFF2-40B4-BE49-F238E27FC236}">
                  <a16:creationId xmlns:a16="http://schemas.microsoft.com/office/drawing/2014/main" id="{F415E71D-0C29-3E4E-BA4C-C6F6EF75F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6" name="TextBox 170">
              <a:extLst>
                <a:ext uri="{FF2B5EF4-FFF2-40B4-BE49-F238E27FC236}">
                  <a16:creationId xmlns:a16="http://schemas.microsoft.com/office/drawing/2014/main" id="{6E44FF4F-342B-F644-991A-F17FF864D3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7320" name="Group 172">
            <a:extLst>
              <a:ext uri="{FF2B5EF4-FFF2-40B4-BE49-F238E27FC236}">
                <a16:creationId xmlns:a16="http://schemas.microsoft.com/office/drawing/2014/main" id="{FF0E13C4-5EE6-7F46-8EA4-BC0AD447BE96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7327" name="TextBox 174">
              <a:extLst>
                <a:ext uri="{FF2B5EF4-FFF2-40B4-BE49-F238E27FC236}">
                  <a16:creationId xmlns:a16="http://schemas.microsoft.com/office/drawing/2014/main" id="{8886FB7E-E86B-0740-8BEE-2BEBF92A45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8" name="TextBox 175">
              <a:extLst>
                <a:ext uri="{FF2B5EF4-FFF2-40B4-BE49-F238E27FC236}">
                  <a16:creationId xmlns:a16="http://schemas.microsoft.com/office/drawing/2014/main" id="{C30F21FD-EA0A-7E42-9C6A-955B1CDD78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9" name="TextBox 177">
              <a:extLst>
                <a:ext uri="{FF2B5EF4-FFF2-40B4-BE49-F238E27FC236}">
                  <a16:creationId xmlns:a16="http://schemas.microsoft.com/office/drawing/2014/main" id="{3FBD150C-6B06-E045-8402-E18B809D3D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0" name="TextBox 178">
              <a:extLst>
                <a:ext uri="{FF2B5EF4-FFF2-40B4-BE49-F238E27FC236}">
                  <a16:creationId xmlns:a16="http://schemas.microsoft.com/office/drawing/2014/main" id="{76BB1241-512A-B44A-9329-BAD9AB4315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31" name="TextBox 180">
              <a:extLst>
                <a:ext uri="{FF2B5EF4-FFF2-40B4-BE49-F238E27FC236}">
                  <a16:creationId xmlns:a16="http://schemas.microsoft.com/office/drawing/2014/main" id="{CB4A19A6-D588-D441-8EE0-49D78D5B27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7321" name="Group 171">
            <a:extLst>
              <a:ext uri="{FF2B5EF4-FFF2-40B4-BE49-F238E27FC236}">
                <a16:creationId xmlns:a16="http://schemas.microsoft.com/office/drawing/2014/main" id="{0AE267A0-3BE3-5246-A39E-FAECCED27FF3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7322" name="TextBox 173">
              <a:extLst>
                <a:ext uri="{FF2B5EF4-FFF2-40B4-BE49-F238E27FC236}">
                  <a16:creationId xmlns:a16="http://schemas.microsoft.com/office/drawing/2014/main" id="{B6928EE7-D3D9-AE4D-97B6-8F227E1BFB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3" name="TextBox 176">
              <a:extLst>
                <a:ext uri="{FF2B5EF4-FFF2-40B4-BE49-F238E27FC236}">
                  <a16:creationId xmlns:a16="http://schemas.microsoft.com/office/drawing/2014/main" id="{191A221B-3B69-4644-A3DB-F43AA9CDC7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4" name="TextBox 179">
              <a:extLst>
                <a:ext uri="{FF2B5EF4-FFF2-40B4-BE49-F238E27FC236}">
                  <a16:creationId xmlns:a16="http://schemas.microsoft.com/office/drawing/2014/main" id="{841C6A03-264E-D841-A620-893950C885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7325" name="TextBox 182">
              <a:extLst>
                <a:ext uri="{FF2B5EF4-FFF2-40B4-BE49-F238E27FC236}">
                  <a16:creationId xmlns:a16="http://schemas.microsoft.com/office/drawing/2014/main" id="{24B7ECEC-BFEE-C04E-99A5-C9706C12C8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7326" name="TextBox 188">
              <a:extLst>
                <a:ext uri="{FF2B5EF4-FFF2-40B4-BE49-F238E27FC236}">
                  <a16:creationId xmlns:a16="http://schemas.microsoft.com/office/drawing/2014/main" id="{F999C060-C5D9-954F-A681-9D94CB5B85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>
            <a:extLst>
              <a:ext uri="{FF2B5EF4-FFF2-40B4-BE49-F238E27FC236}">
                <a16:creationId xmlns:a16="http://schemas.microsoft.com/office/drawing/2014/main" id="{97DB0FCB-452C-F049-83BC-B4057205FE9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8306" name="Group 181">
            <a:extLst>
              <a:ext uri="{FF2B5EF4-FFF2-40B4-BE49-F238E27FC236}">
                <a16:creationId xmlns:a16="http://schemas.microsoft.com/office/drawing/2014/main" id="{5ED77ECF-4F0A-4648-8257-0BBED4F1451B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8459" name="TextBox 183">
              <a:extLst>
                <a:ext uri="{FF2B5EF4-FFF2-40B4-BE49-F238E27FC236}">
                  <a16:creationId xmlns:a16="http://schemas.microsoft.com/office/drawing/2014/main" id="{71200D44-55F0-9E44-ADD9-03C9C52A719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0" name="TextBox 184">
              <a:extLst>
                <a:ext uri="{FF2B5EF4-FFF2-40B4-BE49-F238E27FC236}">
                  <a16:creationId xmlns:a16="http://schemas.microsoft.com/office/drawing/2014/main" id="{7CA7B31D-0205-174C-AEAB-3429CBD0A0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1" name="TextBox 185">
              <a:extLst>
                <a:ext uri="{FF2B5EF4-FFF2-40B4-BE49-F238E27FC236}">
                  <a16:creationId xmlns:a16="http://schemas.microsoft.com/office/drawing/2014/main" id="{01B024BF-AC32-E442-8094-3A2AA326C3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462" name="TextBox 186">
              <a:extLst>
                <a:ext uri="{FF2B5EF4-FFF2-40B4-BE49-F238E27FC236}">
                  <a16:creationId xmlns:a16="http://schemas.microsoft.com/office/drawing/2014/main" id="{99F4D186-5E11-344B-AA05-74EE81C663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463" name="TextBox 187">
              <a:extLst>
                <a:ext uri="{FF2B5EF4-FFF2-40B4-BE49-F238E27FC236}">
                  <a16:creationId xmlns:a16="http://schemas.microsoft.com/office/drawing/2014/main" id="{69261FF8-3BC4-2748-B90A-654C8AACFC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8307" name="Freeform 15">
            <a:extLst>
              <a:ext uri="{FF2B5EF4-FFF2-40B4-BE49-F238E27FC236}">
                <a16:creationId xmlns:a16="http://schemas.microsoft.com/office/drawing/2014/main" id="{369D31B6-066D-E049-A513-07B4774C25C8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08" name="Group 4">
            <a:extLst>
              <a:ext uri="{FF2B5EF4-FFF2-40B4-BE49-F238E27FC236}">
                <a16:creationId xmlns:a16="http://schemas.microsoft.com/office/drawing/2014/main" id="{50E8D33F-A78F-C547-8866-AECD05EBEDF1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8457" name="Rectangle 84">
              <a:extLst>
                <a:ext uri="{FF2B5EF4-FFF2-40B4-BE49-F238E27FC236}">
                  <a16:creationId xmlns:a16="http://schemas.microsoft.com/office/drawing/2014/main" id="{8B927A9C-E4F1-DB48-8AAB-6C558102E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8" name="Rectangle 85">
              <a:extLst>
                <a:ext uri="{FF2B5EF4-FFF2-40B4-BE49-F238E27FC236}">
                  <a16:creationId xmlns:a16="http://schemas.microsoft.com/office/drawing/2014/main" id="{904AC041-8FF7-E049-8B66-CC45763DE2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09" name="Group 7">
            <a:extLst>
              <a:ext uri="{FF2B5EF4-FFF2-40B4-BE49-F238E27FC236}">
                <a16:creationId xmlns:a16="http://schemas.microsoft.com/office/drawing/2014/main" id="{6F751BB2-68A1-4849-9749-1C8884CE701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8455" name="Rectangle 92">
              <a:extLst>
                <a:ext uri="{FF2B5EF4-FFF2-40B4-BE49-F238E27FC236}">
                  <a16:creationId xmlns:a16="http://schemas.microsoft.com/office/drawing/2014/main" id="{D1E4A9F1-2808-3B44-BD5F-C28282805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6" name="Rectangle 93">
              <a:extLst>
                <a:ext uri="{FF2B5EF4-FFF2-40B4-BE49-F238E27FC236}">
                  <a16:creationId xmlns:a16="http://schemas.microsoft.com/office/drawing/2014/main" id="{30F00F35-4577-7448-AB9B-E7EB3A7DE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8310" name="Rectangle 95">
            <a:extLst>
              <a:ext uri="{FF2B5EF4-FFF2-40B4-BE49-F238E27FC236}">
                <a16:creationId xmlns:a16="http://schemas.microsoft.com/office/drawing/2014/main" id="{3BC64DDE-1533-C545-B3BD-6FDFD8238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8311" name="Group 11">
            <a:extLst>
              <a:ext uri="{FF2B5EF4-FFF2-40B4-BE49-F238E27FC236}">
                <a16:creationId xmlns:a16="http://schemas.microsoft.com/office/drawing/2014/main" id="{7987EFB1-1E37-2143-B0FE-A6361FA1EC70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8453" name="Rectangle 104">
              <a:extLst>
                <a:ext uri="{FF2B5EF4-FFF2-40B4-BE49-F238E27FC236}">
                  <a16:creationId xmlns:a16="http://schemas.microsoft.com/office/drawing/2014/main" id="{343C614A-27F7-AA42-B5D8-02A351C71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4" name="Rectangle 105">
              <a:extLst>
                <a:ext uri="{FF2B5EF4-FFF2-40B4-BE49-F238E27FC236}">
                  <a16:creationId xmlns:a16="http://schemas.microsoft.com/office/drawing/2014/main" id="{93E67CB2-C91F-3A40-991E-3365A8301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2" name="Group 14">
            <a:extLst>
              <a:ext uri="{FF2B5EF4-FFF2-40B4-BE49-F238E27FC236}">
                <a16:creationId xmlns:a16="http://schemas.microsoft.com/office/drawing/2014/main" id="{0D8E5180-47BD-EF4C-95B9-8F5F41CCD65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8451" name="Rectangle 84">
              <a:extLst>
                <a:ext uri="{FF2B5EF4-FFF2-40B4-BE49-F238E27FC236}">
                  <a16:creationId xmlns:a16="http://schemas.microsoft.com/office/drawing/2014/main" id="{D6BA2B33-ECDF-0B44-A905-414FD9423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2" name="Rectangle 85">
              <a:extLst>
                <a:ext uri="{FF2B5EF4-FFF2-40B4-BE49-F238E27FC236}">
                  <a16:creationId xmlns:a16="http://schemas.microsoft.com/office/drawing/2014/main" id="{683762FA-3006-554F-AC14-F79291C0E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3" name="Group 17">
            <a:extLst>
              <a:ext uri="{FF2B5EF4-FFF2-40B4-BE49-F238E27FC236}">
                <a16:creationId xmlns:a16="http://schemas.microsoft.com/office/drawing/2014/main" id="{EDE0B4F5-AABB-B74E-AFB2-F7EDA2BEEFA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8449" name="Rectangle 84">
              <a:extLst>
                <a:ext uri="{FF2B5EF4-FFF2-40B4-BE49-F238E27FC236}">
                  <a16:creationId xmlns:a16="http://schemas.microsoft.com/office/drawing/2014/main" id="{22B1F840-C672-A746-910F-D93AA17E2B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50" name="Rectangle 85">
              <a:extLst>
                <a:ext uri="{FF2B5EF4-FFF2-40B4-BE49-F238E27FC236}">
                  <a16:creationId xmlns:a16="http://schemas.microsoft.com/office/drawing/2014/main" id="{6AA11E2F-705B-D94F-A0D1-2A01AF9FC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4" name="Group 20">
            <a:extLst>
              <a:ext uri="{FF2B5EF4-FFF2-40B4-BE49-F238E27FC236}">
                <a16:creationId xmlns:a16="http://schemas.microsoft.com/office/drawing/2014/main" id="{44F90D21-9753-9340-A2FE-35BB51B73857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8447" name="Rectangle 84">
              <a:extLst>
                <a:ext uri="{FF2B5EF4-FFF2-40B4-BE49-F238E27FC236}">
                  <a16:creationId xmlns:a16="http://schemas.microsoft.com/office/drawing/2014/main" id="{F1D6D2F3-C9C2-5545-8A9D-BA25DA0A5B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48" name="Rectangle 85">
              <a:extLst>
                <a:ext uri="{FF2B5EF4-FFF2-40B4-BE49-F238E27FC236}">
                  <a16:creationId xmlns:a16="http://schemas.microsoft.com/office/drawing/2014/main" id="{A7C4297B-E021-4E42-B82B-30426E351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5" name="Group 23">
            <a:extLst>
              <a:ext uri="{FF2B5EF4-FFF2-40B4-BE49-F238E27FC236}">
                <a16:creationId xmlns:a16="http://schemas.microsoft.com/office/drawing/2014/main" id="{C9A9B7E3-F101-A54F-9D9C-CFFB6D1195A5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8445" name="Rectangle 84">
              <a:extLst>
                <a:ext uri="{FF2B5EF4-FFF2-40B4-BE49-F238E27FC236}">
                  <a16:creationId xmlns:a16="http://schemas.microsoft.com/office/drawing/2014/main" id="{EE75CBB2-1391-9449-96E5-70A81D83E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46" name="Rectangle 85">
              <a:extLst>
                <a:ext uri="{FF2B5EF4-FFF2-40B4-BE49-F238E27FC236}">
                  <a16:creationId xmlns:a16="http://schemas.microsoft.com/office/drawing/2014/main" id="{1FCA6F42-924C-324A-9B07-734405277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6" name="Group 26">
            <a:extLst>
              <a:ext uri="{FF2B5EF4-FFF2-40B4-BE49-F238E27FC236}">
                <a16:creationId xmlns:a16="http://schemas.microsoft.com/office/drawing/2014/main" id="{DF521244-0936-A240-9D49-9C54E4263393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8440" name="Line 57">
              <a:extLst>
                <a:ext uri="{FF2B5EF4-FFF2-40B4-BE49-F238E27FC236}">
                  <a16:creationId xmlns:a16="http://schemas.microsoft.com/office/drawing/2014/main" id="{B968DC4C-1E14-324B-8282-2C90E0610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1" name="Line 57">
              <a:extLst>
                <a:ext uri="{FF2B5EF4-FFF2-40B4-BE49-F238E27FC236}">
                  <a16:creationId xmlns:a16="http://schemas.microsoft.com/office/drawing/2014/main" id="{E43CFE15-6D2F-AD4F-9079-F673CAFF86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2" name="Line 57">
              <a:extLst>
                <a:ext uri="{FF2B5EF4-FFF2-40B4-BE49-F238E27FC236}">
                  <a16:creationId xmlns:a16="http://schemas.microsoft.com/office/drawing/2014/main" id="{CDB34C8E-9D2E-8C4D-AB3C-8F001B6939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3" name="Line 57">
              <a:extLst>
                <a:ext uri="{FF2B5EF4-FFF2-40B4-BE49-F238E27FC236}">
                  <a16:creationId xmlns:a16="http://schemas.microsoft.com/office/drawing/2014/main" id="{DEF47D47-4125-D24B-A4CF-02CD5FD14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44" name="Line 57">
              <a:extLst>
                <a:ext uri="{FF2B5EF4-FFF2-40B4-BE49-F238E27FC236}">
                  <a16:creationId xmlns:a16="http://schemas.microsoft.com/office/drawing/2014/main" id="{96488B2F-0E2D-B24F-A758-D9BE36CB2AB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8317" name="Group 32">
            <a:extLst>
              <a:ext uri="{FF2B5EF4-FFF2-40B4-BE49-F238E27FC236}">
                <a16:creationId xmlns:a16="http://schemas.microsoft.com/office/drawing/2014/main" id="{26161E46-65F3-0940-A372-1209EE16191C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8438" name="Rectangle 84">
              <a:extLst>
                <a:ext uri="{FF2B5EF4-FFF2-40B4-BE49-F238E27FC236}">
                  <a16:creationId xmlns:a16="http://schemas.microsoft.com/office/drawing/2014/main" id="{8A07865A-4B69-714D-8E1F-103FAB0316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9" name="Rectangle 85">
              <a:extLst>
                <a:ext uri="{FF2B5EF4-FFF2-40B4-BE49-F238E27FC236}">
                  <a16:creationId xmlns:a16="http://schemas.microsoft.com/office/drawing/2014/main" id="{B7D48201-046E-F64F-A351-881CEB9425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8" name="Group 35">
            <a:extLst>
              <a:ext uri="{FF2B5EF4-FFF2-40B4-BE49-F238E27FC236}">
                <a16:creationId xmlns:a16="http://schemas.microsoft.com/office/drawing/2014/main" id="{3956C443-CED3-2147-852B-F4A6DDC916E6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8436" name="Rectangle 84">
              <a:extLst>
                <a:ext uri="{FF2B5EF4-FFF2-40B4-BE49-F238E27FC236}">
                  <a16:creationId xmlns:a16="http://schemas.microsoft.com/office/drawing/2014/main" id="{98A3A910-8B1B-704C-85F4-10A3E6AAE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7" name="Rectangle 85">
              <a:extLst>
                <a:ext uri="{FF2B5EF4-FFF2-40B4-BE49-F238E27FC236}">
                  <a16:creationId xmlns:a16="http://schemas.microsoft.com/office/drawing/2014/main" id="{2BE3C7A2-25EB-4447-9A8D-925CF3ECB4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19" name="Group 38">
            <a:extLst>
              <a:ext uri="{FF2B5EF4-FFF2-40B4-BE49-F238E27FC236}">
                <a16:creationId xmlns:a16="http://schemas.microsoft.com/office/drawing/2014/main" id="{4B769F10-2115-D64D-A5B7-4DCA839A1F1D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8434" name="Rectangle 84">
              <a:extLst>
                <a:ext uri="{FF2B5EF4-FFF2-40B4-BE49-F238E27FC236}">
                  <a16:creationId xmlns:a16="http://schemas.microsoft.com/office/drawing/2014/main" id="{E66E0652-F767-8341-9162-1E0F1E542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5" name="Rectangle 85">
              <a:extLst>
                <a:ext uri="{FF2B5EF4-FFF2-40B4-BE49-F238E27FC236}">
                  <a16:creationId xmlns:a16="http://schemas.microsoft.com/office/drawing/2014/main" id="{37ECF62A-7F9F-3246-8B44-8BBA232FB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0" name="Group 41">
            <a:extLst>
              <a:ext uri="{FF2B5EF4-FFF2-40B4-BE49-F238E27FC236}">
                <a16:creationId xmlns:a16="http://schemas.microsoft.com/office/drawing/2014/main" id="{25DDF1CA-461D-E448-8510-1B3E194E46EC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8432" name="Rectangle 84">
              <a:extLst>
                <a:ext uri="{FF2B5EF4-FFF2-40B4-BE49-F238E27FC236}">
                  <a16:creationId xmlns:a16="http://schemas.microsoft.com/office/drawing/2014/main" id="{CFB2D2FA-A65E-AE4C-B5F7-B975D35BE0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3" name="Rectangle 85">
              <a:extLst>
                <a:ext uri="{FF2B5EF4-FFF2-40B4-BE49-F238E27FC236}">
                  <a16:creationId xmlns:a16="http://schemas.microsoft.com/office/drawing/2014/main" id="{0A355883-C884-4847-BA7A-0E8167917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1" name="Group 44">
            <a:extLst>
              <a:ext uri="{FF2B5EF4-FFF2-40B4-BE49-F238E27FC236}">
                <a16:creationId xmlns:a16="http://schemas.microsoft.com/office/drawing/2014/main" id="{B6031FB0-4DC9-D24A-A224-55DB9EA871A8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8430" name="Rectangle 84">
              <a:extLst>
                <a:ext uri="{FF2B5EF4-FFF2-40B4-BE49-F238E27FC236}">
                  <a16:creationId xmlns:a16="http://schemas.microsoft.com/office/drawing/2014/main" id="{6B0E94BF-22C7-B148-836C-6D6F1E486F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8431" name="Rectangle 85">
              <a:extLst>
                <a:ext uri="{FF2B5EF4-FFF2-40B4-BE49-F238E27FC236}">
                  <a16:creationId xmlns:a16="http://schemas.microsoft.com/office/drawing/2014/main" id="{700DD7DD-E5F1-C24A-9861-F0AC7CD0D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8322" name="Group 47">
            <a:extLst>
              <a:ext uri="{FF2B5EF4-FFF2-40B4-BE49-F238E27FC236}">
                <a16:creationId xmlns:a16="http://schemas.microsoft.com/office/drawing/2014/main" id="{EBAF0FE4-F673-D445-A6C7-487F5CDBAA3F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8425" name="Line 57">
              <a:extLst>
                <a:ext uri="{FF2B5EF4-FFF2-40B4-BE49-F238E27FC236}">
                  <a16:creationId xmlns:a16="http://schemas.microsoft.com/office/drawing/2014/main" id="{A828D2BE-7E28-1A4E-81B5-929B28832D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6" name="Line 57">
              <a:extLst>
                <a:ext uri="{FF2B5EF4-FFF2-40B4-BE49-F238E27FC236}">
                  <a16:creationId xmlns:a16="http://schemas.microsoft.com/office/drawing/2014/main" id="{7D3EAE87-346C-C247-88DB-326C9DF6DE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7" name="Line 57">
              <a:extLst>
                <a:ext uri="{FF2B5EF4-FFF2-40B4-BE49-F238E27FC236}">
                  <a16:creationId xmlns:a16="http://schemas.microsoft.com/office/drawing/2014/main" id="{C6FD73E7-D830-0943-9D07-21004D78D1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8" name="Line 57">
              <a:extLst>
                <a:ext uri="{FF2B5EF4-FFF2-40B4-BE49-F238E27FC236}">
                  <a16:creationId xmlns:a16="http://schemas.microsoft.com/office/drawing/2014/main" id="{78042E88-8087-E64B-8CC4-CD5BB70458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429" name="Line 57">
              <a:extLst>
                <a:ext uri="{FF2B5EF4-FFF2-40B4-BE49-F238E27FC236}">
                  <a16:creationId xmlns:a16="http://schemas.microsoft.com/office/drawing/2014/main" id="{1077BB6C-E83A-0E46-9182-9999D3F0B1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23" name="Line 63">
            <a:extLst>
              <a:ext uri="{FF2B5EF4-FFF2-40B4-BE49-F238E27FC236}">
                <a16:creationId xmlns:a16="http://schemas.microsoft.com/office/drawing/2014/main" id="{0A466F84-ED9D-EB45-A903-362E4A7F8F96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4" name="Line 63">
            <a:extLst>
              <a:ext uri="{FF2B5EF4-FFF2-40B4-BE49-F238E27FC236}">
                <a16:creationId xmlns:a16="http://schemas.microsoft.com/office/drawing/2014/main" id="{C793E42B-DB26-4749-ABC5-DB417CE51E5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5" name="Line 57">
            <a:extLst>
              <a:ext uri="{FF2B5EF4-FFF2-40B4-BE49-F238E27FC236}">
                <a16:creationId xmlns:a16="http://schemas.microsoft.com/office/drawing/2014/main" id="{CC99BDA9-88B7-0444-AF19-CA06E45275A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6" name="Line 57">
            <a:extLst>
              <a:ext uri="{FF2B5EF4-FFF2-40B4-BE49-F238E27FC236}">
                <a16:creationId xmlns:a16="http://schemas.microsoft.com/office/drawing/2014/main" id="{AF3591ED-33F8-1946-B519-4865FFF5712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7" name="Line 57">
            <a:extLst>
              <a:ext uri="{FF2B5EF4-FFF2-40B4-BE49-F238E27FC236}">
                <a16:creationId xmlns:a16="http://schemas.microsoft.com/office/drawing/2014/main" id="{97883977-FB1E-C44D-ADAA-9FBDFFB320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8" name="Line 57">
            <a:extLst>
              <a:ext uri="{FF2B5EF4-FFF2-40B4-BE49-F238E27FC236}">
                <a16:creationId xmlns:a16="http://schemas.microsoft.com/office/drawing/2014/main" id="{A445F350-457E-7248-85E8-2DCE62FCDE6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29" name="Line 57">
            <a:extLst>
              <a:ext uri="{FF2B5EF4-FFF2-40B4-BE49-F238E27FC236}">
                <a16:creationId xmlns:a16="http://schemas.microsoft.com/office/drawing/2014/main" id="{E6942C66-487D-FE41-9A56-516F42BECC0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30" name="Group 60">
            <a:extLst>
              <a:ext uri="{FF2B5EF4-FFF2-40B4-BE49-F238E27FC236}">
                <a16:creationId xmlns:a16="http://schemas.microsoft.com/office/drawing/2014/main" id="{1C3CF4F4-1977-6C41-A93F-CEE802498D26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8410" name="Group 61">
              <a:extLst>
                <a:ext uri="{FF2B5EF4-FFF2-40B4-BE49-F238E27FC236}">
                  <a16:creationId xmlns:a16="http://schemas.microsoft.com/office/drawing/2014/main" id="{2ABE524A-D86B-E84D-9A60-E40F3820C9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8423" name="Rectangle 84">
                <a:extLst>
                  <a:ext uri="{FF2B5EF4-FFF2-40B4-BE49-F238E27FC236}">
                    <a16:creationId xmlns:a16="http://schemas.microsoft.com/office/drawing/2014/main" id="{FC78F14B-5C00-7244-B7ED-8DA797DB9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24" name="Rectangle 85">
                <a:extLst>
                  <a:ext uri="{FF2B5EF4-FFF2-40B4-BE49-F238E27FC236}">
                    <a16:creationId xmlns:a16="http://schemas.microsoft.com/office/drawing/2014/main" id="{D1B05DCE-480F-884A-8091-0F1A8C78D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1" name="Group 62">
              <a:extLst>
                <a:ext uri="{FF2B5EF4-FFF2-40B4-BE49-F238E27FC236}">
                  <a16:creationId xmlns:a16="http://schemas.microsoft.com/office/drawing/2014/main" id="{0B5DCBE1-7A15-4845-B455-559B38B91D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8421" name="Rectangle 84">
                <a:extLst>
                  <a:ext uri="{FF2B5EF4-FFF2-40B4-BE49-F238E27FC236}">
                    <a16:creationId xmlns:a16="http://schemas.microsoft.com/office/drawing/2014/main" id="{8F39ECBE-E7B9-B34C-9E36-4F47C4E5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22" name="Rectangle 85">
                <a:extLst>
                  <a:ext uri="{FF2B5EF4-FFF2-40B4-BE49-F238E27FC236}">
                    <a16:creationId xmlns:a16="http://schemas.microsoft.com/office/drawing/2014/main" id="{810D875F-440B-2A4C-883C-605C5BB285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2" name="Group 63">
              <a:extLst>
                <a:ext uri="{FF2B5EF4-FFF2-40B4-BE49-F238E27FC236}">
                  <a16:creationId xmlns:a16="http://schemas.microsoft.com/office/drawing/2014/main" id="{843B4D3E-5AB4-374C-9F92-A655058214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8419" name="Rectangle 84">
                <a:extLst>
                  <a:ext uri="{FF2B5EF4-FFF2-40B4-BE49-F238E27FC236}">
                    <a16:creationId xmlns:a16="http://schemas.microsoft.com/office/drawing/2014/main" id="{895D4A11-6226-D142-9758-77FB7F02E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8420" name="Rectangle 85">
                <a:extLst>
                  <a:ext uri="{FF2B5EF4-FFF2-40B4-BE49-F238E27FC236}">
                    <a16:creationId xmlns:a16="http://schemas.microsoft.com/office/drawing/2014/main" id="{6C894FD9-F564-7A4C-8468-67573A120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3" name="Group 64">
              <a:extLst>
                <a:ext uri="{FF2B5EF4-FFF2-40B4-BE49-F238E27FC236}">
                  <a16:creationId xmlns:a16="http://schemas.microsoft.com/office/drawing/2014/main" id="{E0BF0855-FEFA-0B47-A212-0E6B76D581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8417" name="Rectangle 84">
                <a:extLst>
                  <a:ext uri="{FF2B5EF4-FFF2-40B4-BE49-F238E27FC236}">
                    <a16:creationId xmlns:a16="http://schemas.microsoft.com/office/drawing/2014/main" id="{49107A84-F741-7645-A1E6-E7E84DA92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18" name="Rectangle 85">
                <a:extLst>
                  <a:ext uri="{FF2B5EF4-FFF2-40B4-BE49-F238E27FC236}">
                    <a16:creationId xmlns:a16="http://schemas.microsoft.com/office/drawing/2014/main" id="{5DA47274-011B-0346-87E9-FFCD802B0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8414" name="Group 65">
              <a:extLst>
                <a:ext uri="{FF2B5EF4-FFF2-40B4-BE49-F238E27FC236}">
                  <a16:creationId xmlns:a16="http://schemas.microsoft.com/office/drawing/2014/main" id="{B9B5E458-0FE9-3648-9563-DDF6820CA1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8415" name="Rectangle 84">
                <a:extLst>
                  <a:ext uri="{FF2B5EF4-FFF2-40B4-BE49-F238E27FC236}">
                    <a16:creationId xmlns:a16="http://schemas.microsoft.com/office/drawing/2014/main" id="{9FFD9E27-5EB1-634B-A623-94FB558C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416" name="Rectangle 85">
                <a:extLst>
                  <a:ext uri="{FF2B5EF4-FFF2-40B4-BE49-F238E27FC236}">
                    <a16:creationId xmlns:a16="http://schemas.microsoft.com/office/drawing/2014/main" id="{38664707-C876-754C-BA20-A00FD7F14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8331" name="Group 104">
            <a:extLst>
              <a:ext uri="{FF2B5EF4-FFF2-40B4-BE49-F238E27FC236}">
                <a16:creationId xmlns:a16="http://schemas.microsoft.com/office/drawing/2014/main" id="{EB5D3633-909A-7C47-93FB-58458F0E88D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8375" name="Group 111">
              <a:extLst>
                <a:ext uri="{FF2B5EF4-FFF2-40B4-BE49-F238E27FC236}">
                  <a16:creationId xmlns:a16="http://schemas.microsoft.com/office/drawing/2014/main" id="{470B284F-8351-354D-8B39-0F7812B218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8404" name="Freeform 19">
                <a:extLst>
                  <a:ext uri="{FF2B5EF4-FFF2-40B4-BE49-F238E27FC236}">
                    <a16:creationId xmlns:a16="http://schemas.microsoft.com/office/drawing/2014/main" id="{CCA3FB22-FFFA-D74A-9C2E-943AD7691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5" name="Freeform 20">
                <a:extLst>
                  <a:ext uri="{FF2B5EF4-FFF2-40B4-BE49-F238E27FC236}">
                    <a16:creationId xmlns:a16="http://schemas.microsoft.com/office/drawing/2014/main" id="{74528156-2B04-A741-B410-1ABF93D3C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6" name="Freeform 21">
                <a:extLst>
                  <a:ext uri="{FF2B5EF4-FFF2-40B4-BE49-F238E27FC236}">
                    <a16:creationId xmlns:a16="http://schemas.microsoft.com/office/drawing/2014/main" id="{6294B3AA-2DD6-C742-9BCF-DFC4A28E0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7" name="Freeform 22">
                <a:extLst>
                  <a:ext uri="{FF2B5EF4-FFF2-40B4-BE49-F238E27FC236}">
                    <a16:creationId xmlns:a16="http://schemas.microsoft.com/office/drawing/2014/main" id="{48C316EA-0CB2-8D4C-AB2F-242E5EAF9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8" name="Freeform 23">
                <a:extLst>
                  <a:ext uri="{FF2B5EF4-FFF2-40B4-BE49-F238E27FC236}">
                    <a16:creationId xmlns:a16="http://schemas.microsoft.com/office/drawing/2014/main" id="{484E9511-CC1C-9F47-A1FB-36EC38C91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9" name="Freeform 24">
                <a:extLst>
                  <a:ext uri="{FF2B5EF4-FFF2-40B4-BE49-F238E27FC236}">
                    <a16:creationId xmlns:a16="http://schemas.microsoft.com/office/drawing/2014/main" id="{59E838AD-1F62-E64B-9C87-CFA442938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6" name="Group 111">
              <a:extLst>
                <a:ext uri="{FF2B5EF4-FFF2-40B4-BE49-F238E27FC236}">
                  <a16:creationId xmlns:a16="http://schemas.microsoft.com/office/drawing/2014/main" id="{82CE1E1A-A0AA-1347-9485-0984910400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8398" name="Freeform 19">
                <a:extLst>
                  <a:ext uri="{FF2B5EF4-FFF2-40B4-BE49-F238E27FC236}">
                    <a16:creationId xmlns:a16="http://schemas.microsoft.com/office/drawing/2014/main" id="{8B5A70EF-85AB-5D46-91ED-D1030CFE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9" name="Freeform 20">
                <a:extLst>
                  <a:ext uri="{FF2B5EF4-FFF2-40B4-BE49-F238E27FC236}">
                    <a16:creationId xmlns:a16="http://schemas.microsoft.com/office/drawing/2014/main" id="{57AFF3EE-3B96-2944-9B17-E43101B45A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0" name="Freeform 21">
                <a:extLst>
                  <a:ext uri="{FF2B5EF4-FFF2-40B4-BE49-F238E27FC236}">
                    <a16:creationId xmlns:a16="http://schemas.microsoft.com/office/drawing/2014/main" id="{40E17BE1-2CE9-1E47-86AE-FD5E5DD2D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1" name="Freeform 22">
                <a:extLst>
                  <a:ext uri="{FF2B5EF4-FFF2-40B4-BE49-F238E27FC236}">
                    <a16:creationId xmlns:a16="http://schemas.microsoft.com/office/drawing/2014/main" id="{A4AAC55E-F48D-E54F-8213-6983CE6F9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2" name="Freeform 23">
                <a:extLst>
                  <a:ext uri="{FF2B5EF4-FFF2-40B4-BE49-F238E27FC236}">
                    <a16:creationId xmlns:a16="http://schemas.microsoft.com/office/drawing/2014/main" id="{BFB28C8D-736A-6D44-9ABF-DB1C7034F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403" name="Freeform 24">
                <a:extLst>
                  <a:ext uri="{FF2B5EF4-FFF2-40B4-BE49-F238E27FC236}">
                    <a16:creationId xmlns:a16="http://schemas.microsoft.com/office/drawing/2014/main" id="{F675DE3B-1F05-584D-AF20-7D0A56AF6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7" name="Group 111">
              <a:extLst>
                <a:ext uri="{FF2B5EF4-FFF2-40B4-BE49-F238E27FC236}">
                  <a16:creationId xmlns:a16="http://schemas.microsoft.com/office/drawing/2014/main" id="{9FE16187-FABC-A544-9964-AE316A43A6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8392" name="Freeform 19">
                <a:extLst>
                  <a:ext uri="{FF2B5EF4-FFF2-40B4-BE49-F238E27FC236}">
                    <a16:creationId xmlns:a16="http://schemas.microsoft.com/office/drawing/2014/main" id="{224F779C-55E2-2B4C-A4DF-A675DCA2A4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3" name="Freeform 20">
                <a:extLst>
                  <a:ext uri="{FF2B5EF4-FFF2-40B4-BE49-F238E27FC236}">
                    <a16:creationId xmlns:a16="http://schemas.microsoft.com/office/drawing/2014/main" id="{878E12F4-94A1-3E44-9210-D0E35CEFF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4" name="Freeform 21">
                <a:extLst>
                  <a:ext uri="{FF2B5EF4-FFF2-40B4-BE49-F238E27FC236}">
                    <a16:creationId xmlns:a16="http://schemas.microsoft.com/office/drawing/2014/main" id="{CC090B1A-DDAA-7E44-AF94-FF515B6D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5" name="Freeform 22">
                <a:extLst>
                  <a:ext uri="{FF2B5EF4-FFF2-40B4-BE49-F238E27FC236}">
                    <a16:creationId xmlns:a16="http://schemas.microsoft.com/office/drawing/2014/main" id="{B5328146-D7AE-7F47-AF89-19C9B9234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6" name="Freeform 23">
                <a:extLst>
                  <a:ext uri="{FF2B5EF4-FFF2-40B4-BE49-F238E27FC236}">
                    <a16:creationId xmlns:a16="http://schemas.microsoft.com/office/drawing/2014/main" id="{95256F23-FC71-CC47-8A54-186D7F7E6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7" name="Freeform 24">
                <a:extLst>
                  <a:ext uri="{FF2B5EF4-FFF2-40B4-BE49-F238E27FC236}">
                    <a16:creationId xmlns:a16="http://schemas.microsoft.com/office/drawing/2014/main" id="{B5BE38AF-C967-F044-8DA9-BFA5AF47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8" name="Group 111">
              <a:extLst>
                <a:ext uri="{FF2B5EF4-FFF2-40B4-BE49-F238E27FC236}">
                  <a16:creationId xmlns:a16="http://schemas.microsoft.com/office/drawing/2014/main" id="{36F48BCE-34C7-F34C-A95D-EBA7BA82E9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8386" name="Freeform 19">
                <a:extLst>
                  <a:ext uri="{FF2B5EF4-FFF2-40B4-BE49-F238E27FC236}">
                    <a16:creationId xmlns:a16="http://schemas.microsoft.com/office/drawing/2014/main" id="{B538588C-7EA4-4C46-9E32-7EEF4DD2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7" name="Freeform 20">
                <a:extLst>
                  <a:ext uri="{FF2B5EF4-FFF2-40B4-BE49-F238E27FC236}">
                    <a16:creationId xmlns:a16="http://schemas.microsoft.com/office/drawing/2014/main" id="{FB30AC3B-DBED-BD40-9FC1-A26BBDC6A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8" name="Freeform 21">
                <a:extLst>
                  <a:ext uri="{FF2B5EF4-FFF2-40B4-BE49-F238E27FC236}">
                    <a16:creationId xmlns:a16="http://schemas.microsoft.com/office/drawing/2014/main" id="{488E45A3-BA1B-F747-8B9E-AC780D14C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9" name="Freeform 22">
                <a:extLst>
                  <a:ext uri="{FF2B5EF4-FFF2-40B4-BE49-F238E27FC236}">
                    <a16:creationId xmlns:a16="http://schemas.microsoft.com/office/drawing/2014/main" id="{895C4525-BA61-5144-8EEE-BBF8DBE27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0" name="Freeform 23">
                <a:extLst>
                  <a:ext uri="{FF2B5EF4-FFF2-40B4-BE49-F238E27FC236}">
                    <a16:creationId xmlns:a16="http://schemas.microsoft.com/office/drawing/2014/main" id="{F8C37532-03B6-E249-BEEC-1898BDF94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91" name="Freeform 24">
                <a:extLst>
                  <a:ext uri="{FF2B5EF4-FFF2-40B4-BE49-F238E27FC236}">
                    <a16:creationId xmlns:a16="http://schemas.microsoft.com/office/drawing/2014/main" id="{E54C6410-DF0B-B746-8F8B-CCA97AA0F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379" name="Group 111">
              <a:extLst>
                <a:ext uri="{FF2B5EF4-FFF2-40B4-BE49-F238E27FC236}">
                  <a16:creationId xmlns:a16="http://schemas.microsoft.com/office/drawing/2014/main" id="{E16F738B-15C9-3844-A579-A9240EB50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8380" name="Freeform 19">
                <a:extLst>
                  <a:ext uri="{FF2B5EF4-FFF2-40B4-BE49-F238E27FC236}">
                    <a16:creationId xmlns:a16="http://schemas.microsoft.com/office/drawing/2014/main" id="{560094DF-74F6-6949-936B-F7F12F23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1" name="Freeform 20">
                <a:extLst>
                  <a:ext uri="{FF2B5EF4-FFF2-40B4-BE49-F238E27FC236}">
                    <a16:creationId xmlns:a16="http://schemas.microsoft.com/office/drawing/2014/main" id="{F0D1F4B6-85A3-3243-840D-C7C9F0EEBE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2" name="Freeform 21">
                <a:extLst>
                  <a:ext uri="{FF2B5EF4-FFF2-40B4-BE49-F238E27FC236}">
                    <a16:creationId xmlns:a16="http://schemas.microsoft.com/office/drawing/2014/main" id="{374F1B1F-C600-4B4A-ADBD-06541198B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3" name="Freeform 22">
                <a:extLst>
                  <a:ext uri="{FF2B5EF4-FFF2-40B4-BE49-F238E27FC236}">
                    <a16:creationId xmlns:a16="http://schemas.microsoft.com/office/drawing/2014/main" id="{ADE2A4E4-B010-0F49-AA00-621191D3F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4" name="Freeform 23">
                <a:extLst>
                  <a:ext uri="{FF2B5EF4-FFF2-40B4-BE49-F238E27FC236}">
                    <a16:creationId xmlns:a16="http://schemas.microsoft.com/office/drawing/2014/main" id="{F2DEC5D7-3E11-8B48-B9AD-695E56BD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385" name="Freeform 24">
                <a:extLst>
                  <a:ext uri="{FF2B5EF4-FFF2-40B4-BE49-F238E27FC236}">
                    <a16:creationId xmlns:a16="http://schemas.microsoft.com/office/drawing/2014/main" id="{ADA0328C-6143-2D41-9E84-18DC33DA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8332" name="Line 63">
            <a:extLst>
              <a:ext uri="{FF2B5EF4-FFF2-40B4-BE49-F238E27FC236}">
                <a16:creationId xmlns:a16="http://schemas.microsoft.com/office/drawing/2014/main" id="{C486803B-4C57-AC41-8E49-321347AA589F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8333" name="Group 141">
            <a:extLst>
              <a:ext uri="{FF2B5EF4-FFF2-40B4-BE49-F238E27FC236}">
                <a16:creationId xmlns:a16="http://schemas.microsoft.com/office/drawing/2014/main" id="{9A36DE09-0E5A-894A-B627-1543B50E4E55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8370" name="Line 57">
              <a:extLst>
                <a:ext uri="{FF2B5EF4-FFF2-40B4-BE49-F238E27FC236}">
                  <a16:creationId xmlns:a16="http://schemas.microsoft.com/office/drawing/2014/main" id="{D1FFE27F-872A-8543-A1C8-5F2A69CA57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1" name="Line 57">
              <a:extLst>
                <a:ext uri="{FF2B5EF4-FFF2-40B4-BE49-F238E27FC236}">
                  <a16:creationId xmlns:a16="http://schemas.microsoft.com/office/drawing/2014/main" id="{F9907740-607C-1949-9C8F-690931CA5E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2" name="Line 57">
              <a:extLst>
                <a:ext uri="{FF2B5EF4-FFF2-40B4-BE49-F238E27FC236}">
                  <a16:creationId xmlns:a16="http://schemas.microsoft.com/office/drawing/2014/main" id="{A3B6EE96-E6D2-3741-9D2A-0CFD9ABAAFB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3" name="Line 57">
              <a:extLst>
                <a:ext uri="{FF2B5EF4-FFF2-40B4-BE49-F238E27FC236}">
                  <a16:creationId xmlns:a16="http://schemas.microsoft.com/office/drawing/2014/main" id="{E55F869D-B85D-AF44-B0A5-2E8FCF2B7F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74" name="Line 57">
              <a:extLst>
                <a:ext uri="{FF2B5EF4-FFF2-40B4-BE49-F238E27FC236}">
                  <a16:creationId xmlns:a16="http://schemas.microsoft.com/office/drawing/2014/main" id="{0C92070D-BFAA-E449-ABC4-3C8C62434A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8334" name="Group 147">
            <a:extLst>
              <a:ext uri="{FF2B5EF4-FFF2-40B4-BE49-F238E27FC236}">
                <a16:creationId xmlns:a16="http://schemas.microsoft.com/office/drawing/2014/main" id="{08221A03-43FD-CA42-985B-09275D759DFC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8365" name="Line 57">
              <a:extLst>
                <a:ext uri="{FF2B5EF4-FFF2-40B4-BE49-F238E27FC236}">
                  <a16:creationId xmlns:a16="http://schemas.microsoft.com/office/drawing/2014/main" id="{8A29AB82-9A4A-9D49-9A46-1FFCE797AA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6" name="Line 57">
              <a:extLst>
                <a:ext uri="{FF2B5EF4-FFF2-40B4-BE49-F238E27FC236}">
                  <a16:creationId xmlns:a16="http://schemas.microsoft.com/office/drawing/2014/main" id="{8FE8FB75-E017-0D47-8557-F52D0C6565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7" name="Line 57">
              <a:extLst>
                <a:ext uri="{FF2B5EF4-FFF2-40B4-BE49-F238E27FC236}">
                  <a16:creationId xmlns:a16="http://schemas.microsoft.com/office/drawing/2014/main" id="{C7E4D9DA-59D3-EC44-B81A-1448F8780E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8" name="Line 57">
              <a:extLst>
                <a:ext uri="{FF2B5EF4-FFF2-40B4-BE49-F238E27FC236}">
                  <a16:creationId xmlns:a16="http://schemas.microsoft.com/office/drawing/2014/main" id="{13284304-2A8D-7F45-B9C9-F437FE1776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369" name="Line 57">
              <a:extLst>
                <a:ext uri="{FF2B5EF4-FFF2-40B4-BE49-F238E27FC236}">
                  <a16:creationId xmlns:a16="http://schemas.microsoft.com/office/drawing/2014/main" id="{0DB62B29-03C0-844B-BF1C-6566D07044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8335" name="Freeform 68">
            <a:extLst>
              <a:ext uri="{FF2B5EF4-FFF2-40B4-BE49-F238E27FC236}">
                <a16:creationId xmlns:a16="http://schemas.microsoft.com/office/drawing/2014/main" id="{999FCAEA-01CD-3F4B-8545-3F3088E81D1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6" name="Freeform 68">
            <a:extLst>
              <a:ext uri="{FF2B5EF4-FFF2-40B4-BE49-F238E27FC236}">
                <a16:creationId xmlns:a16="http://schemas.microsoft.com/office/drawing/2014/main" id="{FDF8DCA2-7063-0D4E-ABF2-764748E91B55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7" name="Freeform 68">
            <a:extLst>
              <a:ext uri="{FF2B5EF4-FFF2-40B4-BE49-F238E27FC236}">
                <a16:creationId xmlns:a16="http://schemas.microsoft.com/office/drawing/2014/main" id="{EB19D45D-0B1F-A048-9C00-4B782353A936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8" name="Freeform 68">
            <a:extLst>
              <a:ext uri="{FF2B5EF4-FFF2-40B4-BE49-F238E27FC236}">
                <a16:creationId xmlns:a16="http://schemas.microsoft.com/office/drawing/2014/main" id="{C485877A-0DE4-244B-956F-C69550887B3B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39" name="Line 57">
            <a:extLst>
              <a:ext uri="{FF2B5EF4-FFF2-40B4-BE49-F238E27FC236}">
                <a16:creationId xmlns:a16="http://schemas.microsoft.com/office/drawing/2014/main" id="{AF5773E3-EA7A-F342-B024-BD836555B679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40" name="Freeform 68">
            <a:extLst>
              <a:ext uri="{FF2B5EF4-FFF2-40B4-BE49-F238E27FC236}">
                <a16:creationId xmlns:a16="http://schemas.microsoft.com/office/drawing/2014/main" id="{F808C3C9-8101-0F43-B402-D8C192464EF7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8341" name="TextBox 82">
            <a:extLst>
              <a:ext uri="{FF2B5EF4-FFF2-40B4-BE49-F238E27FC236}">
                <a16:creationId xmlns:a16="http://schemas.microsoft.com/office/drawing/2014/main" id="{AE8FE155-C2D3-F349-8B6C-6FD46C2DC1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8342" name="TextBox 162">
            <a:extLst>
              <a:ext uri="{FF2B5EF4-FFF2-40B4-BE49-F238E27FC236}">
                <a16:creationId xmlns:a16="http://schemas.microsoft.com/office/drawing/2014/main" id="{9072BBE3-9F01-1B45-95C5-B6008F388B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8343" name="Group 84">
            <a:extLst>
              <a:ext uri="{FF2B5EF4-FFF2-40B4-BE49-F238E27FC236}">
                <a16:creationId xmlns:a16="http://schemas.microsoft.com/office/drawing/2014/main" id="{E0E91620-61E9-574A-9E8D-2C1B6C102600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8360" name="TextBox 163">
              <a:extLst>
                <a:ext uri="{FF2B5EF4-FFF2-40B4-BE49-F238E27FC236}">
                  <a16:creationId xmlns:a16="http://schemas.microsoft.com/office/drawing/2014/main" id="{D3B0BB4E-B648-7347-9697-4031470E41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1" name="TextBox 164">
              <a:extLst>
                <a:ext uri="{FF2B5EF4-FFF2-40B4-BE49-F238E27FC236}">
                  <a16:creationId xmlns:a16="http://schemas.microsoft.com/office/drawing/2014/main" id="{24E34C62-0B53-E44B-B823-601B193476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2" name="TextBox 166">
              <a:extLst>
                <a:ext uri="{FF2B5EF4-FFF2-40B4-BE49-F238E27FC236}">
                  <a16:creationId xmlns:a16="http://schemas.microsoft.com/office/drawing/2014/main" id="{93B296DF-935D-ED42-85F7-A37331F9A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63" name="TextBox 168">
              <a:extLst>
                <a:ext uri="{FF2B5EF4-FFF2-40B4-BE49-F238E27FC236}">
                  <a16:creationId xmlns:a16="http://schemas.microsoft.com/office/drawing/2014/main" id="{FA83E9BC-602E-D34C-819B-E27248F1E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64" name="TextBox 170">
              <a:extLst>
                <a:ext uri="{FF2B5EF4-FFF2-40B4-BE49-F238E27FC236}">
                  <a16:creationId xmlns:a16="http://schemas.microsoft.com/office/drawing/2014/main" id="{7BB9698B-7D47-044D-BE7D-3FB6BB9A5B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8344" name="Group 172">
            <a:extLst>
              <a:ext uri="{FF2B5EF4-FFF2-40B4-BE49-F238E27FC236}">
                <a16:creationId xmlns:a16="http://schemas.microsoft.com/office/drawing/2014/main" id="{0F0CFF45-74D5-9944-8867-143EF39AA860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8355" name="TextBox 174">
              <a:extLst>
                <a:ext uri="{FF2B5EF4-FFF2-40B4-BE49-F238E27FC236}">
                  <a16:creationId xmlns:a16="http://schemas.microsoft.com/office/drawing/2014/main" id="{FF87ADB7-ECCC-6047-8908-D1DB00732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6" name="TextBox 175">
              <a:extLst>
                <a:ext uri="{FF2B5EF4-FFF2-40B4-BE49-F238E27FC236}">
                  <a16:creationId xmlns:a16="http://schemas.microsoft.com/office/drawing/2014/main" id="{1DF9B1BC-9628-CF4B-8BD3-B3FF00AE09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7" name="TextBox 177">
              <a:extLst>
                <a:ext uri="{FF2B5EF4-FFF2-40B4-BE49-F238E27FC236}">
                  <a16:creationId xmlns:a16="http://schemas.microsoft.com/office/drawing/2014/main" id="{53BD6045-39F8-4C4B-B86C-58C419CF94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8" name="TextBox 178">
              <a:extLst>
                <a:ext uri="{FF2B5EF4-FFF2-40B4-BE49-F238E27FC236}">
                  <a16:creationId xmlns:a16="http://schemas.microsoft.com/office/drawing/2014/main" id="{F95DD06E-527E-FF4F-B3C0-DFEF9A121A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9" name="TextBox 180">
              <a:extLst>
                <a:ext uri="{FF2B5EF4-FFF2-40B4-BE49-F238E27FC236}">
                  <a16:creationId xmlns:a16="http://schemas.microsoft.com/office/drawing/2014/main" id="{43A2B835-6A0D-5E4A-9BF4-3EF827E428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8345" name="Group 171">
            <a:extLst>
              <a:ext uri="{FF2B5EF4-FFF2-40B4-BE49-F238E27FC236}">
                <a16:creationId xmlns:a16="http://schemas.microsoft.com/office/drawing/2014/main" id="{C9141AED-49B3-4F4F-85D8-B3F9EBB9035B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8350" name="TextBox 173">
              <a:extLst>
                <a:ext uri="{FF2B5EF4-FFF2-40B4-BE49-F238E27FC236}">
                  <a16:creationId xmlns:a16="http://schemas.microsoft.com/office/drawing/2014/main" id="{99156F45-3AA2-8941-8549-DC74BE42F4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1" name="TextBox 176">
              <a:extLst>
                <a:ext uri="{FF2B5EF4-FFF2-40B4-BE49-F238E27FC236}">
                  <a16:creationId xmlns:a16="http://schemas.microsoft.com/office/drawing/2014/main" id="{A7A55982-ED27-EF4E-B7C8-21C392B8C8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2" name="TextBox 179">
              <a:extLst>
                <a:ext uri="{FF2B5EF4-FFF2-40B4-BE49-F238E27FC236}">
                  <a16:creationId xmlns:a16="http://schemas.microsoft.com/office/drawing/2014/main" id="{93AF505C-9B9A-FA48-A0E2-B0057BD5D6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8353" name="TextBox 182">
              <a:extLst>
                <a:ext uri="{FF2B5EF4-FFF2-40B4-BE49-F238E27FC236}">
                  <a16:creationId xmlns:a16="http://schemas.microsoft.com/office/drawing/2014/main" id="{8DFD6342-8E09-684B-B895-7D76105CE4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8354" name="TextBox 188">
              <a:extLst>
                <a:ext uri="{FF2B5EF4-FFF2-40B4-BE49-F238E27FC236}">
                  <a16:creationId xmlns:a16="http://schemas.microsoft.com/office/drawing/2014/main" id="{C43145AB-4DD9-AE49-85C5-708C54EE45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98346" name="Group 81">
            <a:extLst>
              <a:ext uri="{FF2B5EF4-FFF2-40B4-BE49-F238E27FC236}">
                <a16:creationId xmlns:a16="http://schemas.microsoft.com/office/drawing/2014/main" id="{D98C5686-F5F1-A943-B49C-3CD7E7C0F50C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8347" name="TextBox 2">
              <a:extLst>
                <a:ext uri="{FF2B5EF4-FFF2-40B4-BE49-F238E27FC236}">
                  <a16:creationId xmlns:a16="http://schemas.microsoft.com/office/drawing/2014/main" id="{DB24CB28-89EE-D649-9623-671F5707FC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98348" name="Straight Connector 78">
              <a:extLst>
                <a:ext uri="{FF2B5EF4-FFF2-40B4-BE49-F238E27FC236}">
                  <a16:creationId xmlns:a16="http://schemas.microsoft.com/office/drawing/2014/main" id="{249CBAFE-A469-4944-8E00-30336E431DC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8349" name="TextBox 79">
              <a:extLst>
                <a:ext uri="{FF2B5EF4-FFF2-40B4-BE49-F238E27FC236}">
                  <a16:creationId xmlns:a16="http://schemas.microsoft.com/office/drawing/2014/main" id="{2537EF32-9472-3440-879D-64B56440B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65A49373-B6F5-694F-A0B2-87F448C6AFE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</a:t>
            </a:r>
            <a:r>
              <a:rPr lang="en-US" altLang="en-US">
                <a:solidFill>
                  <a:srgbClr val="FF0000"/>
                </a:solidFill>
              </a:rPr>
              <a:t>7</a:t>
            </a:r>
            <a:r>
              <a:rPr lang="en-US" altLang="en-US"/>
              <a:t> - </a:t>
            </a:r>
            <a:r>
              <a:rPr lang="en-US" altLang="en-US">
                <a:solidFill>
                  <a:srgbClr val="FFC000"/>
                </a:solidFill>
              </a:rPr>
              <a:t>3</a:t>
            </a:r>
            <a:r>
              <a:rPr lang="en-US" altLang="en-US"/>
              <a:t> = </a:t>
            </a:r>
            <a:r>
              <a:rPr lang="en-US" altLang="en-US">
                <a:solidFill>
                  <a:srgbClr val="0070C0"/>
                </a:solidFill>
              </a:rPr>
              <a:t>4</a:t>
            </a:r>
          </a:p>
        </p:txBody>
      </p:sp>
      <p:grpSp>
        <p:nvGrpSpPr>
          <p:cNvPr id="99330" name="Group 181">
            <a:extLst>
              <a:ext uri="{FF2B5EF4-FFF2-40B4-BE49-F238E27FC236}">
                <a16:creationId xmlns:a16="http://schemas.microsoft.com/office/drawing/2014/main" id="{4275304B-8B5C-7B45-871D-941D2BDEC2CA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99487" name="TextBox 183">
              <a:extLst>
                <a:ext uri="{FF2B5EF4-FFF2-40B4-BE49-F238E27FC236}">
                  <a16:creationId xmlns:a16="http://schemas.microsoft.com/office/drawing/2014/main" id="{36A774B4-C06B-9E40-A38A-B250D576B6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88" name="TextBox 184">
              <a:extLst>
                <a:ext uri="{FF2B5EF4-FFF2-40B4-BE49-F238E27FC236}">
                  <a16:creationId xmlns:a16="http://schemas.microsoft.com/office/drawing/2014/main" id="{F9C567D6-A242-DA4C-A3AC-57E07F8D51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89" name="TextBox 185">
              <a:extLst>
                <a:ext uri="{FF2B5EF4-FFF2-40B4-BE49-F238E27FC236}">
                  <a16:creationId xmlns:a16="http://schemas.microsoft.com/office/drawing/2014/main" id="{4D59B693-B031-5241-89D1-F7287D4B5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490" name="TextBox 186">
              <a:extLst>
                <a:ext uri="{FF2B5EF4-FFF2-40B4-BE49-F238E27FC236}">
                  <a16:creationId xmlns:a16="http://schemas.microsoft.com/office/drawing/2014/main" id="{6C3C1BB7-556B-BE4F-B35E-7BBFE8F643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491" name="TextBox 187">
              <a:extLst>
                <a:ext uri="{FF2B5EF4-FFF2-40B4-BE49-F238E27FC236}">
                  <a16:creationId xmlns:a16="http://schemas.microsoft.com/office/drawing/2014/main" id="{190D5FB1-0905-224C-BE59-78E329EBF5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</p:grpSp>
      <p:sp>
        <p:nvSpPr>
          <p:cNvPr id="99331" name="Freeform 15">
            <a:extLst>
              <a:ext uri="{FF2B5EF4-FFF2-40B4-BE49-F238E27FC236}">
                <a16:creationId xmlns:a16="http://schemas.microsoft.com/office/drawing/2014/main" id="{06C1AC73-8D80-4B43-8CB9-C854007A969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32" name="Group 4">
            <a:extLst>
              <a:ext uri="{FF2B5EF4-FFF2-40B4-BE49-F238E27FC236}">
                <a16:creationId xmlns:a16="http://schemas.microsoft.com/office/drawing/2014/main" id="{38F89D93-7DC5-0C4E-928B-B24D533D47F7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99485" name="Rectangle 84">
              <a:extLst>
                <a:ext uri="{FF2B5EF4-FFF2-40B4-BE49-F238E27FC236}">
                  <a16:creationId xmlns:a16="http://schemas.microsoft.com/office/drawing/2014/main" id="{69C4A935-1406-E74C-9F9C-835B4AB24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6" name="Rectangle 85">
              <a:extLst>
                <a:ext uri="{FF2B5EF4-FFF2-40B4-BE49-F238E27FC236}">
                  <a16:creationId xmlns:a16="http://schemas.microsoft.com/office/drawing/2014/main" id="{CA0B7530-74E2-3A49-AF9C-08F2926150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3" name="Group 7">
            <a:extLst>
              <a:ext uri="{FF2B5EF4-FFF2-40B4-BE49-F238E27FC236}">
                <a16:creationId xmlns:a16="http://schemas.microsoft.com/office/drawing/2014/main" id="{1C27CD89-E4C3-1643-83EC-C30B2ACE0020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99483" name="Rectangle 92">
              <a:extLst>
                <a:ext uri="{FF2B5EF4-FFF2-40B4-BE49-F238E27FC236}">
                  <a16:creationId xmlns:a16="http://schemas.microsoft.com/office/drawing/2014/main" id="{D564BE5A-23B1-2E40-B146-EBF79A8F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4" name="Rectangle 93">
              <a:extLst>
                <a:ext uri="{FF2B5EF4-FFF2-40B4-BE49-F238E27FC236}">
                  <a16:creationId xmlns:a16="http://schemas.microsoft.com/office/drawing/2014/main" id="{CD722147-E177-9D43-B94E-EB3E3F7A7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99334" name="Rectangle 95">
            <a:extLst>
              <a:ext uri="{FF2B5EF4-FFF2-40B4-BE49-F238E27FC236}">
                <a16:creationId xmlns:a16="http://schemas.microsoft.com/office/drawing/2014/main" id="{C614B33B-429F-3D47-8288-709F64C2C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99335" name="Group 11">
            <a:extLst>
              <a:ext uri="{FF2B5EF4-FFF2-40B4-BE49-F238E27FC236}">
                <a16:creationId xmlns:a16="http://schemas.microsoft.com/office/drawing/2014/main" id="{76C51279-3AC7-AC4D-88B9-FAA1B980479D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99481" name="Rectangle 104">
              <a:extLst>
                <a:ext uri="{FF2B5EF4-FFF2-40B4-BE49-F238E27FC236}">
                  <a16:creationId xmlns:a16="http://schemas.microsoft.com/office/drawing/2014/main" id="{115CCCDB-6194-D247-A5C2-65DD3C767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2" name="Rectangle 105">
              <a:extLst>
                <a:ext uri="{FF2B5EF4-FFF2-40B4-BE49-F238E27FC236}">
                  <a16:creationId xmlns:a16="http://schemas.microsoft.com/office/drawing/2014/main" id="{60A6D87A-8D93-724D-AFD4-F444DB2A3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6" name="Group 14">
            <a:extLst>
              <a:ext uri="{FF2B5EF4-FFF2-40B4-BE49-F238E27FC236}">
                <a16:creationId xmlns:a16="http://schemas.microsoft.com/office/drawing/2014/main" id="{B66FE57F-C414-834C-B522-334F2E4C657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99479" name="Rectangle 84">
              <a:extLst>
                <a:ext uri="{FF2B5EF4-FFF2-40B4-BE49-F238E27FC236}">
                  <a16:creationId xmlns:a16="http://schemas.microsoft.com/office/drawing/2014/main" id="{0BF30ED3-B428-1145-9794-1A52C43CB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80" name="Rectangle 85">
              <a:extLst>
                <a:ext uri="{FF2B5EF4-FFF2-40B4-BE49-F238E27FC236}">
                  <a16:creationId xmlns:a16="http://schemas.microsoft.com/office/drawing/2014/main" id="{39356BF3-DA28-3748-B430-32193F24E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7" name="Group 17">
            <a:extLst>
              <a:ext uri="{FF2B5EF4-FFF2-40B4-BE49-F238E27FC236}">
                <a16:creationId xmlns:a16="http://schemas.microsoft.com/office/drawing/2014/main" id="{173CB377-5726-A946-A407-C29E1DB8D689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99477" name="Rectangle 84">
              <a:extLst>
                <a:ext uri="{FF2B5EF4-FFF2-40B4-BE49-F238E27FC236}">
                  <a16:creationId xmlns:a16="http://schemas.microsoft.com/office/drawing/2014/main" id="{F978CA7A-E365-9F4E-A37F-176A11D81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8" name="Rectangle 85">
              <a:extLst>
                <a:ext uri="{FF2B5EF4-FFF2-40B4-BE49-F238E27FC236}">
                  <a16:creationId xmlns:a16="http://schemas.microsoft.com/office/drawing/2014/main" id="{3F0D5F6E-3A72-9A4A-AE4B-D11C31E88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8" name="Group 20">
            <a:extLst>
              <a:ext uri="{FF2B5EF4-FFF2-40B4-BE49-F238E27FC236}">
                <a16:creationId xmlns:a16="http://schemas.microsoft.com/office/drawing/2014/main" id="{47698FCE-62DE-3E42-ACB3-97C16C171CBD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99475" name="Rectangle 84">
              <a:extLst>
                <a:ext uri="{FF2B5EF4-FFF2-40B4-BE49-F238E27FC236}">
                  <a16:creationId xmlns:a16="http://schemas.microsoft.com/office/drawing/2014/main" id="{C3BEE6C6-E15F-7A4C-9AF2-DD9ED9AC7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6" name="Rectangle 85">
              <a:extLst>
                <a:ext uri="{FF2B5EF4-FFF2-40B4-BE49-F238E27FC236}">
                  <a16:creationId xmlns:a16="http://schemas.microsoft.com/office/drawing/2014/main" id="{500EFBE0-68FF-4246-9FA5-9503CF047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39" name="Group 23">
            <a:extLst>
              <a:ext uri="{FF2B5EF4-FFF2-40B4-BE49-F238E27FC236}">
                <a16:creationId xmlns:a16="http://schemas.microsoft.com/office/drawing/2014/main" id="{23074590-259B-F942-8E84-D7CF39AF7F3A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99473" name="Rectangle 84">
              <a:extLst>
                <a:ext uri="{FF2B5EF4-FFF2-40B4-BE49-F238E27FC236}">
                  <a16:creationId xmlns:a16="http://schemas.microsoft.com/office/drawing/2014/main" id="{5030724E-34F5-8045-9A4C-03804E7E46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74" name="Rectangle 85">
              <a:extLst>
                <a:ext uri="{FF2B5EF4-FFF2-40B4-BE49-F238E27FC236}">
                  <a16:creationId xmlns:a16="http://schemas.microsoft.com/office/drawing/2014/main" id="{C353AF17-6151-9149-87F4-E138CCCA3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0" name="Group 26">
            <a:extLst>
              <a:ext uri="{FF2B5EF4-FFF2-40B4-BE49-F238E27FC236}">
                <a16:creationId xmlns:a16="http://schemas.microsoft.com/office/drawing/2014/main" id="{2B187D11-5845-374E-86A9-505E7E607CCC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99468" name="Line 57">
              <a:extLst>
                <a:ext uri="{FF2B5EF4-FFF2-40B4-BE49-F238E27FC236}">
                  <a16:creationId xmlns:a16="http://schemas.microsoft.com/office/drawing/2014/main" id="{E331E06E-10F0-C849-803D-B350E5583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69" name="Line 57">
              <a:extLst>
                <a:ext uri="{FF2B5EF4-FFF2-40B4-BE49-F238E27FC236}">
                  <a16:creationId xmlns:a16="http://schemas.microsoft.com/office/drawing/2014/main" id="{D2381C7D-0575-7644-922A-6F0D77CB2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0" name="Line 57">
              <a:extLst>
                <a:ext uri="{FF2B5EF4-FFF2-40B4-BE49-F238E27FC236}">
                  <a16:creationId xmlns:a16="http://schemas.microsoft.com/office/drawing/2014/main" id="{10D5FC4F-494C-E04E-9B3A-9C59486078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1" name="Line 57">
              <a:extLst>
                <a:ext uri="{FF2B5EF4-FFF2-40B4-BE49-F238E27FC236}">
                  <a16:creationId xmlns:a16="http://schemas.microsoft.com/office/drawing/2014/main" id="{BFE2CA76-97E6-874E-B52F-82FE81EC2B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72" name="Line 57">
              <a:extLst>
                <a:ext uri="{FF2B5EF4-FFF2-40B4-BE49-F238E27FC236}">
                  <a16:creationId xmlns:a16="http://schemas.microsoft.com/office/drawing/2014/main" id="{47412C2F-338F-394F-8425-7C4D04626D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41" name="Group 32">
            <a:extLst>
              <a:ext uri="{FF2B5EF4-FFF2-40B4-BE49-F238E27FC236}">
                <a16:creationId xmlns:a16="http://schemas.microsoft.com/office/drawing/2014/main" id="{B39AE177-1496-D84C-B573-C5F1C362DAE3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99466" name="Rectangle 84">
              <a:extLst>
                <a:ext uri="{FF2B5EF4-FFF2-40B4-BE49-F238E27FC236}">
                  <a16:creationId xmlns:a16="http://schemas.microsoft.com/office/drawing/2014/main" id="{C00AC018-DF2C-194F-A948-DC0F2F84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7" name="Rectangle 85">
              <a:extLst>
                <a:ext uri="{FF2B5EF4-FFF2-40B4-BE49-F238E27FC236}">
                  <a16:creationId xmlns:a16="http://schemas.microsoft.com/office/drawing/2014/main" id="{22D62EC1-596F-A24B-88B1-2E76B154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2" name="Group 35">
            <a:extLst>
              <a:ext uri="{FF2B5EF4-FFF2-40B4-BE49-F238E27FC236}">
                <a16:creationId xmlns:a16="http://schemas.microsoft.com/office/drawing/2014/main" id="{4355158E-860F-C149-B04B-380399D835F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99464" name="Rectangle 84">
              <a:extLst>
                <a:ext uri="{FF2B5EF4-FFF2-40B4-BE49-F238E27FC236}">
                  <a16:creationId xmlns:a16="http://schemas.microsoft.com/office/drawing/2014/main" id="{31ACCA0F-CE1A-7247-A6AF-3BFFCDAD4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5" name="Rectangle 85">
              <a:extLst>
                <a:ext uri="{FF2B5EF4-FFF2-40B4-BE49-F238E27FC236}">
                  <a16:creationId xmlns:a16="http://schemas.microsoft.com/office/drawing/2014/main" id="{915A2E29-5331-9A45-B9BC-94B27AF82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3" name="Group 38">
            <a:extLst>
              <a:ext uri="{FF2B5EF4-FFF2-40B4-BE49-F238E27FC236}">
                <a16:creationId xmlns:a16="http://schemas.microsoft.com/office/drawing/2014/main" id="{6166F8D0-7762-274C-8E43-5963392ABB8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99462" name="Rectangle 84">
              <a:extLst>
                <a:ext uri="{FF2B5EF4-FFF2-40B4-BE49-F238E27FC236}">
                  <a16:creationId xmlns:a16="http://schemas.microsoft.com/office/drawing/2014/main" id="{94D3DA96-D598-8440-95E4-5EB46C6E7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3" name="Rectangle 85">
              <a:extLst>
                <a:ext uri="{FF2B5EF4-FFF2-40B4-BE49-F238E27FC236}">
                  <a16:creationId xmlns:a16="http://schemas.microsoft.com/office/drawing/2014/main" id="{591A288B-F80D-5A4F-BF95-BA8A72FA42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4" name="Group 41">
            <a:extLst>
              <a:ext uri="{FF2B5EF4-FFF2-40B4-BE49-F238E27FC236}">
                <a16:creationId xmlns:a16="http://schemas.microsoft.com/office/drawing/2014/main" id="{94EAC6D0-BAA5-B44B-B2B1-6C9C464062C8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99460" name="Rectangle 84">
              <a:extLst>
                <a:ext uri="{FF2B5EF4-FFF2-40B4-BE49-F238E27FC236}">
                  <a16:creationId xmlns:a16="http://schemas.microsoft.com/office/drawing/2014/main" id="{B8AFDC65-CAF2-9D48-9EAB-994D09ED9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61" name="Rectangle 85">
              <a:extLst>
                <a:ext uri="{FF2B5EF4-FFF2-40B4-BE49-F238E27FC236}">
                  <a16:creationId xmlns:a16="http://schemas.microsoft.com/office/drawing/2014/main" id="{1E6070D9-6613-844F-A377-EC96C5E25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5" name="Group 44">
            <a:extLst>
              <a:ext uri="{FF2B5EF4-FFF2-40B4-BE49-F238E27FC236}">
                <a16:creationId xmlns:a16="http://schemas.microsoft.com/office/drawing/2014/main" id="{7FCE1E8A-D523-D043-B56F-7900288482C2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99458" name="Rectangle 84">
              <a:extLst>
                <a:ext uri="{FF2B5EF4-FFF2-40B4-BE49-F238E27FC236}">
                  <a16:creationId xmlns:a16="http://schemas.microsoft.com/office/drawing/2014/main" id="{2961EB53-8B9C-BF4E-9304-5C34C76E5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99459" name="Rectangle 85">
              <a:extLst>
                <a:ext uri="{FF2B5EF4-FFF2-40B4-BE49-F238E27FC236}">
                  <a16:creationId xmlns:a16="http://schemas.microsoft.com/office/drawing/2014/main" id="{BDD5B022-5A20-9D46-B531-7C30D0444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99346" name="Group 47">
            <a:extLst>
              <a:ext uri="{FF2B5EF4-FFF2-40B4-BE49-F238E27FC236}">
                <a16:creationId xmlns:a16="http://schemas.microsoft.com/office/drawing/2014/main" id="{C4C64262-808D-5F4D-84C0-F54D07FE5477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99453" name="Line 57">
              <a:extLst>
                <a:ext uri="{FF2B5EF4-FFF2-40B4-BE49-F238E27FC236}">
                  <a16:creationId xmlns:a16="http://schemas.microsoft.com/office/drawing/2014/main" id="{8FAA4B32-C1EA-2044-AA06-4C21E8075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4" name="Line 57">
              <a:extLst>
                <a:ext uri="{FF2B5EF4-FFF2-40B4-BE49-F238E27FC236}">
                  <a16:creationId xmlns:a16="http://schemas.microsoft.com/office/drawing/2014/main" id="{333DFF3C-47C6-684F-BE08-4F1E318531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5" name="Line 57">
              <a:extLst>
                <a:ext uri="{FF2B5EF4-FFF2-40B4-BE49-F238E27FC236}">
                  <a16:creationId xmlns:a16="http://schemas.microsoft.com/office/drawing/2014/main" id="{81BDA1D0-1CBA-C14C-8696-7449CA8F80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6" name="Line 57">
              <a:extLst>
                <a:ext uri="{FF2B5EF4-FFF2-40B4-BE49-F238E27FC236}">
                  <a16:creationId xmlns:a16="http://schemas.microsoft.com/office/drawing/2014/main" id="{4921EFAD-6BFC-6D4F-BEC3-F5709E3046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57" name="Line 57">
              <a:extLst>
                <a:ext uri="{FF2B5EF4-FFF2-40B4-BE49-F238E27FC236}">
                  <a16:creationId xmlns:a16="http://schemas.microsoft.com/office/drawing/2014/main" id="{40E73043-7259-D54D-A980-D31029DC7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47" name="Line 63">
            <a:extLst>
              <a:ext uri="{FF2B5EF4-FFF2-40B4-BE49-F238E27FC236}">
                <a16:creationId xmlns:a16="http://schemas.microsoft.com/office/drawing/2014/main" id="{57C4287B-C21F-CA43-B2BF-BE085BBB5DB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8" name="Line 63">
            <a:extLst>
              <a:ext uri="{FF2B5EF4-FFF2-40B4-BE49-F238E27FC236}">
                <a16:creationId xmlns:a16="http://schemas.microsoft.com/office/drawing/2014/main" id="{819CDF8B-4A16-BC44-87A6-534292C195BF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49" name="Line 57">
            <a:extLst>
              <a:ext uri="{FF2B5EF4-FFF2-40B4-BE49-F238E27FC236}">
                <a16:creationId xmlns:a16="http://schemas.microsoft.com/office/drawing/2014/main" id="{D5DB5E6D-754E-484B-BB3B-5149D2EEC20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0" name="Line 57">
            <a:extLst>
              <a:ext uri="{FF2B5EF4-FFF2-40B4-BE49-F238E27FC236}">
                <a16:creationId xmlns:a16="http://schemas.microsoft.com/office/drawing/2014/main" id="{C070DF4A-2518-D544-A568-49567B320D3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1" name="Line 57">
            <a:extLst>
              <a:ext uri="{FF2B5EF4-FFF2-40B4-BE49-F238E27FC236}">
                <a16:creationId xmlns:a16="http://schemas.microsoft.com/office/drawing/2014/main" id="{BD14DF9C-5C4C-1743-B425-D3CF296C0FD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2" name="Line 57">
            <a:extLst>
              <a:ext uri="{FF2B5EF4-FFF2-40B4-BE49-F238E27FC236}">
                <a16:creationId xmlns:a16="http://schemas.microsoft.com/office/drawing/2014/main" id="{7BCE3D97-B8B8-024A-82C2-67779329BD9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53" name="Line 57">
            <a:extLst>
              <a:ext uri="{FF2B5EF4-FFF2-40B4-BE49-F238E27FC236}">
                <a16:creationId xmlns:a16="http://schemas.microsoft.com/office/drawing/2014/main" id="{65977892-99D6-DF49-9BB9-072642971CB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4" name="Group 60">
            <a:extLst>
              <a:ext uri="{FF2B5EF4-FFF2-40B4-BE49-F238E27FC236}">
                <a16:creationId xmlns:a16="http://schemas.microsoft.com/office/drawing/2014/main" id="{021205DB-0DFD-B545-8753-E6D8796A00E5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99438" name="Group 61">
              <a:extLst>
                <a:ext uri="{FF2B5EF4-FFF2-40B4-BE49-F238E27FC236}">
                  <a16:creationId xmlns:a16="http://schemas.microsoft.com/office/drawing/2014/main" id="{BCB231EA-3BD5-934C-AA5B-5C618189D7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99451" name="Rectangle 84">
                <a:extLst>
                  <a:ext uri="{FF2B5EF4-FFF2-40B4-BE49-F238E27FC236}">
                    <a16:creationId xmlns:a16="http://schemas.microsoft.com/office/drawing/2014/main" id="{0B83FE5A-9DFB-5147-BEF1-288543F10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52" name="Rectangle 85">
                <a:extLst>
                  <a:ext uri="{FF2B5EF4-FFF2-40B4-BE49-F238E27FC236}">
                    <a16:creationId xmlns:a16="http://schemas.microsoft.com/office/drawing/2014/main" id="{92795DD9-9E61-3244-B1B0-8301A1E186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39" name="Group 62">
              <a:extLst>
                <a:ext uri="{FF2B5EF4-FFF2-40B4-BE49-F238E27FC236}">
                  <a16:creationId xmlns:a16="http://schemas.microsoft.com/office/drawing/2014/main" id="{B00E1365-7EF4-1546-ACF3-3919B3B9A3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99449" name="Rectangle 84">
                <a:extLst>
                  <a:ext uri="{FF2B5EF4-FFF2-40B4-BE49-F238E27FC236}">
                    <a16:creationId xmlns:a16="http://schemas.microsoft.com/office/drawing/2014/main" id="{9C1C18E8-B7E7-064F-B2A9-A62ECD7EF4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50" name="Rectangle 85">
                <a:extLst>
                  <a:ext uri="{FF2B5EF4-FFF2-40B4-BE49-F238E27FC236}">
                    <a16:creationId xmlns:a16="http://schemas.microsoft.com/office/drawing/2014/main" id="{7B2A06CB-3B98-234D-8825-1F9F35F32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0" name="Group 63">
              <a:extLst>
                <a:ext uri="{FF2B5EF4-FFF2-40B4-BE49-F238E27FC236}">
                  <a16:creationId xmlns:a16="http://schemas.microsoft.com/office/drawing/2014/main" id="{ADFB9497-A4D1-3D48-A300-ABE271EDC5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99447" name="Rectangle 84">
                <a:extLst>
                  <a:ext uri="{FF2B5EF4-FFF2-40B4-BE49-F238E27FC236}">
                    <a16:creationId xmlns:a16="http://schemas.microsoft.com/office/drawing/2014/main" id="{AF8C05F9-A1D0-7446-AC60-A7177B548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99448" name="Rectangle 85">
                <a:extLst>
                  <a:ext uri="{FF2B5EF4-FFF2-40B4-BE49-F238E27FC236}">
                    <a16:creationId xmlns:a16="http://schemas.microsoft.com/office/drawing/2014/main" id="{DA3335A2-E735-AC45-8017-37AFD0DD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1" name="Group 64">
              <a:extLst>
                <a:ext uri="{FF2B5EF4-FFF2-40B4-BE49-F238E27FC236}">
                  <a16:creationId xmlns:a16="http://schemas.microsoft.com/office/drawing/2014/main" id="{56FF5981-9E4D-1B49-8B8B-D5A3A9BD1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99445" name="Rectangle 84">
                <a:extLst>
                  <a:ext uri="{FF2B5EF4-FFF2-40B4-BE49-F238E27FC236}">
                    <a16:creationId xmlns:a16="http://schemas.microsoft.com/office/drawing/2014/main" id="{93AFA01B-6A44-7C44-989F-F0DDCAA7A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46" name="Rectangle 85">
                <a:extLst>
                  <a:ext uri="{FF2B5EF4-FFF2-40B4-BE49-F238E27FC236}">
                    <a16:creationId xmlns:a16="http://schemas.microsoft.com/office/drawing/2014/main" id="{E8BE643C-651E-7840-B2DA-FC093B5CEA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99442" name="Group 65">
              <a:extLst>
                <a:ext uri="{FF2B5EF4-FFF2-40B4-BE49-F238E27FC236}">
                  <a16:creationId xmlns:a16="http://schemas.microsoft.com/office/drawing/2014/main" id="{2B16EC56-93AC-A34D-AA4C-3E3C5198D0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99443" name="Rectangle 84">
                <a:extLst>
                  <a:ext uri="{FF2B5EF4-FFF2-40B4-BE49-F238E27FC236}">
                    <a16:creationId xmlns:a16="http://schemas.microsoft.com/office/drawing/2014/main" id="{8906C871-3E58-4149-8640-421FEF3008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444" name="Rectangle 85">
                <a:extLst>
                  <a:ext uri="{FF2B5EF4-FFF2-40B4-BE49-F238E27FC236}">
                    <a16:creationId xmlns:a16="http://schemas.microsoft.com/office/drawing/2014/main" id="{39BA7CA6-0482-204C-8D18-FE6F812D2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99355" name="Group 104">
            <a:extLst>
              <a:ext uri="{FF2B5EF4-FFF2-40B4-BE49-F238E27FC236}">
                <a16:creationId xmlns:a16="http://schemas.microsoft.com/office/drawing/2014/main" id="{D6EBA8F4-7202-0E4B-8E0F-8730A95C2DF7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99403" name="Group 111">
              <a:extLst>
                <a:ext uri="{FF2B5EF4-FFF2-40B4-BE49-F238E27FC236}">
                  <a16:creationId xmlns:a16="http://schemas.microsoft.com/office/drawing/2014/main" id="{40FEA843-BE40-DB4F-8C7A-A79721681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99432" name="Freeform 19">
                <a:extLst>
                  <a:ext uri="{FF2B5EF4-FFF2-40B4-BE49-F238E27FC236}">
                    <a16:creationId xmlns:a16="http://schemas.microsoft.com/office/drawing/2014/main" id="{19C828A8-A21D-624A-94B7-CE0F4A0C2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3" name="Freeform 20">
                <a:extLst>
                  <a:ext uri="{FF2B5EF4-FFF2-40B4-BE49-F238E27FC236}">
                    <a16:creationId xmlns:a16="http://schemas.microsoft.com/office/drawing/2014/main" id="{BD12B6E6-467A-4A4B-8336-2C49C5B81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4" name="Freeform 21">
                <a:extLst>
                  <a:ext uri="{FF2B5EF4-FFF2-40B4-BE49-F238E27FC236}">
                    <a16:creationId xmlns:a16="http://schemas.microsoft.com/office/drawing/2014/main" id="{51F07905-D7D6-7B41-A0DE-1B98E6CE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5" name="Freeform 22">
                <a:extLst>
                  <a:ext uri="{FF2B5EF4-FFF2-40B4-BE49-F238E27FC236}">
                    <a16:creationId xmlns:a16="http://schemas.microsoft.com/office/drawing/2014/main" id="{D2FEA0BA-AB02-264F-B080-45478B4BE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6" name="Freeform 23">
                <a:extLst>
                  <a:ext uri="{FF2B5EF4-FFF2-40B4-BE49-F238E27FC236}">
                    <a16:creationId xmlns:a16="http://schemas.microsoft.com/office/drawing/2014/main" id="{18DE55F9-A76B-0B40-B82B-32A91B99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7" name="Freeform 24">
                <a:extLst>
                  <a:ext uri="{FF2B5EF4-FFF2-40B4-BE49-F238E27FC236}">
                    <a16:creationId xmlns:a16="http://schemas.microsoft.com/office/drawing/2014/main" id="{14724770-B67E-694B-9324-1A04349B82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4" name="Group 111">
              <a:extLst>
                <a:ext uri="{FF2B5EF4-FFF2-40B4-BE49-F238E27FC236}">
                  <a16:creationId xmlns:a16="http://schemas.microsoft.com/office/drawing/2014/main" id="{897E1F59-397F-0946-9B1C-FE7058F14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99426" name="Freeform 19">
                <a:extLst>
                  <a:ext uri="{FF2B5EF4-FFF2-40B4-BE49-F238E27FC236}">
                    <a16:creationId xmlns:a16="http://schemas.microsoft.com/office/drawing/2014/main" id="{12B4E2AF-7858-524E-83B0-503B2429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7" name="Freeform 20">
                <a:extLst>
                  <a:ext uri="{FF2B5EF4-FFF2-40B4-BE49-F238E27FC236}">
                    <a16:creationId xmlns:a16="http://schemas.microsoft.com/office/drawing/2014/main" id="{D494FD64-7A09-324A-8B23-6AB3E89A6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8" name="Freeform 21">
                <a:extLst>
                  <a:ext uri="{FF2B5EF4-FFF2-40B4-BE49-F238E27FC236}">
                    <a16:creationId xmlns:a16="http://schemas.microsoft.com/office/drawing/2014/main" id="{3359E3D9-18FF-5945-B738-345DC70C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9" name="Freeform 22">
                <a:extLst>
                  <a:ext uri="{FF2B5EF4-FFF2-40B4-BE49-F238E27FC236}">
                    <a16:creationId xmlns:a16="http://schemas.microsoft.com/office/drawing/2014/main" id="{0C84E2F1-09F5-3F4D-8FCB-8FB644F14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0" name="Freeform 23">
                <a:extLst>
                  <a:ext uri="{FF2B5EF4-FFF2-40B4-BE49-F238E27FC236}">
                    <a16:creationId xmlns:a16="http://schemas.microsoft.com/office/drawing/2014/main" id="{5155B4BF-6B09-7749-994C-C97FD6026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31" name="Freeform 24">
                <a:extLst>
                  <a:ext uri="{FF2B5EF4-FFF2-40B4-BE49-F238E27FC236}">
                    <a16:creationId xmlns:a16="http://schemas.microsoft.com/office/drawing/2014/main" id="{55475FC3-9E4F-2F4F-B540-7C087DD2F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5" name="Group 111">
              <a:extLst>
                <a:ext uri="{FF2B5EF4-FFF2-40B4-BE49-F238E27FC236}">
                  <a16:creationId xmlns:a16="http://schemas.microsoft.com/office/drawing/2014/main" id="{729DF18E-0D18-8340-A09D-94E1ABF663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99420" name="Freeform 19">
                <a:extLst>
                  <a:ext uri="{FF2B5EF4-FFF2-40B4-BE49-F238E27FC236}">
                    <a16:creationId xmlns:a16="http://schemas.microsoft.com/office/drawing/2014/main" id="{199FF7B4-BBD4-844D-9B62-16667E58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1" name="Freeform 20">
                <a:extLst>
                  <a:ext uri="{FF2B5EF4-FFF2-40B4-BE49-F238E27FC236}">
                    <a16:creationId xmlns:a16="http://schemas.microsoft.com/office/drawing/2014/main" id="{99DD9615-E3EC-9742-A7BA-DFEDBAC38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2" name="Freeform 21">
                <a:extLst>
                  <a:ext uri="{FF2B5EF4-FFF2-40B4-BE49-F238E27FC236}">
                    <a16:creationId xmlns:a16="http://schemas.microsoft.com/office/drawing/2014/main" id="{B624A0E0-5BC5-EB43-B76A-7C6D5088E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3" name="Freeform 22">
                <a:extLst>
                  <a:ext uri="{FF2B5EF4-FFF2-40B4-BE49-F238E27FC236}">
                    <a16:creationId xmlns:a16="http://schemas.microsoft.com/office/drawing/2014/main" id="{4C81A3B0-005D-E94E-8493-C60938914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4" name="Freeform 23">
                <a:extLst>
                  <a:ext uri="{FF2B5EF4-FFF2-40B4-BE49-F238E27FC236}">
                    <a16:creationId xmlns:a16="http://schemas.microsoft.com/office/drawing/2014/main" id="{A07AA35D-474E-F242-B219-65B17B052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25" name="Freeform 24">
                <a:extLst>
                  <a:ext uri="{FF2B5EF4-FFF2-40B4-BE49-F238E27FC236}">
                    <a16:creationId xmlns:a16="http://schemas.microsoft.com/office/drawing/2014/main" id="{35A69911-CA8D-6147-8794-DB2CA364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6" name="Group 111">
              <a:extLst>
                <a:ext uri="{FF2B5EF4-FFF2-40B4-BE49-F238E27FC236}">
                  <a16:creationId xmlns:a16="http://schemas.microsoft.com/office/drawing/2014/main" id="{5A99468C-FC12-A44E-A3B2-3292F8458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99414" name="Freeform 19">
                <a:extLst>
                  <a:ext uri="{FF2B5EF4-FFF2-40B4-BE49-F238E27FC236}">
                    <a16:creationId xmlns:a16="http://schemas.microsoft.com/office/drawing/2014/main" id="{B61311F8-3212-1147-9E3C-E9097A87B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5" name="Freeform 20">
                <a:extLst>
                  <a:ext uri="{FF2B5EF4-FFF2-40B4-BE49-F238E27FC236}">
                    <a16:creationId xmlns:a16="http://schemas.microsoft.com/office/drawing/2014/main" id="{569F7601-26D5-F541-BAC8-4579F3B02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6" name="Freeform 21">
                <a:extLst>
                  <a:ext uri="{FF2B5EF4-FFF2-40B4-BE49-F238E27FC236}">
                    <a16:creationId xmlns:a16="http://schemas.microsoft.com/office/drawing/2014/main" id="{74DD5723-F916-CA47-95CC-7BCB93335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7" name="Freeform 22">
                <a:extLst>
                  <a:ext uri="{FF2B5EF4-FFF2-40B4-BE49-F238E27FC236}">
                    <a16:creationId xmlns:a16="http://schemas.microsoft.com/office/drawing/2014/main" id="{2A523F2F-00A7-FB4C-9B7E-51E5CA10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8" name="Freeform 23">
                <a:extLst>
                  <a:ext uri="{FF2B5EF4-FFF2-40B4-BE49-F238E27FC236}">
                    <a16:creationId xmlns:a16="http://schemas.microsoft.com/office/drawing/2014/main" id="{98820B4B-F71E-EB45-902A-C39A89A10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9" name="Freeform 24">
                <a:extLst>
                  <a:ext uri="{FF2B5EF4-FFF2-40B4-BE49-F238E27FC236}">
                    <a16:creationId xmlns:a16="http://schemas.microsoft.com/office/drawing/2014/main" id="{6F2982F1-38D5-AC42-B613-FDA3B396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9407" name="Group 111">
              <a:extLst>
                <a:ext uri="{FF2B5EF4-FFF2-40B4-BE49-F238E27FC236}">
                  <a16:creationId xmlns:a16="http://schemas.microsoft.com/office/drawing/2014/main" id="{4179F8B5-FD27-4D45-BBDC-026B36AE48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99408" name="Freeform 19">
                <a:extLst>
                  <a:ext uri="{FF2B5EF4-FFF2-40B4-BE49-F238E27FC236}">
                    <a16:creationId xmlns:a16="http://schemas.microsoft.com/office/drawing/2014/main" id="{4FE49EB0-876C-6B47-A043-3378BD52D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09" name="Freeform 20">
                <a:extLst>
                  <a:ext uri="{FF2B5EF4-FFF2-40B4-BE49-F238E27FC236}">
                    <a16:creationId xmlns:a16="http://schemas.microsoft.com/office/drawing/2014/main" id="{214ABCEF-72F5-2E47-9E61-81BFC1517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0" name="Freeform 21">
                <a:extLst>
                  <a:ext uri="{FF2B5EF4-FFF2-40B4-BE49-F238E27FC236}">
                    <a16:creationId xmlns:a16="http://schemas.microsoft.com/office/drawing/2014/main" id="{1BE9B70E-EC0A-0B42-B4D3-FB52E0F75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1" name="Freeform 22">
                <a:extLst>
                  <a:ext uri="{FF2B5EF4-FFF2-40B4-BE49-F238E27FC236}">
                    <a16:creationId xmlns:a16="http://schemas.microsoft.com/office/drawing/2014/main" id="{1EB63D14-96B4-6F48-BE42-913829EDD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2" name="Freeform 23">
                <a:extLst>
                  <a:ext uri="{FF2B5EF4-FFF2-40B4-BE49-F238E27FC236}">
                    <a16:creationId xmlns:a16="http://schemas.microsoft.com/office/drawing/2014/main" id="{C258F39A-EE9A-D143-9D25-7049C29FA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9413" name="Freeform 24">
                <a:extLst>
                  <a:ext uri="{FF2B5EF4-FFF2-40B4-BE49-F238E27FC236}">
                    <a16:creationId xmlns:a16="http://schemas.microsoft.com/office/drawing/2014/main" id="{2E8A2D03-C031-7E4E-BE08-07EB10ED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9356" name="Line 63">
            <a:extLst>
              <a:ext uri="{FF2B5EF4-FFF2-40B4-BE49-F238E27FC236}">
                <a16:creationId xmlns:a16="http://schemas.microsoft.com/office/drawing/2014/main" id="{BF66FCAC-C6E0-3142-B878-2F4F9DA6C5D5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99357" name="Group 141">
            <a:extLst>
              <a:ext uri="{FF2B5EF4-FFF2-40B4-BE49-F238E27FC236}">
                <a16:creationId xmlns:a16="http://schemas.microsoft.com/office/drawing/2014/main" id="{8C177E00-92DC-1A4C-B01E-0318A41C2CBC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99398" name="Line 57">
              <a:extLst>
                <a:ext uri="{FF2B5EF4-FFF2-40B4-BE49-F238E27FC236}">
                  <a16:creationId xmlns:a16="http://schemas.microsoft.com/office/drawing/2014/main" id="{95B2BEC0-E0CF-C344-A78B-EF1740E26E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9" name="Line 57">
              <a:extLst>
                <a:ext uri="{FF2B5EF4-FFF2-40B4-BE49-F238E27FC236}">
                  <a16:creationId xmlns:a16="http://schemas.microsoft.com/office/drawing/2014/main" id="{A42A9B71-95C3-8C48-82E4-4A473E26CD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0" name="Line 57">
              <a:extLst>
                <a:ext uri="{FF2B5EF4-FFF2-40B4-BE49-F238E27FC236}">
                  <a16:creationId xmlns:a16="http://schemas.microsoft.com/office/drawing/2014/main" id="{A3D076F6-ADEB-954B-8E74-18F86BE5FD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1" name="Line 57">
              <a:extLst>
                <a:ext uri="{FF2B5EF4-FFF2-40B4-BE49-F238E27FC236}">
                  <a16:creationId xmlns:a16="http://schemas.microsoft.com/office/drawing/2014/main" id="{DF101352-9967-A047-9269-DCCE52BB83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402" name="Line 57">
              <a:extLst>
                <a:ext uri="{FF2B5EF4-FFF2-40B4-BE49-F238E27FC236}">
                  <a16:creationId xmlns:a16="http://schemas.microsoft.com/office/drawing/2014/main" id="{CB82AB2B-73F2-3046-B51A-1D0D4D6FC0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99358" name="Group 147">
            <a:extLst>
              <a:ext uri="{FF2B5EF4-FFF2-40B4-BE49-F238E27FC236}">
                <a16:creationId xmlns:a16="http://schemas.microsoft.com/office/drawing/2014/main" id="{0129A1F6-DD5B-F344-ACAD-54FB7739297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99393" name="Line 57">
              <a:extLst>
                <a:ext uri="{FF2B5EF4-FFF2-40B4-BE49-F238E27FC236}">
                  <a16:creationId xmlns:a16="http://schemas.microsoft.com/office/drawing/2014/main" id="{8BB23197-2512-BE48-9885-4A4791B3E6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4" name="Line 57">
              <a:extLst>
                <a:ext uri="{FF2B5EF4-FFF2-40B4-BE49-F238E27FC236}">
                  <a16:creationId xmlns:a16="http://schemas.microsoft.com/office/drawing/2014/main" id="{04B32B1D-EC3F-E34C-B6CC-21158CE779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5" name="Line 57">
              <a:extLst>
                <a:ext uri="{FF2B5EF4-FFF2-40B4-BE49-F238E27FC236}">
                  <a16:creationId xmlns:a16="http://schemas.microsoft.com/office/drawing/2014/main" id="{60EDFC3B-AEAB-324C-85B8-8FB1C3CFDBA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6" name="Line 57">
              <a:extLst>
                <a:ext uri="{FF2B5EF4-FFF2-40B4-BE49-F238E27FC236}">
                  <a16:creationId xmlns:a16="http://schemas.microsoft.com/office/drawing/2014/main" id="{9B84CE16-E3E0-B04A-B0C4-4A1B68C9E1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9397" name="Line 57">
              <a:extLst>
                <a:ext uri="{FF2B5EF4-FFF2-40B4-BE49-F238E27FC236}">
                  <a16:creationId xmlns:a16="http://schemas.microsoft.com/office/drawing/2014/main" id="{2849A25C-6F05-2F43-B571-AE969018E6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359" name="Freeform 68">
            <a:extLst>
              <a:ext uri="{FF2B5EF4-FFF2-40B4-BE49-F238E27FC236}">
                <a16:creationId xmlns:a16="http://schemas.microsoft.com/office/drawing/2014/main" id="{7E50E5DC-B7E1-EB4A-9F39-1DCE7E2BFE8B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0" name="Freeform 68">
            <a:extLst>
              <a:ext uri="{FF2B5EF4-FFF2-40B4-BE49-F238E27FC236}">
                <a16:creationId xmlns:a16="http://schemas.microsoft.com/office/drawing/2014/main" id="{C1EFB288-E52F-AF4E-8924-82F97CA306FF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1" name="Freeform 68">
            <a:extLst>
              <a:ext uri="{FF2B5EF4-FFF2-40B4-BE49-F238E27FC236}">
                <a16:creationId xmlns:a16="http://schemas.microsoft.com/office/drawing/2014/main" id="{F92A4B9F-45CC-E74E-8375-52984CD1646C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2" name="Freeform 68">
            <a:extLst>
              <a:ext uri="{FF2B5EF4-FFF2-40B4-BE49-F238E27FC236}">
                <a16:creationId xmlns:a16="http://schemas.microsoft.com/office/drawing/2014/main" id="{0FA43765-344E-2B43-BE84-F0FFCF9DFD28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3" name="Line 57">
            <a:extLst>
              <a:ext uri="{FF2B5EF4-FFF2-40B4-BE49-F238E27FC236}">
                <a16:creationId xmlns:a16="http://schemas.microsoft.com/office/drawing/2014/main" id="{5513DCEF-BF8E-AB4D-A87F-88AF538F52C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64" name="Freeform 68">
            <a:extLst>
              <a:ext uri="{FF2B5EF4-FFF2-40B4-BE49-F238E27FC236}">
                <a16:creationId xmlns:a16="http://schemas.microsoft.com/office/drawing/2014/main" id="{EA05D98E-2B36-0C42-8F6D-28210CF08841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99365" name="TextBox 82">
            <a:extLst>
              <a:ext uri="{FF2B5EF4-FFF2-40B4-BE49-F238E27FC236}">
                <a16:creationId xmlns:a16="http://schemas.microsoft.com/office/drawing/2014/main" id="{F3709FA4-CBB5-BD4C-9F1A-62E3760AEB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9366" name="TextBox 162">
            <a:extLst>
              <a:ext uri="{FF2B5EF4-FFF2-40B4-BE49-F238E27FC236}">
                <a16:creationId xmlns:a16="http://schemas.microsoft.com/office/drawing/2014/main" id="{FF6573C9-D7A8-0048-9C4F-50E8463843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99367" name="Group 84">
            <a:extLst>
              <a:ext uri="{FF2B5EF4-FFF2-40B4-BE49-F238E27FC236}">
                <a16:creationId xmlns:a16="http://schemas.microsoft.com/office/drawing/2014/main" id="{3D011D71-023A-C84C-B4E2-A3A65547F33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99388" name="TextBox 163">
              <a:extLst>
                <a:ext uri="{FF2B5EF4-FFF2-40B4-BE49-F238E27FC236}">
                  <a16:creationId xmlns:a16="http://schemas.microsoft.com/office/drawing/2014/main" id="{E6EC4639-8097-E745-8ACB-C516C26F07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9" name="TextBox 164">
              <a:extLst>
                <a:ext uri="{FF2B5EF4-FFF2-40B4-BE49-F238E27FC236}">
                  <a16:creationId xmlns:a16="http://schemas.microsoft.com/office/drawing/2014/main" id="{CA29772A-FC6C-C040-B220-6B226D4C96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90" name="TextBox 166">
              <a:extLst>
                <a:ext uri="{FF2B5EF4-FFF2-40B4-BE49-F238E27FC236}">
                  <a16:creationId xmlns:a16="http://schemas.microsoft.com/office/drawing/2014/main" id="{CF20C9A2-D9E0-6141-87F2-D18C4B0EE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91" name="TextBox 168">
              <a:extLst>
                <a:ext uri="{FF2B5EF4-FFF2-40B4-BE49-F238E27FC236}">
                  <a16:creationId xmlns:a16="http://schemas.microsoft.com/office/drawing/2014/main" id="{62A26509-7851-3040-8E32-F77AA050B1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92" name="TextBox 170">
              <a:extLst>
                <a:ext uri="{FF2B5EF4-FFF2-40B4-BE49-F238E27FC236}">
                  <a16:creationId xmlns:a16="http://schemas.microsoft.com/office/drawing/2014/main" id="{43ADADD4-42D6-FF47-951C-377E593BB3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9368" name="Group 172">
            <a:extLst>
              <a:ext uri="{FF2B5EF4-FFF2-40B4-BE49-F238E27FC236}">
                <a16:creationId xmlns:a16="http://schemas.microsoft.com/office/drawing/2014/main" id="{F136AAFA-0BD6-024C-B5B3-8ED91642EB9E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99383" name="TextBox 174">
              <a:extLst>
                <a:ext uri="{FF2B5EF4-FFF2-40B4-BE49-F238E27FC236}">
                  <a16:creationId xmlns:a16="http://schemas.microsoft.com/office/drawing/2014/main" id="{256A7AA2-6A50-BA4B-BADD-7B915F5D3F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4" name="TextBox 175">
              <a:extLst>
                <a:ext uri="{FF2B5EF4-FFF2-40B4-BE49-F238E27FC236}">
                  <a16:creationId xmlns:a16="http://schemas.microsoft.com/office/drawing/2014/main" id="{9C890B5B-7EF8-2048-BC1A-8663DAAF8B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5" name="TextBox 177">
              <a:extLst>
                <a:ext uri="{FF2B5EF4-FFF2-40B4-BE49-F238E27FC236}">
                  <a16:creationId xmlns:a16="http://schemas.microsoft.com/office/drawing/2014/main" id="{8CC4E441-8E6E-B94A-99B3-058319260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6" name="TextBox 178">
              <a:extLst>
                <a:ext uri="{FF2B5EF4-FFF2-40B4-BE49-F238E27FC236}">
                  <a16:creationId xmlns:a16="http://schemas.microsoft.com/office/drawing/2014/main" id="{B73AE0AC-5F39-244F-9942-807A5C254A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7" name="TextBox 180">
              <a:extLst>
                <a:ext uri="{FF2B5EF4-FFF2-40B4-BE49-F238E27FC236}">
                  <a16:creationId xmlns:a16="http://schemas.microsoft.com/office/drawing/2014/main" id="{0E5746A8-3757-F244-A1DE-C5F02B8F64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99369" name="Group 171">
            <a:extLst>
              <a:ext uri="{FF2B5EF4-FFF2-40B4-BE49-F238E27FC236}">
                <a16:creationId xmlns:a16="http://schemas.microsoft.com/office/drawing/2014/main" id="{329B167D-F09D-014C-AB51-C0426FCFBFA2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99378" name="TextBox 173">
              <a:extLst>
                <a:ext uri="{FF2B5EF4-FFF2-40B4-BE49-F238E27FC236}">
                  <a16:creationId xmlns:a16="http://schemas.microsoft.com/office/drawing/2014/main" id="{A3750FDC-FC85-824C-A7B6-4D41B43DA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79" name="TextBox 176">
              <a:extLst>
                <a:ext uri="{FF2B5EF4-FFF2-40B4-BE49-F238E27FC236}">
                  <a16:creationId xmlns:a16="http://schemas.microsoft.com/office/drawing/2014/main" id="{F3764E59-E94F-AA44-9911-23EF24BC1A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0" name="TextBox 179">
              <a:extLst>
                <a:ext uri="{FF2B5EF4-FFF2-40B4-BE49-F238E27FC236}">
                  <a16:creationId xmlns:a16="http://schemas.microsoft.com/office/drawing/2014/main" id="{7C9FDB33-368D-E741-AAA8-F8F25DF73E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81" name="TextBox 182">
              <a:extLst>
                <a:ext uri="{FF2B5EF4-FFF2-40B4-BE49-F238E27FC236}">
                  <a16:creationId xmlns:a16="http://schemas.microsoft.com/office/drawing/2014/main" id="{07EFB5BF-7FC9-BC43-98E4-EA131888AF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82" name="TextBox 188">
              <a:extLst>
                <a:ext uri="{FF2B5EF4-FFF2-40B4-BE49-F238E27FC236}">
                  <a16:creationId xmlns:a16="http://schemas.microsoft.com/office/drawing/2014/main" id="{19414F64-FCE9-4742-8B9E-E9711ED853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99370" name="Group 81">
            <a:extLst>
              <a:ext uri="{FF2B5EF4-FFF2-40B4-BE49-F238E27FC236}">
                <a16:creationId xmlns:a16="http://schemas.microsoft.com/office/drawing/2014/main" id="{C3163A8D-AC5E-FF49-88B9-4163D9908E7F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99375" name="TextBox 2">
              <a:extLst>
                <a:ext uri="{FF2B5EF4-FFF2-40B4-BE49-F238E27FC236}">
                  <a16:creationId xmlns:a16="http://schemas.microsoft.com/office/drawing/2014/main" id="{BB61288C-E826-1F4E-A5EC-C21590514C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0 0 1 1 1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1 1 1 0 0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0 0 1 0 0</a:t>
              </a:r>
            </a:p>
          </p:txBody>
        </p:sp>
        <p:cxnSp>
          <p:nvCxnSpPr>
            <p:cNvPr id="99376" name="Straight Connector 78">
              <a:extLst>
                <a:ext uri="{FF2B5EF4-FFF2-40B4-BE49-F238E27FC236}">
                  <a16:creationId xmlns:a16="http://schemas.microsoft.com/office/drawing/2014/main" id="{C4E493C2-4515-6648-8F1A-4CCAF05D914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99377" name="TextBox 79">
              <a:extLst>
                <a:ext uri="{FF2B5EF4-FFF2-40B4-BE49-F238E27FC236}">
                  <a16:creationId xmlns:a16="http://schemas.microsoft.com/office/drawing/2014/main" id="{5FF2D386-69C3-5440-ACAE-B97CCB5991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99371" name="TextBox 76">
            <a:extLst>
              <a:ext uri="{FF2B5EF4-FFF2-40B4-BE49-F238E27FC236}">
                <a16:creationId xmlns:a16="http://schemas.microsoft.com/office/drawing/2014/main" id="{9D9E40A7-BC50-9B40-8BD7-73E6F2B48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99372" name="TextBox 161">
            <a:extLst>
              <a:ext uri="{FF2B5EF4-FFF2-40B4-BE49-F238E27FC236}">
                <a16:creationId xmlns:a16="http://schemas.microsoft.com/office/drawing/2014/main" id="{7357DB29-C4D0-5548-8090-E6AE0FB3CD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5038" y="6443663"/>
            <a:ext cx="989012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99373" name="Oval 113">
            <a:extLst>
              <a:ext uri="{FF2B5EF4-FFF2-40B4-BE49-F238E27FC236}">
                <a16:creationId xmlns:a16="http://schemas.microsoft.com/office/drawing/2014/main" id="{06751750-7A6E-0F4C-8851-9A3ACFB05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9374" name="Oval 113">
            <a:extLst>
              <a:ext uri="{FF2B5EF4-FFF2-40B4-BE49-F238E27FC236}">
                <a16:creationId xmlns:a16="http://schemas.microsoft.com/office/drawing/2014/main" id="{61A909EA-DB4F-DC4A-A237-31B7E80B3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3" name="Title 1">
            <a:extLst>
              <a:ext uri="{FF2B5EF4-FFF2-40B4-BE49-F238E27FC236}">
                <a16:creationId xmlns:a16="http://schemas.microsoft.com/office/drawing/2014/main" id="{9D369385-3ADB-2541-9C34-A8483DF88BE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Analogy: Another Way to Do Subtraction</a:t>
            </a:r>
          </a:p>
        </p:txBody>
      </p:sp>
      <p:sp>
        <p:nvSpPr>
          <p:cNvPr id="100354" name="TextBox 3">
            <a:extLst>
              <a:ext uri="{FF2B5EF4-FFF2-40B4-BE49-F238E27FC236}">
                <a16:creationId xmlns:a16="http://schemas.microsoft.com/office/drawing/2014/main" id="{93898F9A-ADF4-E844-8E0C-4904F43E1C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85889" y="1600201"/>
            <a:ext cx="847539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82 – 64 =  82 + (99 – 64) +1 - 100    </a:t>
            </a:r>
          </a:p>
        </p:txBody>
      </p:sp>
      <p:sp>
        <p:nvSpPr>
          <p:cNvPr id="100355" name="TextBox 5">
            <a:extLst>
              <a:ext uri="{FF2B5EF4-FFF2-40B4-BE49-F238E27FC236}">
                <a16:creationId xmlns:a16="http://schemas.microsoft.com/office/drawing/2014/main" id="{FF64033B-0443-0242-B7A1-9F70C670A5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2667001"/>
            <a:ext cx="499688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+ 35 + 1 - 100  </a:t>
            </a:r>
          </a:p>
        </p:txBody>
      </p:sp>
      <p:sp>
        <p:nvSpPr>
          <p:cNvPr id="100356" name="TextBox 6">
            <a:extLst>
              <a:ext uri="{FF2B5EF4-FFF2-40B4-BE49-F238E27FC236}">
                <a16:creationId xmlns:a16="http://schemas.microsoft.com/office/drawing/2014/main" id="{C90B6D05-7A04-9146-A862-0A38B3D6FD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4800601"/>
            <a:ext cx="3209725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118 - 100  </a:t>
            </a:r>
          </a:p>
        </p:txBody>
      </p:sp>
      <p:sp>
        <p:nvSpPr>
          <p:cNvPr id="24582" name="TextBox 7">
            <a:extLst>
              <a:ext uri="{FF2B5EF4-FFF2-40B4-BE49-F238E27FC236}">
                <a16:creationId xmlns:a16="http://schemas.microsoft.com/office/drawing/2014/main" id="{50E4BF9E-2887-1A46-843D-55366E1AC4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53200" y="1066801"/>
            <a:ext cx="21463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9’s complement</a:t>
            </a:r>
          </a:p>
        </p:txBody>
      </p:sp>
      <p:sp>
        <p:nvSpPr>
          <p:cNvPr id="100358" name="TextBox 8">
            <a:extLst>
              <a:ext uri="{FF2B5EF4-FFF2-40B4-BE49-F238E27FC236}">
                <a16:creationId xmlns:a16="http://schemas.microsoft.com/office/drawing/2014/main" id="{5859D9EB-D363-434A-965E-B2704EA1B8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9" y="3810001"/>
            <a:ext cx="4113627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82 + 36 - 100  </a:t>
            </a:r>
          </a:p>
        </p:txBody>
      </p:sp>
      <p:sp>
        <p:nvSpPr>
          <p:cNvPr id="100359" name="TextBox 9">
            <a:extLst>
              <a:ext uri="{FF2B5EF4-FFF2-40B4-BE49-F238E27FC236}">
                <a16:creationId xmlns:a16="http://schemas.microsoft.com/office/drawing/2014/main" id="{E6845B79-C8FD-E743-A79B-EFC29B3753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4688" y="5630864"/>
            <a:ext cx="1631950" cy="769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4400" b="0">
                <a:latin typeface="Times" pitchFamily="2" charset="0"/>
              </a:rPr>
              <a:t>=    18</a:t>
            </a:r>
          </a:p>
        </p:txBody>
      </p:sp>
      <p:sp>
        <p:nvSpPr>
          <p:cNvPr id="100360" name="Oval 10">
            <a:extLst>
              <a:ext uri="{FF2B5EF4-FFF2-40B4-BE49-F238E27FC236}">
                <a16:creationId xmlns:a16="http://schemas.microsoft.com/office/drawing/2014/main" id="{86766C79-783F-E44F-B2AB-6934B95852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97450" y="1509714"/>
            <a:ext cx="2141538" cy="1012825"/>
          </a:xfrm>
          <a:prstGeom prst="ellipse">
            <a:avLst/>
          </a:prstGeom>
          <a:solidFill>
            <a:srgbClr val="008000">
              <a:alpha val="27058"/>
            </a:srgbClr>
          </a:solidFill>
          <a:ln w="38100">
            <a:solidFill>
              <a:srgbClr val="008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4587" name="TextBox 12">
            <a:extLst>
              <a:ext uri="{FF2B5EF4-FFF2-40B4-BE49-F238E27FC236}">
                <a16:creationId xmlns:a16="http://schemas.microsoft.com/office/drawing/2014/main" id="{50B6C3A9-DE9D-A24C-B988-79209267F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4038601"/>
            <a:ext cx="25701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Add the first two.</a:t>
            </a:r>
          </a:p>
        </p:txBody>
      </p:sp>
      <p:sp>
        <p:nvSpPr>
          <p:cNvPr id="24588" name="TextBox 13">
            <a:extLst>
              <a:ext uri="{FF2B5EF4-FFF2-40B4-BE49-F238E27FC236}">
                <a16:creationId xmlns:a16="http://schemas.microsoft.com/office/drawing/2014/main" id="{23E59C56-8E1B-5B45-B35F-8B0CD9ACE4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18289" y="4943476"/>
            <a:ext cx="3449637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Just delete the leading 1.</a:t>
            </a:r>
          </a:p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// No need to subtract 100.</a:t>
            </a:r>
          </a:p>
        </p:txBody>
      </p:sp>
      <p:sp>
        <p:nvSpPr>
          <p:cNvPr id="100363" name="Oval 2">
            <a:extLst>
              <a:ext uri="{FF2B5EF4-FFF2-40B4-BE49-F238E27FC236}">
                <a16:creationId xmlns:a16="http://schemas.microsoft.com/office/drawing/2014/main" id="{16A3E1AE-C28D-1447-9628-6A398A5096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3188" y="1684339"/>
            <a:ext cx="730250" cy="617537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4" name="Oval 2">
            <a:extLst>
              <a:ext uri="{FF2B5EF4-FFF2-40B4-BE49-F238E27FC236}">
                <a16:creationId xmlns:a16="http://schemas.microsoft.com/office/drawing/2014/main" id="{31894CE3-E52F-F34C-AEFB-49DE7DCEAD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05075" y="1638300"/>
            <a:ext cx="731838" cy="617538"/>
          </a:xfrm>
          <a:prstGeom prst="ellipse">
            <a:avLst/>
          </a:prstGeom>
          <a:solidFill>
            <a:srgbClr val="FFC000">
              <a:alpha val="27058"/>
            </a:srgbClr>
          </a:solidFill>
          <a:ln w="38100">
            <a:solidFill>
              <a:srgbClr val="FFC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5" name="Oval 2">
            <a:extLst>
              <a:ext uri="{FF2B5EF4-FFF2-40B4-BE49-F238E27FC236}">
                <a16:creationId xmlns:a16="http://schemas.microsoft.com/office/drawing/2014/main" id="{2A124673-E593-2449-97FB-C5A6C32E45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05239" y="1638300"/>
            <a:ext cx="731837" cy="617538"/>
          </a:xfrm>
          <a:prstGeom prst="ellipse">
            <a:avLst/>
          </a:prstGeom>
          <a:solidFill>
            <a:srgbClr val="FF0000">
              <a:alpha val="27058"/>
            </a:srgbClr>
          </a:solidFill>
          <a:ln w="38100">
            <a:solidFill>
              <a:srgbClr val="FF000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0366" name="Oval 2">
            <a:extLst>
              <a:ext uri="{FF2B5EF4-FFF2-40B4-BE49-F238E27FC236}">
                <a16:creationId xmlns:a16="http://schemas.microsoft.com/office/drawing/2014/main" id="{DD8B353C-143F-0149-BE7C-DC9D299CB1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0" y="1647825"/>
            <a:ext cx="731838" cy="617538"/>
          </a:xfrm>
          <a:prstGeom prst="ellipse">
            <a:avLst/>
          </a:prstGeom>
          <a:solidFill>
            <a:srgbClr val="7030A0">
              <a:alpha val="27058"/>
            </a:srgbClr>
          </a:solidFill>
          <a:ln w="38100">
            <a:solidFill>
              <a:srgbClr val="7030A0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1" name="Oval 10">
            <a:extLst>
              <a:ext uri="{FF2B5EF4-FFF2-40B4-BE49-F238E27FC236}">
                <a16:creationId xmlns:a16="http://schemas.microsoft.com/office/drawing/2014/main" id="{8F591B91-1BDA-FB49-A836-182D8B124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0" y="2589214"/>
            <a:ext cx="1600200" cy="935037"/>
          </a:xfrm>
          <a:prstGeom prst="ellipse">
            <a:avLst/>
          </a:prstGeom>
          <a:solidFill>
            <a:schemeClr val="bg1">
              <a:lumMod val="65000"/>
              <a:alpha val="27058"/>
            </a:schemeClr>
          </a:solidFill>
          <a:ln w="38100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22" name="TextBox 11">
            <a:extLst>
              <a:ext uri="{FF2B5EF4-FFF2-40B4-BE49-F238E27FC236}">
                <a16:creationId xmlns:a16="http://schemas.microsoft.com/office/drawing/2014/main" id="{FE8F8EC9-2DD0-9947-A4A8-302983D975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414" y="3284538"/>
            <a:ext cx="230187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r>
              <a:rPr lang="en-US" altLang="en-US" b="0" dirty="0">
                <a:solidFill>
                  <a:schemeClr val="tx1">
                    <a:lumMod val="50000"/>
                    <a:lumOff val="50000"/>
                  </a:schemeClr>
                </a:solidFill>
                <a:latin typeface="Times" pitchFamily="2" charset="0"/>
              </a:rPr>
              <a:t>10’s complement</a:t>
            </a:r>
          </a:p>
        </p:txBody>
      </p:sp>
      <p:sp>
        <p:nvSpPr>
          <p:cNvPr id="24" name="Oval 2">
            <a:extLst>
              <a:ext uri="{FF2B5EF4-FFF2-40B4-BE49-F238E27FC236}">
                <a16:creationId xmlns:a16="http://schemas.microsoft.com/office/drawing/2014/main" id="{BE9114B7-2BEE-D94C-8E44-F8F288D12C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8714" y="4886326"/>
            <a:ext cx="579437" cy="555625"/>
          </a:xfrm>
          <a:prstGeom prst="ellipse">
            <a:avLst/>
          </a:prstGeom>
          <a:solidFill>
            <a:schemeClr val="bg1">
              <a:lumMod val="65000"/>
              <a:alpha val="27058"/>
            </a:schemeClr>
          </a:solidFill>
          <a:ln w="38100">
            <a:solidFill>
              <a:schemeClr val="bg1">
                <a:lumMod val="65000"/>
              </a:schemeClr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  <a:defRPr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9" name="Picture 11">
            <a:extLst>
              <a:ext uri="{FF2B5EF4-FFF2-40B4-BE49-F238E27FC236}">
                <a16:creationId xmlns:a16="http://schemas.microsoft.com/office/drawing/2014/main" id="{DC610114-71A6-CC4B-8D0C-78A5C67DBF8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05100" y="987425"/>
            <a:ext cx="5829300" cy="521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0" name="TextBox 125">
            <a:extLst>
              <a:ext uri="{FF2B5EF4-FFF2-40B4-BE49-F238E27FC236}">
                <a16:creationId xmlns:a16="http://schemas.microsoft.com/office/drawing/2014/main" id="{C2A9EB0A-A971-9F4D-9E44-73000805B6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70800" y="6473826"/>
            <a:ext cx="23876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Table 3.2 from the textbook ]</a:t>
            </a:r>
          </a:p>
        </p:txBody>
      </p:sp>
      <p:sp>
        <p:nvSpPr>
          <p:cNvPr id="27651" name="Title 1">
            <a:extLst>
              <a:ext uri="{FF2B5EF4-FFF2-40B4-BE49-F238E27FC236}">
                <a16:creationId xmlns:a16="http://schemas.microsoft.com/office/drawing/2014/main" id="{63F5E64B-0BDF-DB42-8776-8BE30C2F7CE0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>
                <a:solidFill>
                  <a:schemeClr val="tx2"/>
                </a:solidFill>
              </a:rPr>
              <a:t>Interpretation of four-bit signed integers</a:t>
            </a:r>
            <a:endParaRPr lang="en-US" altLang="en-US" sz="3200"/>
          </a:p>
        </p:txBody>
      </p:sp>
      <p:sp>
        <p:nvSpPr>
          <p:cNvPr id="2" name="TextBox 4">
            <a:extLst>
              <a:ext uri="{FF2B5EF4-FFF2-40B4-BE49-F238E27FC236}">
                <a16:creationId xmlns:a16="http://schemas.microsoft.com/office/drawing/2014/main" id="{72BC7E31-CD11-2C0F-A372-825C4D1B03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6091535"/>
            <a:ext cx="81724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Note that each table includes both positive and negative integers.</a:t>
            </a:r>
          </a:p>
        </p:txBody>
      </p:sp>
    </p:spTree>
    <p:extLst>
      <p:ext uri="{BB962C8B-B14F-4D97-AF65-F5344CB8AC3E}">
        <p14:creationId xmlns:p14="http://schemas.microsoft.com/office/powerpoint/2010/main" val="1404521422"/>
      </p:ext>
    </p:extLst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01" name="Title 1">
            <a:extLst>
              <a:ext uri="{FF2B5EF4-FFF2-40B4-BE49-F238E27FC236}">
                <a16:creationId xmlns:a16="http://schemas.microsoft.com/office/drawing/2014/main" id="{4944CE1C-A485-3C40-AF67-2541419F784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2402" name="Group 181">
            <a:extLst>
              <a:ext uri="{FF2B5EF4-FFF2-40B4-BE49-F238E27FC236}">
                <a16:creationId xmlns:a16="http://schemas.microsoft.com/office/drawing/2014/main" id="{8A4DAE65-5259-BB41-83C6-705ED7276FDF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2545" name="TextBox 183">
              <a:extLst>
                <a:ext uri="{FF2B5EF4-FFF2-40B4-BE49-F238E27FC236}">
                  <a16:creationId xmlns:a16="http://schemas.microsoft.com/office/drawing/2014/main" id="{A6760FDD-BE8A-BE44-B097-FEEF0F8995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6" name="TextBox 184">
              <a:extLst>
                <a:ext uri="{FF2B5EF4-FFF2-40B4-BE49-F238E27FC236}">
                  <a16:creationId xmlns:a16="http://schemas.microsoft.com/office/drawing/2014/main" id="{1A9CA0D2-6A22-BF4D-8474-57B63313C9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7" name="TextBox 185">
              <a:extLst>
                <a:ext uri="{FF2B5EF4-FFF2-40B4-BE49-F238E27FC236}">
                  <a16:creationId xmlns:a16="http://schemas.microsoft.com/office/drawing/2014/main" id="{AE7FEE61-463A-1D41-94E3-2D931C3F0B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548" name="TextBox 186">
              <a:extLst>
                <a:ext uri="{FF2B5EF4-FFF2-40B4-BE49-F238E27FC236}">
                  <a16:creationId xmlns:a16="http://schemas.microsoft.com/office/drawing/2014/main" id="{6103A86D-9595-0D4C-8094-70119A20EB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549" name="TextBox 187">
              <a:extLst>
                <a:ext uri="{FF2B5EF4-FFF2-40B4-BE49-F238E27FC236}">
                  <a16:creationId xmlns:a16="http://schemas.microsoft.com/office/drawing/2014/main" id="{86E47239-740F-EE40-A907-DF182D3FED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2403" name="Freeform 15">
            <a:extLst>
              <a:ext uri="{FF2B5EF4-FFF2-40B4-BE49-F238E27FC236}">
                <a16:creationId xmlns:a16="http://schemas.microsoft.com/office/drawing/2014/main" id="{C4D38572-65C7-8445-B74B-AD462E8A03EC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04" name="Group 4">
            <a:extLst>
              <a:ext uri="{FF2B5EF4-FFF2-40B4-BE49-F238E27FC236}">
                <a16:creationId xmlns:a16="http://schemas.microsoft.com/office/drawing/2014/main" id="{3771853F-A574-684B-B908-D5A3233C1156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2543" name="Rectangle 84">
              <a:extLst>
                <a:ext uri="{FF2B5EF4-FFF2-40B4-BE49-F238E27FC236}">
                  <a16:creationId xmlns:a16="http://schemas.microsoft.com/office/drawing/2014/main" id="{7E85E3D5-A4A0-9246-A33C-AB24BCBE2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4" name="Rectangle 85">
              <a:extLst>
                <a:ext uri="{FF2B5EF4-FFF2-40B4-BE49-F238E27FC236}">
                  <a16:creationId xmlns:a16="http://schemas.microsoft.com/office/drawing/2014/main" id="{5FE01CDB-994F-444B-B877-A4BF726B8E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5" name="Group 7">
            <a:extLst>
              <a:ext uri="{FF2B5EF4-FFF2-40B4-BE49-F238E27FC236}">
                <a16:creationId xmlns:a16="http://schemas.microsoft.com/office/drawing/2014/main" id="{7EDB89A1-984F-484B-9901-27F60871B6E1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2541" name="Rectangle 92">
              <a:extLst>
                <a:ext uri="{FF2B5EF4-FFF2-40B4-BE49-F238E27FC236}">
                  <a16:creationId xmlns:a16="http://schemas.microsoft.com/office/drawing/2014/main" id="{41B9B7A7-E972-8145-AF8F-36F8B589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2" name="Rectangle 93">
              <a:extLst>
                <a:ext uri="{FF2B5EF4-FFF2-40B4-BE49-F238E27FC236}">
                  <a16:creationId xmlns:a16="http://schemas.microsoft.com/office/drawing/2014/main" id="{C876CC13-0925-6F4E-8035-AEBC14621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2406" name="Rectangle 95">
            <a:extLst>
              <a:ext uri="{FF2B5EF4-FFF2-40B4-BE49-F238E27FC236}">
                <a16:creationId xmlns:a16="http://schemas.microsoft.com/office/drawing/2014/main" id="{C835D346-148D-384B-BCEB-7B7424AC60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2407" name="Group 11">
            <a:extLst>
              <a:ext uri="{FF2B5EF4-FFF2-40B4-BE49-F238E27FC236}">
                <a16:creationId xmlns:a16="http://schemas.microsoft.com/office/drawing/2014/main" id="{D8EAA6D0-CD77-F541-8F6A-A38D1BC73C3A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2539" name="Rectangle 104">
              <a:extLst>
                <a:ext uri="{FF2B5EF4-FFF2-40B4-BE49-F238E27FC236}">
                  <a16:creationId xmlns:a16="http://schemas.microsoft.com/office/drawing/2014/main" id="{0D13E64B-4F04-684A-95BD-5A86D821B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40" name="Rectangle 105">
              <a:extLst>
                <a:ext uri="{FF2B5EF4-FFF2-40B4-BE49-F238E27FC236}">
                  <a16:creationId xmlns:a16="http://schemas.microsoft.com/office/drawing/2014/main" id="{A8C6FF0E-0225-7249-9561-68C769054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8" name="Group 14">
            <a:extLst>
              <a:ext uri="{FF2B5EF4-FFF2-40B4-BE49-F238E27FC236}">
                <a16:creationId xmlns:a16="http://schemas.microsoft.com/office/drawing/2014/main" id="{1CE1FA35-41F6-384E-9A9B-50386787AB39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2537" name="Rectangle 84">
              <a:extLst>
                <a:ext uri="{FF2B5EF4-FFF2-40B4-BE49-F238E27FC236}">
                  <a16:creationId xmlns:a16="http://schemas.microsoft.com/office/drawing/2014/main" id="{E7D47D2A-3C16-5949-80E1-E86196A2ED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8" name="Rectangle 85">
              <a:extLst>
                <a:ext uri="{FF2B5EF4-FFF2-40B4-BE49-F238E27FC236}">
                  <a16:creationId xmlns:a16="http://schemas.microsoft.com/office/drawing/2014/main" id="{48CF3B8A-B63F-B245-BE04-98BAF20E9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09" name="Group 17">
            <a:extLst>
              <a:ext uri="{FF2B5EF4-FFF2-40B4-BE49-F238E27FC236}">
                <a16:creationId xmlns:a16="http://schemas.microsoft.com/office/drawing/2014/main" id="{585A2510-8061-204C-988B-C21C37DA77C1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2535" name="Rectangle 84">
              <a:extLst>
                <a:ext uri="{FF2B5EF4-FFF2-40B4-BE49-F238E27FC236}">
                  <a16:creationId xmlns:a16="http://schemas.microsoft.com/office/drawing/2014/main" id="{3C7257BE-0455-6A45-9E72-E48E8D981D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6" name="Rectangle 85">
              <a:extLst>
                <a:ext uri="{FF2B5EF4-FFF2-40B4-BE49-F238E27FC236}">
                  <a16:creationId xmlns:a16="http://schemas.microsoft.com/office/drawing/2014/main" id="{5D74780F-8C8A-D742-8C69-E041F203E1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0" name="Group 20">
            <a:extLst>
              <a:ext uri="{FF2B5EF4-FFF2-40B4-BE49-F238E27FC236}">
                <a16:creationId xmlns:a16="http://schemas.microsoft.com/office/drawing/2014/main" id="{5A3473CB-B9AE-9747-B0F1-0CA8586B4E35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2533" name="Rectangle 84">
              <a:extLst>
                <a:ext uri="{FF2B5EF4-FFF2-40B4-BE49-F238E27FC236}">
                  <a16:creationId xmlns:a16="http://schemas.microsoft.com/office/drawing/2014/main" id="{780BED2F-3FF2-7640-A209-FC586CC24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4" name="Rectangle 85">
              <a:extLst>
                <a:ext uri="{FF2B5EF4-FFF2-40B4-BE49-F238E27FC236}">
                  <a16:creationId xmlns:a16="http://schemas.microsoft.com/office/drawing/2014/main" id="{17B8166E-14AD-CA40-8E62-BAFCB13D3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1" name="Group 23">
            <a:extLst>
              <a:ext uri="{FF2B5EF4-FFF2-40B4-BE49-F238E27FC236}">
                <a16:creationId xmlns:a16="http://schemas.microsoft.com/office/drawing/2014/main" id="{15E669FB-BC8F-D841-A902-6476D59A4F1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2531" name="Rectangle 84">
              <a:extLst>
                <a:ext uri="{FF2B5EF4-FFF2-40B4-BE49-F238E27FC236}">
                  <a16:creationId xmlns:a16="http://schemas.microsoft.com/office/drawing/2014/main" id="{DF5A669B-C296-9B48-A2C9-78473BE357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32" name="Rectangle 85">
              <a:extLst>
                <a:ext uri="{FF2B5EF4-FFF2-40B4-BE49-F238E27FC236}">
                  <a16:creationId xmlns:a16="http://schemas.microsoft.com/office/drawing/2014/main" id="{11C12D9B-3B48-FD4A-98A0-1C9A48665D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2" name="Group 26">
            <a:extLst>
              <a:ext uri="{FF2B5EF4-FFF2-40B4-BE49-F238E27FC236}">
                <a16:creationId xmlns:a16="http://schemas.microsoft.com/office/drawing/2014/main" id="{D5CFC78E-4434-A947-9401-5268BB21D6BF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2526" name="Line 57">
              <a:extLst>
                <a:ext uri="{FF2B5EF4-FFF2-40B4-BE49-F238E27FC236}">
                  <a16:creationId xmlns:a16="http://schemas.microsoft.com/office/drawing/2014/main" id="{EEA7388C-25FF-AC42-9A7D-3551048C54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7" name="Line 57">
              <a:extLst>
                <a:ext uri="{FF2B5EF4-FFF2-40B4-BE49-F238E27FC236}">
                  <a16:creationId xmlns:a16="http://schemas.microsoft.com/office/drawing/2014/main" id="{A7579A5E-7CC1-5B48-B1B3-0639AA6DFE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8" name="Line 57">
              <a:extLst>
                <a:ext uri="{FF2B5EF4-FFF2-40B4-BE49-F238E27FC236}">
                  <a16:creationId xmlns:a16="http://schemas.microsoft.com/office/drawing/2014/main" id="{1F13CA87-231F-E14C-9BA2-0271DEC94B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9" name="Line 57">
              <a:extLst>
                <a:ext uri="{FF2B5EF4-FFF2-40B4-BE49-F238E27FC236}">
                  <a16:creationId xmlns:a16="http://schemas.microsoft.com/office/drawing/2014/main" id="{019806CA-A2A0-AF49-A7D1-99C115A9F5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0" name="Line 57">
              <a:extLst>
                <a:ext uri="{FF2B5EF4-FFF2-40B4-BE49-F238E27FC236}">
                  <a16:creationId xmlns:a16="http://schemas.microsoft.com/office/drawing/2014/main" id="{E4E435E6-5607-0747-8AB5-055343B5D3F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13" name="Group 32">
            <a:extLst>
              <a:ext uri="{FF2B5EF4-FFF2-40B4-BE49-F238E27FC236}">
                <a16:creationId xmlns:a16="http://schemas.microsoft.com/office/drawing/2014/main" id="{534D2E0E-012B-D24F-B11A-1C832195B092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2524" name="Rectangle 84">
              <a:extLst>
                <a:ext uri="{FF2B5EF4-FFF2-40B4-BE49-F238E27FC236}">
                  <a16:creationId xmlns:a16="http://schemas.microsoft.com/office/drawing/2014/main" id="{C2D86694-BF82-5B49-B65C-2D915C986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5" name="Rectangle 85">
              <a:extLst>
                <a:ext uri="{FF2B5EF4-FFF2-40B4-BE49-F238E27FC236}">
                  <a16:creationId xmlns:a16="http://schemas.microsoft.com/office/drawing/2014/main" id="{42004CE6-B9E8-9841-99F1-5ACEEF059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4" name="Group 35">
            <a:extLst>
              <a:ext uri="{FF2B5EF4-FFF2-40B4-BE49-F238E27FC236}">
                <a16:creationId xmlns:a16="http://schemas.microsoft.com/office/drawing/2014/main" id="{D1E3F7AA-3A5D-1F43-941A-72FA11785ED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2522" name="Rectangle 84">
              <a:extLst>
                <a:ext uri="{FF2B5EF4-FFF2-40B4-BE49-F238E27FC236}">
                  <a16:creationId xmlns:a16="http://schemas.microsoft.com/office/drawing/2014/main" id="{C3939B84-9300-6B41-B8D5-2C92B04444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3" name="Rectangle 85">
              <a:extLst>
                <a:ext uri="{FF2B5EF4-FFF2-40B4-BE49-F238E27FC236}">
                  <a16:creationId xmlns:a16="http://schemas.microsoft.com/office/drawing/2014/main" id="{6527E9FA-93A8-354A-8F85-7222B8F05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5" name="Group 38">
            <a:extLst>
              <a:ext uri="{FF2B5EF4-FFF2-40B4-BE49-F238E27FC236}">
                <a16:creationId xmlns:a16="http://schemas.microsoft.com/office/drawing/2014/main" id="{82BDF062-88D9-2B4C-B96F-37C924EDDC9B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2520" name="Rectangle 84">
              <a:extLst>
                <a:ext uri="{FF2B5EF4-FFF2-40B4-BE49-F238E27FC236}">
                  <a16:creationId xmlns:a16="http://schemas.microsoft.com/office/drawing/2014/main" id="{3A28DBFD-C61E-634E-9DE8-A5FD4426F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21" name="Rectangle 85">
              <a:extLst>
                <a:ext uri="{FF2B5EF4-FFF2-40B4-BE49-F238E27FC236}">
                  <a16:creationId xmlns:a16="http://schemas.microsoft.com/office/drawing/2014/main" id="{A0DF13DE-B8CA-FA44-9596-2DF34238F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6" name="Group 41">
            <a:extLst>
              <a:ext uri="{FF2B5EF4-FFF2-40B4-BE49-F238E27FC236}">
                <a16:creationId xmlns:a16="http://schemas.microsoft.com/office/drawing/2014/main" id="{68A8D71E-F247-DA4B-AE18-5CC0F4481EED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2518" name="Rectangle 84">
              <a:extLst>
                <a:ext uri="{FF2B5EF4-FFF2-40B4-BE49-F238E27FC236}">
                  <a16:creationId xmlns:a16="http://schemas.microsoft.com/office/drawing/2014/main" id="{691FC762-344F-B445-845D-DDA5347F17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19" name="Rectangle 85">
              <a:extLst>
                <a:ext uri="{FF2B5EF4-FFF2-40B4-BE49-F238E27FC236}">
                  <a16:creationId xmlns:a16="http://schemas.microsoft.com/office/drawing/2014/main" id="{DEE50FE1-2310-0C48-8354-2208D31EA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7" name="Group 44">
            <a:extLst>
              <a:ext uri="{FF2B5EF4-FFF2-40B4-BE49-F238E27FC236}">
                <a16:creationId xmlns:a16="http://schemas.microsoft.com/office/drawing/2014/main" id="{C5A492D7-06D7-1542-895B-F0D4953C701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2516" name="Rectangle 84">
              <a:extLst>
                <a:ext uri="{FF2B5EF4-FFF2-40B4-BE49-F238E27FC236}">
                  <a16:creationId xmlns:a16="http://schemas.microsoft.com/office/drawing/2014/main" id="{619748C7-AB2E-544A-825B-F86C70A7C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2517" name="Rectangle 85">
              <a:extLst>
                <a:ext uri="{FF2B5EF4-FFF2-40B4-BE49-F238E27FC236}">
                  <a16:creationId xmlns:a16="http://schemas.microsoft.com/office/drawing/2014/main" id="{D56323E4-199A-214A-B9B7-66EDB28F4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2418" name="Group 47">
            <a:extLst>
              <a:ext uri="{FF2B5EF4-FFF2-40B4-BE49-F238E27FC236}">
                <a16:creationId xmlns:a16="http://schemas.microsoft.com/office/drawing/2014/main" id="{035B009C-EF0B-B54E-B18C-2BCB24A6ABF7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2511" name="Line 57">
              <a:extLst>
                <a:ext uri="{FF2B5EF4-FFF2-40B4-BE49-F238E27FC236}">
                  <a16:creationId xmlns:a16="http://schemas.microsoft.com/office/drawing/2014/main" id="{93603C14-2957-0346-87E7-4B7227BDDC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2" name="Line 57">
              <a:extLst>
                <a:ext uri="{FF2B5EF4-FFF2-40B4-BE49-F238E27FC236}">
                  <a16:creationId xmlns:a16="http://schemas.microsoft.com/office/drawing/2014/main" id="{87F51CE1-A6B3-1A45-84A2-8951A80229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3" name="Line 57">
              <a:extLst>
                <a:ext uri="{FF2B5EF4-FFF2-40B4-BE49-F238E27FC236}">
                  <a16:creationId xmlns:a16="http://schemas.microsoft.com/office/drawing/2014/main" id="{9B50B700-F071-A244-93B6-E5119EE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4" name="Line 57">
              <a:extLst>
                <a:ext uri="{FF2B5EF4-FFF2-40B4-BE49-F238E27FC236}">
                  <a16:creationId xmlns:a16="http://schemas.microsoft.com/office/drawing/2014/main" id="{B48B9FCF-FC63-2548-9E8C-40FB90ED0E1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5" name="Line 57">
              <a:extLst>
                <a:ext uri="{FF2B5EF4-FFF2-40B4-BE49-F238E27FC236}">
                  <a16:creationId xmlns:a16="http://schemas.microsoft.com/office/drawing/2014/main" id="{D220A1A2-0022-AF4F-8848-3D45BAE818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19" name="Line 63">
            <a:extLst>
              <a:ext uri="{FF2B5EF4-FFF2-40B4-BE49-F238E27FC236}">
                <a16:creationId xmlns:a16="http://schemas.microsoft.com/office/drawing/2014/main" id="{41A5FA6B-62BA-B648-AD12-290CFC7E292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0" name="Line 63">
            <a:extLst>
              <a:ext uri="{FF2B5EF4-FFF2-40B4-BE49-F238E27FC236}">
                <a16:creationId xmlns:a16="http://schemas.microsoft.com/office/drawing/2014/main" id="{8C6DB4D3-FEA7-5E46-9425-36D7287EF374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1" name="Line 57">
            <a:extLst>
              <a:ext uri="{FF2B5EF4-FFF2-40B4-BE49-F238E27FC236}">
                <a16:creationId xmlns:a16="http://schemas.microsoft.com/office/drawing/2014/main" id="{599F22DE-BF13-514B-9196-AC4A6447B68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2" name="Line 57">
            <a:extLst>
              <a:ext uri="{FF2B5EF4-FFF2-40B4-BE49-F238E27FC236}">
                <a16:creationId xmlns:a16="http://schemas.microsoft.com/office/drawing/2014/main" id="{D91F4465-8746-1A4A-A091-0CC0317002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3" name="Line 57">
            <a:extLst>
              <a:ext uri="{FF2B5EF4-FFF2-40B4-BE49-F238E27FC236}">
                <a16:creationId xmlns:a16="http://schemas.microsoft.com/office/drawing/2014/main" id="{A8A59C07-E473-E249-A63C-BA7074B042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4" name="Line 57">
            <a:extLst>
              <a:ext uri="{FF2B5EF4-FFF2-40B4-BE49-F238E27FC236}">
                <a16:creationId xmlns:a16="http://schemas.microsoft.com/office/drawing/2014/main" id="{05904396-C63C-B341-980A-BBCCF7111A8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25" name="Line 57">
            <a:extLst>
              <a:ext uri="{FF2B5EF4-FFF2-40B4-BE49-F238E27FC236}">
                <a16:creationId xmlns:a16="http://schemas.microsoft.com/office/drawing/2014/main" id="{14843BF8-4D53-8742-902A-4A6F233101C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26" name="Group 60">
            <a:extLst>
              <a:ext uri="{FF2B5EF4-FFF2-40B4-BE49-F238E27FC236}">
                <a16:creationId xmlns:a16="http://schemas.microsoft.com/office/drawing/2014/main" id="{5C2FDE5C-CEC7-2040-8D7D-E6F6243AA481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2496" name="Group 61">
              <a:extLst>
                <a:ext uri="{FF2B5EF4-FFF2-40B4-BE49-F238E27FC236}">
                  <a16:creationId xmlns:a16="http://schemas.microsoft.com/office/drawing/2014/main" id="{84E16407-1329-1F44-86CE-CB9DCECBC8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2509" name="Rectangle 84">
                <a:extLst>
                  <a:ext uri="{FF2B5EF4-FFF2-40B4-BE49-F238E27FC236}">
                    <a16:creationId xmlns:a16="http://schemas.microsoft.com/office/drawing/2014/main" id="{E760DAF6-4485-934F-AA59-0517E3435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10" name="Rectangle 85">
                <a:extLst>
                  <a:ext uri="{FF2B5EF4-FFF2-40B4-BE49-F238E27FC236}">
                    <a16:creationId xmlns:a16="http://schemas.microsoft.com/office/drawing/2014/main" id="{D30FA40C-4D1A-E040-A35E-5BEC34142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7" name="Group 62">
              <a:extLst>
                <a:ext uri="{FF2B5EF4-FFF2-40B4-BE49-F238E27FC236}">
                  <a16:creationId xmlns:a16="http://schemas.microsoft.com/office/drawing/2014/main" id="{520660A0-1647-C840-A77B-50A951EF52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2507" name="Rectangle 84">
                <a:extLst>
                  <a:ext uri="{FF2B5EF4-FFF2-40B4-BE49-F238E27FC236}">
                    <a16:creationId xmlns:a16="http://schemas.microsoft.com/office/drawing/2014/main" id="{61B9BC38-BBD3-C741-9380-8A98532DE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8" name="Rectangle 85">
                <a:extLst>
                  <a:ext uri="{FF2B5EF4-FFF2-40B4-BE49-F238E27FC236}">
                    <a16:creationId xmlns:a16="http://schemas.microsoft.com/office/drawing/2014/main" id="{0C59C057-5935-0F43-B929-1709FA5B2F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8" name="Group 63">
              <a:extLst>
                <a:ext uri="{FF2B5EF4-FFF2-40B4-BE49-F238E27FC236}">
                  <a16:creationId xmlns:a16="http://schemas.microsoft.com/office/drawing/2014/main" id="{750B4F46-527E-6E4E-9504-5355349ECD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2505" name="Rectangle 84">
                <a:extLst>
                  <a:ext uri="{FF2B5EF4-FFF2-40B4-BE49-F238E27FC236}">
                    <a16:creationId xmlns:a16="http://schemas.microsoft.com/office/drawing/2014/main" id="{133F4C04-5AA6-B94E-8854-DFAB34DD7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2506" name="Rectangle 85">
                <a:extLst>
                  <a:ext uri="{FF2B5EF4-FFF2-40B4-BE49-F238E27FC236}">
                    <a16:creationId xmlns:a16="http://schemas.microsoft.com/office/drawing/2014/main" id="{1AC8E624-95CC-C045-982E-197404885D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499" name="Group 64">
              <a:extLst>
                <a:ext uri="{FF2B5EF4-FFF2-40B4-BE49-F238E27FC236}">
                  <a16:creationId xmlns:a16="http://schemas.microsoft.com/office/drawing/2014/main" id="{E112B739-CA97-104F-8125-3C11729994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2503" name="Rectangle 84">
                <a:extLst>
                  <a:ext uri="{FF2B5EF4-FFF2-40B4-BE49-F238E27FC236}">
                    <a16:creationId xmlns:a16="http://schemas.microsoft.com/office/drawing/2014/main" id="{522FEB54-ED2B-5746-8AA7-EABBAEA6B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4" name="Rectangle 85">
                <a:extLst>
                  <a:ext uri="{FF2B5EF4-FFF2-40B4-BE49-F238E27FC236}">
                    <a16:creationId xmlns:a16="http://schemas.microsoft.com/office/drawing/2014/main" id="{1066D122-3638-7B4C-9F2F-F9051547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2500" name="Group 65">
              <a:extLst>
                <a:ext uri="{FF2B5EF4-FFF2-40B4-BE49-F238E27FC236}">
                  <a16:creationId xmlns:a16="http://schemas.microsoft.com/office/drawing/2014/main" id="{3B7911E2-775B-1542-8962-2169944F64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2501" name="Rectangle 84">
                <a:extLst>
                  <a:ext uri="{FF2B5EF4-FFF2-40B4-BE49-F238E27FC236}">
                    <a16:creationId xmlns:a16="http://schemas.microsoft.com/office/drawing/2014/main" id="{7FC5FD34-7252-9E44-AE80-9C50FE7A90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502" name="Rectangle 85">
                <a:extLst>
                  <a:ext uri="{FF2B5EF4-FFF2-40B4-BE49-F238E27FC236}">
                    <a16:creationId xmlns:a16="http://schemas.microsoft.com/office/drawing/2014/main" id="{BAC21808-1D67-AA46-9751-FFFA4431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2427" name="Group 104">
            <a:extLst>
              <a:ext uri="{FF2B5EF4-FFF2-40B4-BE49-F238E27FC236}">
                <a16:creationId xmlns:a16="http://schemas.microsoft.com/office/drawing/2014/main" id="{79C0F971-8743-6B45-B87D-D7BD69BD8499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2461" name="Group 111">
              <a:extLst>
                <a:ext uri="{FF2B5EF4-FFF2-40B4-BE49-F238E27FC236}">
                  <a16:creationId xmlns:a16="http://schemas.microsoft.com/office/drawing/2014/main" id="{7E2DD5EB-A86A-6247-A647-AEE1B21CC4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2490" name="Freeform 19">
                <a:extLst>
                  <a:ext uri="{FF2B5EF4-FFF2-40B4-BE49-F238E27FC236}">
                    <a16:creationId xmlns:a16="http://schemas.microsoft.com/office/drawing/2014/main" id="{38ADD3E2-9E18-0F40-8C8E-9F63920E1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1" name="Freeform 20">
                <a:extLst>
                  <a:ext uri="{FF2B5EF4-FFF2-40B4-BE49-F238E27FC236}">
                    <a16:creationId xmlns:a16="http://schemas.microsoft.com/office/drawing/2014/main" id="{B7C878EE-8B56-544F-B1B1-7123DDD76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2" name="Freeform 21">
                <a:extLst>
                  <a:ext uri="{FF2B5EF4-FFF2-40B4-BE49-F238E27FC236}">
                    <a16:creationId xmlns:a16="http://schemas.microsoft.com/office/drawing/2014/main" id="{407405D2-A0F0-E34E-B5D1-4A97FB953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3" name="Freeform 22">
                <a:extLst>
                  <a:ext uri="{FF2B5EF4-FFF2-40B4-BE49-F238E27FC236}">
                    <a16:creationId xmlns:a16="http://schemas.microsoft.com/office/drawing/2014/main" id="{D598CE06-AC99-1E45-8D1B-5347BFC9F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4" name="Freeform 23">
                <a:extLst>
                  <a:ext uri="{FF2B5EF4-FFF2-40B4-BE49-F238E27FC236}">
                    <a16:creationId xmlns:a16="http://schemas.microsoft.com/office/drawing/2014/main" id="{87C21A23-F9D9-0D4E-A990-713FD6322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95" name="Freeform 24">
                <a:extLst>
                  <a:ext uri="{FF2B5EF4-FFF2-40B4-BE49-F238E27FC236}">
                    <a16:creationId xmlns:a16="http://schemas.microsoft.com/office/drawing/2014/main" id="{C8A2285D-65F5-D140-83F4-731999A48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2" name="Group 111">
              <a:extLst>
                <a:ext uri="{FF2B5EF4-FFF2-40B4-BE49-F238E27FC236}">
                  <a16:creationId xmlns:a16="http://schemas.microsoft.com/office/drawing/2014/main" id="{D740DC10-B709-544F-813E-F7148BB4A8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2484" name="Freeform 19">
                <a:extLst>
                  <a:ext uri="{FF2B5EF4-FFF2-40B4-BE49-F238E27FC236}">
                    <a16:creationId xmlns:a16="http://schemas.microsoft.com/office/drawing/2014/main" id="{C896F91D-DEC3-7842-A513-23A209569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5" name="Freeform 20">
                <a:extLst>
                  <a:ext uri="{FF2B5EF4-FFF2-40B4-BE49-F238E27FC236}">
                    <a16:creationId xmlns:a16="http://schemas.microsoft.com/office/drawing/2014/main" id="{00BC231D-0289-5243-83FF-43CDD1E32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6" name="Freeform 21">
                <a:extLst>
                  <a:ext uri="{FF2B5EF4-FFF2-40B4-BE49-F238E27FC236}">
                    <a16:creationId xmlns:a16="http://schemas.microsoft.com/office/drawing/2014/main" id="{8935E350-493A-6947-830E-50A543030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7" name="Freeform 22">
                <a:extLst>
                  <a:ext uri="{FF2B5EF4-FFF2-40B4-BE49-F238E27FC236}">
                    <a16:creationId xmlns:a16="http://schemas.microsoft.com/office/drawing/2014/main" id="{5E80E73F-FB30-024D-B200-503327F706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8" name="Freeform 23">
                <a:extLst>
                  <a:ext uri="{FF2B5EF4-FFF2-40B4-BE49-F238E27FC236}">
                    <a16:creationId xmlns:a16="http://schemas.microsoft.com/office/drawing/2014/main" id="{A6007BC4-E22C-C34E-86D7-780AF2E01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9" name="Freeform 24">
                <a:extLst>
                  <a:ext uri="{FF2B5EF4-FFF2-40B4-BE49-F238E27FC236}">
                    <a16:creationId xmlns:a16="http://schemas.microsoft.com/office/drawing/2014/main" id="{9BBB4F68-174C-8D4E-811D-178A46A1C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3" name="Group 111">
              <a:extLst>
                <a:ext uri="{FF2B5EF4-FFF2-40B4-BE49-F238E27FC236}">
                  <a16:creationId xmlns:a16="http://schemas.microsoft.com/office/drawing/2014/main" id="{529BA476-220F-9F43-82E8-E50687A7A9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2478" name="Freeform 19">
                <a:extLst>
                  <a:ext uri="{FF2B5EF4-FFF2-40B4-BE49-F238E27FC236}">
                    <a16:creationId xmlns:a16="http://schemas.microsoft.com/office/drawing/2014/main" id="{494BFE80-DB0B-C84F-966D-D979B5C6E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9" name="Freeform 20">
                <a:extLst>
                  <a:ext uri="{FF2B5EF4-FFF2-40B4-BE49-F238E27FC236}">
                    <a16:creationId xmlns:a16="http://schemas.microsoft.com/office/drawing/2014/main" id="{7EE29377-42E3-7E40-B6CC-9FC17389E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0" name="Freeform 21">
                <a:extLst>
                  <a:ext uri="{FF2B5EF4-FFF2-40B4-BE49-F238E27FC236}">
                    <a16:creationId xmlns:a16="http://schemas.microsoft.com/office/drawing/2014/main" id="{78B96E18-6688-044D-9078-71CED3C2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1" name="Freeform 22">
                <a:extLst>
                  <a:ext uri="{FF2B5EF4-FFF2-40B4-BE49-F238E27FC236}">
                    <a16:creationId xmlns:a16="http://schemas.microsoft.com/office/drawing/2014/main" id="{2D6E10C9-96C7-D54E-9481-64B3BCDA5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2" name="Freeform 23">
                <a:extLst>
                  <a:ext uri="{FF2B5EF4-FFF2-40B4-BE49-F238E27FC236}">
                    <a16:creationId xmlns:a16="http://schemas.microsoft.com/office/drawing/2014/main" id="{1B4D89FE-C2FE-6744-8F51-9C7622305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83" name="Freeform 24">
                <a:extLst>
                  <a:ext uri="{FF2B5EF4-FFF2-40B4-BE49-F238E27FC236}">
                    <a16:creationId xmlns:a16="http://schemas.microsoft.com/office/drawing/2014/main" id="{A2BD8464-FC2B-4649-AD87-DBEFD127F4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4" name="Group 111">
              <a:extLst>
                <a:ext uri="{FF2B5EF4-FFF2-40B4-BE49-F238E27FC236}">
                  <a16:creationId xmlns:a16="http://schemas.microsoft.com/office/drawing/2014/main" id="{AD1CA227-EFC1-FE47-8A6B-808656380B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2472" name="Freeform 19">
                <a:extLst>
                  <a:ext uri="{FF2B5EF4-FFF2-40B4-BE49-F238E27FC236}">
                    <a16:creationId xmlns:a16="http://schemas.microsoft.com/office/drawing/2014/main" id="{CBB365BD-4232-B845-B229-8F212294D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3" name="Freeform 20">
                <a:extLst>
                  <a:ext uri="{FF2B5EF4-FFF2-40B4-BE49-F238E27FC236}">
                    <a16:creationId xmlns:a16="http://schemas.microsoft.com/office/drawing/2014/main" id="{4BB5FC7F-FD70-D641-95FC-9571B1B2B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4" name="Freeform 21">
                <a:extLst>
                  <a:ext uri="{FF2B5EF4-FFF2-40B4-BE49-F238E27FC236}">
                    <a16:creationId xmlns:a16="http://schemas.microsoft.com/office/drawing/2014/main" id="{949AC8DC-DD71-D043-ACAB-B9A02AAE6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5" name="Freeform 22">
                <a:extLst>
                  <a:ext uri="{FF2B5EF4-FFF2-40B4-BE49-F238E27FC236}">
                    <a16:creationId xmlns:a16="http://schemas.microsoft.com/office/drawing/2014/main" id="{F1482ADC-B2CC-C84C-9B19-5A2E1025A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6" name="Freeform 23">
                <a:extLst>
                  <a:ext uri="{FF2B5EF4-FFF2-40B4-BE49-F238E27FC236}">
                    <a16:creationId xmlns:a16="http://schemas.microsoft.com/office/drawing/2014/main" id="{6917DEBF-2298-7541-9993-F773BA338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7" name="Freeform 24">
                <a:extLst>
                  <a:ext uri="{FF2B5EF4-FFF2-40B4-BE49-F238E27FC236}">
                    <a16:creationId xmlns:a16="http://schemas.microsoft.com/office/drawing/2014/main" id="{DB8F78D8-3D99-4749-8849-BC7E9BBF5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2465" name="Group 111">
              <a:extLst>
                <a:ext uri="{FF2B5EF4-FFF2-40B4-BE49-F238E27FC236}">
                  <a16:creationId xmlns:a16="http://schemas.microsoft.com/office/drawing/2014/main" id="{DC6A2039-2A3C-C44C-BA6F-CEC9069DF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2466" name="Freeform 19">
                <a:extLst>
                  <a:ext uri="{FF2B5EF4-FFF2-40B4-BE49-F238E27FC236}">
                    <a16:creationId xmlns:a16="http://schemas.microsoft.com/office/drawing/2014/main" id="{261287A4-3A3D-9B48-921B-44F0C8C1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7" name="Freeform 20">
                <a:extLst>
                  <a:ext uri="{FF2B5EF4-FFF2-40B4-BE49-F238E27FC236}">
                    <a16:creationId xmlns:a16="http://schemas.microsoft.com/office/drawing/2014/main" id="{A3B3439F-F4EF-8547-AD61-9C97248DD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8" name="Freeform 21">
                <a:extLst>
                  <a:ext uri="{FF2B5EF4-FFF2-40B4-BE49-F238E27FC236}">
                    <a16:creationId xmlns:a16="http://schemas.microsoft.com/office/drawing/2014/main" id="{F6BBAB7E-E284-DF43-AD0A-B8512F7D4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69" name="Freeform 22">
                <a:extLst>
                  <a:ext uri="{FF2B5EF4-FFF2-40B4-BE49-F238E27FC236}">
                    <a16:creationId xmlns:a16="http://schemas.microsoft.com/office/drawing/2014/main" id="{43E4115F-4657-444A-A038-E1CD72BF7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0" name="Freeform 23">
                <a:extLst>
                  <a:ext uri="{FF2B5EF4-FFF2-40B4-BE49-F238E27FC236}">
                    <a16:creationId xmlns:a16="http://schemas.microsoft.com/office/drawing/2014/main" id="{9BC4427A-9F40-164E-8D96-E84532533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471" name="Freeform 24">
                <a:extLst>
                  <a:ext uri="{FF2B5EF4-FFF2-40B4-BE49-F238E27FC236}">
                    <a16:creationId xmlns:a16="http://schemas.microsoft.com/office/drawing/2014/main" id="{E48AB332-0CDE-FA41-BDDA-B60EB3528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2428" name="Line 63">
            <a:extLst>
              <a:ext uri="{FF2B5EF4-FFF2-40B4-BE49-F238E27FC236}">
                <a16:creationId xmlns:a16="http://schemas.microsoft.com/office/drawing/2014/main" id="{B78F9C5E-BB26-9940-8A07-91D85B7B3B11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2429" name="Group 141">
            <a:extLst>
              <a:ext uri="{FF2B5EF4-FFF2-40B4-BE49-F238E27FC236}">
                <a16:creationId xmlns:a16="http://schemas.microsoft.com/office/drawing/2014/main" id="{4AC8539C-C4CE-E545-BCFC-CBA4C2890EEB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2456" name="Line 57">
              <a:extLst>
                <a:ext uri="{FF2B5EF4-FFF2-40B4-BE49-F238E27FC236}">
                  <a16:creationId xmlns:a16="http://schemas.microsoft.com/office/drawing/2014/main" id="{3E33BBCC-06C6-6B41-8A08-EE5F3A7A2E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7" name="Line 57">
              <a:extLst>
                <a:ext uri="{FF2B5EF4-FFF2-40B4-BE49-F238E27FC236}">
                  <a16:creationId xmlns:a16="http://schemas.microsoft.com/office/drawing/2014/main" id="{60D2BEC7-1192-A544-9066-50E03829D63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8" name="Line 57">
              <a:extLst>
                <a:ext uri="{FF2B5EF4-FFF2-40B4-BE49-F238E27FC236}">
                  <a16:creationId xmlns:a16="http://schemas.microsoft.com/office/drawing/2014/main" id="{FC81A9C2-4D95-214C-89BD-8E6DF072B7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9" name="Line 57">
              <a:extLst>
                <a:ext uri="{FF2B5EF4-FFF2-40B4-BE49-F238E27FC236}">
                  <a16:creationId xmlns:a16="http://schemas.microsoft.com/office/drawing/2014/main" id="{660872C7-01BC-DF47-99F9-7E9136365A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60" name="Line 57">
              <a:extLst>
                <a:ext uri="{FF2B5EF4-FFF2-40B4-BE49-F238E27FC236}">
                  <a16:creationId xmlns:a16="http://schemas.microsoft.com/office/drawing/2014/main" id="{B50361AA-00B3-EC49-8015-8D613C43B1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30" name="Group 147">
            <a:extLst>
              <a:ext uri="{FF2B5EF4-FFF2-40B4-BE49-F238E27FC236}">
                <a16:creationId xmlns:a16="http://schemas.microsoft.com/office/drawing/2014/main" id="{018EDF89-02CC-714B-9C20-4EB7B505E069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2451" name="Line 57">
              <a:extLst>
                <a:ext uri="{FF2B5EF4-FFF2-40B4-BE49-F238E27FC236}">
                  <a16:creationId xmlns:a16="http://schemas.microsoft.com/office/drawing/2014/main" id="{CA0F9014-A9EB-6D4D-99C7-3A96D23C1E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2" name="Line 57">
              <a:extLst>
                <a:ext uri="{FF2B5EF4-FFF2-40B4-BE49-F238E27FC236}">
                  <a16:creationId xmlns:a16="http://schemas.microsoft.com/office/drawing/2014/main" id="{C578EC0C-49A6-E949-89A4-FFF4581E35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3" name="Line 57">
              <a:extLst>
                <a:ext uri="{FF2B5EF4-FFF2-40B4-BE49-F238E27FC236}">
                  <a16:creationId xmlns:a16="http://schemas.microsoft.com/office/drawing/2014/main" id="{6E4D5B33-C239-BC43-A20B-34B48C8F86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4" name="Line 57">
              <a:extLst>
                <a:ext uri="{FF2B5EF4-FFF2-40B4-BE49-F238E27FC236}">
                  <a16:creationId xmlns:a16="http://schemas.microsoft.com/office/drawing/2014/main" id="{41CDB342-7B5B-D046-BD5C-56B76B2C0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55" name="Line 57">
              <a:extLst>
                <a:ext uri="{FF2B5EF4-FFF2-40B4-BE49-F238E27FC236}">
                  <a16:creationId xmlns:a16="http://schemas.microsoft.com/office/drawing/2014/main" id="{8BE70593-EFFE-5244-B410-101868FB07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2431" name="Freeform 68">
            <a:extLst>
              <a:ext uri="{FF2B5EF4-FFF2-40B4-BE49-F238E27FC236}">
                <a16:creationId xmlns:a16="http://schemas.microsoft.com/office/drawing/2014/main" id="{3E77F3A7-7DC6-F849-9D57-F70F1D50BABA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2" name="Freeform 68">
            <a:extLst>
              <a:ext uri="{FF2B5EF4-FFF2-40B4-BE49-F238E27FC236}">
                <a16:creationId xmlns:a16="http://schemas.microsoft.com/office/drawing/2014/main" id="{2041C723-6B7F-D941-AC1F-AE667C951188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3" name="Freeform 68">
            <a:extLst>
              <a:ext uri="{FF2B5EF4-FFF2-40B4-BE49-F238E27FC236}">
                <a16:creationId xmlns:a16="http://schemas.microsoft.com/office/drawing/2014/main" id="{971CD25F-E136-A84B-8211-F9A97C6094B3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4" name="Freeform 68">
            <a:extLst>
              <a:ext uri="{FF2B5EF4-FFF2-40B4-BE49-F238E27FC236}">
                <a16:creationId xmlns:a16="http://schemas.microsoft.com/office/drawing/2014/main" id="{8133916D-C7F3-BA48-AA93-72742A2A83D0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5" name="Line 57">
            <a:extLst>
              <a:ext uri="{FF2B5EF4-FFF2-40B4-BE49-F238E27FC236}">
                <a16:creationId xmlns:a16="http://schemas.microsoft.com/office/drawing/2014/main" id="{F3FE3812-3490-6C40-B815-7D4BD4117EC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2436" name="Freeform 68">
            <a:extLst>
              <a:ext uri="{FF2B5EF4-FFF2-40B4-BE49-F238E27FC236}">
                <a16:creationId xmlns:a16="http://schemas.microsoft.com/office/drawing/2014/main" id="{3D2F2D06-DFEE-9646-A52D-1EE674DB4532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2437" name="TextBox 82">
            <a:extLst>
              <a:ext uri="{FF2B5EF4-FFF2-40B4-BE49-F238E27FC236}">
                <a16:creationId xmlns:a16="http://schemas.microsoft.com/office/drawing/2014/main" id="{672CD42C-F3D3-774D-8487-728CFAF92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2438" name="TextBox 162">
            <a:extLst>
              <a:ext uri="{FF2B5EF4-FFF2-40B4-BE49-F238E27FC236}">
                <a16:creationId xmlns:a16="http://schemas.microsoft.com/office/drawing/2014/main" id="{E57FFE03-F4EC-8C43-8B27-A9CE77CC373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2439" name="Group 84">
            <a:extLst>
              <a:ext uri="{FF2B5EF4-FFF2-40B4-BE49-F238E27FC236}">
                <a16:creationId xmlns:a16="http://schemas.microsoft.com/office/drawing/2014/main" id="{AC8C9BFB-0C0F-E348-BD87-2982DB0C5FDB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2446" name="TextBox 163">
              <a:extLst>
                <a:ext uri="{FF2B5EF4-FFF2-40B4-BE49-F238E27FC236}">
                  <a16:creationId xmlns:a16="http://schemas.microsoft.com/office/drawing/2014/main" id="{57033BCF-1EC2-6646-85CB-0C40523E0F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7" name="TextBox 164">
              <a:extLst>
                <a:ext uri="{FF2B5EF4-FFF2-40B4-BE49-F238E27FC236}">
                  <a16:creationId xmlns:a16="http://schemas.microsoft.com/office/drawing/2014/main" id="{5C9C8B62-54B4-7540-8526-0A0287D651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8" name="TextBox 166">
              <a:extLst>
                <a:ext uri="{FF2B5EF4-FFF2-40B4-BE49-F238E27FC236}">
                  <a16:creationId xmlns:a16="http://schemas.microsoft.com/office/drawing/2014/main" id="{5D898EBB-8228-5740-BF07-CD898B6D6D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49" name="TextBox 168">
              <a:extLst>
                <a:ext uri="{FF2B5EF4-FFF2-40B4-BE49-F238E27FC236}">
                  <a16:creationId xmlns:a16="http://schemas.microsoft.com/office/drawing/2014/main" id="{43C4FEBC-3341-C44F-8260-A5EF4E830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50" name="TextBox 170">
              <a:extLst>
                <a:ext uri="{FF2B5EF4-FFF2-40B4-BE49-F238E27FC236}">
                  <a16:creationId xmlns:a16="http://schemas.microsoft.com/office/drawing/2014/main" id="{189E56CC-3143-F246-AA53-58B9B8E180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2440" name="Group 172">
            <a:extLst>
              <a:ext uri="{FF2B5EF4-FFF2-40B4-BE49-F238E27FC236}">
                <a16:creationId xmlns:a16="http://schemas.microsoft.com/office/drawing/2014/main" id="{932523F3-C820-3D4C-85EB-BBD1635351B8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2441" name="TextBox 174">
              <a:extLst>
                <a:ext uri="{FF2B5EF4-FFF2-40B4-BE49-F238E27FC236}">
                  <a16:creationId xmlns:a16="http://schemas.microsoft.com/office/drawing/2014/main" id="{25DB1BED-DA4A-9B4C-B744-0FA18772AA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2" name="TextBox 175">
              <a:extLst>
                <a:ext uri="{FF2B5EF4-FFF2-40B4-BE49-F238E27FC236}">
                  <a16:creationId xmlns:a16="http://schemas.microsoft.com/office/drawing/2014/main" id="{CD48FF98-777D-5140-93C0-B2AF411C7A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3" name="TextBox 177">
              <a:extLst>
                <a:ext uri="{FF2B5EF4-FFF2-40B4-BE49-F238E27FC236}">
                  <a16:creationId xmlns:a16="http://schemas.microsoft.com/office/drawing/2014/main" id="{1561C346-E91A-6B4C-A233-2DF49032AA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4" name="TextBox 178">
              <a:extLst>
                <a:ext uri="{FF2B5EF4-FFF2-40B4-BE49-F238E27FC236}">
                  <a16:creationId xmlns:a16="http://schemas.microsoft.com/office/drawing/2014/main" id="{F87FA7E2-6BEE-7C4D-9596-64EA1C17CE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45" name="TextBox 180">
              <a:extLst>
                <a:ext uri="{FF2B5EF4-FFF2-40B4-BE49-F238E27FC236}">
                  <a16:creationId xmlns:a16="http://schemas.microsoft.com/office/drawing/2014/main" id="{60CEE065-AD1B-8E4D-9231-046A42D4D8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5" name="Title 1">
            <a:extLst>
              <a:ext uri="{FF2B5EF4-FFF2-40B4-BE49-F238E27FC236}">
                <a16:creationId xmlns:a16="http://schemas.microsoft.com/office/drawing/2014/main" id="{D3D3C0D0-CD37-7947-A4B6-5996B556078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3426" name="Group 181">
            <a:extLst>
              <a:ext uri="{FF2B5EF4-FFF2-40B4-BE49-F238E27FC236}">
                <a16:creationId xmlns:a16="http://schemas.microsoft.com/office/drawing/2014/main" id="{8BACD37A-B1E8-074A-964A-3E5FA1692429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3575" name="TextBox 183">
              <a:extLst>
                <a:ext uri="{FF2B5EF4-FFF2-40B4-BE49-F238E27FC236}">
                  <a16:creationId xmlns:a16="http://schemas.microsoft.com/office/drawing/2014/main" id="{39807A63-AA96-BA4B-BFC0-C08C6E7A97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6" name="TextBox 184">
              <a:extLst>
                <a:ext uri="{FF2B5EF4-FFF2-40B4-BE49-F238E27FC236}">
                  <a16:creationId xmlns:a16="http://schemas.microsoft.com/office/drawing/2014/main" id="{DB2C2041-17E8-534D-8590-EBCE137C92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7" name="TextBox 185">
              <a:extLst>
                <a:ext uri="{FF2B5EF4-FFF2-40B4-BE49-F238E27FC236}">
                  <a16:creationId xmlns:a16="http://schemas.microsoft.com/office/drawing/2014/main" id="{D8907B46-A6C1-124D-9037-32B72F2BB9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578" name="TextBox 186">
              <a:extLst>
                <a:ext uri="{FF2B5EF4-FFF2-40B4-BE49-F238E27FC236}">
                  <a16:creationId xmlns:a16="http://schemas.microsoft.com/office/drawing/2014/main" id="{81393CD6-D077-304E-82AA-FB479D8F13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579" name="TextBox 187">
              <a:extLst>
                <a:ext uri="{FF2B5EF4-FFF2-40B4-BE49-F238E27FC236}">
                  <a16:creationId xmlns:a16="http://schemas.microsoft.com/office/drawing/2014/main" id="{F62B59D6-C619-014A-885A-419C899A1A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3427" name="Freeform 15">
            <a:extLst>
              <a:ext uri="{FF2B5EF4-FFF2-40B4-BE49-F238E27FC236}">
                <a16:creationId xmlns:a16="http://schemas.microsoft.com/office/drawing/2014/main" id="{95117218-DBF3-5C46-9A9D-CC394EB7EC6A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28" name="Group 4">
            <a:extLst>
              <a:ext uri="{FF2B5EF4-FFF2-40B4-BE49-F238E27FC236}">
                <a16:creationId xmlns:a16="http://schemas.microsoft.com/office/drawing/2014/main" id="{434AF064-3038-FE44-8B38-1CB3F8F79FED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3573" name="Rectangle 84">
              <a:extLst>
                <a:ext uri="{FF2B5EF4-FFF2-40B4-BE49-F238E27FC236}">
                  <a16:creationId xmlns:a16="http://schemas.microsoft.com/office/drawing/2014/main" id="{4B13770A-455B-E643-BEC6-51FA12110C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4" name="Rectangle 85">
              <a:extLst>
                <a:ext uri="{FF2B5EF4-FFF2-40B4-BE49-F238E27FC236}">
                  <a16:creationId xmlns:a16="http://schemas.microsoft.com/office/drawing/2014/main" id="{82EADF2A-C0E5-6E4F-A68B-01706B3AE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29" name="Group 7">
            <a:extLst>
              <a:ext uri="{FF2B5EF4-FFF2-40B4-BE49-F238E27FC236}">
                <a16:creationId xmlns:a16="http://schemas.microsoft.com/office/drawing/2014/main" id="{759FA6B3-3B75-054C-8E39-BC42FD25E1C2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3571" name="Rectangle 92">
              <a:extLst>
                <a:ext uri="{FF2B5EF4-FFF2-40B4-BE49-F238E27FC236}">
                  <a16:creationId xmlns:a16="http://schemas.microsoft.com/office/drawing/2014/main" id="{DB7BA224-6EB8-7E45-B6B0-BB5E77DBD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2" name="Rectangle 93">
              <a:extLst>
                <a:ext uri="{FF2B5EF4-FFF2-40B4-BE49-F238E27FC236}">
                  <a16:creationId xmlns:a16="http://schemas.microsoft.com/office/drawing/2014/main" id="{1D0593B0-FC91-C140-94CB-2E9CF0DD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3430" name="Rectangle 95">
            <a:extLst>
              <a:ext uri="{FF2B5EF4-FFF2-40B4-BE49-F238E27FC236}">
                <a16:creationId xmlns:a16="http://schemas.microsoft.com/office/drawing/2014/main" id="{23403861-7390-9641-85C9-CC282092CB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3431" name="Group 11">
            <a:extLst>
              <a:ext uri="{FF2B5EF4-FFF2-40B4-BE49-F238E27FC236}">
                <a16:creationId xmlns:a16="http://schemas.microsoft.com/office/drawing/2014/main" id="{ADED75EF-376E-1B4A-ADA6-CB2F154E6623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3569" name="Rectangle 104">
              <a:extLst>
                <a:ext uri="{FF2B5EF4-FFF2-40B4-BE49-F238E27FC236}">
                  <a16:creationId xmlns:a16="http://schemas.microsoft.com/office/drawing/2014/main" id="{07E6A43B-FED7-F543-9A5B-7C8F9B0F27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70" name="Rectangle 105">
              <a:extLst>
                <a:ext uri="{FF2B5EF4-FFF2-40B4-BE49-F238E27FC236}">
                  <a16:creationId xmlns:a16="http://schemas.microsoft.com/office/drawing/2014/main" id="{8538627B-5251-7746-8D4E-D1F292F94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2" name="Group 14">
            <a:extLst>
              <a:ext uri="{FF2B5EF4-FFF2-40B4-BE49-F238E27FC236}">
                <a16:creationId xmlns:a16="http://schemas.microsoft.com/office/drawing/2014/main" id="{8FE13108-9D5F-DC4D-B795-84D104A81378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3567" name="Rectangle 84">
              <a:extLst>
                <a:ext uri="{FF2B5EF4-FFF2-40B4-BE49-F238E27FC236}">
                  <a16:creationId xmlns:a16="http://schemas.microsoft.com/office/drawing/2014/main" id="{AFC215B3-FDBC-CC47-A82C-F86519B9C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8" name="Rectangle 85">
              <a:extLst>
                <a:ext uri="{FF2B5EF4-FFF2-40B4-BE49-F238E27FC236}">
                  <a16:creationId xmlns:a16="http://schemas.microsoft.com/office/drawing/2014/main" id="{35A2F784-FB2D-6A42-B711-74C46AAA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3" name="Group 17">
            <a:extLst>
              <a:ext uri="{FF2B5EF4-FFF2-40B4-BE49-F238E27FC236}">
                <a16:creationId xmlns:a16="http://schemas.microsoft.com/office/drawing/2014/main" id="{0B822931-13A6-A74F-B96F-86B17105E71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3565" name="Rectangle 84">
              <a:extLst>
                <a:ext uri="{FF2B5EF4-FFF2-40B4-BE49-F238E27FC236}">
                  <a16:creationId xmlns:a16="http://schemas.microsoft.com/office/drawing/2014/main" id="{DF008898-FCBC-B14B-8667-ADB4953D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6" name="Rectangle 85">
              <a:extLst>
                <a:ext uri="{FF2B5EF4-FFF2-40B4-BE49-F238E27FC236}">
                  <a16:creationId xmlns:a16="http://schemas.microsoft.com/office/drawing/2014/main" id="{B2159918-0209-0F47-A73A-4874A34E29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4" name="Group 20">
            <a:extLst>
              <a:ext uri="{FF2B5EF4-FFF2-40B4-BE49-F238E27FC236}">
                <a16:creationId xmlns:a16="http://schemas.microsoft.com/office/drawing/2014/main" id="{D9C6B430-B699-E04C-AD0D-DDC61B8F33B6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3563" name="Rectangle 84">
              <a:extLst>
                <a:ext uri="{FF2B5EF4-FFF2-40B4-BE49-F238E27FC236}">
                  <a16:creationId xmlns:a16="http://schemas.microsoft.com/office/drawing/2014/main" id="{2500288B-2135-9249-8616-EE4D4B714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4" name="Rectangle 85">
              <a:extLst>
                <a:ext uri="{FF2B5EF4-FFF2-40B4-BE49-F238E27FC236}">
                  <a16:creationId xmlns:a16="http://schemas.microsoft.com/office/drawing/2014/main" id="{992E7C07-F36C-6940-AA15-E1B095D19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5" name="Group 23">
            <a:extLst>
              <a:ext uri="{FF2B5EF4-FFF2-40B4-BE49-F238E27FC236}">
                <a16:creationId xmlns:a16="http://schemas.microsoft.com/office/drawing/2014/main" id="{CA4419FF-9DBD-9040-A7E7-77125DE76A1B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3561" name="Rectangle 84">
              <a:extLst>
                <a:ext uri="{FF2B5EF4-FFF2-40B4-BE49-F238E27FC236}">
                  <a16:creationId xmlns:a16="http://schemas.microsoft.com/office/drawing/2014/main" id="{154FCA30-0CCF-3140-86C2-9B71B6BB2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62" name="Rectangle 85">
              <a:extLst>
                <a:ext uri="{FF2B5EF4-FFF2-40B4-BE49-F238E27FC236}">
                  <a16:creationId xmlns:a16="http://schemas.microsoft.com/office/drawing/2014/main" id="{DDADBC6B-F256-254D-B505-E936FF31C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6" name="Group 26">
            <a:extLst>
              <a:ext uri="{FF2B5EF4-FFF2-40B4-BE49-F238E27FC236}">
                <a16:creationId xmlns:a16="http://schemas.microsoft.com/office/drawing/2014/main" id="{DA9F730D-1D44-8540-8F51-1F0A09B42F7D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3556" name="Line 57">
              <a:extLst>
                <a:ext uri="{FF2B5EF4-FFF2-40B4-BE49-F238E27FC236}">
                  <a16:creationId xmlns:a16="http://schemas.microsoft.com/office/drawing/2014/main" id="{93627AFC-1AB4-5947-81F1-54556F33A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7" name="Line 57">
              <a:extLst>
                <a:ext uri="{FF2B5EF4-FFF2-40B4-BE49-F238E27FC236}">
                  <a16:creationId xmlns:a16="http://schemas.microsoft.com/office/drawing/2014/main" id="{BE816337-416D-FF46-B8EF-5AD5865E5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8" name="Line 57">
              <a:extLst>
                <a:ext uri="{FF2B5EF4-FFF2-40B4-BE49-F238E27FC236}">
                  <a16:creationId xmlns:a16="http://schemas.microsoft.com/office/drawing/2014/main" id="{E46CF31C-D809-0B4B-9960-A3A7CC442A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9" name="Line 57">
              <a:extLst>
                <a:ext uri="{FF2B5EF4-FFF2-40B4-BE49-F238E27FC236}">
                  <a16:creationId xmlns:a16="http://schemas.microsoft.com/office/drawing/2014/main" id="{29A939C2-032E-D74E-89A0-ABEB3452D2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0" name="Line 57">
              <a:extLst>
                <a:ext uri="{FF2B5EF4-FFF2-40B4-BE49-F238E27FC236}">
                  <a16:creationId xmlns:a16="http://schemas.microsoft.com/office/drawing/2014/main" id="{A2C567FC-03AC-AA40-B700-03595B3386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3437" name="Group 32">
            <a:extLst>
              <a:ext uri="{FF2B5EF4-FFF2-40B4-BE49-F238E27FC236}">
                <a16:creationId xmlns:a16="http://schemas.microsoft.com/office/drawing/2014/main" id="{7CDEA473-5F03-0E42-AE6D-7B8B569885DD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3554" name="Rectangle 84">
              <a:extLst>
                <a:ext uri="{FF2B5EF4-FFF2-40B4-BE49-F238E27FC236}">
                  <a16:creationId xmlns:a16="http://schemas.microsoft.com/office/drawing/2014/main" id="{783F690A-B70D-1E43-88D9-A9B623DEE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5" name="Rectangle 85">
              <a:extLst>
                <a:ext uri="{FF2B5EF4-FFF2-40B4-BE49-F238E27FC236}">
                  <a16:creationId xmlns:a16="http://schemas.microsoft.com/office/drawing/2014/main" id="{780474BB-07C8-374E-B3D6-85E13C904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8" name="Group 35">
            <a:extLst>
              <a:ext uri="{FF2B5EF4-FFF2-40B4-BE49-F238E27FC236}">
                <a16:creationId xmlns:a16="http://schemas.microsoft.com/office/drawing/2014/main" id="{363B660A-3458-BC4B-B18A-00721200B463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3552" name="Rectangle 84">
              <a:extLst>
                <a:ext uri="{FF2B5EF4-FFF2-40B4-BE49-F238E27FC236}">
                  <a16:creationId xmlns:a16="http://schemas.microsoft.com/office/drawing/2014/main" id="{3C2DD4B1-EA08-5D44-A2A6-1D6B584BE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3" name="Rectangle 85">
              <a:extLst>
                <a:ext uri="{FF2B5EF4-FFF2-40B4-BE49-F238E27FC236}">
                  <a16:creationId xmlns:a16="http://schemas.microsoft.com/office/drawing/2014/main" id="{F242D170-CB10-C640-89FA-FDF228EC0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39" name="Group 38">
            <a:extLst>
              <a:ext uri="{FF2B5EF4-FFF2-40B4-BE49-F238E27FC236}">
                <a16:creationId xmlns:a16="http://schemas.microsoft.com/office/drawing/2014/main" id="{9A798269-B321-F140-808B-29FBFF818782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3550" name="Rectangle 84">
              <a:extLst>
                <a:ext uri="{FF2B5EF4-FFF2-40B4-BE49-F238E27FC236}">
                  <a16:creationId xmlns:a16="http://schemas.microsoft.com/office/drawing/2014/main" id="{9814EABD-0F3E-5C4D-AABF-53734A0CB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51" name="Rectangle 85">
              <a:extLst>
                <a:ext uri="{FF2B5EF4-FFF2-40B4-BE49-F238E27FC236}">
                  <a16:creationId xmlns:a16="http://schemas.microsoft.com/office/drawing/2014/main" id="{10646387-64E0-5645-8266-4CD5E4D59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0" name="Group 41">
            <a:extLst>
              <a:ext uri="{FF2B5EF4-FFF2-40B4-BE49-F238E27FC236}">
                <a16:creationId xmlns:a16="http://schemas.microsoft.com/office/drawing/2014/main" id="{CE97801C-DC02-F64A-9F13-40996DCAB4E6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3548" name="Rectangle 84">
              <a:extLst>
                <a:ext uri="{FF2B5EF4-FFF2-40B4-BE49-F238E27FC236}">
                  <a16:creationId xmlns:a16="http://schemas.microsoft.com/office/drawing/2014/main" id="{3D88F840-1AE5-AC46-A779-0E23320779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49" name="Rectangle 85">
              <a:extLst>
                <a:ext uri="{FF2B5EF4-FFF2-40B4-BE49-F238E27FC236}">
                  <a16:creationId xmlns:a16="http://schemas.microsoft.com/office/drawing/2014/main" id="{99DD8F00-4034-754C-AE8A-217EC8F43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1" name="Group 44">
            <a:extLst>
              <a:ext uri="{FF2B5EF4-FFF2-40B4-BE49-F238E27FC236}">
                <a16:creationId xmlns:a16="http://schemas.microsoft.com/office/drawing/2014/main" id="{8DF1EFD4-4186-4C42-9F02-FC09BCF6C1B9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3546" name="Rectangle 84">
              <a:extLst>
                <a:ext uri="{FF2B5EF4-FFF2-40B4-BE49-F238E27FC236}">
                  <a16:creationId xmlns:a16="http://schemas.microsoft.com/office/drawing/2014/main" id="{8D542727-BF96-8744-BEE6-BB65361A4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3547" name="Rectangle 85">
              <a:extLst>
                <a:ext uri="{FF2B5EF4-FFF2-40B4-BE49-F238E27FC236}">
                  <a16:creationId xmlns:a16="http://schemas.microsoft.com/office/drawing/2014/main" id="{E6FBEE31-BBD4-AE43-8FF2-A74702E85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3442" name="Group 47">
            <a:extLst>
              <a:ext uri="{FF2B5EF4-FFF2-40B4-BE49-F238E27FC236}">
                <a16:creationId xmlns:a16="http://schemas.microsoft.com/office/drawing/2014/main" id="{08066F6B-1CFB-C64B-ADAB-9A4AAA6D14BA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3541" name="Line 57">
              <a:extLst>
                <a:ext uri="{FF2B5EF4-FFF2-40B4-BE49-F238E27FC236}">
                  <a16:creationId xmlns:a16="http://schemas.microsoft.com/office/drawing/2014/main" id="{54C0CF2D-206F-F74B-A7E8-4C50E18C21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2" name="Line 57">
              <a:extLst>
                <a:ext uri="{FF2B5EF4-FFF2-40B4-BE49-F238E27FC236}">
                  <a16:creationId xmlns:a16="http://schemas.microsoft.com/office/drawing/2014/main" id="{CEAE570A-979D-DB46-A748-C8044BD9A8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3" name="Line 57">
              <a:extLst>
                <a:ext uri="{FF2B5EF4-FFF2-40B4-BE49-F238E27FC236}">
                  <a16:creationId xmlns:a16="http://schemas.microsoft.com/office/drawing/2014/main" id="{83AD60E0-667D-2643-8654-8A4397D829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4" name="Line 57">
              <a:extLst>
                <a:ext uri="{FF2B5EF4-FFF2-40B4-BE49-F238E27FC236}">
                  <a16:creationId xmlns:a16="http://schemas.microsoft.com/office/drawing/2014/main" id="{A40F3366-47FF-2549-8022-19918474EC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5" name="Line 57">
              <a:extLst>
                <a:ext uri="{FF2B5EF4-FFF2-40B4-BE49-F238E27FC236}">
                  <a16:creationId xmlns:a16="http://schemas.microsoft.com/office/drawing/2014/main" id="{C7A30612-1084-684E-9BFF-9AE9973A11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3443" name="Line 63">
            <a:extLst>
              <a:ext uri="{FF2B5EF4-FFF2-40B4-BE49-F238E27FC236}">
                <a16:creationId xmlns:a16="http://schemas.microsoft.com/office/drawing/2014/main" id="{5CC3E436-DB8E-4B4D-B735-F4C3B4B55AEC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4" name="Line 63">
            <a:extLst>
              <a:ext uri="{FF2B5EF4-FFF2-40B4-BE49-F238E27FC236}">
                <a16:creationId xmlns:a16="http://schemas.microsoft.com/office/drawing/2014/main" id="{9A029277-DBEF-C547-A493-9443C71932B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5" name="Line 57">
            <a:extLst>
              <a:ext uri="{FF2B5EF4-FFF2-40B4-BE49-F238E27FC236}">
                <a16:creationId xmlns:a16="http://schemas.microsoft.com/office/drawing/2014/main" id="{272B37B1-5054-8D43-A105-B950A259F8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6" name="Line 57">
            <a:extLst>
              <a:ext uri="{FF2B5EF4-FFF2-40B4-BE49-F238E27FC236}">
                <a16:creationId xmlns:a16="http://schemas.microsoft.com/office/drawing/2014/main" id="{DD84848E-78A7-4843-AB29-E2666C6B185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7" name="Line 57">
            <a:extLst>
              <a:ext uri="{FF2B5EF4-FFF2-40B4-BE49-F238E27FC236}">
                <a16:creationId xmlns:a16="http://schemas.microsoft.com/office/drawing/2014/main" id="{65546B67-EEC3-914E-B08D-B6BC655D432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8" name="Line 57">
            <a:extLst>
              <a:ext uri="{FF2B5EF4-FFF2-40B4-BE49-F238E27FC236}">
                <a16:creationId xmlns:a16="http://schemas.microsoft.com/office/drawing/2014/main" id="{B0E02361-F1FD-E94D-8FCF-6229EEF48B1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49" name="Line 57">
            <a:extLst>
              <a:ext uri="{FF2B5EF4-FFF2-40B4-BE49-F238E27FC236}">
                <a16:creationId xmlns:a16="http://schemas.microsoft.com/office/drawing/2014/main" id="{9557B34C-080E-7249-8CD2-D8CB276C61A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50" name="Group 60">
            <a:extLst>
              <a:ext uri="{FF2B5EF4-FFF2-40B4-BE49-F238E27FC236}">
                <a16:creationId xmlns:a16="http://schemas.microsoft.com/office/drawing/2014/main" id="{B6F7A8D7-3876-4B47-A08F-4D995902D66F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3526" name="Group 61">
              <a:extLst>
                <a:ext uri="{FF2B5EF4-FFF2-40B4-BE49-F238E27FC236}">
                  <a16:creationId xmlns:a16="http://schemas.microsoft.com/office/drawing/2014/main" id="{1A9EF038-3EC3-224D-A395-C6B795DD45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3539" name="Rectangle 84">
                <a:extLst>
                  <a:ext uri="{FF2B5EF4-FFF2-40B4-BE49-F238E27FC236}">
                    <a16:creationId xmlns:a16="http://schemas.microsoft.com/office/drawing/2014/main" id="{519E858D-229E-D84F-BB20-59ACF313F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40" name="Rectangle 85">
                <a:extLst>
                  <a:ext uri="{FF2B5EF4-FFF2-40B4-BE49-F238E27FC236}">
                    <a16:creationId xmlns:a16="http://schemas.microsoft.com/office/drawing/2014/main" id="{10AA9862-40A2-D747-AFD3-B7BAD6D64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7" name="Group 62">
              <a:extLst>
                <a:ext uri="{FF2B5EF4-FFF2-40B4-BE49-F238E27FC236}">
                  <a16:creationId xmlns:a16="http://schemas.microsoft.com/office/drawing/2014/main" id="{9CC79F6E-CEBF-4D4A-87BC-9CC153076B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3537" name="Rectangle 84">
                <a:extLst>
                  <a:ext uri="{FF2B5EF4-FFF2-40B4-BE49-F238E27FC236}">
                    <a16:creationId xmlns:a16="http://schemas.microsoft.com/office/drawing/2014/main" id="{DDBE03F7-6516-4B48-9823-15E8AE2A2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8" name="Rectangle 85">
                <a:extLst>
                  <a:ext uri="{FF2B5EF4-FFF2-40B4-BE49-F238E27FC236}">
                    <a16:creationId xmlns:a16="http://schemas.microsoft.com/office/drawing/2014/main" id="{E461AA05-E199-7148-BD43-84EAAA482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8" name="Group 63">
              <a:extLst>
                <a:ext uri="{FF2B5EF4-FFF2-40B4-BE49-F238E27FC236}">
                  <a16:creationId xmlns:a16="http://schemas.microsoft.com/office/drawing/2014/main" id="{3FAF4E6C-99AE-7946-8EFE-C12255F3A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3535" name="Rectangle 84">
                <a:extLst>
                  <a:ext uri="{FF2B5EF4-FFF2-40B4-BE49-F238E27FC236}">
                    <a16:creationId xmlns:a16="http://schemas.microsoft.com/office/drawing/2014/main" id="{B918794F-1F49-0D45-AF95-FFAE37735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3536" name="Rectangle 85">
                <a:extLst>
                  <a:ext uri="{FF2B5EF4-FFF2-40B4-BE49-F238E27FC236}">
                    <a16:creationId xmlns:a16="http://schemas.microsoft.com/office/drawing/2014/main" id="{2A6D0E03-898C-1F43-AD6D-0624FD4B7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29" name="Group 64">
              <a:extLst>
                <a:ext uri="{FF2B5EF4-FFF2-40B4-BE49-F238E27FC236}">
                  <a16:creationId xmlns:a16="http://schemas.microsoft.com/office/drawing/2014/main" id="{753F0EA5-0BC2-4541-9530-4A5CB0519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3533" name="Rectangle 84">
                <a:extLst>
                  <a:ext uri="{FF2B5EF4-FFF2-40B4-BE49-F238E27FC236}">
                    <a16:creationId xmlns:a16="http://schemas.microsoft.com/office/drawing/2014/main" id="{BAAA37A1-C87C-B44D-995E-A806C3447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4" name="Rectangle 85">
                <a:extLst>
                  <a:ext uri="{FF2B5EF4-FFF2-40B4-BE49-F238E27FC236}">
                    <a16:creationId xmlns:a16="http://schemas.microsoft.com/office/drawing/2014/main" id="{4AFE4EB9-0204-F240-9CEF-01C035536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3530" name="Group 65">
              <a:extLst>
                <a:ext uri="{FF2B5EF4-FFF2-40B4-BE49-F238E27FC236}">
                  <a16:creationId xmlns:a16="http://schemas.microsoft.com/office/drawing/2014/main" id="{700FB433-06BA-CB4B-B47C-C2B81B681D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3531" name="Rectangle 84">
                <a:extLst>
                  <a:ext uri="{FF2B5EF4-FFF2-40B4-BE49-F238E27FC236}">
                    <a16:creationId xmlns:a16="http://schemas.microsoft.com/office/drawing/2014/main" id="{1F4866BD-C631-CB44-979B-8E19EB932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532" name="Rectangle 85">
                <a:extLst>
                  <a:ext uri="{FF2B5EF4-FFF2-40B4-BE49-F238E27FC236}">
                    <a16:creationId xmlns:a16="http://schemas.microsoft.com/office/drawing/2014/main" id="{3C0D70D3-41B0-074E-9546-1EEDBE599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3451" name="Group 104">
            <a:extLst>
              <a:ext uri="{FF2B5EF4-FFF2-40B4-BE49-F238E27FC236}">
                <a16:creationId xmlns:a16="http://schemas.microsoft.com/office/drawing/2014/main" id="{1E20F27D-2CFD-4449-A1A4-9B69FF3204B4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3491" name="Group 111">
              <a:extLst>
                <a:ext uri="{FF2B5EF4-FFF2-40B4-BE49-F238E27FC236}">
                  <a16:creationId xmlns:a16="http://schemas.microsoft.com/office/drawing/2014/main" id="{5C267FF8-555B-E342-ABDF-0B2802E2AB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3520" name="Freeform 19">
                <a:extLst>
                  <a:ext uri="{FF2B5EF4-FFF2-40B4-BE49-F238E27FC236}">
                    <a16:creationId xmlns:a16="http://schemas.microsoft.com/office/drawing/2014/main" id="{F84FDE61-0CB2-0D4E-9F76-A9A74091F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1" name="Freeform 20">
                <a:extLst>
                  <a:ext uri="{FF2B5EF4-FFF2-40B4-BE49-F238E27FC236}">
                    <a16:creationId xmlns:a16="http://schemas.microsoft.com/office/drawing/2014/main" id="{F9F70291-8EC8-4045-ABE0-5BCB357B7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2" name="Freeform 21">
                <a:extLst>
                  <a:ext uri="{FF2B5EF4-FFF2-40B4-BE49-F238E27FC236}">
                    <a16:creationId xmlns:a16="http://schemas.microsoft.com/office/drawing/2014/main" id="{671D7772-39FC-474F-BC82-0074E5E2E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3" name="Freeform 22">
                <a:extLst>
                  <a:ext uri="{FF2B5EF4-FFF2-40B4-BE49-F238E27FC236}">
                    <a16:creationId xmlns:a16="http://schemas.microsoft.com/office/drawing/2014/main" id="{1CFF2165-49A7-F24A-98D3-82A7D441B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4" name="Freeform 23">
                <a:extLst>
                  <a:ext uri="{FF2B5EF4-FFF2-40B4-BE49-F238E27FC236}">
                    <a16:creationId xmlns:a16="http://schemas.microsoft.com/office/drawing/2014/main" id="{49346950-8006-0E40-9184-5C9A17693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25" name="Freeform 24">
                <a:extLst>
                  <a:ext uri="{FF2B5EF4-FFF2-40B4-BE49-F238E27FC236}">
                    <a16:creationId xmlns:a16="http://schemas.microsoft.com/office/drawing/2014/main" id="{446FF5FF-1507-B54C-9A3B-2E5933A5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2" name="Group 111">
              <a:extLst>
                <a:ext uri="{FF2B5EF4-FFF2-40B4-BE49-F238E27FC236}">
                  <a16:creationId xmlns:a16="http://schemas.microsoft.com/office/drawing/2014/main" id="{A563B1F1-1C28-9F4B-AFE3-A13C70F915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3514" name="Freeform 19">
                <a:extLst>
                  <a:ext uri="{FF2B5EF4-FFF2-40B4-BE49-F238E27FC236}">
                    <a16:creationId xmlns:a16="http://schemas.microsoft.com/office/drawing/2014/main" id="{A9EB033E-0E7B-F344-ACCF-69C6A33A1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5" name="Freeform 20">
                <a:extLst>
                  <a:ext uri="{FF2B5EF4-FFF2-40B4-BE49-F238E27FC236}">
                    <a16:creationId xmlns:a16="http://schemas.microsoft.com/office/drawing/2014/main" id="{BFC65E0D-8361-4F47-9948-AF77C0834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6" name="Freeform 21">
                <a:extLst>
                  <a:ext uri="{FF2B5EF4-FFF2-40B4-BE49-F238E27FC236}">
                    <a16:creationId xmlns:a16="http://schemas.microsoft.com/office/drawing/2014/main" id="{689E70FA-13D6-5A4D-BD0C-5F21370D7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7" name="Freeform 22">
                <a:extLst>
                  <a:ext uri="{FF2B5EF4-FFF2-40B4-BE49-F238E27FC236}">
                    <a16:creationId xmlns:a16="http://schemas.microsoft.com/office/drawing/2014/main" id="{151CE2E7-323A-594B-9034-7DA8D2A40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8" name="Freeform 23">
                <a:extLst>
                  <a:ext uri="{FF2B5EF4-FFF2-40B4-BE49-F238E27FC236}">
                    <a16:creationId xmlns:a16="http://schemas.microsoft.com/office/drawing/2014/main" id="{819FA999-ECDF-9F4A-9680-B8AD81138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9" name="Freeform 24">
                <a:extLst>
                  <a:ext uri="{FF2B5EF4-FFF2-40B4-BE49-F238E27FC236}">
                    <a16:creationId xmlns:a16="http://schemas.microsoft.com/office/drawing/2014/main" id="{660CE4C0-587F-C84A-90C8-898ADDC28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3" name="Group 111">
              <a:extLst>
                <a:ext uri="{FF2B5EF4-FFF2-40B4-BE49-F238E27FC236}">
                  <a16:creationId xmlns:a16="http://schemas.microsoft.com/office/drawing/2014/main" id="{B89086CF-AC9E-EE4D-83FC-5DB5B1718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3508" name="Freeform 19">
                <a:extLst>
                  <a:ext uri="{FF2B5EF4-FFF2-40B4-BE49-F238E27FC236}">
                    <a16:creationId xmlns:a16="http://schemas.microsoft.com/office/drawing/2014/main" id="{8452B8CC-7FA4-E24A-8BD8-60B119FC5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9" name="Freeform 20">
                <a:extLst>
                  <a:ext uri="{FF2B5EF4-FFF2-40B4-BE49-F238E27FC236}">
                    <a16:creationId xmlns:a16="http://schemas.microsoft.com/office/drawing/2014/main" id="{ADBC163F-90A8-A14E-B863-7D0FCAAD5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0" name="Freeform 21">
                <a:extLst>
                  <a:ext uri="{FF2B5EF4-FFF2-40B4-BE49-F238E27FC236}">
                    <a16:creationId xmlns:a16="http://schemas.microsoft.com/office/drawing/2014/main" id="{CC431781-2902-0043-A286-D4F08CECA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1" name="Freeform 22">
                <a:extLst>
                  <a:ext uri="{FF2B5EF4-FFF2-40B4-BE49-F238E27FC236}">
                    <a16:creationId xmlns:a16="http://schemas.microsoft.com/office/drawing/2014/main" id="{BDB3EAF7-8B2A-6542-AD01-2769C2734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2" name="Freeform 23">
                <a:extLst>
                  <a:ext uri="{FF2B5EF4-FFF2-40B4-BE49-F238E27FC236}">
                    <a16:creationId xmlns:a16="http://schemas.microsoft.com/office/drawing/2014/main" id="{ED716B92-E833-0F4A-ACAE-8CFBF9565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13" name="Freeform 24">
                <a:extLst>
                  <a:ext uri="{FF2B5EF4-FFF2-40B4-BE49-F238E27FC236}">
                    <a16:creationId xmlns:a16="http://schemas.microsoft.com/office/drawing/2014/main" id="{1AA861ED-0643-9E44-828A-DA6586412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4" name="Group 111">
              <a:extLst>
                <a:ext uri="{FF2B5EF4-FFF2-40B4-BE49-F238E27FC236}">
                  <a16:creationId xmlns:a16="http://schemas.microsoft.com/office/drawing/2014/main" id="{6A808B63-B179-2E48-96E9-636BF27354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3502" name="Freeform 19">
                <a:extLst>
                  <a:ext uri="{FF2B5EF4-FFF2-40B4-BE49-F238E27FC236}">
                    <a16:creationId xmlns:a16="http://schemas.microsoft.com/office/drawing/2014/main" id="{FC2C07BC-9190-5B4B-BAF1-266661CB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3" name="Freeform 20">
                <a:extLst>
                  <a:ext uri="{FF2B5EF4-FFF2-40B4-BE49-F238E27FC236}">
                    <a16:creationId xmlns:a16="http://schemas.microsoft.com/office/drawing/2014/main" id="{CAD05D79-C5B8-1344-888A-E13A042B9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4" name="Freeform 21">
                <a:extLst>
                  <a:ext uri="{FF2B5EF4-FFF2-40B4-BE49-F238E27FC236}">
                    <a16:creationId xmlns:a16="http://schemas.microsoft.com/office/drawing/2014/main" id="{70345D76-507C-8042-B64B-58EEBA7BD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5" name="Freeform 22">
                <a:extLst>
                  <a:ext uri="{FF2B5EF4-FFF2-40B4-BE49-F238E27FC236}">
                    <a16:creationId xmlns:a16="http://schemas.microsoft.com/office/drawing/2014/main" id="{63E340A8-A5F8-7F4C-88F2-BFB43A1DE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6" name="Freeform 23">
                <a:extLst>
                  <a:ext uri="{FF2B5EF4-FFF2-40B4-BE49-F238E27FC236}">
                    <a16:creationId xmlns:a16="http://schemas.microsoft.com/office/drawing/2014/main" id="{58E7BF0A-C45B-C443-B790-0AA64B226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7" name="Freeform 24">
                <a:extLst>
                  <a:ext uri="{FF2B5EF4-FFF2-40B4-BE49-F238E27FC236}">
                    <a16:creationId xmlns:a16="http://schemas.microsoft.com/office/drawing/2014/main" id="{6AFB552D-1FA5-CB4D-9096-3F130450F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3495" name="Group 111">
              <a:extLst>
                <a:ext uri="{FF2B5EF4-FFF2-40B4-BE49-F238E27FC236}">
                  <a16:creationId xmlns:a16="http://schemas.microsoft.com/office/drawing/2014/main" id="{85CCE45D-8FF9-1243-BB25-3376B7D2FC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3496" name="Freeform 19">
                <a:extLst>
                  <a:ext uri="{FF2B5EF4-FFF2-40B4-BE49-F238E27FC236}">
                    <a16:creationId xmlns:a16="http://schemas.microsoft.com/office/drawing/2014/main" id="{C60232A5-F8F0-EF4A-9724-7EFE1F2EF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7" name="Freeform 20">
                <a:extLst>
                  <a:ext uri="{FF2B5EF4-FFF2-40B4-BE49-F238E27FC236}">
                    <a16:creationId xmlns:a16="http://schemas.microsoft.com/office/drawing/2014/main" id="{B0197D69-7B34-5045-A713-AF3B51CBD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8" name="Freeform 21">
                <a:extLst>
                  <a:ext uri="{FF2B5EF4-FFF2-40B4-BE49-F238E27FC236}">
                    <a16:creationId xmlns:a16="http://schemas.microsoft.com/office/drawing/2014/main" id="{A3042A26-845A-FA46-980A-72A384A7F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99" name="Freeform 22">
                <a:extLst>
                  <a:ext uri="{FF2B5EF4-FFF2-40B4-BE49-F238E27FC236}">
                    <a16:creationId xmlns:a16="http://schemas.microsoft.com/office/drawing/2014/main" id="{9DDF0718-48DE-FB45-8DE0-F7A05FFBD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0" name="Freeform 23">
                <a:extLst>
                  <a:ext uri="{FF2B5EF4-FFF2-40B4-BE49-F238E27FC236}">
                    <a16:creationId xmlns:a16="http://schemas.microsoft.com/office/drawing/2014/main" id="{3D17CD41-1DE9-1A45-AE3E-9E16B3339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501" name="Freeform 24">
                <a:extLst>
                  <a:ext uri="{FF2B5EF4-FFF2-40B4-BE49-F238E27FC236}">
                    <a16:creationId xmlns:a16="http://schemas.microsoft.com/office/drawing/2014/main" id="{FECD7C65-19E1-6440-8D22-39E3B447E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3452" name="Line 63">
            <a:extLst>
              <a:ext uri="{FF2B5EF4-FFF2-40B4-BE49-F238E27FC236}">
                <a16:creationId xmlns:a16="http://schemas.microsoft.com/office/drawing/2014/main" id="{2EB0944B-0C8A-F541-B0E0-0893D247B1AD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3453" name="Group 141">
            <a:extLst>
              <a:ext uri="{FF2B5EF4-FFF2-40B4-BE49-F238E27FC236}">
                <a16:creationId xmlns:a16="http://schemas.microsoft.com/office/drawing/2014/main" id="{B19F1937-8920-8F4B-8B0E-E8E85A08CE3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3486" name="Line 57">
              <a:extLst>
                <a:ext uri="{FF2B5EF4-FFF2-40B4-BE49-F238E27FC236}">
                  <a16:creationId xmlns:a16="http://schemas.microsoft.com/office/drawing/2014/main" id="{39CF57ED-6339-4B47-9674-7C0890363E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7" name="Line 57">
              <a:extLst>
                <a:ext uri="{FF2B5EF4-FFF2-40B4-BE49-F238E27FC236}">
                  <a16:creationId xmlns:a16="http://schemas.microsoft.com/office/drawing/2014/main" id="{2836D825-725F-B343-8B59-8BA0B3AAA4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8" name="Line 57">
              <a:extLst>
                <a:ext uri="{FF2B5EF4-FFF2-40B4-BE49-F238E27FC236}">
                  <a16:creationId xmlns:a16="http://schemas.microsoft.com/office/drawing/2014/main" id="{1CE6BB22-9051-0846-A582-0FF1472320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9" name="Line 57">
              <a:extLst>
                <a:ext uri="{FF2B5EF4-FFF2-40B4-BE49-F238E27FC236}">
                  <a16:creationId xmlns:a16="http://schemas.microsoft.com/office/drawing/2014/main" id="{83024C61-1BC4-C849-BEFE-C56718D4DC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0" name="Line 57">
              <a:extLst>
                <a:ext uri="{FF2B5EF4-FFF2-40B4-BE49-F238E27FC236}">
                  <a16:creationId xmlns:a16="http://schemas.microsoft.com/office/drawing/2014/main" id="{6A4C9B98-66A7-3E49-89DB-C9CC36FB53D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3454" name="Group 147">
            <a:extLst>
              <a:ext uri="{FF2B5EF4-FFF2-40B4-BE49-F238E27FC236}">
                <a16:creationId xmlns:a16="http://schemas.microsoft.com/office/drawing/2014/main" id="{60F2944F-9157-E948-BDD3-9C78432F5AFC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3481" name="Line 57">
              <a:extLst>
                <a:ext uri="{FF2B5EF4-FFF2-40B4-BE49-F238E27FC236}">
                  <a16:creationId xmlns:a16="http://schemas.microsoft.com/office/drawing/2014/main" id="{12BCABA2-7943-8F44-B45D-21FA9C0B10D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2" name="Line 57">
              <a:extLst>
                <a:ext uri="{FF2B5EF4-FFF2-40B4-BE49-F238E27FC236}">
                  <a16:creationId xmlns:a16="http://schemas.microsoft.com/office/drawing/2014/main" id="{9BB45710-6EF5-384A-8B40-31A6F2A3EB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3" name="Line 57">
              <a:extLst>
                <a:ext uri="{FF2B5EF4-FFF2-40B4-BE49-F238E27FC236}">
                  <a16:creationId xmlns:a16="http://schemas.microsoft.com/office/drawing/2014/main" id="{598AB798-4D72-9546-A4B1-0B690AE1C8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4" name="Line 57">
              <a:extLst>
                <a:ext uri="{FF2B5EF4-FFF2-40B4-BE49-F238E27FC236}">
                  <a16:creationId xmlns:a16="http://schemas.microsoft.com/office/drawing/2014/main" id="{369DE73F-3074-E24D-A377-5E8F7C5065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5" name="Line 57">
              <a:extLst>
                <a:ext uri="{FF2B5EF4-FFF2-40B4-BE49-F238E27FC236}">
                  <a16:creationId xmlns:a16="http://schemas.microsoft.com/office/drawing/2014/main" id="{7455730D-80E1-E04F-B8ED-2CFC598E06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3455" name="Freeform 68">
            <a:extLst>
              <a:ext uri="{FF2B5EF4-FFF2-40B4-BE49-F238E27FC236}">
                <a16:creationId xmlns:a16="http://schemas.microsoft.com/office/drawing/2014/main" id="{2BF186DF-E663-7C48-A792-01FB59524FBC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6" name="Freeform 68">
            <a:extLst>
              <a:ext uri="{FF2B5EF4-FFF2-40B4-BE49-F238E27FC236}">
                <a16:creationId xmlns:a16="http://schemas.microsoft.com/office/drawing/2014/main" id="{12E3536D-43FA-FE4A-9600-EECE5B9959A9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7" name="Freeform 68">
            <a:extLst>
              <a:ext uri="{FF2B5EF4-FFF2-40B4-BE49-F238E27FC236}">
                <a16:creationId xmlns:a16="http://schemas.microsoft.com/office/drawing/2014/main" id="{9C2A3295-BBEE-2B4C-9F8C-97929B4B10F0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8" name="Freeform 68">
            <a:extLst>
              <a:ext uri="{FF2B5EF4-FFF2-40B4-BE49-F238E27FC236}">
                <a16:creationId xmlns:a16="http://schemas.microsoft.com/office/drawing/2014/main" id="{FCF11429-5D68-7845-A33C-C94DF5A5E49B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59" name="Line 57">
            <a:extLst>
              <a:ext uri="{FF2B5EF4-FFF2-40B4-BE49-F238E27FC236}">
                <a16:creationId xmlns:a16="http://schemas.microsoft.com/office/drawing/2014/main" id="{BE019236-7F59-D94D-A810-1E3992F67672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3460" name="Freeform 68">
            <a:extLst>
              <a:ext uri="{FF2B5EF4-FFF2-40B4-BE49-F238E27FC236}">
                <a16:creationId xmlns:a16="http://schemas.microsoft.com/office/drawing/2014/main" id="{A75B9548-1DE1-0740-96A1-277B95480877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3461" name="TextBox 82">
            <a:extLst>
              <a:ext uri="{FF2B5EF4-FFF2-40B4-BE49-F238E27FC236}">
                <a16:creationId xmlns:a16="http://schemas.microsoft.com/office/drawing/2014/main" id="{975DFD02-89C9-EE40-A68B-FBE8A5BFD8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3462" name="TextBox 162">
            <a:extLst>
              <a:ext uri="{FF2B5EF4-FFF2-40B4-BE49-F238E27FC236}">
                <a16:creationId xmlns:a16="http://schemas.microsoft.com/office/drawing/2014/main" id="{4DBBED7D-C92D-6E47-8CEC-98CB0E00B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3463" name="Group 84">
            <a:extLst>
              <a:ext uri="{FF2B5EF4-FFF2-40B4-BE49-F238E27FC236}">
                <a16:creationId xmlns:a16="http://schemas.microsoft.com/office/drawing/2014/main" id="{93F38FEF-181B-0044-BB78-752D544791FD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3476" name="TextBox 163">
              <a:extLst>
                <a:ext uri="{FF2B5EF4-FFF2-40B4-BE49-F238E27FC236}">
                  <a16:creationId xmlns:a16="http://schemas.microsoft.com/office/drawing/2014/main" id="{97922844-FCFA-2241-9DB2-DAB73B634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7" name="TextBox 164">
              <a:extLst>
                <a:ext uri="{FF2B5EF4-FFF2-40B4-BE49-F238E27FC236}">
                  <a16:creationId xmlns:a16="http://schemas.microsoft.com/office/drawing/2014/main" id="{922F177C-2D4A-654F-A1B2-8266C82074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8" name="TextBox 166">
              <a:extLst>
                <a:ext uri="{FF2B5EF4-FFF2-40B4-BE49-F238E27FC236}">
                  <a16:creationId xmlns:a16="http://schemas.microsoft.com/office/drawing/2014/main" id="{58A456D3-7A3A-6147-B6AF-566D3ABB23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79" name="TextBox 168">
              <a:extLst>
                <a:ext uri="{FF2B5EF4-FFF2-40B4-BE49-F238E27FC236}">
                  <a16:creationId xmlns:a16="http://schemas.microsoft.com/office/drawing/2014/main" id="{9FCAF61A-7825-6242-8456-A6E51C2664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80" name="TextBox 170">
              <a:extLst>
                <a:ext uri="{FF2B5EF4-FFF2-40B4-BE49-F238E27FC236}">
                  <a16:creationId xmlns:a16="http://schemas.microsoft.com/office/drawing/2014/main" id="{685A48AF-66F6-D641-A801-A9C1C8CC70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3464" name="Group 172">
            <a:extLst>
              <a:ext uri="{FF2B5EF4-FFF2-40B4-BE49-F238E27FC236}">
                <a16:creationId xmlns:a16="http://schemas.microsoft.com/office/drawing/2014/main" id="{071A5049-B311-B043-BD0F-1EA553483024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3471" name="TextBox 174">
              <a:extLst>
                <a:ext uri="{FF2B5EF4-FFF2-40B4-BE49-F238E27FC236}">
                  <a16:creationId xmlns:a16="http://schemas.microsoft.com/office/drawing/2014/main" id="{6BBBD601-272E-A546-93E9-366C0EBA1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2" name="TextBox 175">
              <a:extLst>
                <a:ext uri="{FF2B5EF4-FFF2-40B4-BE49-F238E27FC236}">
                  <a16:creationId xmlns:a16="http://schemas.microsoft.com/office/drawing/2014/main" id="{4055C281-1001-D44C-8F62-AB620EFCB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3" name="TextBox 177">
              <a:extLst>
                <a:ext uri="{FF2B5EF4-FFF2-40B4-BE49-F238E27FC236}">
                  <a16:creationId xmlns:a16="http://schemas.microsoft.com/office/drawing/2014/main" id="{0C9D7881-DCFA-D142-B03E-351729FCF8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4" name="TextBox 178">
              <a:extLst>
                <a:ext uri="{FF2B5EF4-FFF2-40B4-BE49-F238E27FC236}">
                  <a16:creationId xmlns:a16="http://schemas.microsoft.com/office/drawing/2014/main" id="{AC1C977D-DD45-D54D-9312-B873F16DC7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75" name="TextBox 180">
              <a:extLst>
                <a:ext uri="{FF2B5EF4-FFF2-40B4-BE49-F238E27FC236}">
                  <a16:creationId xmlns:a16="http://schemas.microsoft.com/office/drawing/2014/main" id="{DD137E3A-5610-5740-8E17-C8C0CA8600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3465" name="Group 171">
            <a:extLst>
              <a:ext uri="{FF2B5EF4-FFF2-40B4-BE49-F238E27FC236}">
                <a16:creationId xmlns:a16="http://schemas.microsoft.com/office/drawing/2014/main" id="{E3622C03-FEFA-CB46-8122-D4D607750F5C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3466" name="TextBox 173">
              <a:extLst>
                <a:ext uri="{FF2B5EF4-FFF2-40B4-BE49-F238E27FC236}">
                  <a16:creationId xmlns:a16="http://schemas.microsoft.com/office/drawing/2014/main" id="{B0087F99-8FB0-AA40-AAF3-38B55A86AD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7" name="TextBox 176">
              <a:extLst>
                <a:ext uri="{FF2B5EF4-FFF2-40B4-BE49-F238E27FC236}">
                  <a16:creationId xmlns:a16="http://schemas.microsoft.com/office/drawing/2014/main" id="{8797A5FE-3159-124B-9450-823112D15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8" name="TextBox 179">
              <a:extLst>
                <a:ext uri="{FF2B5EF4-FFF2-40B4-BE49-F238E27FC236}">
                  <a16:creationId xmlns:a16="http://schemas.microsoft.com/office/drawing/2014/main" id="{4023BD87-A7C5-FD4F-B898-F14DC2E131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69" name="TextBox 182">
              <a:extLst>
                <a:ext uri="{FF2B5EF4-FFF2-40B4-BE49-F238E27FC236}">
                  <a16:creationId xmlns:a16="http://schemas.microsoft.com/office/drawing/2014/main" id="{B6F53783-1B18-244C-84C0-9B44673FDE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70" name="TextBox 188">
              <a:extLst>
                <a:ext uri="{FF2B5EF4-FFF2-40B4-BE49-F238E27FC236}">
                  <a16:creationId xmlns:a16="http://schemas.microsoft.com/office/drawing/2014/main" id="{F4C385EE-EF26-7446-BF6E-6563519251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49" name="Title 1">
            <a:extLst>
              <a:ext uri="{FF2B5EF4-FFF2-40B4-BE49-F238E27FC236}">
                <a16:creationId xmlns:a16="http://schemas.microsoft.com/office/drawing/2014/main" id="{EAB1F0C3-3C6A-9E4D-8FB2-96FE0C5A6E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4450" name="Group 181">
            <a:extLst>
              <a:ext uri="{FF2B5EF4-FFF2-40B4-BE49-F238E27FC236}">
                <a16:creationId xmlns:a16="http://schemas.microsoft.com/office/drawing/2014/main" id="{7000C897-C988-594E-8024-3CE9590D91A0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4603" name="TextBox 183">
              <a:extLst>
                <a:ext uri="{FF2B5EF4-FFF2-40B4-BE49-F238E27FC236}">
                  <a16:creationId xmlns:a16="http://schemas.microsoft.com/office/drawing/2014/main" id="{D1853EA1-81CB-AE46-B358-BB1C794F4A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4" name="TextBox 184">
              <a:extLst>
                <a:ext uri="{FF2B5EF4-FFF2-40B4-BE49-F238E27FC236}">
                  <a16:creationId xmlns:a16="http://schemas.microsoft.com/office/drawing/2014/main" id="{9D7DECE8-2A3E-FB4F-8B64-4EA434569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5" name="TextBox 185">
              <a:extLst>
                <a:ext uri="{FF2B5EF4-FFF2-40B4-BE49-F238E27FC236}">
                  <a16:creationId xmlns:a16="http://schemas.microsoft.com/office/drawing/2014/main" id="{096E6159-A704-164A-98BC-9D8631A19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606" name="TextBox 186">
              <a:extLst>
                <a:ext uri="{FF2B5EF4-FFF2-40B4-BE49-F238E27FC236}">
                  <a16:creationId xmlns:a16="http://schemas.microsoft.com/office/drawing/2014/main" id="{99543296-4258-8143-8659-097CD245B6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607" name="TextBox 187">
              <a:extLst>
                <a:ext uri="{FF2B5EF4-FFF2-40B4-BE49-F238E27FC236}">
                  <a16:creationId xmlns:a16="http://schemas.microsoft.com/office/drawing/2014/main" id="{E3B2D99C-6785-A447-B08F-0C6422993D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4451" name="Freeform 15">
            <a:extLst>
              <a:ext uri="{FF2B5EF4-FFF2-40B4-BE49-F238E27FC236}">
                <a16:creationId xmlns:a16="http://schemas.microsoft.com/office/drawing/2014/main" id="{6DDE90FD-D886-624A-838C-5396ABE91119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52" name="Group 4">
            <a:extLst>
              <a:ext uri="{FF2B5EF4-FFF2-40B4-BE49-F238E27FC236}">
                <a16:creationId xmlns:a16="http://schemas.microsoft.com/office/drawing/2014/main" id="{E4A6976B-0F0F-464B-B015-869C0A372598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4601" name="Rectangle 84">
              <a:extLst>
                <a:ext uri="{FF2B5EF4-FFF2-40B4-BE49-F238E27FC236}">
                  <a16:creationId xmlns:a16="http://schemas.microsoft.com/office/drawing/2014/main" id="{371AA91F-CDD4-B342-95C7-E119B6BB8B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602" name="Rectangle 85">
              <a:extLst>
                <a:ext uri="{FF2B5EF4-FFF2-40B4-BE49-F238E27FC236}">
                  <a16:creationId xmlns:a16="http://schemas.microsoft.com/office/drawing/2014/main" id="{9223A5C7-0622-6542-804E-F7E5CF4C51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3" name="Group 7">
            <a:extLst>
              <a:ext uri="{FF2B5EF4-FFF2-40B4-BE49-F238E27FC236}">
                <a16:creationId xmlns:a16="http://schemas.microsoft.com/office/drawing/2014/main" id="{8DC8C62F-D55B-C24E-A55A-C8EF5A9CA2E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4599" name="Rectangle 92">
              <a:extLst>
                <a:ext uri="{FF2B5EF4-FFF2-40B4-BE49-F238E27FC236}">
                  <a16:creationId xmlns:a16="http://schemas.microsoft.com/office/drawing/2014/main" id="{9464A9B8-20F2-2F4A-98BB-E0549B110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600" name="Rectangle 93">
              <a:extLst>
                <a:ext uri="{FF2B5EF4-FFF2-40B4-BE49-F238E27FC236}">
                  <a16:creationId xmlns:a16="http://schemas.microsoft.com/office/drawing/2014/main" id="{B36ADE84-7D17-6442-8481-41489263D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4454" name="Rectangle 95">
            <a:extLst>
              <a:ext uri="{FF2B5EF4-FFF2-40B4-BE49-F238E27FC236}">
                <a16:creationId xmlns:a16="http://schemas.microsoft.com/office/drawing/2014/main" id="{04316461-6568-0D46-9793-F9344BE488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4455" name="Group 11">
            <a:extLst>
              <a:ext uri="{FF2B5EF4-FFF2-40B4-BE49-F238E27FC236}">
                <a16:creationId xmlns:a16="http://schemas.microsoft.com/office/drawing/2014/main" id="{243919CD-4965-2347-B860-61F98895D53C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4597" name="Rectangle 104">
              <a:extLst>
                <a:ext uri="{FF2B5EF4-FFF2-40B4-BE49-F238E27FC236}">
                  <a16:creationId xmlns:a16="http://schemas.microsoft.com/office/drawing/2014/main" id="{5722D1FE-70B6-3047-A5DE-2D997F05C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8" name="Rectangle 105">
              <a:extLst>
                <a:ext uri="{FF2B5EF4-FFF2-40B4-BE49-F238E27FC236}">
                  <a16:creationId xmlns:a16="http://schemas.microsoft.com/office/drawing/2014/main" id="{53B584CC-D104-C84E-B466-7A15C8738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6" name="Group 14">
            <a:extLst>
              <a:ext uri="{FF2B5EF4-FFF2-40B4-BE49-F238E27FC236}">
                <a16:creationId xmlns:a16="http://schemas.microsoft.com/office/drawing/2014/main" id="{712D8E7C-C58B-BD44-A39D-99316BEAC76C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4595" name="Rectangle 84">
              <a:extLst>
                <a:ext uri="{FF2B5EF4-FFF2-40B4-BE49-F238E27FC236}">
                  <a16:creationId xmlns:a16="http://schemas.microsoft.com/office/drawing/2014/main" id="{368AB798-0303-B543-88F1-F3D7EBD5A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6" name="Rectangle 85">
              <a:extLst>
                <a:ext uri="{FF2B5EF4-FFF2-40B4-BE49-F238E27FC236}">
                  <a16:creationId xmlns:a16="http://schemas.microsoft.com/office/drawing/2014/main" id="{1551F322-5CF2-DF42-B33C-863B29F396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7" name="Group 17">
            <a:extLst>
              <a:ext uri="{FF2B5EF4-FFF2-40B4-BE49-F238E27FC236}">
                <a16:creationId xmlns:a16="http://schemas.microsoft.com/office/drawing/2014/main" id="{F17BDE58-BA8D-2144-8058-C95878660F26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4593" name="Rectangle 84">
              <a:extLst>
                <a:ext uri="{FF2B5EF4-FFF2-40B4-BE49-F238E27FC236}">
                  <a16:creationId xmlns:a16="http://schemas.microsoft.com/office/drawing/2014/main" id="{6DFDF525-6688-8D4F-B467-54A9681F1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4" name="Rectangle 85">
              <a:extLst>
                <a:ext uri="{FF2B5EF4-FFF2-40B4-BE49-F238E27FC236}">
                  <a16:creationId xmlns:a16="http://schemas.microsoft.com/office/drawing/2014/main" id="{5EB2164F-3686-D040-86BC-0675861F7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8" name="Group 20">
            <a:extLst>
              <a:ext uri="{FF2B5EF4-FFF2-40B4-BE49-F238E27FC236}">
                <a16:creationId xmlns:a16="http://schemas.microsoft.com/office/drawing/2014/main" id="{A742EBD4-BC87-F648-B306-A95094E73852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4591" name="Rectangle 84">
              <a:extLst>
                <a:ext uri="{FF2B5EF4-FFF2-40B4-BE49-F238E27FC236}">
                  <a16:creationId xmlns:a16="http://schemas.microsoft.com/office/drawing/2014/main" id="{D88E5728-8520-544E-8B32-51F4D7CB3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2" name="Rectangle 85">
              <a:extLst>
                <a:ext uri="{FF2B5EF4-FFF2-40B4-BE49-F238E27FC236}">
                  <a16:creationId xmlns:a16="http://schemas.microsoft.com/office/drawing/2014/main" id="{C08C5537-205E-7846-AED4-3CB1B370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59" name="Group 23">
            <a:extLst>
              <a:ext uri="{FF2B5EF4-FFF2-40B4-BE49-F238E27FC236}">
                <a16:creationId xmlns:a16="http://schemas.microsoft.com/office/drawing/2014/main" id="{BBFC7F7D-3EB8-8749-BC28-92F8B0F62072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4589" name="Rectangle 84">
              <a:extLst>
                <a:ext uri="{FF2B5EF4-FFF2-40B4-BE49-F238E27FC236}">
                  <a16:creationId xmlns:a16="http://schemas.microsoft.com/office/drawing/2014/main" id="{4B55CECC-0532-B94B-ADA1-4006BE82D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90" name="Rectangle 85">
              <a:extLst>
                <a:ext uri="{FF2B5EF4-FFF2-40B4-BE49-F238E27FC236}">
                  <a16:creationId xmlns:a16="http://schemas.microsoft.com/office/drawing/2014/main" id="{DD1B9EF6-D19B-4A41-A9ED-05FD12954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0" name="Group 26">
            <a:extLst>
              <a:ext uri="{FF2B5EF4-FFF2-40B4-BE49-F238E27FC236}">
                <a16:creationId xmlns:a16="http://schemas.microsoft.com/office/drawing/2014/main" id="{755AD83A-04F5-C948-ADFB-EED72ED36800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4584" name="Line 57">
              <a:extLst>
                <a:ext uri="{FF2B5EF4-FFF2-40B4-BE49-F238E27FC236}">
                  <a16:creationId xmlns:a16="http://schemas.microsoft.com/office/drawing/2014/main" id="{29AA9E81-94E7-3B4B-8460-76D9FAC3FA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5" name="Line 57">
              <a:extLst>
                <a:ext uri="{FF2B5EF4-FFF2-40B4-BE49-F238E27FC236}">
                  <a16:creationId xmlns:a16="http://schemas.microsoft.com/office/drawing/2014/main" id="{F1C84359-4CC3-984B-9929-364F932984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6" name="Line 57">
              <a:extLst>
                <a:ext uri="{FF2B5EF4-FFF2-40B4-BE49-F238E27FC236}">
                  <a16:creationId xmlns:a16="http://schemas.microsoft.com/office/drawing/2014/main" id="{54A6351D-3791-004A-A1BC-828B0AFC3B2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7" name="Line 57">
              <a:extLst>
                <a:ext uri="{FF2B5EF4-FFF2-40B4-BE49-F238E27FC236}">
                  <a16:creationId xmlns:a16="http://schemas.microsoft.com/office/drawing/2014/main" id="{76B4EBC8-D97E-5941-9D23-84C09B4FB5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8" name="Line 57">
              <a:extLst>
                <a:ext uri="{FF2B5EF4-FFF2-40B4-BE49-F238E27FC236}">
                  <a16:creationId xmlns:a16="http://schemas.microsoft.com/office/drawing/2014/main" id="{A2EA6E82-A25A-8249-8FF0-4747961B2E2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4461" name="Group 32">
            <a:extLst>
              <a:ext uri="{FF2B5EF4-FFF2-40B4-BE49-F238E27FC236}">
                <a16:creationId xmlns:a16="http://schemas.microsoft.com/office/drawing/2014/main" id="{81D363DA-3D64-F148-A193-C9E30EB11146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4582" name="Rectangle 84">
              <a:extLst>
                <a:ext uri="{FF2B5EF4-FFF2-40B4-BE49-F238E27FC236}">
                  <a16:creationId xmlns:a16="http://schemas.microsoft.com/office/drawing/2014/main" id="{5CED9C9B-2891-4A49-B594-64D439966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83" name="Rectangle 85">
              <a:extLst>
                <a:ext uri="{FF2B5EF4-FFF2-40B4-BE49-F238E27FC236}">
                  <a16:creationId xmlns:a16="http://schemas.microsoft.com/office/drawing/2014/main" id="{65BFCB38-E6C7-2044-968D-E02BCF14D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2" name="Group 35">
            <a:extLst>
              <a:ext uri="{FF2B5EF4-FFF2-40B4-BE49-F238E27FC236}">
                <a16:creationId xmlns:a16="http://schemas.microsoft.com/office/drawing/2014/main" id="{2650069D-8133-FC4F-9580-14B0AB2FA8DC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4580" name="Rectangle 84">
              <a:extLst>
                <a:ext uri="{FF2B5EF4-FFF2-40B4-BE49-F238E27FC236}">
                  <a16:creationId xmlns:a16="http://schemas.microsoft.com/office/drawing/2014/main" id="{EBC8355B-B074-3549-9698-CC7F0E65D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81" name="Rectangle 85">
              <a:extLst>
                <a:ext uri="{FF2B5EF4-FFF2-40B4-BE49-F238E27FC236}">
                  <a16:creationId xmlns:a16="http://schemas.microsoft.com/office/drawing/2014/main" id="{83F4049F-4B83-854C-9205-C4D1CE5A07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3" name="Group 38">
            <a:extLst>
              <a:ext uri="{FF2B5EF4-FFF2-40B4-BE49-F238E27FC236}">
                <a16:creationId xmlns:a16="http://schemas.microsoft.com/office/drawing/2014/main" id="{D888E4EF-6DA1-E446-BFC1-468B25EF20F8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4578" name="Rectangle 84">
              <a:extLst>
                <a:ext uri="{FF2B5EF4-FFF2-40B4-BE49-F238E27FC236}">
                  <a16:creationId xmlns:a16="http://schemas.microsoft.com/office/drawing/2014/main" id="{841DE9A1-6646-F543-8EA4-24D0C9319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9" name="Rectangle 85">
              <a:extLst>
                <a:ext uri="{FF2B5EF4-FFF2-40B4-BE49-F238E27FC236}">
                  <a16:creationId xmlns:a16="http://schemas.microsoft.com/office/drawing/2014/main" id="{3057F0E8-6034-3A49-B2BF-9CF63557C3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4" name="Group 41">
            <a:extLst>
              <a:ext uri="{FF2B5EF4-FFF2-40B4-BE49-F238E27FC236}">
                <a16:creationId xmlns:a16="http://schemas.microsoft.com/office/drawing/2014/main" id="{123CFD64-8EE0-0B46-B85C-71889BE6385E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4576" name="Rectangle 84">
              <a:extLst>
                <a:ext uri="{FF2B5EF4-FFF2-40B4-BE49-F238E27FC236}">
                  <a16:creationId xmlns:a16="http://schemas.microsoft.com/office/drawing/2014/main" id="{4C5BA588-A58D-FD4B-A13E-124F0A850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7" name="Rectangle 85">
              <a:extLst>
                <a:ext uri="{FF2B5EF4-FFF2-40B4-BE49-F238E27FC236}">
                  <a16:creationId xmlns:a16="http://schemas.microsoft.com/office/drawing/2014/main" id="{9656E2CF-1114-3C4A-A63F-4D858FB1FE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5" name="Group 44">
            <a:extLst>
              <a:ext uri="{FF2B5EF4-FFF2-40B4-BE49-F238E27FC236}">
                <a16:creationId xmlns:a16="http://schemas.microsoft.com/office/drawing/2014/main" id="{24073821-48C4-BD42-869D-9ABF276349F7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4574" name="Rectangle 84">
              <a:extLst>
                <a:ext uri="{FF2B5EF4-FFF2-40B4-BE49-F238E27FC236}">
                  <a16:creationId xmlns:a16="http://schemas.microsoft.com/office/drawing/2014/main" id="{5865658E-5AA9-6C44-A177-E0D62B508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4575" name="Rectangle 85">
              <a:extLst>
                <a:ext uri="{FF2B5EF4-FFF2-40B4-BE49-F238E27FC236}">
                  <a16:creationId xmlns:a16="http://schemas.microsoft.com/office/drawing/2014/main" id="{42F5C925-1ABB-9849-9E3E-1041D4203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4466" name="Group 47">
            <a:extLst>
              <a:ext uri="{FF2B5EF4-FFF2-40B4-BE49-F238E27FC236}">
                <a16:creationId xmlns:a16="http://schemas.microsoft.com/office/drawing/2014/main" id="{31F7CC88-BDF9-0F47-96D6-143FB6909889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4569" name="Line 57">
              <a:extLst>
                <a:ext uri="{FF2B5EF4-FFF2-40B4-BE49-F238E27FC236}">
                  <a16:creationId xmlns:a16="http://schemas.microsoft.com/office/drawing/2014/main" id="{18434C21-2701-6145-9013-1C3AE66FA96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0" name="Line 57">
              <a:extLst>
                <a:ext uri="{FF2B5EF4-FFF2-40B4-BE49-F238E27FC236}">
                  <a16:creationId xmlns:a16="http://schemas.microsoft.com/office/drawing/2014/main" id="{616A5EE9-0B82-E74F-B551-1070A792EF4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1" name="Line 57">
              <a:extLst>
                <a:ext uri="{FF2B5EF4-FFF2-40B4-BE49-F238E27FC236}">
                  <a16:creationId xmlns:a16="http://schemas.microsoft.com/office/drawing/2014/main" id="{ECD93206-D98C-7D43-B4C1-DA48E0D62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2" name="Line 57">
              <a:extLst>
                <a:ext uri="{FF2B5EF4-FFF2-40B4-BE49-F238E27FC236}">
                  <a16:creationId xmlns:a16="http://schemas.microsoft.com/office/drawing/2014/main" id="{68D576EC-EF5A-EC47-87BD-B4CC349BFD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3" name="Line 57">
              <a:extLst>
                <a:ext uri="{FF2B5EF4-FFF2-40B4-BE49-F238E27FC236}">
                  <a16:creationId xmlns:a16="http://schemas.microsoft.com/office/drawing/2014/main" id="{8DD1050D-D951-B748-AFEF-35B124ADD3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467" name="Line 63">
            <a:extLst>
              <a:ext uri="{FF2B5EF4-FFF2-40B4-BE49-F238E27FC236}">
                <a16:creationId xmlns:a16="http://schemas.microsoft.com/office/drawing/2014/main" id="{EB0F25FB-5AA3-B648-AB36-42D8CC73AA37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8" name="Line 63">
            <a:extLst>
              <a:ext uri="{FF2B5EF4-FFF2-40B4-BE49-F238E27FC236}">
                <a16:creationId xmlns:a16="http://schemas.microsoft.com/office/drawing/2014/main" id="{1AE81A3D-C4CA-BC40-A504-13FFB322EAFB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69" name="Line 57">
            <a:extLst>
              <a:ext uri="{FF2B5EF4-FFF2-40B4-BE49-F238E27FC236}">
                <a16:creationId xmlns:a16="http://schemas.microsoft.com/office/drawing/2014/main" id="{E2745B90-CFD6-5A48-BE03-79BE8ADFC42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0" name="Line 57">
            <a:extLst>
              <a:ext uri="{FF2B5EF4-FFF2-40B4-BE49-F238E27FC236}">
                <a16:creationId xmlns:a16="http://schemas.microsoft.com/office/drawing/2014/main" id="{E4944DBC-BF89-3C40-8610-57E1C45AAD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1" name="Line 57">
            <a:extLst>
              <a:ext uri="{FF2B5EF4-FFF2-40B4-BE49-F238E27FC236}">
                <a16:creationId xmlns:a16="http://schemas.microsoft.com/office/drawing/2014/main" id="{E0A3701A-E2A5-3E47-A9C6-6AEEC634179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2" name="Line 57">
            <a:extLst>
              <a:ext uri="{FF2B5EF4-FFF2-40B4-BE49-F238E27FC236}">
                <a16:creationId xmlns:a16="http://schemas.microsoft.com/office/drawing/2014/main" id="{CE1FED0C-939D-6D41-BA66-24B08D70D39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73" name="Line 57">
            <a:extLst>
              <a:ext uri="{FF2B5EF4-FFF2-40B4-BE49-F238E27FC236}">
                <a16:creationId xmlns:a16="http://schemas.microsoft.com/office/drawing/2014/main" id="{D3A27D09-A555-D142-9001-8EE0B6EEEDE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74" name="Group 60">
            <a:extLst>
              <a:ext uri="{FF2B5EF4-FFF2-40B4-BE49-F238E27FC236}">
                <a16:creationId xmlns:a16="http://schemas.microsoft.com/office/drawing/2014/main" id="{46990E52-946D-A844-A742-1CB8725ED97B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4554" name="Group 61">
              <a:extLst>
                <a:ext uri="{FF2B5EF4-FFF2-40B4-BE49-F238E27FC236}">
                  <a16:creationId xmlns:a16="http://schemas.microsoft.com/office/drawing/2014/main" id="{84A918F6-611C-6446-960A-3F811D451D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4567" name="Rectangle 84">
                <a:extLst>
                  <a:ext uri="{FF2B5EF4-FFF2-40B4-BE49-F238E27FC236}">
                    <a16:creationId xmlns:a16="http://schemas.microsoft.com/office/drawing/2014/main" id="{057A8D30-B6B3-7D4C-BFDC-B21F6F3CD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8" name="Rectangle 85">
                <a:extLst>
                  <a:ext uri="{FF2B5EF4-FFF2-40B4-BE49-F238E27FC236}">
                    <a16:creationId xmlns:a16="http://schemas.microsoft.com/office/drawing/2014/main" id="{030AF8EB-376D-6C44-B0C8-12F3E712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5" name="Group 62">
              <a:extLst>
                <a:ext uri="{FF2B5EF4-FFF2-40B4-BE49-F238E27FC236}">
                  <a16:creationId xmlns:a16="http://schemas.microsoft.com/office/drawing/2014/main" id="{E109610F-9035-5842-8F34-8100137A9A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4565" name="Rectangle 84">
                <a:extLst>
                  <a:ext uri="{FF2B5EF4-FFF2-40B4-BE49-F238E27FC236}">
                    <a16:creationId xmlns:a16="http://schemas.microsoft.com/office/drawing/2014/main" id="{0078CAAB-E4E3-0848-A670-15E92965E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6" name="Rectangle 85">
                <a:extLst>
                  <a:ext uri="{FF2B5EF4-FFF2-40B4-BE49-F238E27FC236}">
                    <a16:creationId xmlns:a16="http://schemas.microsoft.com/office/drawing/2014/main" id="{643FEBD9-5F59-E549-8851-02E7181619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6" name="Group 63">
              <a:extLst>
                <a:ext uri="{FF2B5EF4-FFF2-40B4-BE49-F238E27FC236}">
                  <a16:creationId xmlns:a16="http://schemas.microsoft.com/office/drawing/2014/main" id="{7985ADB6-0284-594E-8D53-8798131CF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4563" name="Rectangle 84">
                <a:extLst>
                  <a:ext uri="{FF2B5EF4-FFF2-40B4-BE49-F238E27FC236}">
                    <a16:creationId xmlns:a16="http://schemas.microsoft.com/office/drawing/2014/main" id="{8D885030-3AE6-6C4C-BABA-EA3B6E82A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4564" name="Rectangle 85">
                <a:extLst>
                  <a:ext uri="{FF2B5EF4-FFF2-40B4-BE49-F238E27FC236}">
                    <a16:creationId xmlns:a16="http://schemas.microsoft.com/office/drawing/2014/main" id="{805F1557-CECB-EB49-B020-7EB40EE09A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7" name="Group 64">
              <a:extLst>
                <a:ext uri="{FF2B5EF4-FFF2-40B4-BE49-F238E27FC236}">
                  <a16:creationId xmlns:a16="http://schemas.microsoft.com/office/drawing/2014/main" id="{A72C95EE-6676-7540-AF1D-90700258DC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4561" name="Rectangle 84">
                <a:extLst>
                  <a:ext uri="{FF2B5EF4-FFF2-40B4-BE49-F238E27FC236}">
                    <a16:creationId xmlns:a16="http://schemas.microsoft.com/office/drawing/2014/main" id="{369BE9B7-7C3E-0B4C-BB48-CF6589CD4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2" name="Rectangle 85">
                <a:extLst>
                  <a:ext uri="{FF2B5EF4-FFF2-40B4-BE49-F238E27FC236}">
                    <a16:creationId xmlns:a16="http://schemas.microsoft.com/office/drawing/2014/main" id="{8D7B27FC-FEB6-DE46-85DA-DECFCD27E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4558" name="Group 65">
              <a:extLst>
                <a:ext uri="{FF2B5EF4-FFF2-40B4-BE49-F238E27FC236}">
                  <a16:creationId xmlns:a16="http://schemas.microsoft.com/office/drawing/2014/main" id="{2DD47666-3559-784F-A886-D1EA27DBA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4559" name="Rectangle 84">
                <a:extLst>
                  <a:ext uri="{FF2B5EF4-FFF2-40B4-BE49-F238E27FC236}">
                    <a16:creationId xmlns:a16="http://schemas.microsoft.com/office/drawing/2014/main" id="{AF33BCF0-A6FB-8B44-B799-7E2A23480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60" name="Rectangle 85">
                <a:extLst>
                  <a:ext uri="{FF2B5EF4-FFF2-40B4-BE49-F238E27FC236}">
                    <a16:creationId xmlns:a16="http://schemas.microsoft.com/office/drawing/2014/main" id="{4E295BFC-702A-0447-BD49-700B6C73B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4475" name="Group 104">
            <a:extLst>
              <a:ext uri="{FF2B5EF4-FFF2-40B4-BE49-F238E27FC236}">
                <a16:creationId xmlns:a16="http://schemas.microsoft.com/office/drawing/2014/main" id="{35377DEE-7C7E-8C42-8FF2-1F45E8A4D9C1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4519" name="Group 111">
              <a:extLst>
                <a:ext uri="{FF2B5EF4-FFF2-40B4-BE49-F238E27FC236}">
                  <a16:creationId xmlns:a16="http://schemas.microsoft.com/office/drawing/2014/main" id="{FE18F2D5-D591-5249-8B6A-6FFF8933D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4548" name="Freeform 19">
                <a:extLst>
                  <a:ext uri="{FF2B5EF4-FFF2-40B4-BE49-F238E27FC236}">
                    <a16:creationId xmlns:a16="http://schemas.microsoft.com/office/drawing/2014/main" id="{69D78A1E-C9C1-444A-8B33-86B2777AC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9" name="Freeform 20">
                <a:extLst>
                  <a:ext uri="{FF2B5EF4-FFF2-40B4-BE49-F238E27FC236}">
                    <a16:creationId xmlns:a16="http://schemas.microsoft.com/office/drawing/2014/main" id="{DA74E4BB-99AA-BA42-B28C-19E9E6F4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0" name="Freeform 21">
                <a:extLst>
                  <a:ext uri="{FF2B5EF4-FFF2-40B4-BE49-F238E27FC236}">
                    <a16:creationId xmlns:a16="http://schemas.microsoft.com/office/drawing/2014/main" id="{C4C530FA-70EF-9D47-BA72-5728E3D12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1" name="Freeform 22">
                <a:extLst>
                  <a:ext uri="{FF2B5EF4-FFF2-40B4-BE49-F238E27FC236}">
                    <a16:creationId xmlns:a16="http://schemas.microsoft.com/office/drawing/2014/main" id="{7C9F49EB-51ED-784C-8ABA-90074CB09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2" name="Freeform 23">
                <a:extLst>
                  <a:ext uri="{FF2B5EF4-FFF2-40B4-BE49-F238E27FC236}">
                    <a16:creationId xmlns:a16="http://schemas.microsoft.com/office/drawing/2014/main" id="{C5EA09AF-1E00-3B4D-AF30-0A3839FEE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53" name="Freeform 24">
                <a:extLst>
                  <a:ext uri="{FF2B5EF4-FFF2-40B4-BE49-F238E27FC236}">
                    <a16:creationId xmlns:a16="http://schemas.microsoft.com/office/drawing/2014/main" id="{BDC418E2-C0C5-7C49-96CD-F3CE7768E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0" name="Group 111">
              <a:extLst>
                <a:ext uri="{FF2B5EF4-FFF2-40B4-BE49-F238E27FC236}">
                  <a16:creationId xmlns:a16="http://schemas.microsoft.com/office/drawing/2014/main" id="{6585E60B-10CD-0D4B-A69F-C15A771990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4542" name="Freeform 19">
                <a:extLst>
                  <a:ext uri="{FF2B5EF4-FFF2-40B4-BE49-F238E27FC236}">
                    <a16:creationId xmlns:a16="http://schemas.microsoft.com/office/drawing/2014/main" id="{22AAA918-2AF2-C241-BF20-51D2D6700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3" name="Freeform 20">
                <a:extLst>
                  <a:ext uri="{FF2B5EF4-FFF2-40B4-BE49-F238E27FC236}">
                    <a16:creationId xmlns:a16="http://schemas.microsoft.com/office/drawing/2014/main" id="{0E23E8FC-1AA7-454F-8C89-B07E5F3A4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4" name="Freeform 21">
                <a:extLst>
                  <a:ext uri="{FF2B5EF4-FFF2-40B4-BE49-F238E27FC236}">
                    <a16:creationId xmlns:a16="http://schemas.microsoft.com/office/drawing/2014/main" id="{9E56316F-8024-DA4D-82DD-B5B0C2D9C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5" name="Freeform 22">
                <a:extLst>
                  <a:ext uri="{FF2B5EF4-FFF2-40B4-BE49-F238E27FC236}">
                    <a16:creationId xmlns:a16="http://schemas.microsoft.com/office/drawing/2014/main" id="{D65E2412-FAC9-1645-8B2F-A1E172F5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6" name="Freeform 23">
                <a:extLst>
                  <a:ext uri="{FF2B5EF4-FFF2-40B4-BE49-F238E27FC236}">
                    <a16:creationId xmlns:a16="http://schemas.microsoft.com/office/drawing/2014/main" id="{64091CF1-CF6B-294C-B8EF-7896BA8C2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7" name="Freeform 24">
                <a:extLst>
                  <a:ext uri="{FF2B5EF4-FFF2-40B4-BE49-F238E27FC236}">
                    <a16:creationId xmlns:a16="http://schemas.microsoft.com/office/drawing/2014/main" id="{8F037346-D269-924A-8AB9-67B16604D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1" name="Group 111">
              <a:extLst>
                <a:ext uri="{FF2B5EF4-FFF2-40B4-BE49-F238E27FC236}">
                  <a16:creationId xmlns:a16="http://schemas.microsoft.com/office/drawing/2014/main" id="{A1F48B89-3EDF-124F-93BD-A5B63F410C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4536" name="Freeform 19">
                <a:extLst>
                  <a:ext uri="{FF2B5EF4-FFF2-40B4-BE49-F238E27FC236}">
                    <a16:creationId xmlns:a16="http://schemas.microsoft.com/office/drawing/2014/main" id="{7A1278CD-B23A-FC43-837A-2A20FD66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7" name="Freeform 20">
                <a:extLst>
                  <a:ext uri="{FF2B5EF4-FFF2-40B4-BE49-F238E27FC236}">
                    <a16:creationId xmlns:a16="http://schemas.microsoft.com/office/drawing/2014/main" id="{B3D33BB8-0898-F648-9BB9-C98D0E65F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8" name="Freeform 21">
                <a:extLst>
                  <a:ext uri="{FF2B5EF4-FFF2-40B4-BE49-F238E27FC236}">
                    <a16:creationId xmlns:a16="http://schemas.microsoft.com/office/drawing/2014/main" id="{CD34972C-89F3-0E4A-9617-86BC9B8BC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9" name="Freeform 22">
                <a:extLst>
                  <a:ext uri="{FF2B5EF4-FFF2-40B4-BE49-F238E27FC236}">
                    <a16:creationId xmlns:a16="http://schemas.microsoft.com/office/drawing/2014/main" id="{B73F3AF5-AFF3-2546-886C-4F9904F10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0" name="Freeform 23">
                <a:extLst>
                  <a:ext uri="{FF2B5EF4-FFF2-40B4-BE49-F238E27FC236}">
                    <a16:creationId xmlns:a16="http://schemas.microsoft.com/office/drawing/2014/main" id="{2541C370-1ABF-CE4E-8DBF-F14EFB6B2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41" name="Freeform 24">
                <a:extLst>
                  <a:ext uri="{FF2B5EF4-FFF2-40B4-BE49-F238E27FC236}">
                    <a16:creationId xmlns:a16="http://schemas.microsoft.com/office/drawing/2014/main" id="{16169250-6F6E-F74B-8CF1-DCEFAC49A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2" name="Group 111">
              <a:extLst>
                <a:ext uri="{FF2B5EF4-FFF2-40B4-BE49-F238E27FC236}">
                  <a16:creationId xmlns:a16="http://schemas.microsoft.com/office/drawing/2014/main" id="{3A9E2DF6-E89D-4C44-BEEF-4B7EE69FE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4530" name="Freeform 19">
                <a:extLst>
                  <a:ext uri="{FF2B5EF4-FFF2-40B4-BE49-F238E27FC236}">
                    <a16:creationId xmlns:a16="http://schemas.microsoft.com/office/drawing/2014/main" id="{6270CE61-6B80-0847-B20E-CD7A300E7F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1" name="Freeform 20">
                <a:extLst>
                  <a:ext uri="{FF2B5EF4-FFF2-40B4-BE49-F238E27FC236}">
                    <a16:creationId xmlns:a16="http://schemas.microsoft.com/office/drawing/2014/main" id="{2C3B2704-4B7A-F245-8419-4348EE098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2" name="Freeform 21">
                <a:extLst>
                  <a:ext uri="{FF2B5EF4-FFF2-40B4-BE49-F238E27FC236}">
                    <a16:creationId xmlns:a16="http://schemas.microsoft.com/office/drawing/2014/main" id="{3B9ECDA3-85CD-6641-A833-104F7EEC3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3" name="Freeform 22">
                <a:extLst>
                  <a:ext uri="{FF2B5EF4-FFF2-40B4-BE49-F238E27FC236}">
                    <a16:creationId xmlns:a16="http://schemas.microsoft.com/office/drawing/2014/main" id="{9C915AEE-2538-1143-B47D-BF95DC577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4" name="Freeform 23">
                <a:extLst>
                  <a:ext uri="{FF2B5EF4-FFF2-40B4-BE49-F238E27FC236}">
                    <a16:creationId xmlns:a16="http://schemas.microsoft.com/office/drawing/2014/main" id="{2BCDA4D3-42BF-7145-BA7E-9EEB1CA6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35" name="Freeform 24">
                <a:extLst>
                  <a:ext uri="{FF2B5EF4-FFF2-40B4-BE49-F238E27FC236}">
                    <a16:creationId xmlns:a16="http://schemas.microsoft.com/office/drawing/2014/main" id="{522FB5C7-2D66-634C-A50D-7C70A3EB5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4523" name="Group 111">
              <a:extLst>
                <a:ext uri="{FF2B5EF4-FFF2-40B4-BE49-F238E27FC236}">
                  <a16:creationId xmlns:a16="http://schemas.microsoft.com/office/drawing/2014/main" id="{126E1748-CC22-214A-A806-509D06528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4524" name="Freeform 19">
                <a:extLst>
                  <a:ext uri="{FF2B5EF4-FFF2-40B4-BE49-F238E27FC236}">
                    <a16:creationId xmlns:a16="http://schemas.microsoft.com/office/drawing/2014/main" id="{502DF80E-82A2-A949-B0F7-7FF424E33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5" name="Freeform 20">
                <a:extLst>
                  <a:ext uri="{FF2B5EF4-FFF2-40B4-BE49-F238E27FC236}">
                    <a16:creationId xmlns:a16="http://schemas.microsoft.com/office/drawing/2014/main" id="{A5F27F4D-DEE2-0B41-9745-3DB76E61C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6" name="Freeform 21">
                <a:extLst>
                  <a:ext uri="{FF2B5EF4-FFF2-40B4-BE49-F238E27FC236}">
                    <a16:creationId xmlns:a16="http://schemas.microsoft.com/office/drawing/2014/main" id="{D08507CD-B951-3D47-AFBA-6A9751F1F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7" name="Freeform 22">
                <a:extLst>
                  <a:ext uri="{FF2B5EF4-FFF2-40B4-BE49-F238E27FC236}">
                    <a16:creationId xmlns:a16="http://schemas.microsoft.com/office/drawing/2014/main" id="{16A89384-E761-2B4E-90C6-FF43D344B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8" name="Freeform 23">
                <a:extLst>
                  <a:ext uri="{FF2B5EF4-FFF2-40B4-BE49-F238E27FC236}">
                    <a16:creationId xmlns:a16="http://schemas.microsoft.com/office/drawing/2014/main" id="{12EBA4F5-01FA-5544-9B60-23D5E42DD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29" name="Freeform 24">
                <a:extLst>
                  <a:ext uri="{FF2B5EF4-FFF2-40B4-BE49-F238E27FC236}">
                    <a16:creationId xmlns:a16="http://schemas.microsoft.com/office/drawing/2014/main" id="{C12F619D-B636-474C-8F0D-18155669F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4476" name="Line 63">
            <a:extLst>
              <a:ext uri="{FF2B5EF4-FFF2-40B4-BE49-F238E27FC236}">
                <a16:creationId xmlns:a16="http://schemas.microsoft.com/office/drawing/2014/main" id="{33828E4B-F8A4-DE4B-AF23-EE8B7BCFF80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4477" name="Group 141">
            <a:extLst>
              <a:ext uri="{FF2B5EF4-FFF2-40B4-BE49-F238E27FC236}">
                <a16:creationId xmlns:a16="http://schemas.microsoft.com/office/drawing/2014/main" id="{112A0C81-E09E-A54F-A953-0A1EA3D1FA07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4514" name="Line 57">
              <a:extLst>
                <a:ext uri="{FF2B5EF4-FFF2-40B4-BE49-F238E27FC236}">
                  <a16:creationId xmlns:a16="http://schemas.microsoft.com/office/drawing/2014/main" id="{B5E60AD7-7904-D541-8E05-464FDFA5D6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5" name="Line 57">
              <a:extLst>
                <a:ext uri="{FF2B5EF4-FFF2-40B4-BE49-F238E27FC236}">
                  <a16:creationId xmlns:a16="http://schemas.microsoft.com/office/drawing/2014/main" id="{628E48E6-F929-8E4E-A85B-90B6FA466A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6" name="Line 57">
              <a:extLst>
                <a:ext uri="{FF2B5EF4-FFF2-40B4-BE49-F238E27FC236}">
                  <a16:creationId xmlns:a16="http://schemas.microsoft.com/office/drawing/2014/main" id="{1D7FDF9D-0505-4A48-AE80-696DE0958A0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7" name="Line 57">
              <a:extLst>
                <a:ext uri="{FF2B5EF4-FFF2-40B4-BE49-F238E27FC236}">
                  <a16:creationId xmlns:a16="http://schemas.microsoft.com/office/drawing/2014/main" id="{2F5C0569-1D38-814C-A5FF-5CFBCFFC5D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8" name="Line 57">
              <a:extLst>
                <a:ext uri="{FF2B5EF4-FFF2-40B4-BE49-F238E27FC236}">
                  <a16:creationId xmlns:a16="http://schemas.microsoft.com/office/drawing/2014/main" id="{31705698-01C6-BA40-BB12-03804DA3B4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4478" name="Group 147">
            <a:extLst>
              <a:ext uri="{FF2B5EF4-FFF2-40B4-BE49-F238E27FC236}">
                <a16:creationId xmlns:a16="http://schemas.microsoft.com/office/drawing/2014/main" id="{A142A327-1A4C-984B-8A8E-9327EA3C6FDF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4509" name="Line 57">
              <a:extLst>
                <a:ext uri="{FF2B5EF4-FFF2-40B4-BE49-F238E27FC236}">
                  <a16:creationId xmlns:a16="http://schemas.microsoft.com/office/drawing/2014/main" id="{65801EF6-8053-9445-AE40-844DC0E4CE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0" name="Line 57">
              <a:extLst>
                <a:ext uri="{FF2B5EF4-FFF2-40B4-BE49-F238E27FC236}">
                  <a16:creationId xmlns:a16="http://schemas.microsoft.com/office/drawing/2014/main" id="{525830BB-76B5-2C4F-BCCA-78AEE31397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1" name="Line 57">
              <a:extLst>
                <a:ext uri="{FF2B5EF4-FFF2-40B4-BE49-F238E27FC236}">
                  <a16:creationId xmlns:a16="http://schemas.microsoft.com/office/drawing/2014/main" id="{CE9A2FCF-D854-854B-9376-EFCB65FEC9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2" name="Line 57">
              <a:extLst>
                <a:ext uri="{FF2B5EF4-FFF2-40B4-BE49-F238E27FC236}">
                  <a16:creationId xmlns:a16="http://schemas.microsoft.com/office/drawing/2014/main" id="{AAAA230E-9E89-9142-8933-38DCEC7F50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3" name="Line 57">
              <a:extLst>
                <a:ext uri="{FF2B5EF4-FFF2-40B4-BE49-F238E27FC236}">
                  <a16:creationId xmlns:a16="http://schemas.microsoft.com/office/drawing/2014/main" id="{2492FC2D-2488-7B4C-ABC4-E7265BF674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479" name="Freeform 68">
            <a:extLst>
              <a:ext uri="{FF2B5EF4-FFF2-40B4-BE49-F238E27FC236}">
                <a16:creationId xmlns:a16="http://schemas.microsoft.com/office/drawing/2014/main" id="{268F4317-9C8A-7E4D-B6D0-049D7144D263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0" name="Freeform 68">
            <a:extLst>
              <a:ext uri="{FF2B5EF4-FFF2-40B4-BE49-F238E27FC236}">
                <a16:creationId xmlns:a16="http://schemas.microsoft.com/office/drawing/2014/main" id="{F345AB43-F767-3D4D-963D-480B18267C62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1" name="Freeform 68">
            <a:extLst>
              <a:ext uri="{FF2B5EF4-FFF2-40B4-BE49-F238E27FC236}">
                <a16:creationId xmlns:a16="http://schemas.microsoft.com/office/drawing/2014/main" id="{26E46390-F517-7042-B102-A85EE417D3B6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2" name="Freeform 68">
            <a:extLst>
              <a:ext uri="{FF2B5EF4-FFF2-40B4-BE49-F238E27FC236}">
                <a16:creationId xmlns:a16="http://schemas.microsoft.com/office/drawing/2014/main" id="{61CD92F4-4697-E644-80AC-F4D7667A6D78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3" name="Line 57">
            <a:extLst>
              <a:ext uri="{FF2B5EF4-FFF2-40B4-BE49-F238E27FC236}">
                <a16:creationId xmlns:a16="http://schemas.microsoft.com/office/drawing/2014/main" id="{53E2223B-00BF-554A-9E51-325C2D09CE27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484" name="Freeform 68">
            <a:extLst>
              <a:ext uri="{FF2B5EF4-FFF2-40B4-BE49-F238E27FC236}">
                <a16:creationId xmlns:a16="http://schemas.microsoft.com/office/drawing/2014/main" id="{C494D1A0-9B16-5C4C-ADFC-F70ED003C4E8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4485" name="TextBox 82">
            <a:extLst>
              <a:ext uri="{FF2B5EF4-FFF2-40B4-BE49-F238E27FC236}">
                <a16:creationId xmlns:a16="http://schemas.microsoft.com/office/drawing/2014/main" id="{66FB5A66-E0E2-134A-B5A5-13D275F70A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4486" name="TextBox 162">
            <a:extLst>
              <a:ext uri="{FF2B5EF4-FFF2-40B4-BE49-F238E27FC236}">
                <a16:creationId xmlns:a16="http://schemas.microsoft.com/office/drawing/2014/main" id="{F13D9253-890E-1049-B32E-1F03512FAA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4487" name="Group 84">
            <a:extLst>
              <a:ext uri="{FF2B5EF4-FFF2-40B4-BE49-F238E27FC236}">
                <a16:creationId xmlns:a16="http://schemas.microsoft.com/office/drawing/2014/main" id="{7F110B7F-471F-7041-8547-63B04DEB3547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4504" name="TextBox 163">
              <a:extLst>
                <a:ext uri="{FF2B5EF4-FFF2-40B4-BE49-F238E27FC236}">
                  <a16:creationId xmlns:a16="http://schemas.microsoft.com/office/drawing/2014/main" id="{7D05415C-7CBB-A741-9C31-8646210CA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5" name="TextBox 164">
              <a:extLst>
                <a:ext uri="{FF2B5EF4-FFF2-40B4-BE49-F238E27FC236}">
                  <a16:creationId xmlns:a16="http://schemas.microsoft.com/office/drawing/2014/main" id="{C5D73CC0-4419-4345-9A33-ADFD2241CA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6" name="TextBox 166">
              <a:extLst>
                <a:ext uri="{FF2B5EF4-FFF2-40B4-BE49-F238E27FC236}">
                  <a16:creationId xmlns:a16="http://schemas.microsoft.com/office/drawing/2014/main" id="{6356CBAD-1EED-8840-A84F-54ECD89C8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507" name="TextBox 168">
              <a:extLst>
                <a:ext uri="{FF2B5EF4-FFF2-40B4-BE49-F238E27FC236}">
                  <a16:creationId xmlns:a16="http://schemas.microsoft.com/office/drawing/2014/main" id="{33EBE372-EBB9-BE45-A11C-FE96B75ED3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8" name="TextBox 170">
              <a:extLst>
                <a:ext uri="{FF2B5EF4-FFF2-40B4-BE49-F238E27FC236}">
                  <a16:creationId xmlns:a16="http://schemas.microsoft.com/office/drawing/2014/main" id="{75CAB245-453F-D64E-95FF-09469DD591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4488" name="Group 172">
            <a:extLst>
              <a:ext uri="{FF2B5EF4-FFF2-40B4-BE49-F238E27FC236}">
                <a16:creationId xmlns:a16="http://schemas.microsoft.com/office/drawing/2014/main" id="{8E366DFC-DB79-4A4C-A3BB-686B6E85F9C7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4499" name="TextBox 174">
              <a:extLst>
                <a:ext uri="{FF2B5EF4-FFF2-40B4-BE49-F238E27FC236}">
                  <a16:creationId xmlns:a16="http://schemas.microsoft.com/office/drawing/2014/main" id="{671680E4-0213-3E48-BC12-93DDC14E8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0" name="TextBox 175">
              <a:extLst>
                <a:ext uri="{FF2B5EF4-FFF2-40B4-BE49-F238E27FC236}">
                  <a16:creationId xmlns:a16="http://schemas.microsoft.com/office/drawing/2014/main" id="{0BDD92C6-8A9B-BF44-AC4B-3BFCC0C1F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1" name="TextBox 177">
              <a:extLst>
                <a:ext uri="{FF2B5EF4-FFF2-40B4-BE49-F238E27FC236}">
                  <a16:creationId xmlns:a16="http://schemas.microsoft.com/office/drawing/2014/main" id="{292F2A36-D4CC-4142-8BDD-039E2E9F0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2" name="TextBox 178">
              <a:extLst>
                <a:ext uri="{FF2B5EF4-FFF2-40B4-BE49-F238E27FC236}">
                  <a16:creationId xmlns:a16="http://schemas.microsoft.com/office/drawing/2014/main" id="{9FCEABDF-D158-AA4C-BCEC-C0F5EBE3F3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503" name="TextBox 180">
              <a:extLst>
                <a:ext uri="{FF2B5EF4-FFF2-40B4-BE49-F238E27FC236}">
                  <a16:creationId xmlns:a16="http://schemas.microsoft.com/office/drawing/2014/main" id="{4BDD4654-9A9F-7E48-8A0D-2C140FE870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4489" name="Group 171">
            <a:extLst>
              <a:ext uri="{FF2B5EF4-FFF2-40B4-BE49-F238E27FC236}">
                <a16:creationId xmlns:a16="http://schemas.microsoft.com/office/drawing/2014/main" id="{70DB6163-F32E-EC4F-A4AB-494AE5A17BBA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4494" name="TextBox 173">
              <a:extLst>
                <a:ext uri="{FF2B5EF4-FFF2-40B4-BE49-F238E27FC236}">
                  <a16:creationId xmlns:a16="http://schemas.microsoft.com/office/drawing/2014/main" id="{7FC2011F-5FE5-8749-953D-EDBC33B259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5" name="TextBox 176">
              <a:extLst>
                <a:ext uri="{FF2B5EF4-FFF2-40B4-BE49-F238E27FC236}">
                  <a16:creationId xmlns:a16="http://schemas.microsoft.com/office/drawing/2014/main" id="{BD469BFA-FABE-2241-9F28-EFFC06A43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6" name="TextBox 179">
              <a:extLst>
                <a:ext uri="{FF2B5EF4-FFF2-40B4-BE49-F238E27FC236}">
                  <a16:creationId xmlns:a16="http://schemas.microsoft.com/office/drawing/2014/main" id="{FEFDF92C-21E0-B341-A87B-8B11C53947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97" name="TextBox 182">
              <a:extLst>
                <a:ext uri="{FF2B5EF4-FFF2-40B4-BE49-F238E27FC236}">
                  <a16:creationId xmlns:a16="http://schemas.microsoft.com/office/drawing/2014/main" id="{DA05502C-E1FA-304A-BEF4-0A8FEDA5A5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98" name="TextBox 188">
              <a:extLst>
                <a:ext uri="{FF2B5EF4-FFF2-40B4-BE49-F238E27FC236}">
                  <a16:creationId xmlns:a16="http://schemas.microsoft.com/office/drawing/2014/main" id="{A4788F91-DA11-3B43-BA74-9B6972E53C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4490" name="Group 81">
            <a:extLst>
              <a:ext uri="{FF2B5EF4-FFF2-40B4-BE49-F238E27FC236}">
                <a16:creationId xmlns:a16="http://schemas.microsoft.com/office/drawing/2014/main" id="{90C4C598-0D87-1D4B-B7FD-BB4E1932563D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104491" name="TextBox 2">
              <a:extLst>
                <a:ext uri="{FF2B5EF4-FFF2-40B4-BE49-F238E27FC236}">
                  <a16:creationId xmlns:a16="http://schemas.microsoft.com/office/drawing/2014/main" id="{C34AAAFE-C508-6940-A2B6-606544E727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104492" name="Straight Connector 78">
              <a:extLst>
                <a:ext uri="{FF2B5EF4-FFF2-40B4-BE49-F238E27FC236}">
                  <a16:creationId xmlns:a16="http://schemas.microsoft.com/office/drawing/2014/main" id="{4BF91B59-6B0A-9A44-A2A7-8E7EA6903D7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4493" name="TextBox 79">
              <a:extLst>
                <a:ext uri="{FF2B5EF4-FFF2-40B4-BE49-F238E27FC236}">
                  <a16:creationId xmlns:a16="http://schemas.microsoft.com/office/drawing/2014/main" id="{FAD01491-7956-1544-9640-3C0169D4F5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</p:spTree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itle 1">
            <a:extLst>
              <a:ext uri="{FF2B5EF4-FFF2-40B4-BE49-F238E27FC236}">
                <a16:creationId xmlns:a16="http://schemas.microsoft.com/office/drawing/2014/main" id="{E1A912B5-B11E-4F48-91A5-27CB0CFCCA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52400"/>
            <a:ext cx="9144000" cy="685800"/>
          </a:xfrm>
        </p:spPr>
        <p:txBody>
          <a:bodyPr/>
          <a:lstStyle/>
          <a:p>
            <a:r>
              <a:rPr lang="en-US" altLang="en-US">
                <a:solidFill>
                  <a:srgbClr val="7030A0"/>
                </a:solidFill>
              </a:rPr>
              <a:t>Subtraction</a:t>
            </a:r>
            <a:r>
              <a:rPr lang="en-US" altLang="en-US"/>
              <a:t>: (</a:t>
            </a:r>
            <a:r>
              <a:rPr lang="en-US" altLang="en-US">
                <a:solidFill>
                  <a:srgbClr val="FF0000"/>
                </a:solidFill>
              </a:rPr>
              <a:t>–2</a:t>
            </a:r>
            <a:r>
              <a:rPr lang="en-US" altLang="en-US"/>
              <a:t>) – (</a:t>
            </a:r>
            <a:r>
              <a:rPr lang="en-US" altLang="en-US">
                <a:solidFill>
                  <a:srgbClr val="FFC000"/>
                </a:solidFill>
              </a:rPr>
              <a:t>–5</a:t>
            </a:r>
            <a:r>
              <a:rPr lang="en-US" altLang="en-US"/>
              <a:t>) = </a:t>
            </a:r>
            <a:r>
              <a:rPr lang="en-US" altLang="en-US">
                <a:solidFill>
                  <a:srgbClr val="0070C0"/>
                </a:solidFill>
              </a:rPr>
              <a:t>3</a:t>
            </a:r>
          </a:p>
        </p:txBody>
      </p:sp>
      <p:grpSp>
        <p:nvGrpSpPr>
          <p:cNvPr id="105474" name="Group 181">
            <a:extLst>
              <a:ext uri="{FF2B5EF4-FFF2-40B4-BE49-F238E27FC236}">
                <a16:creationId xmlns:a16="http://schemas.microsoft.com/office/drawing/2014/main" id="{0E68206A-5B62-734F-B7FA-EEB54A0A9C63}"/>
              </a:ext>
            </a:extLst>
          </p:cNvPr>
          <p:cNvGrpSpPr>
            <a:grpSpLocks/>
          </p:cNvGrpSpPr>
          <p:nvPr/>
        </p:nvGrpSpPr>
        <p:grpSpPr bwMode="auto">
          <a:xfrm>
            <a:off x="3540125" y="4867276"/>
            <a:ext cx="3436938" cy="466725"/>
            <a:chOff x="4747785" y="1609042"/>
            <a:chExt cx="3437099" cy="466558"/>
          </a:xfrm>
        </p:grpSpPr>
        <p:sp>
          <p:nvSpPr>
            <p:cNvPr id="105631" name="TextBox 183">
              <a:extLst>
                <a:ext uri="{FF2B5EF4-FFF2-40B4-BE49-F238E27FC236}">
                  <a16:creationId xmlns:a16="http://schemas.microsoft.com/office/drawing/2014/main" id="{0A3A803F-D71B-2641-9D4B-2EB70BFE6C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2" name="TextBox 184">
              <a:extLst>
                <a:ext uri="{FF2B5EF4-FFF2-40B4-BE49-F238E27FC236}">
                  <a16:creationId xmlns:a16="http://schemas.microsoft.com/office/drawing/2014/main" id="{AA9994D7-3E42-6445-A961-BDF8705AC6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413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3" name="TextBox 185">
              <a:extLst>
                <a:ext uri="{FF2B5EF4-FFF2-40B4-BE49-F238E27FC236}">
                  <a16:creationId xmlns:a16="http://schemas.microsoft.com/office/drawing/2014/main" id="{FF0CF72C-1B56-E944-98F6-5076FFAC5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2233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634" name="TextBox 186">
              <a:extLst>
                <a:ext uri="{FF2B5EF4-FFF2-40B4-BE49-F238E27FC236}">
                  <a16:creationId xmlns:a16="http://schemas.microsoft.com/office/drawing/2014/main" id="{7E03E413-77E8-A84A-8082-45F899329D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05057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635" name="TextBox 187">
              <a:extLst>
                <a:ext uri="{FF2B5EF4-FFF2-40B4-BE49-F238E27FC236}">
                  <a16:creationId xmlns:a16="http://schemas.microsoft.com/office/drawing/2014/main" id="{51412C1E-E70F-D146-89E0-61FF26B0C4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46330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05475" name="Freeform 15">
            <a:extLst>
              <a:ext uri="{FF2B5EF4-FFF2-40B4-BE49-F238E27FC236}">
                <a16:creationId xmlns:a16="http://schemas.microsoft.com/office/drawing/2014/main" id="{DE453E26-18EA-FE41-B3D3-FDA5DC4D1641}"/>
              </a:ext>
            </a:extLst>
          </p:cNvPr>
          <p:cNvSpPr>
            <a:spLocks/>
          </p:cNvSpPr>
          <p:nvPr/>
        </p:nvSpPr>
        <p:spPr bwMode="auto">
          <a:xfrm>
            <a:off x="2605089" y="3165475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476" name="Group 4">
            <a:extLst>
              <a:ext uri="{FF2B5EF4-FFF2-40B4-BE49-F238E27FC236}">
                <a16:creationId xmlns:a16="http://schemas.microsoft.com/office/drawing/2014/main" id="{4BDF4090-8B70-C44F-B0EF-614D5BF1C375}"/>
              </a:ext>
            </a:extLst>
          </p:cNvPr>
          <p:cNvGrpSpPr>
            <a:grpSpLocks/>
          </p:cNvGrpSpPr>
          <p:nvPr/>
        </p:nvGrpSpPr>
        <p:grpSpPr bwMode="auto">
          <a:xfrm>
            <a:off x="4659314" y="3201989"/>
            <a:ext cx="223837" cy="295275"/>
            <a:chOff x="5105400" y="2873375"/>
            <a:chExt cx="222731" cy="295156"/>
          </a:xfrm>
        </p:grpSpPr>
        <p:sp>
          <p:nvSpPr>
            <p:cNvPr id="105629" name="Rectangle 84">
              <a:extLst>
                <a:ext uri="{FF2B5EF4-FFF2-40B4-BE49-F238E27FC236}">
                  <a16:creationId xmlns:a16="http://schemas.microsoft.com/office/drawing/2014/main" id="{83836D46-8B5D-344A-9335-A27711A5D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30" name="Rectangle 85">
              <a:extLst>
                <a:ext uri="{FF2B5EF4-FFF2-40B4-BE49-F238E27FC236}">
                  <a16:creationId xmlns:a16="http://schemas.microsoft.com/office/drawing/2014/main" id="{E2633A71-8BDD-E540-AAA5-DA979B5BF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77" name="Group 7">
            <a:extLst>
              <a:ext uri="{FF2B5EF4-FFF2-40B4-BE49-F238E27FC236}">
                <a16:creationId xmlns:a16="http://schemas.microsoft.com/office/drawing/2014/main" id="{6A502E3D-D1B0-C344-A795-B0FE48CA4454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25851"/>
            <a:ext cx="207963" cy="282575"/>
            <a:chOff x="2551113" y="4221163"/>
            <a:chExt cx="207491" cy="281503"/>
          </a:xfrm>
        </p:grpSpPr>
        <p:sp>
          <p:nvSpPr>
            <p:cNvPr id="105627" name="Rectangle 92">
              <a:extLst>
                <a:ext uri="{FF2B5EF4-FFF2-40B4-BE49-F238E27FC236}">
                  <a16:creationId xmlns:a16="http://schemas.microsoft.com/office/drawing/2014/main" id="{4545382D-BB09-394B-9003-88445D674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8" name="Rectangle 93">
              <a:extLst>
                <a:ext uri="{FF2B5EF4-FFF2-40B4-BE49-F238E27FC236}">
                  <a16:creationId xmlns:a16="http://schemas.microsoft.com/office/drawing/2014/main" id="{A4489022-B69D-0D4B-BC04-156E0EF1E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5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05478" name="Rectangle 95">
            <a:extLst>
              <a:ext uri="{FF2B5EF4-FFF2-40B4-BE49-F238E27FC236}">
                <a16:creationId xmlns:a16="http://schemas.microsoft.com/office/drawing/2014/main" id="{5F116464-E540-514A-ACFE-ED0349D773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38539"/>
            <a:ext cx="13398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5-bit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05479" name="Group 11">
            <a:extLst>
              <a:ext uri="{FF2B5EF4-FFF2-40B4-BE49-F238E27FC236}">
                <a16:creationId xmlns:a16="http://schemas.microsoft.com/office/drawing/2014/main" id="{095C2949-F16F-BD40-8048-82EA29975BEF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57601"/>
            <a:ext cx="222250" cy="303213"/>
            <a:chOff x="8990013" y="4200525"/>
            <a:chExt cx="221668" cy="302769"/>
          </a:xfrm>
        </p:grpSpPr>
        <p:sp>
          <p:nvSpPr>
            <p:cNvPr id="105625" name="Rectangle 104">
              <a:extLst>
                <a:ext uri="{FF2B5EF4-FFF2-40B4-BE49-F238E27FC236}">
                  <a16:creationId xmlns:a16="http://schemas.microsoft.com/office/drawing/2014/main" id="{2F36FFCB-FAC5-094A-B9CC-573CBA9EC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6" name="Rectangle 105">
              <a:extLst>
                <a:ext uri="{FF2B5EF4-FFF2-40B4-BE49-F238E27FC236}">
                  <a16:creationId xmlns:a16="http://schemas.microsoft.com/office/drawing/2014/main" id="{4C1E5353-56E9-6C40-B971-74B2CCD10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0" name="Group 14">
            <a:extLst>
              <a:ext uri="{FF2B5EF4-FFF2-40B4-BE49-F238E27FC236}">
                <a16:creationId xmlns:a16="http://schemas.microsoft.com/office/drawing/2014/main" id="{D8010ECF-E6EF-3642-A73A-549B25B3EF02}"/>
              </a:ext>
            </a:extLst>
          </p:cNvPr>
          <p:cNvGrpSpPr>
            <a:grpSpLocks/>
          </p:cNvGrpSpPr>
          <p:nvPr/>
        </p:nvGrpSpPr>
        <p:grpSpPr bwMode="auto">
          <a:xfrm>
            <a:off x="4225925" y="3200401"/>
            <a:ext cx="222250" cy="295275"/>
            <a:chOff x="5105400" y="2873375"/>
            <a:chExt cx="222731" cy="295156"/>
          </a:xfrm>
        </p:grpSpPr>
        <p:sp>
          <p:nvSpPr>
            <p:cNvPr id="105623" name="Rectangle 84">
              <a:extLst>
                <a:ext uri="{FF2B5EF4-FFF2-40B4-BE49-F238E27FC236}">
                  <a16:creationId xmlns:a16="http://schemas.microsoft.com/office/drawing/2014/main" id="{DD13F082-DAC8-8D49-A300-F1AFDEA41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4" name="Rectangle 85">
              <a:extLst>
                <a:ext uri="{FF2B5EF4-FFF2-40B4-BE49-F238E27FC236}">
                  <a16:creationId xmlns:a16="http://schemas.microsoft.com/office/drawing/2014/main" id="{A21CA15C-E7F0-0644-8378-DD44018C22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1" name="Group 17">
            <a:extLst>
              <a:ext uri="{FF2B5EF4-FFF2-40B4-BE49-F238E27FC236}">
                <a16:creationId xmlns:a16="http://schemas.microsoft.com/office/drawing/2014/main" id="{D50D0ABA-219B-7F4E-8763-66426C050F03}"/>
              </a:ext>
            </a:extLst>
          </p:cNvPr>
          <p:cNvGrpSpPr>
            <a:grpSpLocks/>
          </p:cNvGrpSpPr>
          <p:nvPr/>
        </p:nvGrpSpPr>
        <p:grpSpPr bwMode="auto">
          <a:xfrm>
            <a:off x="3752850" y="3200401"/>
            <a:ext cx="222250" cy="295275"/>
            <a:chOff x="5105400" y="2873375"/>
            <a:chExt cx="222731" cy="295156"/>
          </a:xfrm>
        </p:grpSpPr>
        <p:sp>
          <p:nvSpPr>
            <p:cNvPr id="105621" name="Rectangle 84">
              <a:extLst>
                <a:ext uri="{FF2B5EF4-FFF2-40B4-BE49-F238E27FC236}">
                  <a16:creationId xmlns:a16="http://schemas.microsoft.com/office/drawing/2014/main" id="{EFF95154-EAC6-A749-8A51-DE1F3985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2" name="Rectangle 85">
              <a:extLst>
                <a:ext uri="{FF2B5EF4-FFF2-40B4-BE49-F238E27FC236}">
                  <a16:creationId xmlns:a16="http://schemas.microsoft.com/office/drawing/2014/main" id="{A4C753A6-FB8D-3842-B4D8-C5559D5B6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2" name="Group 20">
            <a:extLst>
              <a:ext uri="{FF2B5EF4-FFF2-40B4-BE49-F238E27FC236}">
                <a16:creationId xmlns:a16="http://schemas.microsoft.com/office/drawing/2014/main" id="{566815D2-0EF1-3146-9F68-F523630D7F79}"/>
              </a:ext>
            </a:extLst>
          </p:cNvPr>
          <p:cNvGrpSpPr>
            <a:grpSpLocks/>
          </p:cNvGrpSpPr>
          <p:nvPr/>
        </p:nvGrpSpPr>
        <p:grpSpPr bwMode="auto">
          <a:xfrm>
            <a:off x="3341688" y="3200401"/>
            <a:ext cx="222250" cy="295275"/>
            <a:chOff x="5105400" y="2873375"/>
            <a:chExt cx="222731" cy="295156"/>
          </a:xfrm>
        </p:grpSpPr>
        <p:sp>
          <p:nvSpPr>
            <p:cNvPr id="105619" name="Rectangle 84">
              <a:extLst>
                <a:ext uri="{FF2B5EF4-FFF2-40B4-BE49-F238E27FC236}">
                  <a16:creationId xmlns:a16="http://schemas.microsoft.com/office/drawing/2014/main" id="{83D9CA80-3D83-9040-9AE5-6ABBCD7B6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20" name="Rectangle 85">
              <a:extLst>
                <a:ext uri="{FF2B5EF4-FFF2-40B4-BE49-F238E27FC236}">
                  <a16:creationId xmlns:a16="http://schemas.microsoft.com/office/drawing/2014/main" id="{97507E48-6209-7B4B-B142-11FE18945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3" name="Group 23">
            <a:extLst>
              <a:ext uri="{FF2B5EF4-FFF2-40B4-BE49-F238E27FC236}">
                <a16:creationId xmlns:a16="http://schemas.microsoft.com/office/drawing/2014/main" id="{32766F3A-7171-6645-B4F8-84184F0FD62E}"/>
              </a:ext>
            </a:extLst>
          </p:cNvPr>
          <p:cNvGrpSpPr>
            <a:grpSpLocks/>
          </p:cNvGrpSpPr>
          <p:nvPr/>
        </p:nvGrpSpPr>
        <p:grpSpPr bwMode="auto">
          <a:xfrm>
            <a:off x="2884488" y="3200401"/>
            <a:ext cx="222250" cy="295275"/>
            <a:chOff x="5105400" y="2873375"/>
            <a:chExt cx="222731" cy="295156"/>
          </a:xfrm>
        </p:grpSpPr>
        <p:sp>
          <p:nvSpPr>
            <p:cNvPr id="105617" name="Rectangle 84">
              <a:extLst>
                <a:ext uri="{FF2B5EF4-FFF2-40B4-BE49-F238E27FC236}">
                  <a16:creationId xmlns:a16="http://schemas.microsoft.com/office/drawing/2014/main" id="{A9BE68A3-35C0-7744-BFF3-E06AC43390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18" name="Rectangle 85">
              <a:extLst>
                <a:ext uri="{FF2B5EF4-FFF2-40B4-BE49-F238E27FC236}">
                  <a16:creationId xmlns:a16="http://schemas.microsoft.com/office/drawing/2014/main" id="{6CF9B8E8-25E8-9A41-AF54-CD3C1C133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4" name="Group 26">
            <a:extLst>
              <a:ext uri="{FF2B5EF4-FFF2-40B4-BE49-F238E27FC236}">
                <a16:creationId xmlns:a16="http://schemas.microsoft.com/office/drawing/2014/main" id="{D7E1A160-3DCD-0348-9C4A-8E00237F57C2}"/>
              </a:ext>
            </a:extLst>
          </p:cNvPr>
          <p:cNvGrpSpPr>
            <a:grpSpLocks/>
          </p:cNvGrpSpPr>
          <p:nvPr/>
        </p:nvGrpSpPr>
        <p:grpSpPr bwMode="auto">
          <a:xfrm>
            <a:off x="2994025" y="2767013"/>
            <a:ext cx="1733550" cy="404812"/>
            <a:chOff x="3550727" y="2773363"/>
            <a:chExt cx="1733805" cy="405448"/>
          </a:xfrm>
        </p:grpSpPr>
        <p:sp>
          <p:nvSpPr>
            <p:cNvPr id="105612" name="Line 57">
              <a:extLst>
                <a:ext uri="{FF2B5EF4-FFF2-40B4-BE49-F238E27FC236}">
                  <a16:creationId xmlns:a16="http://schemas.microsoft.com/office/drawing/2014/main" id="{73D19290-B8B3-A240-8E37-BB0BE131E2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3" name="Line 57">
              <a:extLst>
                <a:ext uri="{FF2B5EF4-FFF2-40B4-BE49-F238E27FC236}">
                  <a16:creationId xmlns:a16="http://schemas.microsoft.com/office/drawing/2014/main" id="{92A87CB8-9915-7846-93F0-1EE642418F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4" name="Line 57">
              <a:extLst>
                <a:ext uri="{FF2B5EF4-FFF2-40B4-BE49-F238E27FC236}">
                  <a16:creationId xmlns:a16="http://schemas.microsoft.com/office/drawing/2014/main" id="{C8FF0864-C8E7-2148-A4B5-CA9BCF0CF6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5" name="Line 57">
              <a:extLst>
                <a:ext uri="{FF2B5EF4-FFF2-40B4-BE49-F238E27FC236}">
                  <a16:creationId xmlns:a16="http://schemas.microsoft.com/office/drawing/2014/main" id="{62EEBC9A-D8D4-D844-9409-B70225E66F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16" name="Line 57">
              <a:extLst>
                <a:ext uri="{FF2B5EF4-FFF2-40B4-BE49-F238E27FC236}">
                  <a16:creationId xmlns:a16="http://schemas.microsoft.com/office/drawing/2014/main" id="{AAB754D6-0350-C64F-AB96-A003420D98A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5485" name="Group 32">
            <a:extLst>
              <a:ext uri="{FF2B5EF4-FFF2-40B4-BE49-F238E27FC236}">
                <a16:creationId xmlns:a16="http://schemas.microsoft.com/office/drawing/2014/main" id="{A3A12DBE-021F-4147-BB4C-CB9D0CEC5979}"/>
              </a:ext>
            </a:extLst>
          </p:cNvPr>
          <p:cNvGrpSpPr>
            <a:grpSpLocks/>
          </p:cNvGrpSpPr>
          <p:nvPr/>
        </p:nvGrpSpPr>
        <p:grpSpPr bwMode="auto">
          <a:xfrm>
            <a:off x="7554913" y="3201989"/>
            <a:ext cx="222250" cy="295275"/>
            <a:chOff x="5105400" y="2873375"/>
            <a:chExt cx="222731" cy="295156"/>
          </a:xfrm>
        </p:grpSpPr>
        <p:sp>
          <p:nvSpPr>
            <p:cNvPr id="105610" name="Rectangle 84">
              <a:extLst>
                <a:ext uri="{FF2B5EF4-FFF2-40B4-BE49-F238E27FC236}">
                  <a16:creationId xmlns:a16="http://schemas.microsoft.com/office/drawing/2014/main" id="{83DAD71A-AB27-F542-82C5-766D33AD6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11" name="Rectangle 85">
              <a:extLst>
                <a:ext uri="{FF2B5EF4-FFF2-40B4-BE49-F238E27FC236}">
                  <a16:creationId xmlns:a16="http://schemas.microsoft.com/office/drawing/2014/main" id="{6B7309DD-20F7-F449-8703-B409FE944B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6" name="Group 35">
            <a:extLst>
              <a:ext uri="{FF2B5EF4-FFF2-40B4-BE49-F238E27FC236}">
                <a16:creationId xmlns:a16="http://schemas.microsoft.com/office/drawing/2014/main" id="{8B2AF007-3167-7F4C-8819-271498D64150}"/>
              </a:ext>
            </a:extLst>
          </p:cNvPr>
          <p:cNvGrpSpPr>
            <a:grpSpLocks/>
          </p:cNvGrpSpPr>
          <p:nvPr/>
        </p:nvGrpSpPr>
        <p:grpSpPr bwMode="auto">
          <a:xfrm>
            <a:off x="7119939" y="3200401"/>
            <a:ext cx="223837" cy="295275"/>
            <a:chOff x="5105400" y="2873375"/>
            <a:chExt cx="222731" cy="295156"/>
          </a:xfrm>
        </p:grpSpPr>
        <p:sp>
          <p:nvSpPr>
            <p:cNvPr id="105608" name="Rectangle 84">
              <a:extLst>
                <a:ext uri="{FF2B5EF4-FFF2-40B4-BE49-F238E27FC236}">
                  <a16:creationId xmlns:a16="http://schemas.microsoft.com/office/drawing/2014/main" id="{26A68DAA-DD4E-0245-B700-6A521120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9" name="Rectangle 85">
              <a:extLst>
                <a:ext uri="{FF2B5EF4-FFF2-40B4-BE49-F238E27FC236}">
                  <a16:creationId xmlns:a16="http://schemas.microsoft.com/office/drawing/2014/main" id="{4D1F2C62-F22D-1640-8683-F4BE1679C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7" name="Group 38">
            <a:extLst>
              <a:ext uri="{FF2B5EF4-FFF2-40B4-BE49-F238E27FC236}">
                <a16:creationId xmlns:a16="http://schemas.microsoft.com/office/drawing/2014/main" id="{9A80A85A-3699-1C48-91EB-CFF8F31CEC87}"/>
              </a:ext>
            </a:extLst>
          </p:cNvPr>
          <p:cNvGrpSpPr>
            <a:grpSpLocks/>
          </p:cNvGrpSpPr>
          <p:nvPr/>
        </p:nvGrpSpPr>
        <p:grpSpPr bwMode="auto">
          <a:xfrm>
            <a:off x="6648450" y="3200401"/>
            <a:ext cx="222250" cy="295275"/>
            <a:chOff x="5105400" y="2873375"/>
            <a:chExt cx="222731" cy="295156"/>
          </a:xfrm>
        </p:grpSpPr>
        <p:sp>
          <p:nvSpPr>
            <p:cNvPr id="105606" name="Rectangle 84">
              <a:extLst>
                <a:ext uri="{FF2B5EF4-FFF2-40B4-BE49-F238E27FC236}">
                  <a16:creationId xmlns:a16="http://schemas.microsoft.com/office/drawing/2014/main" id="{D3E8891D-0ACB-7E43-98A6-022FA63A9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7" name="Rectangle 85">
              <a:extLst>
                <a:ext uri="{FF2B5EF4-FFF2-40B4-BE49-F238E27FC236}">
                  <a16:creationId xmlns:a16="http://schemas.microsoft.com/office/drawing/2014/main" id="{B34577C3-0A3A-0D41-B591-0D30C7F8B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8" name="Group 41">
            <a:extLst>
              <a:ext uri="{FF2B5EF4-FFF2-40B4-BE49-F238E27FC236}">
                <a16:creationId xmlns:a16="http://schemas.microsoft.com/office/drawing/2014/main" id="{66A5C0EA-1C2F-A64E-A6A1-3738B5D45B96}"/>
              </a:ext>
            </a:extLst>
          </p:cNvPr>
          <p:cNvGrpSpPr>
            <a:grpSpLocks/>
          </p:cNvGrpSpPr>
          <p:nvPr/>
        </p:nvGrpSpPr>
        <p:grpSpPr bwMode="auto">
          <a:xfrm>
            <a:off x="6237288" y="3200401"/>
            <a:ext cx="222250" cy="295275"/>
            <a:chOff x="5105400" y="2873375"/>
            <a:chExt cx="222731" cy="295156"/>
          </a:xfrm>
        </p:grpSpPr>
        <p:sp>
          <p:nvSpPr>
            <p:cNvPr id="105604" name="Rectangle 84">
              <a:extLst>
                <a:ext uri="{FF2B5EF4-FFF2-40B4-BE49-F238E27FC236}">
                  <a16:creationId xmlns:a16="http://schemas.microsoft.com/office/drawing/2014/main" id="{AD79661D-7F39-FF4A-A6B1-D35C37818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5" name="Rectangle 85">
              <a:extLst>
                <a:ext uri="{FF2B5EF4-FFF2-40B4-BE49-F238E27FC236}">
                  <a16:creationId xmlns:a16="http://schemas.microsoft.com/office/drawing/2014/main" id="{32A57549-551A-4A43-8945-0778A7DEB6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89" name="Group 44">
            <a:extLst>
              <a:ext uri="{FF2B5EF4-FFF2-40B4-BE49-F238E27FC236}">
                <a16:creationId xmlns:a16="http://schemas.microsoft.com/office/drawing/2014/main" id="{071946E6-CA2B-7149-B0B1-4DC3A7FFC3DE}"/>
              </a:ext>
            </a:extLst>
          </p:cNvPr>
          <p:cNvGrpSpPr>
            <a:grpSpLocks/>
          </p:cNvGrpSpPr>
          <p:nvPr/>
        </p:nvGrpSpPr>
        <p:grpSpPr bwMode="auto">
          <a:xfrm>
            <a:off x="5780088" y="3200401"/>
            <a:ext cx="222250" cy="295275"/>
            <a:chOff x="5105400" y="2873375"/>
            <a:chExt cx="222731" cy="295156"/>
          </a:xfrm>
        </p:grpSpPr>
        <p:sp>
          <p:nvSpPr>
            <p:cNvPr id="105602" name="Rectangle 84">
              <a:extLst>
                <a:ext uri="{FF2B5EF4-FFF2-40B4-BE49-F238E27FC236}">
                  <a16:creationId xmlns:a16="http://schemas.microsoft.com/office/drawing/2014/main" id="{C6D226C9-AF9E-7144-BF17-95AFDF491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05603" name="Rectangle 85">
              <a:extLst>
                <a:ext uri="{FF2B5EF4-FFF2-40B4-BE49-F238E27FC236}">
                  <a16:creationId xmlns:a16="http://schemas.microsoft.com/office/drawing/2014/main" id="{490B27D7-6933-AF48-A38B-5904B9414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05490" name="Group 47">
            <a:extLst>
              <a:ext uri="{FF2B5EF4-FFF2-40B4-BE49-F238E27FC236}">
                <a16:creationId xmlns:a16="http://schemas.microsoft.com/office/drawing/2014/main" id="{3BB94333-C9F0-F440-975C-1E0CE7410AF4}"/>
              </a:ext>
            </a:extLst>
          </p:cNvPr>
          <p:cNvGrpSpPr>
            <a:grpSpLocks/>
          </p:cNvGrpSpPr>
          <p:nvPr/>
        </p:nvGrpSpPr>
        <p:grpSpPr bwMode="auto">
          <a:xfrm>
            <a:off x="5888039" y="2901950"/>
            <a:ext cx="1735137" cy="273050"/>
            <a:chOff x="6446008" y="2971929"/>
            <a:chExt cx="1733805" cy="209915"/>
          </a:xfrm>
        </p:grpSpPr>
        <p:sp>
          <p:nvSpPr>
            <p:cNvPr id="105597" name="Line 57">
              <a:extLst>
                <a:ext uri="{FF2B5EF4-FFF2-40B4-BE49-F238E27FC236}">
                  <a16:creationId xmlns:a16="http://schemas.microsoft.com/office/drawing/2014/main" id="{90736F12-1840-6649-8718-B040DD8BDC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8" name="Line 57">
              <a:extLst>
                <a:ext uri="{FF2B5EF4-FFF2-40B4-BE49-F238E27FC236}">
                  <a16:creationId xmlns:a16="http://schemas.microsoft.com/office/drawing/2014/main" id="{D3E19698-B368-4540-BD3E-B2AB79A7D98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99" name="Line 57">
              <a:extLst>
                <a:ext uri="{FF2B5EF4-FFF2-40B4-BE49-F238E27FC236}">
                  <a16:creationId xmlns:a16="http://schemas.microsoft.com/office/drawing/2014/main" id="{DCE07459-A806-714B-BEDC-442EB160EB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0" name="Line 57">
              <a:extLst>
                <a:ext uri="{FF2B5EF4-FFF2-40B4-BE49-F238E27FC236}">
                  <a16:creationId xmlns:a16="http://schemas.microsoft.com/office/drawing/2014/main" id="{AF33838A-D2DE-3745-8E54-A6EBD81029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601" name="Line 57">
              <a:extLst>
                <a:ext uri="{FF2B5EF4-FFF2-40B4-BE49-F238E27FC236}">
                  <a16:creationId xmlns:a16="http://schemas.microsoft.com/office/drawing/2014/main" id="{B345519D-D3C8-4945-AFD2-4F86DDE22A8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491" name="Line 63">
            <a:extLst>
              <a:ext uri="{FF2B5EF4-FFF2-40B4-BE49-F238E27FC236}">
                <a16:creationId xmlns:a16="http://schemas.microsoft.com/office/drawing/2014/main" id="{B8B5340A-E46E-8643-AF21-BD37EAF2832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81793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2" name="Line 63">
            <a:extLst>
              <a:ext uri="{FF2B5EF4-FFF2-40B4-BE49-F238E27FC236}">
                <a16:creationId xmlns:a16="http://schemas.microsoft.com/office/drawing/2014/main" id="{3D254C5C-4930-E448-A143-8E90EEFB8D77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24289"/>
            <a:ext cx="708025" cy="158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3" name="Line 57">
            <a:extLst>
              <a:ext uri="{FF2B5EF4-FFF2-40B4-BE49-F238E27FC236}">
                <a16:creationId xmlns:a16="http://schemas.microsoft.com/office/drawing/2014/main" id="{9CEA3601-8850-FE4F-908D-13934AAEC91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827839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4" name="Line 57">
            <a:extLst>
              <a:ext uri="{FF2B5EF4-FFF2-40B4-BE49-F238E27FC236}">
                <a16:creationId xmlns:a16="http://schemas.microsoft.com/office/drawing/2014/main" id="{E58616E4-A3C2-7946-A98E-6A83F52394F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86175" y="43053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5" name="Line 57">
            <a:extLst>
              <a:ext uri="{FF2B5EF4-FFF2-40B4-BE49-F238E27FC236}">
                <a16:creationId xmlns:a16="http://schemas.microsoft.com/office/drawing/2014/main" id="{C75197D6-3615-274B-9803-014AF540EB6C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273675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6" name="Line 57">
            <a:extLst>
              <a:ext uri="{FF2B5EF4-FFF2-40B4-BE49-F238E27FC236}">
                <a16:creationId xmlns:a16="http://schemas.microsoft.com/office/drawing/2014/main" id="{420B0723-B8B3-5342-9D92-2BD1993394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13450" y="4310064"/>
            <a:ext cx="1588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497" name="Line 57">
            <a:extLst>
              <a:ext uri="{FF2B5EF4-FFF2-40B4-BE49-F238E27FC236}">
                <a16:creationId xmlns:a16="http://schemas.microsoft.com/office/drawing/2014/main" id="{D08067EC-B992-7A43-8716-385D08C09E8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443414" y="4310064"/>
            <a:ext cx="1587" cy="401637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498" name="Group 60">
            <a:extLst>
              <a:ext uri="{FF2B5EF4-FFF2-40B4-BE49-F238E27FC236}">
                <a16:creationId xmlns:a16="http://schemas.microsoft.com/office/drawing/2014/main" id="{673DFF3D-056F-C54A-8EB7-85582014DFE7}"/>
              </a:ext>
            </a:extLst>
          </p:cNvPr>
          <p:cNvGrpSpPr>
            <a:grpSpLocks/>
          </p:cNvGrpSpPr>
          <p:nvPr/>
        </p:nvGrpSpPr>
        <p:grpSpPr bwMode="auto">
          <a:xfrm>
            <a:off x="3584575" y="3954463"/>
            <a:ext cx="3424238" cy="317500"/>
            <a:chOff x="4142165" y="3960853"/>
            <a:chExt cx="3423131" cy="318016"/>
          </a:xfrm>
        </p:grpSpPr>
        <p:grpSp>
          <p:nvGrpSpPr>
            <p:cNvPr id="105582" name="Group 61">
              <a:extLst>
                <a:ext uri="{FF2B5EF4-FFF2-40B4-BE49-F238E27FC236}">
                  <a16:creationId xmlns:a16="http://schemas.microsoft.com/office/drawing/2014/main" id="{28F64209-D7AA-4745-B450-1CE24FD88B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19705" y="3960853"/>
              <a:ext cx="245591" cy="318016"/>
              <a:chOff x="5105400" y="2873375"/>
              <a:chExt cx="245591" cy="318016"/>
            </a:xfrm>
          </p:grpSpPr>
          <p:sp>
            <p:nvSpPr>
              <p:cNvPr id="105595" name="Rectangle 84">
                <a:extLst>
                  <a:ext uri="{FF2B5EF4-FFF2-40B4-BE49-F238E27FC236}">
                    <a16:creationId xmlns:a16="http://schemas.microsoft.com/office/drawing/2014/main" id="{6FC9AFD8-CB8A-4549-A987-FDE40ED8E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6" name="Rectangle 85">
                <a:extLst>
                  <a:ext uri="{FF2B5EF4-FFF2-40B4-BE49-F238E27FC236}">
                    <a16:creationId xmlns:a16="http://schemas.microsoft.com/office/drawing/2014/main" id="{4606EA78-FF3D-2740-9AE1-2470352F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3" name="Group 62">
              <a:extLst>
                <a:ext uri="{FF2B5EF4-FFF2-40B4-BE49-F238E27FC236}">
                  <a16:creationId xmlns:a16="http://schemas.microsoft.com/office/drawing/2014/main" id="{EE48088B-17A7-5246-BB5F-98926BBEB7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89125" y="3960853"/>
              <a:ext cx="245591" cy="318016"/>
              <a:chOff x="5105400" y="2873375"/>
              <a:chExt cx="245591" cy="318016"/>
            </a:xfrm>
          </p:grpSpPr>
          <p:sp>
            <p:nvSpPr>
              <p:cNvPr id="105593" name="Rectangle 84">
                <a:extLst>
                  <a:ext uri="{FF2B5EF4-FFF2-40B4-BE49-F238E27FC236}">
                    <a16:creationId xmlns:a16="http://schemas.microsoft.com/office/drawing/2014/main" id="{0D212CBD-1206-F24E-B28A-C3BF988B1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4" name="Rectangle 85">
                <a:extLst>
                  <a:ext uri="{FF2B5EF4-FFF2-40B4-BE49-F238E27FC236}">
                    <a16:creationId xmlns:a16="http://schemas.microsoft.com/office/drawing/2014/main" id="{60F1C697-F590-4C4E-AF44-E8770E93D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4" name="Group 63">
              <a:extLst>
                <a:ext uri="{FF2B5EF4-FFF2-40B4-BE49-F238E27FC236}">
                  <a16:creationId xmlns:a16="http://schemas.microsoft.com/office/drawing/2014/main" id="{B9C465AA-E253-FA42-BE13-91BE015AC2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34745" y="3960853"/>
              <a:ext cx="245591" cy="318016"/>
              <a:chOff x="5105400" y="2873375"/>
              <a:chExt cx="245591" cy="318016"/>
            </a:xfrm>
          </p:grpSpPr>
          <p:sp>
            <p:nvSpPr>
              <p:cNvPr id="105591" name="Rectangle 84">
                <a:extLst>
                  <a:ext uri="{FF2B5EF4-FFF2-40B4-BE49-F238E27FC236}">
                    <a16:creationId xmlns:a16="http://schemas.microsoft.com/office/drawing/2014/main" id="{7B688EB9-F91B-CE44-9641-565100694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>
                  <a:latin typeface="Times" pitchFamily="2" charset="0"/>
                </a:endParaRPr>
              </a:p>
            </p:txBody>
          </p:sp>
          <p:sp>
            <p:nvSpPr>
              <p:cNvPr id="105592" name="Rectangle 85">
                <a:extLst>
                  <a:ext uri="{FF2B5EF4-FFF2-40B4-BE49-F238E27FC236}">
                    <a16:creationId xmlns:a16="http://schemas.microsoft.com/office/drawing/2014/main" id="{15A2177A-06FB-534A-AEF6-96319778E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2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5" name="Group 64">
              <a:extLst>
                <a:ext uri="{FF2B5EF4-FFF2-40B4-BE49-F238E27FC236}">
                  <a16:creationId xmlns:a16="http://schemas.microsoft.com/office/drawing/2014/main" id="{0DA36C9D-E99D-1C4A-819D-238E3B086B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11785" y="3960853"/>
              <a:ext cx="245591" cy="318016"/>
              <a:chOff x="5105400" y="2873375"/>
              <a:chExt cx="245591" cy="318016"/>
            </a:xfrm>
          </p:grpSpPr>
          <p:sp>
            <p:nvSpPr>
              <p:cNvPr id="105589" name="Rectangle 84">
                <a:extLst>
                  <a:ext uri="{FF2B5EF4-FFF2-40B4-BE49-F238E27FC236}">
                    <a16:creationId xmlns:a16="http://schemas.microsoft.com/office/drawing/2014/main" id="{6A771EBD-3439-BA48-BD5E-1E88F3B2F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90" name="Rectangle 85">
                <a:extLst>
                  <a:ext uri="{FF2B5EF4-FFF2-40B4-BE49-F238E27FC236}">
                    <a16:creationId xmlns:a16="http://schemas.microsoft.com/office/drawing/2014/main" id="{6358FE09-5A75-B343-B381-8F1ED48F8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3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grpSp>
          <p:nvGrpSpPr>
            <p:cNvPr id="105586" name="Group 65">
              <a:extLst>
                <a:ext uri="{FF2B5EF4-FFF2-40B4-BE49-F238E27FC236}">
                  <a16:creationId xmlns:a16="http://schemas.microsoft.com/office/drawing/2014/main" id="{40A583C7-176E-5342-B54D-4B7E935AA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42165" y="3960853"/>
              <a:ext cx="245591" cy="318016"/>
              <a:chOff x="5105400" y="2873375"/>
              <a:chExt cx="245591" cy="318016"/>
            </a:xfrm>
          </p:grpSpPr>
          <p:sp>
            <p:nvSpPr>
              <p:cNvPr id="105587" name="Rectangle 84">
                <a:extLst>
                  <a:ext uri="{FF2B5EF4-FFF2-40B4-BE49-F238E27FC236}">
                    <a16:creationId xmlns:a16="http://schemas.microsoft.com/office/drawing/2014/main" id="{23A07DF7-EEC6-AA45-8C6B-5DF463DF1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05400" y="2873375"/>
                <a:ext cx="155492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500" i="1">
                    <a:solidFill>
                      <a:srgbClr val="000000"/>
                    </a:solidFill>
                    <a:latin typeface="Times-Roman" pitchFamily="2" charset="0"/>
                  </a:rPr>
                  <a:t>S</a:t>
                </a:r>
                <a:r>
                  <a:rPr lang="en-US" altLang="en-US" sz="1500" b="0" i="1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88" name="Rectangle 85">
                <a:extLst>
                  <a:ext uri="{FF2B5EF4-FFF2-40B4-BE49-F238E27FC236}">
                    <a16:creationId xmlns:a16="http://schemas.microsoft.com/office/drawing/2014/main" id="{3083D97D-F839-0E40-A218-22FF6807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5575" y="3006725"/>
                <a:ext cx="115416" cy="1846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>
                    <a:solidFill>
                      <a:srgbClr val="000000"/>
                    </a:solidFill>
                    <a:latin typeface="Times-Roman" pitchFamily="2" charset="0"/>
                  </a:rPr>
                  <a:t>4</a:t>
                </a:r>
                <a:r>
                  <a:rPr lang="en-US" altLang="en-US" sz="12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</p:grpSp>
      <p:grpSp>
        <p:nvGrpSpPr>
          <p:cNvPr id="105499" name="Group 104">
            <a:extLst>
              <a:ext uri="{FF2B5EF4-FFF2-40B4-BE49-F238E27FC236}">
                <a16:creationId xmlns:a16="http://schemas.microsoft.com/office/drawing/2014/main" id="{63A7E1D5-135D-3D4E-A227-596229554498}"/>
              </a:ext>
            </a:extLst>
          </p:cNvPr>
          <p:cNvGrpSpPr>
            <a:grpSpLocks/>
          </p:cNvGrpSpPr>
          <p:nvPr/>
        </p:nvGrpSpPr>
        <p:grpSpPr bwMode="auto">
          <a:xfrm>
            <a:off x="5718175" y="2439989"/>
            <a:ext cx="2084388" cy="484187"/>
            <a:chOff x="6276076" y="2260156"/>
            <a:chExt cx="2084151" cy="537474"/>
          </a:xfrm>
        </p:grpSpPr>
        <p:grpSp>
          <p:nvGrpSpPr>
            <p:cNvPr id="105547" name="Group 111">
              <a:extLst>
                <a:ext uri="{FF2B5EF4-FFF2-40B4-BE49-F238E27FC236}">
                  <a16:creationId xmlns:a16="http://schemas.microsoft.com/office/drawing/2014/main" id="{60FB55A1-9BC9-2041-9514-BCC3089DA3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76076" y="2260156"/>
              <a:ext cx="342438" cy="537474"/>
              <a:chOff x="2783" y="1170"/>
              <a:chExt cx="300" cy="445"/>
            </a:xfrm>
          </p:grpSpPr>
          <p:sp>
            <p:nvSpPr>
              <p:cNvPr id="105576" name="Freeform 19">
                <a:extLst>
                  <a:ext uri="{FF2B5EF4-FFF2-40B4-BE49-F238E27FC236}">
                    <a16:creationId xmlns:a16="http://schemas.microsoft.com/office/drawing/2014/main" id="{DBB20825-B8E5-284C-ABE1-C5AB1CAA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7" name="Freeform 20">
                <a:extLst>
                  <a:ext uri="{FF2B5EF4-FFF2-40B4-BE49-F238E27FC236}">
                    <a16:creationId xmlns:a16="http://schemas.microsoft.com/office/drawing/2014/main" id="{43940088-A884-3145-9DB6-E5EE02480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8" name="Freeform 21">
                <a:extLst>
                  <a:ext uri="{FF2B5EF4-FFF2-40B4-BE49-F238E27FC236}">
                    <a16:creationId xmlns:a16="http://schemas.microsoft.com/office/drawing/2014/main" id="{93EE038E-3641-C44A-BFCB-B114F3224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9" name="Freeform 22">
                <a:extLst>
                  <a:ext uri="{FF2B5EF4-FFF2-40B4-BE49-F238E27FC236}">
                    <a16:creationId xmlns:a16="http://schemas.microsoft.com/office/drawing/2014/main" id="{94A808CA-B52D-A04E-8B69-41D5A3C25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0" name="Freeform 23">
                <a:extLst>
                  <a:ext uri="{FF2B5EF4-FFF2-40B4-BE49-F238E27FC236}">
                    <a16:creationId xmlns:a16="http://schemas.microsoft.com/office/drawing/2014/main" id="{9A8DF44D-A093-2D46-B327-BF3E072EF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81" name="Freeform 24">
                <a:extLst>
                  <a:ext uri="{FF2B5EF4-FFF2-40B4-BE49-F238E27FC236}">
                    <a16:creationId xmlns:a16="http://schemas.microsoft.com/office/drawing/2014/main" id="{CB31DCB5-476C-B041-938C-056E86829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48" name="Group 111">
              <a:extLst>
                <a:ext uri="{FF2B5EF4-FFF2-40B4-BE49-F238E27FC236}">
                  <a16:creationId xmlns:a16="http://schemas.microsoft.com/office/drawing/2014/main" id="{55EEA7D4-3931-E947-8949-491F732E6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22390" y="2260156"/>
              <a:ext cx="342438" cy="537474"/>
              <a:chOff x="2783" y="1170"/>
              <a:chExt cx="300" cy="445"/>
            </a:xfrm>
          </p:grpSpPr>
          <p:sp>
            <p:nvSpPr>
              <p:cNvPr id="105570" name="Freeform 19">
                <a:extLst>
                  <a:ext uri="{FF2B5EF4-FFF2-40B4-BE49-F238E27FC236}">
                    <a16:creationId xmlns:a16="http://schemas.microsoft.com/office/drawing/2014/main" id="{95A3CC87-1F94-5546-A96C-1AC8AB981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1" name="Freeform 20">
                <a:extLst>
                  <a:ext uri="{FF2B5EF4-FFF2-40B4-BE49-F238E27FC236}">
                    <a16:creationId xmlns:a16="http://schemas.microsoft.com/office/drawing/2014/main" id="{02CB0B7C-0131-A64D-871D-DFD413C4B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2" name="Freeform 21">
                <a:extLst>
                  <a:ext uri="{FF2B5EF4-FFF2-40B4-BE49-F238E27FC236}">
                    <a16:creationId xmlns:a16="http://schemas.microsoft.com/office/drawing/2014/main" id="{03E2C435-DDFE-A04B-A506-C813388C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3" name="Freeform 22">
                <a:extLst>
                  <a:ext uri="{FF2B5EF4-FFF2-40B4-BE49-F238E27FC236}">
                    <a16:creationId xmlns:a16="http://schemas.microsoft.com/office/drawing/2014/main" id="{6FBFDE6F-C377-2245-9907-F1C054EBE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4" name="Freeform 23">
                <a:extLst>
                  <a:ext uri="{FF2B5EF4-FFF2-40B4-BE49-F238E27FC236}">
                    <a16:creationId xmlns:a16="http://schemas.microsoft.com/office/drawing/2014/main" id="{4A754240-52D1-B345-A7F7-545D775DF8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75" name="Freeform 24">
                <a:extLst>
                  <a:ext uri="{FF2B5EF4-FFF2-40B4-BE49-F238E27FC236}">
                    <a16:creationId xmlns:a16="http://schemas.microsoft.com/office/drawing/2014/main" id="{2218B4CF-8B23-2044-B8A2-170946537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49" name="Group 111">
              <a:extLst>
                <a:ext uri="{FF2B5EF4-FFF2-40B4-BE49-F238E27FC236}">
                  <a16:creationId xmlns:a16="http://schemas.microsoft.com/office/drawing/2014/main" id="{F31E6F19-6707-7446-B298-B16D71B443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6933" y="2260156"/>
              <a:ext cx="342438" cy="537474"/>
              <a:chOff x="2783" y="1170"/>
              <a:chExt cx="300" cy="445"/>
            </a:xfrm>
          </p:grpSpPr>
          <p:sp>
            <p:nvSpPr>
              <p:cNvPr id="105564" name="Freeform 19">
                <a:extLst>
                  <a:ext uri="{FF2B5EF4-FFF2-40B4-BE49-F238E27FC236}">
                    <a16:creationId xmlns:a16="http://schemas.microsoft.com/office/drawing/2014/main" id="{A14D357E-485F-8648-A8E4-8A9C0F130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5" name="Freeform 20">
                <a:extLst>
                  <a:ext uri="{FF2B5EF4-FFF2-40B4-BE49-F238E27FC236}">
                    <a16:creationId xmlns:a16="http://schemas.microsoft.com/office/drawing/2014/main" id="{C1D064E9-41EF-314D-B032-9CC716068E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6" name="Freeform 21">
                <a:extLst>
                  <a:ext uri="{FF2B5EF4-FFF2-40B4-BE49-F238E27FC236}">
                    <a16:creationId xmlns:a16="http://schemas.microsoft.com/office/drawing/2014/main" id="{8016363B-B479-D944-A87B-ACCEE34BE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7" name="Freeform 22">
                <a:extLst>
                  <a:ext uri="{FF2B5EF4-FFF2-40B4-BE49-F238E27FC236}">
                    <a16:creationId xmlns:a16="http://schemas.microsoft.com/office/drawing/2014/main" id="{DDB8D138-00AA-934B-B382-E3217B1EC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8" name="Freeform 23">
                <a:extLst>
                  <a:ext uri="{FF2B5EF4-FFF2-40B4-BE49-F238E27FC236}">
                    <a16:creationId xmlns:a16="http://schemas.microsoft.com/office/drawing/2014/main" id="{9C01689D-EE9B-3543-9D17-47AEA22F3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9" name="Freeform 24">
                <a:extLst>
                  <a:ext uri="{FF2B5EF4-FFF2-40B4-BE49-F238E27FC236}">
                    <a16:creationId xmlns:a16="http://schemas.microsoft.com/office/drawing/2014/main" id="{1A218F68-5C07-F240-B5D2-A8E1430E3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50" name="Group 111">
              <a:extLst>
                <a:ext uri="{FF2B5EF4-FFF2-40B4-BE49-F238E27FC236}">
                  <a16:creationId xmlns:a16="http://schemas.microsoft.com/office/drawing/2014/main" id="{3E113241-AD2F-6F47-9136-8D1E85418F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93247" y="2260156"/>
              <a:ext cx="342438" cy="537474"/>
              <a:chOff x="2783" y="1170"/>
              <a:chExt cx="300" cy="445"/>
            </a:xfrm>
          </p:grpSpPr>
          <p:sp>
            <p:nvSpPr>
              <p:cNvPr id="105558" name="Freeform 19">
                <a:extLst>
                  <a:ext uri="{FF2B5EF4-FFF2-40B4-BE49-F238E27FC236}">
                    <a16:creationId xmlns:a16="http://schemas.microsoft.com/office/drawing/2014/main" id="{6D1B1E60-7908-8446-B352-66F1DDABF5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9" name="Freeform 20">
                <a:extLst>
                  <a:ext uri="{FF2B5EF4-FFF2-40B4-BE49-F238E27FC236}">
                    <a16:creationId xmlns:a16="http://schemas.microsoft.com/office/drawing/2014/main" id="{F42CC2A6-C7E7-6345-8458-CA87AB34A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0" name="Freeform 21">
                <a:extLst>
                  <a:ext uri="{FF2B5EF4-FFF2-40B4-BE49-F238E27FC236}">
                    <a16:creationId xmlns:a16="http://schemas.microsoft.com/office/drawing/2014/main" id="{3A1C9178-69D0-9B43-81E6-487AAF9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1" name="Freeform 22">
                <a:extLst>
                  <a:ext uri="{FF2B5EF4-FFF2-40B4-BE49-F238E27FC236}">
                    <a16:creationId xmlns:a16="http://schemas.microsoft.com/office/drawing/2014/main" id="{A7C0F3E5-BC82-0342-907C-6476ED70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2" name="Freeform 23">
                <a:extLst>
                  <a:ext uri="{FF2B5EF4-FFF2-40B4-BE49-F238E27FC236}">
                    <a16:creationId xmlns:a16="http://schemas.microsoft.com/office/drawing/2014/main" id="{DFF4BAEA-AD35-E243-9617-0E9AE9F44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63" name="Freeform 24">
                <a:extLst>
                  <a:ext uri="{FF2B5EF4-FFF2-40B4-BE49-F238E27FC236}">
                    <a16:creationId xmlns:a16="http://schemas.microsoft.com/office/drawing/2014/main" id="{9077BADF-18B2-A84B-9DB6-4C82791AA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5551" name="Group 111">
              <a:extLst>
                <a:ext uri="{FF2B5EF4-FFF2-40B4-BE49-F238E27FC236}">
                  <a16:creationId xmlns:a16="http://schemas.microsoft.com/office/drawing/2014/main" id="{3BA65200-2C9A-734B-97B5-456F193770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17789" y="2260156"/>
              <a:ext cx="342438" cy="537474"/>
              <a:chOff x="2783" y="1170"/>
              <a:chExt cx="300" cy="445"/>
            </a:xfrm>
          </p:grpSpPr>
          <p:sp>
            <p:nvSpPr>
              <p:cNvPr id="105552" name="Freeform 19">
                <a:extLst>
                  <a:ext uri="{FF2B5EF4-FFF2-40B4-BE49-F238E27FC236}">
                    <a16:creationId xmlns:a16="http://schemas.microsoft.com/office/drawing/2014/main" id="{DA63F44E-89ED-6A4F-AAA4-1E6AACD9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238"/>
                <a:ext cx="149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3" name="Freeform 20">
                <a:extLst>
                  <a:ext uri="{FF2B5EF4-FFF2-40B4-BE49-F238E27FC236}">
                    <a16:creationId xmlns:a16="http://schemas.microsoft.com/office/drawing/2014/main" id="{2662287A-9858-5F44-8DF0-14A0753E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solidFill>
                <a:schemeClr val="bg1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4" name="Freeform 21">
                <a:extLst>
                  <a:ext uri="{FF2B5EF4-FFF2-40B4-BE49-F238E27FC236}">
                    <a16:creationId xmlns:a16="http://schemas.microsoft.com/office/drawing/2014/main" id="{14D40308-593B-4C49-AFF1-F4CC6DBBE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5" name="Freeform 22">
                <a:extLst>
                  <a:ext uri="{FF2B5EF4-FFF2-40B4-BE49-F238E27FC236}">
                    <a16:creationId xmlns:a16="http://schemas.microsoft.com/office/drawing/2014/main" id="{680BF65D-8BA4-F54E-B979-3D3255432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6" name="Freeform 23">
                <a:extLst>
                  <a:ext uri="{FF2B5EF4-FFF2-40B4-BE49-F238E27FC236}">
                    <a16:creationId xmlns:a16="http://schemas.microsoft.com/office/drawing/2014/main" id="{A1CD2EEF-2251-B345-8A96-18CC547ED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57" name="Freeform 24">
                <a:extLst>
                  <a:ext uri="{FF2B5EF4-FFF2-40B4-BE49-F238E27FC236}">
                    <a16:creationId xmlns:a16="http://schemas.microsoft.com/office/drawing/2014/main" id="{6B14633B-A76C-2940-BF92-46F39C075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105500" name="Line 63">
            <a:extLst>
              <a:ext uri="{FF2B5EF4-FFF2-40B4-BE49-F238E27FC236}">
                <a16:creationId xmlns:a16="http://schemas.microsoft.com/office/drawing/2014/main" id="{D9D77C73-69E1-964E-8387-C2D6EA730CFE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5351" y="227806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5501" name="Group 141">
            <a:extLst>
              <a:ext uri="{FF2B5EF4-FFF2-40B4-BE49-F238E27FC236}">
                <a16:creationId xmlns:a16="http://schemas.microsoft.com/office/drawing/2014/main" id="{91BEA3B8-9D68-4E4A-A0F3-AF3A6EE302BD}"/>
              </a:ext>
            </a:extLst>
          </p:cNvPr>
          <p:cNvGrpSpPr>
            <a:grpSpLocks/>
          </p:cNvGrpSpPr>
          <p:nvPr/>
        </p:nvGrpSpPr>
        <p:grpSpPr bwMode="auto">
          <a:xfrm>
            <a:off x="5983288" y="2268538"/>
            <a:ext cx="1733550" cy="209550"/>
            <a:chOff x="6446008" y="2971929"/>
            <a:chExt cx="1733805" cy="209915"/>
          </a:xfrm>
        </p:grpSpPr>
        <p:sp>
          <p:nvSpPr>
            <p:cNvPr id="105542" name="Line 57">
              <a:extLst>
                <a:ext uri="{FF2B5EF4-FFF2-40B4-BE49-F238E27FC236}">
                  <a16:creationId xmlns:a16="http://schemas.microsoft.com/office/drawing/2014/main" id="{FDA43232-759A-3743-A9A4-0CC24F4A39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782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3" name="Line 57">
              <a:extLst>
                <a:ext uri="{FF2B5EF4-FFF2-40B4-BE49-F238E27FC236}">
                  <a16:creationId xmlns:a16="http://schemas.microsoft.com/office/drawing/2014/main" id="{8C18065D-BDEE-6A48-8970-01874E534E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46008" y="2971929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4" name="Line 57">
              <a:extLst>
                <a:ext uri="{FF2B5EF4-FFF2-40B4-BE49-F238E27FC236}">
                  <a16:creationId xmlns:a16="http://schemas.microsoft.com/office/drawing/2014/main" id="{CDD038FB-9346-FC47-9574-26829A1CA2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0954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5" name="Line 57">
              <a:extLst>
                <a:ext uri="{FF2B5EF4-FFF2-40B4-BE49-F238E27FC236}">
                  <a16:creationId xmlns:a16="http://schemas.microsoft.com/office/drawing/2014/main" id="{DA18B7B3-8C71-3246-B1F7-E4B5946001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75912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6" name="Line 57">
              <a:extLst>
                <a:ext uri="{FF2B5EF4-FFF2-40B4-BE49-F238E27FC236}">
                  <a16:creationId xmlns:a16="http://schemas.microsoft.com/office/drawing/2014/main" id="{B87993B2-8789-DA4D-A369-A9B72285F4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5502" name="Group 147">
            <a:extLst>
              <a:ext uri="{FF2B5EF4-FFF2-40B4-BE49-F238E27FC236}">
                <a16:creationId xmlns:a16="http://schemas.microsoft.com/office/drawing/2014/main" id="{FB5F0C0E-5D07-4948-8F96-59A5AEF07267}"/>
              </a:ext>
            </a:extLst>
          </p:cNvPr>
          <p:cNvGrpSpPr>
            <a:grpSpLocks/>
          </p:cNvGrpSpPr>
          <p:nvPr/>
        </p:nvGrpSpPr>
        <p:grpSpPr bwMode="auto">
          <a:xfrm>
            <a:off x="5830889" y="1909764"/>
            <a:ext cx="1735137" cy="579437"/>
            <a:chOff x="3550727" y="2773363"/>
            <a:chExt cx="1733805" cy="405448"/>
          </a:xfrm>
        </p:grpSpPr>
        <p:sp>
          <p:nvSpPr>
            <p:cNvPr id="105537" name="Line 57">
              <a:extLst>
                <a:ext uri="{FF2B5EF4-FFF2-40B4-BE49-F238E27FC236}">
                  <a16:creationId xmlns:a16="http://schemas.microsoft.com/office/drawing/2014/main" id="{4CB56B8D-9441-2145-B351-D52F0EC188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829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8" name="Line 57">
              <a:extLst>
                <a:ext uri="{FF2B5EF4-FFF2-40B4-BE49-F238E27FC236}">
                  <a16:creationId xmlns:a16="http://schemas.microsoft.com/office/drawing/2014/main" id="{BF2C7F8F-22F0-5545-929B-DE4D82CD02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39" name="Line 57">
              <a:extLst>
                <a:ext uri="{FF2B5EF4-FFF2-40B4-BE49-F238E27FC236}">
                  <a16:creationId xmlns:a16="http://schemas.microsoft.com/office/drawing/2014/main" id="{25A6A827-BF67-7942-9ED2-6F452D26C3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41426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0" name="Line 57">
              <a:extLst>
                <a:ext uri="{FF2B5EF4-FFF2-40B4-BE49-F238E27FC236}">
                  <a16:creationId xmlns:a16="http://schemas.microsoft.com/office/drawing/2014/main" id="{8697B739-CB34-624A-878C-8F85FAB8A6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86384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41" name="Line 57">
              <a:extLst>
                <a:ext uri="{FF2B5EF4-FFF2-40B4-BE49-F238E27FC236}">
                  <a16:creationId xmlns:a16="http://schemas.microsoft.com/office/drawing/2014/main" id="{3306039F-95A1-FC43-BA15-839438919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979924" y="2777174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5503" name="Freeform 68">
            <a:extLst>
              <a:ext uri="{FF2B5EF4-FFF2-40B4-BE49-F238E27FC236}">
                <a16:creationId xmlns:a16="http://schemas.microsoft.com/office/drawing/2014/main" id="{776F0F33-645A-3C4E-A73D-363D4BA783F8}"/>
              </a:ext>
            </a:extLst>
          </p:cNvPr>
          <p:cNvSpPr>
            <a:spLocks noChangeAspect="1"/>
          </p:cNvSpPr>
          <p:nvPr/>
        </p:nvSpPr>
        <p:spPr bwMode="auto">
          <a:xfrm>
            <a:off x="6376989" y="22352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4" name="Freeform 68">
            <a:extLst>
              <a:ext uri="{FF2B5EF4-FFF2-40B4-BE49-F238E27FC236}">
                <a16:creationId xmlns:a16="http://schemas.microsoft.com/office/drawing/2014/main" id="{6B423146-1861-DA4E-BD74-A414D116264E}"/>
              </a:ext>
            </a:extLst>
          </p:cNvPr>
          <p:cNvSpPr>
            <a:spLocks noChangeAspect="1"/>
          </p:cNvSpPr>
          <p:nvPr/>
        </p:nvSpPr>
        <p:spPr bwMode="auto">
          <a:xfrm>
            <a:off x="6818314" y="223520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5" name="Freeform 68">
            <a:extLst>
              <a:ext uri="{FF2B5EF4-FFF2-40B4-BE49-F238E27FC236}">
                <a16:creationId xmlns:a16="http://schemas.microsoft.com/office/drawing/2014/main" id="{E03AC112-90A8-584C-8792-9635796E1F69}"/>
              </a:ext>
            </a:extLst>
          </p:cNvPr>
          <p:cNvSpPr>
            <a:spLocks noChangeAspect="1"/>
          </p:cNvSpPr>
          <p:nvPr/>
        </p:nvSpPr>
        <p:spPr bwMode="auto">
          <a:xfrm>
            <a:off x="7265989" y="223678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6" name="Freeform 68">
            <a:extLst>
              <a:ext uri="{FF2B5EF4-FFF2-40B4-BE49-F238E27FC236}">
                <a16:creationId xmlns:a16="http://schemas.microsoft.com/office/drawing/2014/main" id="{FC919F7D-0900-0A4B-9EEE-B31E67E9E262}"/>
              </a:ext>
            </a:extLst>
          </p:cNvPr>
          <p:cNvSpPr>
            <a:spLocks noChangeAspect="1"/>
          </p:cNvSpPr>
          <p:nvPr/>
        </p:nvSpPr>
        <p:spPr bwMode="auto">
          <a:xfrm>
            <a:off x="7683501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7" name="Line 57">
            <a:extLst>
              <a:ext uri="{FF2B5EF4-FFF2-40B4-BE49-F238E27FC236}">
                <a16:creationId xmlns:a16="http://schemas.microsoft.com/office/drawing/2014/main" id="{3BF9610D-A3D4-9446-AA86-E4888659EFB8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334375" y="2273301"/>
            <a:ext cx="0" cy="1571625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5508" name="Freeform 68">
            <a:extLst>
              <a:ext uri="{FF2B5EF4-FFF2-40B4-BE49-F238E27FC236}">
                <a16:creationId xmlns:a16="http://schemas.microsoft.com/office/drawing/2014/main" id="{1006ED07-E56A-3F4E-B00B-2A55BA6D98A9}"/>
              </a:ext>
            </a:extLst>
          </p:cNvPr>
          <p:cNvSpPr>
            <a:spLocks noChangeAspect="1"/>
          </p:cNvSpPr>
          <p:nvPr/>
        </p:nvSpPr>
        <p:spPr bwMode="auto">
          <a:xfrm>
            <a:off x="8297864" y="22463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05509" name="TextBox 82">
            <a:extLst>
              <a:ext uri="{FF2B5EF4-FFF2-40B4-BE49-F238E27FC236}">
                <a16:creationId xmlns:a16="http://schemas.microsoft.com/office/drawing/2014/main" id="{778AFF9B-DB58-5A4C-8E55-E6FFB51D8B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28101" y="206216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05510" name="TextBox 162">
            <a:extLst>
              <a:ext uri="{FF2B5EF4-FFF2-40B4-BE49-F238E27FC236}">
                <a16:creationId xmlns:a16="http://schemas.microsoft.com/office/drawing/2014/main" id="{F6A478E2-D4CF-A647-ACEE-19AA71D665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7851" y="362585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latin typeface="Times" pitchFamily="2" charset="0"/>
              </a:rPr>
              <a:t>1</a:t>
            </a:r>
          </a:p>
        </p:txBody>
      </p:sp>
      <p:grpSp>
        <p:nvGrpSpPr>
          <p:cNvPr id="105511" name="Group 84">
            <a:extLst>
              <a:ext uri="{FF2B5EF4-FFF2-40B4-BE49-F238E27FC236}">
                <a16:creationId xmlns:a16="http://schemas.microsoft.com/office/drawing/2014/main" id="{4D7B7D44-1D63-124C-956F-9F3AD537C19E}"/>
              </a:ext>
            </a:extLst>
          </p:cNvPr>
          <p:cNvGrpSpPr>
            <a:grpSpLocks/>
          </p:cNvGrpSpPr>
          <p:nvPr/>
        </p:nvGrpSpPr>
        <p:grpSpPr bwMode="auto">
          <a:xfrm>
            <a:off x="5662614" y="1420813"/>
            <a:ext cx="2085975" cy="474662"/>
            <a:chOff x="4747785" y="1600200"/>
            <a:chExt cx="2085957" cy="475400"/>
          </a:xfrm>
        </p:grpSpPr>
        <p:sp>
          <p:nvSpPr>
            <p:cNvPr id="105532" name="TextBox 163">
              <a:extLst>
                <a:ext uri="{FF2B5EF4-FFF2-40B4-BE49-F238E27FC236}">
                  <a16:creationId xmlns:a16="http://schemas.microsoft.com/office/drawing/2014/main" id="{344BC0F4-8A91-D24E-80E8-ABBD56500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3" name="TextBox 164">
              <a:extLst>
                <a:ext uri="{FF2B5EF4-FFF2-40B4-BE49-F238E27FC236}">
                  <a16:creationId xmlns:a16="http://schemas.microsoft.com/office/drawing/2014/main" id="{0FC70C36-56FC-AC40-B826-8BD9DA5E5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4" name="TextBox 166">
              <a:extLst>
                <a:ext uri="{FF2B5EF4-FFF2-40B4-BE49-F238E27FC236}">
                  <a16:creationId xmlns:a16="http://schemas.microsoft.com/office/drawing/2014/main" id="{97828D6B-76AD-874C-90E1-63593F2847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35" name="TextBox 168">
              <a:extLst>
                <a:ext uri="{FF2B5EF4-FFF2-40B4-BE49-F238E27FC236}">
                  <a16:creationId xmlns:a16="http://schemas.microsoft.com/office/drawing/2014/main" id="{F3BB286D-B6F9-CE46-B550-1CC4AEB053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6" name="TextBox 170">
              <a:extLst>
                <a:ext uri="{FF2B5EF4-FFF2-40B4-BE49-F238E27FC236}">
                  <a16:creationId xmlns:a16="http://schemas.microsoft.com/office/drawing/2014/main" id="{11FCB359-AAEF-8C47-BA7D-82BAE5CD47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1</a:t>
              </a:r>
            </a:p>
          </p:txBody>
        </p:sp>
      </p:grpSp>
      <p:grpSp>
        <p:nvGrpSpPr>
          <p:cNvPr id="105512" name="Group 172">
            <a:extLst>
              <a:ext uri="{FF2B5EF4-FFF2-40B4-BE49-F238E27FC236}">
                <a16:creationId xmlns:a16="http://schemas.microsoft.com/office/drawing/2014/main" id="{F6C9CD18-88BB-F746-9D32-7A1A802437C3}"/>
              </a:ext>
            </a:extLst>
          </p:cNvPr>
          <p:cNvGrpSpPr>
            <a:grpSpLocks/>
          </p:cNvGrpSpPr>
          <p:nvPr/>
        </p:nvGrpSpPr>
        <p:grpSpPr bwMode="auto">
          <a:xfrm>
            <a:off x="2806701" y="2271714"/>
            <a:ext cx="2085975" cy="466725"/>
            <a:chOff x="4747785" y="1609042"/>
            <a:chExt cx="2085957" cy="466558"/>
          </a:xfrm>
        </p:grpSpPr>
        <p:sp>
          <p:nvSpPr>
            <p:cNvPr id="105527" name="TextBox 174">
              <a:extLst>
                <a:ext uri="{FF2B5EF4-FFF2-40B4-BE49-F238E27FC236}">
                  <a16:creationId xmlns:a16="http://schemas.microsoft.com/office/drawing/2014/main" id="{BB9FB359-4192-3641-9E49-E3C979E07A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8" name="TextBox 175">
              <a:extLst>
                <a:ext uri="{FF2B5EF4-FFF2-40B4-BE49-F238E27FC236}">
                  <a16:creationId xmlns:a16="http://schemas.microsoft.com/office/drawing/2014/main" id="{CF0D249F-EE55-374A-A2A0-8D752728F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971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9" name="TextBox 177">
              <a:extLst>
                <a:ext uri="{FF2B5EF4-FFF2-40B4-BE49-F238E27FC236}">
                  <a16:creationId xmlns:a16="http://schemas.microsoft.com/office/drawing/2014/main" id="{885D86C7-64AD-5E47-95F7-2E0C4F417E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40706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0" name="TextBox 178">
              <a:extLst>
                <a:ext uri="{FF2B5EF4-FFF2-40B4-BE49-F238E27FC236}">
                  <a16:creationId xmlns:a16="http://schemas.microsoft.com/office/drawing/2014/main" id="{DAA94CB1-5F8F-E141-9A7D-9AAACEA42A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31" name="TextBox 180">
              <a:extLst>
                <a:ext uri="{FF2B5EF4-FFF2-40B4-BE49-F238E27FC236}">
                  <a16:creationId xmlns:a16="http://schemas.microsoft.com/office/drawing/2014/main" id="{63FCA090-F962-244B-92E2-B91F5D44A8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5513" name="Group 171">
            <a:extLst>
              <a:ext uri="{FF2B5EF4-FFF2-40B4-BE49-F238E27FC236}">
                <a16:creationId xmlns:a16="http://schemas.microsoft.com/office/drawing/2014/main" id="{39FBBF28-4AF6-6240-ACE5-CF2250C9F600}"/>
              </a:ext>
            </a:extLst>
          </p:cNvPr>
          <p:cNvGrpSpPr>
            <a:grpSpLocks/>
          </p:cNvGrpSpPr>
          <p:nvPr/>
        </p:nvGrpSpPr>
        <p:grpSpPr bwMode="auto">
          <a:xfrm>
            <a:off x="5883276" y="2794001"/>
            <a:ext cx="2085975" cy="474663"/>
            <a:chOff x="4747785" y="1600200"/>
            <a:chExt cx="2085957" cy="475400"/>
          </a:xfrm>
        </p:grpSpPr>
        <p:sp>
          <p:nvSpPr>
            <p:cNvPr id="105522" name="TextBox 173">
              <a:extLst>
                <a:ext uri="{FF2B5EF4-FFF2-40B4-BE49-F238E27FC236}">
                  <a16:creationId xmlns:a16="http://schemas.microsoft.com/office/drawing/2014/main" id="{702DE9B3-999F-6C45-B84B-FD480823E4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47785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3" name="TextBox 176">
              <a:extLst>
                <a:ext uri="{FF2B5EF4-FFF2-40B4-BE49-F238E27FC236}">
                  <a16:creationId xmlns:a16="http://schemas.microsoft.com/office/drawing/2014/main" id="{4E7CCB3D-26B9-F742-B27D-BBDBC6E30C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81600" y="16002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4" name="TextBox 179">
              <a:extLst>
                <a:ext uri="{FF2B5EF4-FFF2-40B4-BE49-F238E27FC236}">
                  <a16:creationId xmlns:a16="http://schemas.microsoft.com/office/drawing/2014/main" id="{96E70BFE-B7B4-EA47-81B4-E74E7776AA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38800" y="16090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25" name="TextBox 182">
              <a:extLst>
                <a:ext uri="{FF2B5EF4-FFF2-40B4-BE49-F238E27FC236}">
                  <a16:creationId xmlns:a16="http://schemas.microsoft.com/office/drawing/2014/main" id="{A1B7FA81-0101-3142-B7A6-F5231697AD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62246" y="161226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26" name="TextBox 188">
              <a:extLst>
                <a:ext uri="{FF2B5EF4-FFF2-40B4-BE49-F238E27FC236}">
                  <a16:creationId xmlns:a16="http://schemas.microsoft.com/office/drawing/2014/main" id="{ED273840-5F07-EF44-A2AB-1B6DE38D6C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95188" y="16139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105514" name="Group 81">
            <a:extLst>
              <a:ext uri="{FF2B5EF4-FFF2-40B4-BE49-F238E27FC236}">
                <a16:creationId xmlns:a16="http://schemas.microsoft.com/office/drawing/2014/main" id="{B43B45A3-8380-E943-AEE4-F5EF659B5743}"/>
              </a:ext>
            </a:extLst>
          </p:cNvPr>
          <p:cNvGrpSpPr>
            <a:grpSpLocks/>
          </p:cNvGrpSpPr>
          <p:nvPr/>
        </p:nvGrpSpPr>
        <p:grpSpPr bwMode="auto">
          <a:xfrm>
            <a:off x="8148638" y="5059364"/>
            <a:ext cx="1644650" cy="1570037"/>
            <a:chOff x="7133834" y="4514296"/>
            <a:chExt cx="1643881" cy="1569660"/>
          </a:xfrm>
        </p:grpSpPr>
        <p:sp>
          <p:nvSpPr>
            <p:cNvPr id="105519" name="TextBox 2">
              <a:extLst>
                <a:ext uri="{FF2B5EF4-FFF2-40B4-BE49-F238E27FC236}">
                  <a16:creationId xmlns:a16="http://schemas.microsoft.com/office/drawing/2014/main" id="{A113CDE1-0F08-F74E-87E9-24493BC605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84999" y="4514296"/>
              <a:ext cx="1492716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            </a:t>
              </a: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 </a:t>
              </a:r>
              <a:r>
                <a:rPr lang="en-US" altLang="en-US">
                  <a:solidFill>
                    <a:srgbClr val="FF0000"/>
                  </a:solidFill>
                  <a:latin typeface="Times" pitchFamily="2" charset="0"/>
                </a:rPr>
                <a:t>1 1 1 1 0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  </a:t>
              </a:r>
              <a:r>
                <a:rPr lang="en-US" altLang="en-US">
                  <a:solidFill>
                    <a:srgbClr val="FFC00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0 0 1 0 0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1</a:t>
              </a:r>
              <a:r>
                <a:rPr lang="en-US" altLang="en-US">
                  <a:solidFill>
                    <a:srgbClr val="00B050"/>
                  </a:solidFill>
                  <a:latin typeface="Times" pitchFamily="2" charset="0"/>
                </a:rPr>
                <a:t> </a:t>
              </a: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0 0 0 1 1</a:t>
              </a:r>
            </a:p>
          </p:txBody>
        </p:sp>
        <p:cxnSp>
          <p:nvCxnSpPr>
            <p:cNvPr id="105520" name="Straight Connector 78">
              <a:extLst>
                <a:ext uri="{FF2B5EF4-FFF2-40B4-BE49-F238E27FC236}">
                  <a16:creationId xmlns:a16="http://schemas.microsoft.com/office/drawing/2014/main" id="{3489DBB0-430C-6D41-8648-5494A72DFA4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284999" y="5638800"/>
              <a:ext cx="1370658" cy="0"/>
            </a:xfrm>
            <a:prstGeom prst="line">
              <a:avLst/>
            </a:prstGeom>
            <a:noFill/>
            <a:ln w="3175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05521" name="TextBox 79">
              <a:extLst>
                <a:ext uri="{FF2B5EF4-FFF2-40B4-BE49-F238E27FC236}">
                  <a16:creationId xmlns:a16="http://schemas.microsoft.com/office/drawing/2014/main" id="{18F27089-34E2-F74A-9AB2-7F8FD4322C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33834" y="4819096"/>
              <a:ext cx="35779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latin typeface="Times" pitchFamily="2" charset="0"/>
                </a:rPr>
                <a:t>+</a:t>
              </a:r>
            </a:p>
          </p:txBody>
        </p:sp>
      </p:grpSp>
      <p:sp>
        <p:nvSpPr>
          <p:cNvPr id="105515" name="TextBox 76">
            <a:extLst>
              <a:ext uri="{FF2B5EF4-FFF2-40B4-BE49-F238E27FC236}">
                <a16:creationId xmlns:a16="http://schemas.microsoft.com/office/drawing/2014/main" id="{979E9B4A-B19B-8B46-83D2-BC2081E68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614" y="4022726"/>
            <a:ext cx="9874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105516" name="TextBox 161">
            <a:extLst>
              <a:ext uri="{FF2B5EF4-FFF2-40B4-BE49-F238E27FC236}">
                <a16:creationId xmlns:a16="http://schemas.microsoft.com/office/drawing/2014/main" id="{6EB608D8-9220-6048-9113-E1CDC3C5C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4289" y="6469064"/>
            <a:ext cx="9874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Ignore</a:t>
            </a:r>
          </a:p>
        </p:txBody>
      </p:sp>
      <p:sp>
        <p:nvSpPr>
          <p:cNvPr id="105517" name="Oval 113">
            <a:extLst>
              <a:ext uri="{FF2B5EF4-FFF2-40B4-BE49-F238E27FC236}">
                <a16:creationId xmlns:a16="http://schemas.microsoft.com/office/drawing/2014/main" id="{F13FAE3F-DF70-7F43-B793-119B939516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65288" y="356076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5518" name="Oval 113">
            <a:extLst>
              <a:ext uri="{FF2B5EF4-FFF2-40B4-BE49-F238E27FC236}">
                <a16:creationId xmlns:a16="http://schemas.microsoft.com/office/drawing/2014/main" id="{B313EF40-4C5F-9742-AFC9-7144BC9347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5625" y="6235701"/>
            <a:ext cx="446088" cy="385763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2">
            <a:extLst>
              <a:ext uri="{FF2B5EF4-FFF2-40B4-BE49-F238E27FC236}">
                <a16:creationId xmlns:a16="http://schemas.microsoft.com/office/drawing/2014/main" id="{60BC03E1-BA44-1C4B-8680-F1F95A3A6C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14600"/>
            <a:ext cx="9144000" cy="1524000"/>
          </a:xfrm>
        </p:spPr>
        <p:txBody>
          <a:bodyPr/>
          <a:lstStyle/>
          <a:p>
            <a:r>
              <a:rPr lang="en-US" altLang="en-US">
                <a:solidFill>
                  <a:schemeClr val="tx2"/>
                </a:solidFill>
              </a:rPr>
              <a:t>Overflow Detection</a:t>
            </a:r>
          </a:p>
        </p:txBody>
      </p:sp>
    </p:spTree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Rectangle 5">
            <a:extLst>
              <a:ext uri="{FF2B5EF4-FFF2-40B4-BE49-F238E27FC236}">
                <a16:creationId xmlns:a16="http://schemas.microsoft.com/office/drawing/2014/main" id="{135F5D34-593F-1340-A191-69906E9D81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2" name="Rectangle 6">
            <a:extLst>
              <a:ext uri="{FF2B5EF4-FFF2-40B4-BE49-F238E27FC236}">
                <a16:creationId xmlns:a16="http://schemas.microsoft.com/office/drawing/2014/main" id="{AB356F77-C839-8A4C-8951-F2234F525B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3" name="Rectangle 7">
            <a:extLst>
              <a:ext uri="{FF2B5EF4-FFF2-40B4-BE49-F238E27FC236}">
                <a16:creationId xmlns:a16="http://schemas.microsoft.com/office/drawing/2014/main" id="{89D4E705-5D6A-A741-AEB6-5563FDE98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4" name="Rectangle 8">
            <a:extLst>
              <a:ext uri="{FF2B5EF4-FFF2-40B4-BE49-F238E27FC236}">
                <a16:creationId xmlns:a16="http://schemas.microsoft.com/office/drawing/2014/main" id="{F7EE4239-1ACE-8E45-B382-88AAD19C9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5" name="Line 9">
            <a:extLst>
              <a:ext uri="{FF2B5EF4-FFF2-40B4-BE49-F238E27FC236}">
                <a16:creationId xmlns:a16="http://schemas.microsoft.com/office/drawing/2014/main" id="{9F9D0A6A-E208-4846-8FEA-CC37B6BD01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26" name="Rectangle 10">
            <a:extLst>
              <a:ext uri="{FF2B5EF4-FFF2-40B4-BE49-F238E27FC236}">
                <a16:creationId xmlns:a16="http://schemas.microsoft.com/office/drawing/2014/main" id="{D0318F46-71CE-2944-A1BA-AD6474886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7" name="Rectangle 11">
            <a:extLst>
              <a:ext uri="{FF2B5EF4-FFF2-40B4-BE49-F238E27FC236}">
                <a16:creationId xmlns:a16="http://schemas.microsoft.com/office/drawing/2014/main" id="{C1DBE388-7A90-7549-9A89-9D2C6AECF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8" name="Rectangle 12">
            <a:extLst>
              <a:ext uri="{FF2B5EF4-FFF2-40B4-BE49-F238E27FC236}">
                <a16:creationId xmlns:a16="http://schemas.microsoft.com/office/drawing/2014/main" id="{770D0D82-F862-174A-99E7-86B55D30A0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29" name="Line 13">
            <a:extLst>
              <a:ext uri="{FF2B5EF4-FFF2-40B4-BE49-F238E27FC236}">
                <a16:creationId xmlns:a16="http://schemas.microsoft.com/office/drawing/2014/main" id="{2F651575-6F6F-7D4B-8CEF-5D55D87E29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30" name="Line 14">
            <a:extLst>
              <a:ext uri="{FF2B5EF4-FFF2-40B4-BE49-F238E27FC236}">
                <a16:creationId xmlns:a16="http://schemas.microsoft.com/office/drawing/2014/main" id="{3756B2E2-4B8F-134B-AD99-77EFCF697C3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31" name="Rectangle 15">
            <a:extLst>
              <a:ext uri="{FF2B5EF4-FFF2-40B4-BE49-F238E27FC236}">
                <a16:creationId xmlns:a16="http://schemas.microsoft.com/office/drawing/2014/main" id="{6527BE54-A3EB-2B44-A533-8DC779CB2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2" name="Rectangle 16">
            <a:extLst>
              <a:ext uri="{FF2B5EF4-FFF2-40B4-BE49-F238E27FC236}">
                <a16:creationId xmlns:a16="http://schemas.microsoft.com/office/drawing/2014/main" id="{BC4C8A5E-D927-EF4D-B774-1F9279561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3" name="Rectangle 17">
            <a:extLst>
              <a:ext uri="{FF2B5EF4-FFF2-40B4-BE49-F238E27FC236}">
                <a16:creationId xmlns:a16="http://schemas.microsoft.com/office/drawing/2014/main" id="{71CAF40D-A388-D041-A2DE-742BDDBFBC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4" name="Rectangle 18">
            <a:extLst>
              <a:ext uri="{FF2B5EF4-FFF2-40B4-BE49-F238E27FC236}">
                <a16:creationId xmlns:a16="http://schemas.microsoft.com/office/drawing/2014/main" id="{76444298-CC0A-6A47-AFE8-58ADB0EA05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5" name="Rectangle 19">
            <a:extLst>
              <a:ext uri="{FF2B5EF4-FFF2-40B4-BE49-F238E27FC236}">
                <a16:creationId xmlns:a16="http://schemas.microsoft.com/office/drawing/2014/main" id="{4B1B8BED-6BBC-BF43-97BD-7319DD620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6" name="Rectangle 20">
            <a:extLst>
              <a:ext uri="{FF2B5EF4-FFF2-40B4-BE49-F238E27FC236}">
                <a16:creationId xmlns:a16="http://schemas.microsoft.com/office/drawing/2014/main" id="{7FC1E012-7E20-044C-8F4E-1ABA536681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7" name="Rectangle 21">
            <a:extLst>
              <a:ext uri="{FF2B5EF4-FFF2-40B4-BE49-F238E27FC236}">
                <a16:creationId xmlns:a16="http://schemas.microsoft.com/office/drawing/2014/main" id="{8A9B1EE7-3425-6D40-9DF5-F290976F3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8" name="Rectangle 22">
            <a:extLst>
              <a:ext uri="{FF2B5EF4-FFF2-40B4-BE49-F238E27FC236}">
                <a16:creationId xmlns:a16="http://schemas.microsoft.com/office/drawing/2014/main" id="{6F8B2049-3B19-C74E-8C32-112E435F2F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39" name="Rectangle 23">
            <a:extLst>
              <a:ext uri="{FF2B5EF4-FFF2-40B4-BE49-F238E27FC236}">
                <a16:creationId xmlns:a16="http://schemas.microsoft.com/office/drawing/2014/main" id="{80659FA6-B52C-5141-A749-93F76ABB44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0" name="Rectangle 24">
            <a:extLst>
              <a:ext uri="{FF2B5EF4-FFF2-40B4-BE49-F238E27FC236}">
                <a16:creationId xmlns:a16="http://schemas.microsoft.com/office/drawing/2014/main" id="{F151104E-3EA2-DB41-BF3F-A8F7FADFB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1" name="Rectangle 25">
            <a:extLst>
              <a:ext uri="{FF2B5EF4-FFF2-40B4-BE49-F238E27FC236}">
                <a16:creationId xmlns:a16="http://schemas.microsoft.com/office/drawing/2014/main" id="{133A47B1-D997-194B-9C4F-5CC03CF851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2" name="Rectangle 26">
            <a:extLst>
              <a:ext uri="{FF2B5EF4-FFF2-40B4-BE49-F238E27FC236}">
                <a16:creationId xmlns:a16="http://schemas.microsoft.com/office/drawing/2014/main" id="{F3E2DB9C-953B-5B44-8859-0CCE51FC72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3" name="Rectangle 27">
            <a:extLst>
              <a:ext uri="{FF2B5EF4-FFF2-40B4-BE49-F238E27FC236}">
                <a16:creationId xmlns:a16="http://schemas.microsoft.com/office/drawing/2014/main" id="{46F97A9C-B594-2541-8A3A-958A767345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4" name="Rectangle 28">
            <a:extLst>
              <a:ext uri="{FF2B5EF4-FFF2-40B4-BE49-F238E27FC236}">
                <a16:creationId xmlns:a16="http://schemas.microsoft.com/office/drawing/2014/main" id="{11E11AC3-567D-FD45-B816-2B8CA53FE4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5" name="Rectangle 29">
            <a:extLst>
              <a:ext uri="{FF2B5EF4-FFF2-40B4-BE49-F238E27FC236}">
                <a16:creationId xmlns:a16="http://schemas.microsoft.com/office/drawing/2014/main" id="{4D112F14-E4DA-6244-B61A-D4168A358F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6" name="Rectangle 30">
            <a:extLst>
              <a:ext uri="{FF2B5EF4-FFF2-40B4-BE49-F238E27FC236}">
                <a16:creationId xmlns:a16="http://schemas.microsoft.com/office/drawing/2014/main" id="{5C08F9FA-3049-534D-B55F-068D9E1560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7" name="Rectangle 31">
            <a:extLst>
              <a:ext uri="{FF2B5EF4-FFF2-40B4-BE49-F238E27FC236}">
                <a16:creationId xmlns:a16="http://schemas.microsoft.com/office/drawing/2014/main" id="{246AB0DF-84B5-EB40-9BA4-CA7BE7327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8" name="Rectangle 32">
            <a:extLst>
              <a:ext uri="{FF2B5EF4-FFF2-40B4-BE49-F238E27FC236}">
                <a16:creationId xmlns:a16="http://schemas.microsoft.com/office/drawing/2014/main" id="{09B68801-917F-954A-91C6-1E368E7643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49" name="Line 33">
            <a:extLst>
              <a:ext uri="{FF2B5EF4-FFF2-40B4-BE49-F238E27FC236}">
                <a16:creationId xmlns:a16="http://schemas.microsoft.com/office/drawing/2014/main" id="{2B492EE4-31A6-7445-8733-7205FD565FF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0" name="Rectangle 34">
            <a:extLst>
              <a:ext uri="{FF2B5EF4-FFF2-40B4-BE49-F238E27FC236}">
                <a16:creationId xmlns:a16="http://schemas.microsoft.com/office/drawing/2014/main" id="{CDFAFC1A-28BD-0543-BDA7-8013B41B52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1" name="Rectangle 35">
            <a:extLst>
              <a:ext uri="{FF2B5EF4-FFF2-40B4-BE49-F238E27FC236}">
                <a16:creationId xmlns:a16="http://schemas.microsoft.com/office/drawing/2014/main" id="{A3BBCF60-C70A-BE45-8800-3BEBB9680D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2" name="Rectangle 36">
            <a:extLst>
              <a:ext uri="{FF2B5EF4-FFF2-40B4-BE49-F238E27FC236}">
                <a16:creationId xmlns:a16="http://schemas.microsoft.com/office/drawing/2014/main" id="{A66EEB13-C5A9-3E46-9A85-26693AD0B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3" name="Line 37">
            <a:extLst>
              <a:ext uri="{FF2B5EF4-FFF2-40B4-BE49-F238E27FC236}">
                <a16:creationId xmlns:a16="http://schemas.microsoft.com/office/drawing/2014/main" id="{D89EF2C1-AEC2-D043-B86E-6759FC1A1F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4" name="Line 38">
            <a:extLst>
              <a:ext uri="{FF2B5EF4-FFF2-40B4-BE49-F238E27FC236}">
                <a16:creationId xmlns:a16="http://schemas.microsoft.com/office/drawing/2014/main" id="{AE62C769-1919-F448-AFD2-F7CCD96309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55" name="Rectangle 39">
            <a:extLst>
              <a:ext uri="{FF2B5EF4-FFF2-40B4-BE49-F238E27FC236}">
                <a16:creationId xmlns:a16="http://schemas.microsoft.com/office/drawing/2014/main" id="{B221D5A0-E12F-6047-B80F-D2242D9666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6" name="Rectangle 40">
            <a:extLst>
              <a:ext uri="{FF2B5EF4-FFF2-40B4-BE49-F238E27FC236}">
                <a16:creationId xmlns:a16="http://schemas.microsoft.com/office/drawing/2014/main" id="{2E4137C1-3AFA-6E48-B565-E20F9B9E7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7" name="Rectangle 41">
            <a:extLst>
              <a:ext uri="{FF2B5EF4-FFF2-40B4-BE49-F238E27FC236}">
                <a16:creationId xmlns:a16="http://schemas.microsoft.com/office/drawing/2014/main" id="{5A904763-65A1-7949-BFB2-FC20850BF3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8" name="Rectangle 42">
            <a:extLst>
              <a:ext uri="{FF2B5EF4-FFF2-40B4-BE49-F238E27FC236}">
                <a16:creationId xmlns:a16="http://schemas.microsoft.com/office/drawing/2014/main" id="{06084822-5FDB-354D-B0A5-DB8BD72831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59" name="Rectangle 43">
            <a:extLst>
              <a:ext uri="{FF2B5EF4-FFF2-40B4-BE49-F238E27FC236}">
                <a16:creationId xmlns:a16="http://schemas.microsoft.com/office/drawing/2014/main" id="{321A24CC-26BE-D445-94FB-7844A23980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0" name="Rectangle 44">
            <a:extLst>
              <a:ext uri="{FF2B5EF4-FFF2-40B4-BE49-F238E27FC236}">
                <a16:creationId xmlns:a16="http://schemas.microsoft.com/office/drawing/2014/main" id="{F2D9819E-39E9-6D42-83EB-EF8516158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1" name="Rectangle 45">
            <a:extLst>
              <a:ext uri="{FF2B5EF4-FFF2-40B4-BE49-F238E27FC236}">
                <a16:creationId xmlns:a16="http://schemas.microsoft.com/office/drawing/2014/main" id="{E9792E31-1372-9949-B4CB-D0D770246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2" name="Rectangle 46">
            <a:extLst>
              <a:ext uri="{FF2B5EF4-FFF2-40B4-BE49-F238E27FC236}">
                <a16:creationId xmlns:a16="http://schemas.microsoft.com/office/drawing/2014/main" id="{D2AC147C-55C7-5C47-A45B-5CA0EB531F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3" name="Rectangle 47">
            <a:extLst>
              <a:ext uri="{FF2B5EF4-FFF2-40B4-BE49-F238E27FC236}">
                <a16:creationId xmlns:a16="http://schemas.microsoft.com/office/drawing/2014/main" id="{AD38238F-1795-3547-9047-CEC24C548E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4" name="Rectangle 48">
            <a:extLst>
              <a:ext uri="{FF2B5EF4-FFF2-40B4-BE49-F238E27FC236}">
                <a16:creationId xmlns:a16="http://schemas.microsoft.com/office/drawing/2014/main" id="{4BEB21BF-9AFF-A240-A361-35B605C54E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5" name="Rectangle 49">
            <a:extLst>
              <a:ext uri="{FF2B5EF4-FFF2-40B4-BE49-F238E27FC236}">
                <a16:creationId xmlns:a16="http://schemas.microsoft.com/office/drawing/2014/main" id="{D0853EA6-9D4C-2F43-A476-8A27DE5C08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6" name="Rectangle 50">
            <a:extLst>
              <a:ext uri="{FF2B5EF4-FFF2-40B4-BE49-F238E27FC236}">
                <a16:creationId xmlns:a16="http://schemas.microsoft.com/office/drawing/2014/main" id="{4F503434-72B8-C148-9A3C-FB067BBF9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7" name="Rectangle 51">
            <a:extLst>
              <a:ext uri="{FF2B5EF4-FFF2-40B4-BE49-F238E27FC236}">
                <a16:creationId xmlns:a16="http://schemas.microsoft.com/office/drawing/2014/main" id="{7AED561F-9C57-5641-9AD5-7245A2E23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8" name="Rectangle 52">
            <a:extLst>
              <a:ext uri="{FF2B5EF4-FFF2-40B4-BE49-F238E27FC236}">
                <a16:creationId xmlns:a16="http://schemas.microsoft.com/office/drawing/2014/main" id="{AB17A6F5-3281-6D44-BCC0-4ACFEE5DF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69" name="Rectangle 53">
            <a:extLst>
              <a:ext uri="{FF2B5EF4-FFF2-40B4-BE49-F238E27FC236}">
                <a16:creationId xmlns:a16="http://schemas.microsoft.com/office/drawing/2014/main" id="{1F188200-03BD-814B-8700-8BB913407E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0" name="Rectangle 54">
            <a:extLst>
              <a:ext uri="{FF2B5EF4-FFF2-40B4-BE49-F238E27FC236}">
                <a16:creationId xmlns:a16="http://schemas.microsoft.com/office/drawing/2014/main" id="{D4B35C1D-0691-B543-9337-4D7198828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1" name="Rectangle 87">
            <a:extLst>
              <a:ext uri="{FF2B5EF4-FFF2-40B4-BE49-F238E27FC236}">
                <a16:creationId xmlns:a16="http://schemas.microsoft.com/office/drawing/2014/main" id="{8C14EDB5-8D4C-0E42-8D0F-03C467E4E2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2" name="Rectangle 88">
            <a:extLst>
              <a:ext uri="{FF2B5EF4-FFF2-40B4-BE49-F238E27FC236}">
                <a16:creationId xmlns:a16="http://schemas.microsoft.com/office/drawing/2014/main" id="{0AEFBC46-D23B-804A-9C6F-BD26B3BF4B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3" name="Rectangle 89">
            <a:extLst>
              <a:ext uri="{FF2B5EF4-FFF2-40B4-BE49-F238E27FC236}">
                <a16:creationId xmlns:a16="http://schemas.microsoft.com/office/drawing/2014/main" id="{D7C45FF9-8F07-B943-BE51-8607659A18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4" name="Rectangle 90">
            <a:extLst>
              <a:ext uri="{FF2B5EF4-FFF2-40B4-BE49-F238E27FC236}">
                <a16:creationId xmlns:a16="http://schemas.microsoft.com/office/drawing/2014/main" id="{65BBD353-51DC-8E46-A351-9D3FAD31E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5" name="Rectangle 91">
            <a:extLst>
              <a:ext uri="{FF2B5EF4-FFF2-40B4-BE49-F238E27FC236}">
                <a16:creationId xmlns:a16="http://schemas.microsoft.com/office/drawing/2014/main" id="{D3C739AE-8521-0D49-A1B8-EB5AF2F4D9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6" name="Rectangle 92">
            <a:extLst>
              <a:ext uri="{FF2B5EF4-FFF2-40B4-BE49-F238E27FC236}">
                <a16:creationId xmlns:a16="http://schemas.microsoft.com/office/drawing/2014/main" id="{A4BF3828-882C-0845-96F8-0F8B696F7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7" name="Rectangle 93">
            <a:extLst>
              <a:ext uri="{FF2B5EF4-FFF2-40B4-BE49-F238E27FC236}">
                <a16:creationId xmlns:a16="http://schemas.microsoft.com/office/drawing/2014/main" id="{EA38A433-72A0-0C44-A266-E52E7F5744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8" name="Rectangle 94">
            <a:extLst>
              <a:ext uri="{FF2B5EF4-FFF2-40B4-BE49-F238E27FC236}">
                <a16:creationId xmlns:a16="http://schemas.microsoft.com/office/drawing/2014/main" id="{972612EA-5D17-954C-9137-A27D1B6A4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79" name="Rectangle 95">
            <a:extLst>
              <a:ext uri="{FF2B5EF4-FFF2-40B4-BE49-F238E27FC236}">
                <a16:creationId xmlns:a16="http://schemas.microsoft.com/office/drawing/2014/main" id="{3010F477-58CE-3741-9E50-81274C7BF9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0" name="Rectangle 96">
            <a:extLst>
              <a:ext uri="{FF2B5EF4-FFF2-40B4-BE49-F238E27FC236}">
                <a16:creationId xmlns:a16="http://schemas.microsoft.com/office/drawing/2014/main" id="{53C3CC9A-E212-AF4C-9CC3-9E17E2E1DE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1" name="Rectangle 97">
            <a:extLst>
              <a:ext uri="{FF2B5EF4-FFF2-40B4-BE49-F238E27FC236}">
                <a16:creationId xmlns:a16="http://schemas.microsoft.com/office/drawing/2014/main" id="{1745EAC9-6FF1-5148-B744-8938B05702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2" name="Line 98">
            <a:extLst>
              <a:ext uri="{FF2B5EF4-FFF2-40B4-BE49-F238E27FC236}">
                <a16:creationId xmlns:a16="http://schemas.microsoft.com/office/drawing/2014/main" id="{D90ABFB7-0334-384B-8EC3-ABC10A3565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83" name="Rectangle 99">
            <a:extLst>
              <a:ext uri="{FF2B5EF4-FFF2-40B4-BE49-F238E27FC236}">
                <a16:creationId xmlns:a16="http://schemas.microsoft.com/office/drawing/2014/main" id="{F90ED68C-E013-A642-9B40-18879E1196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4" name="Rectangle 100">
            <a:extLst>
              <a:ext uri="{FF2B5EF4-FFF2-40B4-BE49-F238E27FC236}">
                <a16:creationId xmlns:a16="http://schemas.microsoft.com/office/drawing/2014/main" id="{8DC34007-F923-DB41-B12E-4F9E8716ED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5" name="Rectangle 101">
            <a:extLst>
              <a:ext uri="{FF2B5EF4-FFF2-40B4-BE49-F238E27FC236}">
                <a16:creationId xmlns:a16="http://schemas.microsoft.com/office/drawing/2014/main" id="{F511D908-7925-5741-B702-41455E4EFD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6" name="Rectangle 102">
            <a:extLst>
              <a:ext uri="{FF2B5EF4-FFF2-40B4-BE49-F238E27FC236}">
                <a16:creationId xmlns:a16="http://schemas.microsoft.com/office/drawing/2014/main" id="{F0672CC6-36DF-A04B-B0FF-DC8F94774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7" name="Rectangle 103">
            <a:extLst>
              <a:ext uri="{FF2B5EF4-FFF2-40B4-BE49-F238E27FC236}">
                <a16:creationId xmlns:a16="http://schemas.microsoft.com/office/drawing/2014/main" id="{953C17E4-41C5-0F4C-95D3-F196212CC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8" name="Rectangle 104">
            <a:extLst>
              <a:ext uri="{FF2B5EF4-FFF2-40B4-BE49-F238E27FC236}">
                <a16:creationId xmlns:a16="http://schemas.microsoft.com/office/drawing/2014/main" id="{83EED64B-480A-CD49-83F9-035C57EB2C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89" name="Rectangle 105">
            <a:extLst>
              <a:ext uri="{FF2B5EF4-FFF2-40B4-BE49-F238E27FC236}">
                <a16:creationId xmlns:a16="http://schemas.microsoft.com/office/drawing/2014/main" id="{26E17F45-C562-B84C-9052-BABA25EC8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0" name="Rectangle 106">
            <a:extLst>
              <a:ext uri="{FF2B5EF4-FFF2-40B4-BE49-F238E27FC236}">
                <a16:creationId xmlns:a16="http://schemas.microsoft.com/office/drawing/2014/main" id="{D0F64712-8EDB-8249-9616-249FC374B0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1" name="Rectangle 107">
            <a:extLst>
              <a:ext uri="{FF2B5EF4-FFF2-40B4-BE49-F238E27FC236}">
                <a16:creationId xmlns:a16="http://schemas.microsoft.com/office/drawing/2014/main" id="{CE474B1F-8B10-974F-A73E-CDBDC6BCA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2" name="Line 108">
            <a:extLst>
              <a:ext uri="{FF2B5EF4-FFF2-40B4-BE49-F238E27FC236}">
                <a16:creationId xmlns:a16="http://schemas.microsoft.com/office/drawing/2014/main" id="{4D8A9D84-1D01-0946-AD46-4A7C6328DB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7593" name="Rectangle 109">
            <a:extLst>
              <a:ext uri="{FF2B5EF4-FFF2-40B4-BE49-F238E27FC236}">
                <a16:creationId xmlns:a16="http://schemas.microsoft.com/office/drawing/2014/main" id="{E6B4E7A0-8A3F-9648-B75A-8A23C1EBA7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4" name="Rectangle 110">
            <a:extLst>
              <a:ext uri="{FF2B5EF4-FFF2-40B4-BE49-F238E27FC236}">
                <a16:creationId xmlns:a16="http://schemas.microsoft.com/office/drawing/2014/main" id="{FBEB4F5A-702A-7740-8679-46D858DDAD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5" name="Rectangle 111">
            <a:extLst>
              <a:ext uri="{FF2B5EF4-FFF2-40B4-BE49-F238E27FC236}">
                <a16:creationId xmlns:a16="http://schemas.microsoft.com/office/drawing/2014/main" id="{8BFEE2EA-46EC-564C-8F9F-AC225BFD91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6" name="Rectangle 112">
            <a:extLst>
              <a:ext uri="{FF2B5EF4-FFF2-40B4-BE49-F238E27FC236}">
                <a16:creationId xmlns:a16="http://schemas.microsoft.com/office/drawing/2014/main" id="{79727C23-A04E-AB41-8812-7A949F89F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7" name="Rectangle 113">
            <a:extLst>
              <a:ext uri="{FF2B5EF4-FFF2-40B4-BE49-F238E27FC236}">
                <a16:creationId xmlns:a16="http://schemas.microsoft.com/office/drawing/2014/main" id="{BEE28064-83CC-C64A-B881-CA9A509A5B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8" name="Rectangle 114">
            <a:extLst>
              <a:ext uri="{FF2B5EF4-FFF2-40B4-BE49-F238E27FC236}">
                <a16:creationId xmlns:a16="http://schemas.microsoft.com/office/drawing/2014/main" id="{CCC6FAB8-5C91-1645-A93B-9F5555FBF6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7599" name="Title 1">
            <a:extLst>
              <a:ext uri="{FF2B5EF4-FFF2-40B4-BE49-F238E27FC236}">
                <a16:creationId xmlns:a16="http://schemas.microsoft.com/office/drawing/2014/main" id="{F53F6EC6-0F11-1848-A67F-3177E4D869C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7600" name="TextBox 125">
            <a:extLst>
              <a:ext uri="{FF2B5EF4-FFF2-40B4-BE49-F238E27FC236}">
                <a16:creationId xmlns:a16="http://schemas.microsoft.com/office/drawing/2014/main" id="{5A25DF5E-8332-9C40-A40E-3A6F39AD3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3.13 from the textbook ]</a:t>
            </a:r>
          </a:p>
        </p:txBody>
      </p:sp>
    </p:spTree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Rectangle 5">
            <a:extLst>
              <a:ext uri="{FF2B5EF4-FFF2-40B4-BE49-F238E27FC236}">
                <a16:creationId xmlns:a16="http://schemas.microsoft.com/office/drawing/2014/main" id="{892065D4-6B91-EE45-BF25-DAA50A011A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6" name="Rectangle 6">
            <a:extLst>
              <a:ext uri="{FF2B5EF4-FFF2-40B4-BE49-F238E27FC236}">
                <a16:creationId xmlns:a16="http://schemas.microsoft.com/office/drawing/2014/main" id="{41B3A174-EA53-A644-9A69-A5634D55AD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7" name="Rectangle 7">
            <a:extLst>
              <a:ext uri="{FF2B5EF4-FFF2-40B4-BE49-F238E27FC236}">
                <a16:creationId xmlns:a16="http://schemas.microsoft.com/office/drawing/2014/main" id="{785C4771-46FE-E145-AE75-38476B5A64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8" name="Rectangle 8">
            <a:extLst>
              <a:ext uri="{FF2B5EF4-FFF2-40B4-BE49-F238E27FC236}">
                <a16:creationId xmlns:a16="http://schemas.microsoft.com/office/drawing/2014/main" id="{7EBCD5DA-769E-E145-92E8-1A801DCAF6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49" name="Line 9">
            <a:extLst>
              <a:ext uri="{FF2B5EF4-FFF2-40B4-BE49-F238E27FC236}">
                <a16:creationId xmlns:a16="http://schemas.microsoft.com/office/drawing/2014/main" id="{3E513D77-5D1D-F14D-8442-E85BB552C69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0" name="Rectangle 10">
            <a:extLst>
              <a:ext uri="{FF2B5EF4-FFF2-40B4-BE49-F238E27FC236}">
                <a16:creationId xmlns:a16="http://schemas.microsoft.com/office/drawing/2014/main" id="{F1732F58-6905-2F47-A4A9-51B6447EB0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1" name="Rectangle 11">
            <a:extLst>
              <a:ext uri="{FF2B5EF4-FFF2-40B4-BE49-F238E27FC236}">
                <a16:creationId xmlns:a16="http://schemas.microsoft.com/office/drawing/2014/main" id="{CA7F81AD-691E-4847-8B81-295D39DB87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2" name="Rectangle 12">
            <a:extLst>
              <a:ext uri="{FF2B5EF4-FFF2-40B4-BE49-F238E27FC236}">
                <a16:creationId xmlns:a16="http://schemas.microsoft.com/office/drawing/2014/main" id="{2D75E485-1A53-8849-8DC9-225557BC5A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3" name="Line 13">
            <a:extLst>
              <a:ext uri="{FF2B5EF4-FFF2-40B4-BE49-F238E27FC236}">
                <a16:creationId xmlns:a16="http://schemas.microsoft.com/office/drawing/2014/main" id="{692D2556-B73B-E345-B8C5-3D4E2EC7ADE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4" name="Line 14">
            <a:extLst>
              <a:ext uri="{FF2B5EF4-FFF2-40B4-BE49-F238E27FC236}">
                <a16:creationId xmlns:a16="http://schemas.microsoft.com/office/drawing/2014/main" id="{AA64B3CD-49DE-F544-BBB8-194A6739797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55" name="Rectangle 15">
            <a:extLst>
              <a:ext uri="{FF2B5EF4-FFF2-40B4-BE49-F238E27FC236}">
                <a16:creationId xmlns:a16="http://schemas.microsoft.com/office/drawing/2014/main" id="{8BEBE36A-0E14-F44F-8DED-3D623EAC8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6" name="Rectangle 16">
            <a:extLst>
              <a:ext uri="{FF2B5EF4-FFF2-40B4-BE49-F238E27FC236}">
                <a16:creationId xmlns:a16="http://schemas.microsoft.com/office/drawing/2014/main" id="{8E9408E8-EE54-C34A-81AD-A7DDED51A9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7" name="Rectangle 17">
            <a:extLst>
              <a:ext uri="{FF2B5EF4-FFF2-40B4-BE49-F238E27FC236}">
                <a16:creationId xmlns:a16="http://schemas.microsoft.com/office/drawing/2014/main" id="{0BCB99CE-9E68-9543-B7BA-E3FA5022B9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8" name="Rectangle 18">
            <a:extLst>
              <a:ext uri="{FF2B5EF4-FFF2-40B4-BE49-F238E27FC236}">
                <a16:creationId xmlns:a16="http://schemas.microsoft.com/office/drawing/2014/main" id="{8CED5E58-7659-A445-A2AB-D792141125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59" name="Rectangle 19">
            <a:extLst>
              <a:ext uri="{FF2B5EF4-FFF2-40B4-BE49-F238E27FC236}">
                <a16:creationId xmlns:a16="http://schemas.microsoft.com/office/drawing/2014/main" id="{58563208-8A68-4440-8AB7-96B6AD0B70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0" name="Rectangle 20">
            <a:extLst>
              <a:ext uri="{FF2B5EF4-FFF2-40B4-BE49-F238E27FC236}">
                <a16:creationId xmlns:a16="http://schemas.microsoft.com/office/drawing/2014/main" id="{EEF460F0-2BB8-A94E-A84C-0EE4A9117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1" name="Rectangle 21">
            <a:extLst>
              <a:ext uri="{FF2B5EF4-FFF2-40B4-BE49-F238E27FC236}">
                <a16:creationId xmlns:a16="http://schemas.microsoft.com/office/drawing/2014/main" id="{1AFB9C5B-4D08-EF44-89DD-F982B1988F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2" name="Rectangle 22">
            <a:extLst>
              <a:ext uri="{FF2B5EF4-FFF2-40B4-BE49-F238E27FC236}">
                <a16:creationId xmlns:a16="http://schemas.microsoft.com/office/drawing/2014/main" id="{F551CBCF-A450-8445-8E0B-EC09A1715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3" name="Rectangle 23">
            <a:extLst>
              <a:ext uri="{FF2B5EF4-FFF2-40B4-BE49-F238E27FC236}">
                <a16:creationId xmlns:a16="http://schemas.microsoft.com/office/drawing/2014/main" id="{90DA2489-6BA9-C14D-BEBC-E63871D1F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4" name="Rectangle 24">
            <a:extLst>
              <a:ext uri="{FF2B5EF4-FFF2-40B4-BE49-F238E27FC236}">
                <a16:creationId xmlns:a16="http://schemas.microsoft.com/office/drawing/2014/main" id="{8F4EA016-8E85-0D49-94F8-6695A299B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5" name="Rectangle 25">
            <a:extLst>
              <a:ext uri="{FF2B5EF4-FFF2-40B4-BE49-F238E27FC236}">
                <a16:creationId xmlns:a16="http://schemas.microsoft.com/office/drawing/2014/main" id="{82733CEB-D4FF-F647-88F2-8AD0D7028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6" name="Rectangle 26">
            <a:extLst>
              <a:ext uri="{FF2B5EF4-FFF2-40B4-BE49-F238E27FC236}">
                <a16:creationId xmlns:a16="http://schemas.microsoft.com/office/drawing/2014/main" id="{97479FF5-03E2-4845-94E3-184D89D9A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7" name="Rectangle 27">
            <a:extLst>
              <a:ext uri="{FF2B5EF4-FFF2-40B4-BE49-F238E27FC236}">
                <a16:creationId xmlns:a16="http://schemas.microsoft.com/office/drawing/2014/main" id="{08F8A5F7-6653-7742-B599-3289EC4ED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8" name="Rectangle 28">
            <a:extLst>
              <a:ext uri="{FF2B5EF4-FFF2-40B4-BE49-F238E27FC236}">
                <a16:creationId xmlns:a16="http://schemas.microsoft.com/office/drawing/2014/main" id="{BC6BEDE5-763D-3F4F-80EC-8EC24C45A3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69" name="Rectangle 29">
            <a:extLst>
              <a:ext uri="{FF2B5EF4-FFF2-40B4-BE49-F238E27FC236}">
                <a16:creationId xmlns:a16="http://schemas.microsoft.com/office/drawing/2014/main" id="{06404EED-FACD-6942-9105-DA4B5D46EE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0" name="Rectangle 30">
            <a:extLst>
              <a:ext uri="{FF2B5EF4-FFF2-40B4-BE49-F238E27FC236}">
                <a16:creationId xmlns:a16="http://schemas.microsoft.com/office/drawing/2014/main" id="{1CB969F8-7A4D-0B4B-9411-BC65EB939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1" name="Rectangle 31">
            <a:extLst>
              <a:ext uri="{FF2B5EF4-FFF2-40B4-BE49-F238E27FC236}">
                <a16:creationId xmlns:a16="http://schemas.microsoft.com/office/drawing/2014/main" id="{7DF7D8B2-4928-A247-9A9D-B291E979B5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2" name="Rectangle 32">
            <a:extLst>
              <a:ext uri="{FF2B5EF4-FFF2-40B4-BE49-F238E27FC236}">
                <a16:creationId xmlns:a16="http://schemas.microsoft.com/office/drawing/2014/main" id="{896CC68F-D84F-094D-89E5-0E970D6E94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3" name="Line 33">
            <a:extLst>
              <a:ext uri="{FF2B5EF4-FFF2-40B4-BE49-F238E27FC236}">
                <a16:creationId xmlns:a16="http://schemas.microsoft.com/office/drawing/2014/main" id="{74D17003-28B2-EF42-9CB9-3B238C524E9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4" name="Rectangle 34">
            <a:extLst>
              <a:ext uri="{FF2B5EF4-FFF2-40B4-BE49-F238E27FC236}">
                <a16:creationId xmlns:a16="http://schemas.microsoft.com/office/drawing/2014/main" id="{1597130F-73B6-7C45-A553-97DFD75C60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5" name="Rectangle 35">
            <a:extLst>
              <a:ext uri="{FF2B5EF4-FFF2-40B4-BE49-F238E27FC236}">
                <a16:creationId xmlns:a16="http://schemas.microsoft.com/office/drawing/2014/main" id="{8247D80A-2D9E-FD44-8D86-3260A0521F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6" name="Rectangle 36">
            <a:extLst>
              <a:ext uri="{FF2B5EF4-FFF2-40B4-BE49-F238E27FC236}">
                <a16:creationId xmlns:a16="http://schemas.microsoft.com/office/drawing/2014/main" id="{7287126D-BB60-E44C-810A-F992A11EFC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77" name="Line 37">
            <a:extLst>
              <a:ext uri="{FF2B5EF4-FFF2-40B4-BE49-F238E27FC236}">
                <a16:creationId xmlns:a16="http://schemas.microsoft.com/office/drawing/2014/main" id="{4CCB4044-09C2-3E42-99A2-F24A847B027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8" name="Line 38">
            <a:extLst>
              <a:ext uri="{FF2B5EF4-FFF2-40B4-BE49-F238E27FC236}">
                <a16:creationId xmlns:a16="http://schemas.microsoft.com/office/drawing/2014/main" id="{99404F92-4090-FC4C-9B6E-890A50C24DC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579" name="Rectangle 39">
            <a:extLst>
              <a:ext uri="{FF2B5EF4-FFF2-40B4-BE49-F238E27FC236}">
                <a16:creationId xmlns:a16="http://schemas.microsoft.com/office/drawing/2014/main" id="{4E06860E-0C96-F54F-BE35-99D4985533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0" name="Rectangle 40">
            <a:extLst>
              <a:ext uri="{FF2B5EF4-FFF2-40B4-BE49-F238E27FC236}">
                <a16:creationId xmlns:a16="http://schemas.microsoft.com/office/drawing/2014/main" id="{140CC448-F442-254A-A6DE-B9CB176011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1" name="Rectangle 41">
            <a:extLst>
              <a:ext uri="{FF2B5EF4-FFF2-40B4-BE49-F238E27FC236}">
                <a16:creationId xmlns:a16="http://schemas.microsoft.com/office/drawing/2014/main" id="{E00F3B87-FE91-6A41-B492-C97AA4AEA9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2" name="Rectangle 42">
            <a:extLst>
              <a:ext uri="{FF2B5EF4-FFF2-40B4-BE49-F238E27FC236}">
                <a16:creationId xmlns:a16="http://schemas.microsoft.com/office/drawing/2014/main" id="{7C1166A6-5ADC-554E-AC9D-F5CD31F74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3" name="Rectangle 43">
            <a:extLst>
              <a:ext uri="{FF2B5EF4-FFF2-40B4-BE49-F238E27FC236}">
                <a16:creationId xmlns:a16="http://schemas.microsoft.com/office/drawing/2014/main" id="{F6923B02-D84F-E848-920D-8D8F6C750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4" name="Rectangle 44">
            <a:extLst>
              <a:ext uri="{FF2B5EF4-FFF2-40B4-BE49-F238E27FC236}">
                <a16:creationId xmlns:a16="http://schemas.microsoft.com/office/drawing/2014/main" id="{F209B99A-B4F6-804A-836B-3E8DC49133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5" name="Rectangle 45">
            <a:extLst>
              <a:ext uri="{FF2B5EF4-FFF2-40B4-BE49-F238E27FC236}">
                <a16:creationId xmlns:a16="http://schemas.microsoft.com/office/drawing/2014/main" id="{59D0B8DF-87F2-1449-A987-07EA5C07BF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6" name="Rectangle 46">
            <a:extLst>
              <a:ext uri="{FF2B5EF4-FFF2-40B4-BE49-F238E27FC236}">
                <a16:creationId xmlns:a16="http://schemas.microsoft.com/office/drawing/2014/main" id="{E5FE4B27-6326-A44F-80F2-26E7923D16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7" name="Rectangle 47">
            <a:extLst>
              <a:ext uri="{FF2B5EF4-FFF2-40B4-BE49-F238E27FC236}">
                <a16:creationId xmlns:a16="http://schemas.microsoft.com/office/drawing/2014/main" id="{8E36A21D-6800-5444-AB67-657CC2D19D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8" name="Rectangle 48">
            <a:extLst>
              <a:ext uri="{FF2B5EF4-FFF2-40B4-BE49-F238E27FC236}">
                <a16:creationId xmlns:a16="http://schemas.microsoft.com/office/drawing/2014/main" id="{1D1DFF9E-BCCE-134F-A2E2-8015E9CF92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89" name="Rectangle 49">
            <a:extLst>
              <a:ext uri="{FF2B5EF4-FFF2-40B4-BE49-F238E27FC236}">
                <a16:creationId xmlns:a16="http://schemas.microsoft.com/office/drawing/2014/main" id="{B17B59AC-2558-CC49-A15B-204D6F773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0" name="Rectangle 50">
            <a:extLst>
              <a:ext uri="{FF2B5EF4-FFF2-40B4-BE49-F238E27FC236}">
                <a16:creationId xmlns:a16="http://schemas.microsoft.com/office/drawing/2014/main" id="{2E57841B-3222-EB45-9297-18BE62D57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1" name="Rectangle 51">
            <a:extLst>
              <a:ext uri="{FF2B5EF4-FFF2-40B4-BE49-F238E27FC236}">
                <a16:creationId xmlns:a16="http://schemas.microsoft.com/office/drawing/2014/main" id="{F641964B-5BC4-EF40-9FD3-D8D5220598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2" name="Rectangle 52">
            <a:extLst>
              <a:ext uri="{FF2B5EF4-FFF2-40B4-BE49-F238E27FC236}">
                <a16:creationId xmlns:a16="http://schemas.microsoft.com/office/drawing/2014/main" id="{C5B7CA35-CFC5-6540-A33A-C36E28BE2C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3" name="Rectangle 53">
            <a:extLst>
              <a:ext uri="{FF2B5EF4-FFF2-40B4-BE49-F238E27FC236}">
                <a16:creationId xmlns:a16="http://schemas.microsoft.com/office/drawing/2014/main" id="{7E69889C-54E7-0144-B956-6CFD3F2F6F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4" name="Rectangle 54">
            <a:extLst>
              <a:ext uri="{FF2B5EF4-FFF2-40B4-BE49-F238E27FC236}">
                <a16:creationId xmlns:a16="http://schemas.microsoft.com/office/drawing/2014/main" id="{66ACE1AC-7C74-894E-BC4E-84C24DC0CE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5" name="Rectangle 87">
            <a:extLst>
              <a:ext uri="{FF2B5EF4-FFF2-40B4-BE49-F238E27FC236}">
                <a16:creationId xmlns:a16="http://schemas.microsoft.com/office/drawing/2014/main" id="{F1C787B0-5B40-DE45-9FB9-F0718D5846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6" name="Rectangle 88">
            <a:extLst>
              <a:ext uri="{FF2B5EF4-FFF2-40B4-BE49-F238E27FC236}">
                <a16:creationId xmlns:a16="http://schemas.microsoft.com/office/drawing/2014/main" id="{72665754-82A0-284C-A19D-29FE1B2D2D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7" name="Rectangle 89">
            <a:extLst>
              <a:ext uri="{FF2B5EF4-FFF2-40B4-BE49-F238E27FC236}">
                <a16:creationId xmlns:a16="http://schemas.microsoft.com/office/drawing/2014/main" id="{D40102C6-CEC3-434B-AF03-022FCDDCF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8" name="Rectangle 90">
            <a:extLst>
              <a:ext uri="{FF2B5EF4-FFF2-40B4-BE49-F238E27FC236}">
                <a16:creationId xmlns:a16="http://schemas.microsoft.com/office/drawing/2014/main" id="{AE7287E2-EB13-F44B-A546-924390226E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599" name="Rectangle 91">
            <a:extLst>
              <a:ext uri="{FF2B5EF4-FFF2-40B4-BE49-F238E27FC236}">
                <a16:creationId xmlns:a16="http://schemas.microsoft.com/office/drawing/2014/main" id="{7ED595E2-DAF0-C240-AD7E-184515DAB9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0" name="Rectangle 92">
            <a:extLst>
              <a:ext uri="{FF2B5EF4-FFF2-40B4-BE49-F238E27FC236}">
                <a16:creationId xmlns:a16="http://schemas.microsoft.com/office/drawing/2014/main" id="{9B7D97C1-A6BC-8840-8449-1FD09CCF2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1" name="Rectangle 93">
            <a:extLst>
              <a:ext uri="{FF2B5EF4-FFF2-40B4-BE49-F238E27FC236}">
                <a16:creationId xmlns:a16="http://schemas.microsoft.com/office/drawing/2014/main" id="{F52C846A-ACB2-2E41-A8F7-31CBF17D9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2" name="Rectangle 94">
            <a:extLst>
              <a:ext uri="{FF2B5EF4-FFF2-40B4-BE49-F238E27FC236}">
                <a16:creationId xmlns:a16="http://schemas.microsoft.com/office/drawing/2014/main" id="{D81F31F4-4079-D149-AB72-FAE4FB182B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3" name="Rectangle 95">
            <a:extLst>
              <a:ext uri="{FF2B5EF4-FFF2-40B4-BE49-F238E27FC236}">
                <a16:creationId xmlns:a16="http://schemas.microsoft.com/office/drawing/2014/main" id="{8EBBB0AC-49DF-F948-83F5-0C3E52C483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4" name="Rectangle 96">
            <a:extLst>
              <a:ext uri="{FF2B5EF4-FFF2-40B4-BE49-F238E27FC236}">
                <a16:creationId xmlns:a16="http://schemas.microsoft.com/office/drawing/2014/main" id="{B1ACC77B-7910-F44F-BE5D-43E36FA84E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5" name="Rectangle 97">
            <a:extLst>
              <a:ext uri="{FF2B5EF4-FFF2-40B4-BE49-F238E27FC236}">
                <a16:creationId xmlns:a16="http://schemas.microsoft.com/office/drawing/2014/main" id="{F0DFAAA9-664A-8148-B272-B99DFEA1E1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6" name="Line 98">
            <a:extLst>
              <a:ext uri="{FF2B5EF4-FFF2-40B4-BE49-F238E27FC236}">
                <a16:creationId xmlns:a16="http://schemas.microsoft.com/office/drawing/2014/main" id="{30C0A96D-1505-9B4B-9964-B1AC279D21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07" name="Rectangle 99">
            <a:extLst>
              <a:ext uri="{FF2B5EF4-FFF2-40B4-BE49-F238E27FC236}">
                <a16:creationId xmlns:a16="http://schemas.microsoft.com/office/drawing/2014/main" id="{714EF2AD-6B2A-5746-8109-774F1222E3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8" name="Rectangle 100">
            <a:extLst>
              <a:ext uri="{FF2B5EF4-FFF2-40B4-BE49-F238E27FC236}">
                <a16:creationId xmlns:a16="http://schemas.microsoft.com/office/drawing/2014/main" id="{389E7B03-D46E-FA4F-9061-1139B25AE4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09" name="Rectangle 101">
            <a:extLst>
              <a:ext uri="{FF2B5EF4-FFF2-40B4-BE49-F238E27FC236}">
                <a16:creationId xmlns:a16="http://schemas.microsoft.com/office/drawing/2014/main" id="{CA2D691E-EB8A-7440-B41A-826D01D833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0" name="Rectangle 102">
            <a:extLst>
              <a:ext uri="{FF2B5EF4-FFF2-40B4-BE49-F238E27FC236}">
                <a16:creationId xmlns:a16="http://schemas.microsoft.com/office/drawing/2014/main" id="{9AB69B7D-C4E2-7A4E-9BC3-4FD5BCDD9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1" name="Rectangle 103">
            <a:extLst>
              <a:ext uri="{FF2B5EF4-FFF2-40B4-BE49-F238E27FC236}">
                <a16:creationId xmlns:a16="http://schemas.microsoft.com/office/drawing/2014/main" id="{FAFEA12D-0172-E943-BDB7-D817AD68F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2" name="Rectangle 104">
            <a:extLst>
              <a:ext uri="{FF2B5EF4-FFF2-40B4-BE49-F238E27FC236}">
                <a16:creationId xmlns:a16="http://schemas.microsoft.com/office/drawing/2014/main" id="{FA686AD2-8D56-7848-8F42-CF8DDC9824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3" name="Rectangle 105">
            <a:extLst>
              <a:ext uri="{FF2B5EF4-FFF2-40B4-BE49-F238E27FC236}">
                <a16:creationId xmlns:a16="http://schemas.microsoft.com/office/drawing/2014/main" id="{F5F3C4FF-C79B-7B4D-B2E7-D2CF92C6F2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4" name="Rectangle 106">
            <a:extLst>
              <a:ext uri="{FF2B5EF4-FFF2-40B4-BE49-F238E27FC236}">
                <a16:creationId xmlns:a16="http://schemas.microsoft.com/office/drawing/2014/main" id="{E2B03E2E-F319-2E41-AE23-0AE9167793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5" name="Rectangle 107">
            <a:extLst>
              <a:ext uri="{FF2B5EF4-FFF2-40B4-BE49-F238E27FC236}">
                <a16:creationId xmlns:a16="http://schemas.microsoft.com/office/drawing/2014/main" id="{8DB78FF4-079A-2F4F-BF81-966862404E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6" name="Line 108">
            <a:extLst>
              <a:ext uri="{FF2B5EF4-FFF2-40B4-BE49-F238E27FC236}">
                <a16:creationId xmlns:a16="http://schemas.microsoft.com/office/drawing/2014/main" id="{AE046109-48DD-734E-8BC8-F8A29D99283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8617" name="Rectangle 109">
            <a:extLst>
              <a:ext uri="{FF2B5EF4-FFF2-40B4-BE49-F238E27FC236}">
                <a16:creationId xmlns:a16="http://schemas.microsoft.com/office/drawing/2014/main" id="{44245ECF-7672-3249-B632-A41A5F211F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8" name="Rectangle 110">
            <a:extLst>
              <a:ext uri="{FF2B5EF4-FFF2-40B4-BE49-F238E27FC236}">
                <a16:creationId xmlns:a16="http://schemas.microsoft.com/office/drawing/2014/main" id="{41159183-6F2F-324D-A615-83A36D18C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19" name="Rectangle 111">
            <a:extLst>
              <a:ext uri="{FF2B5EF4-FFF2-40B4-BE49-F238E27FC236}">
                <a16:creationId xmlns:a16="http://schemas.microsoft.com/office/drawing/2014/main" id="{F4770DE9-337F-9D44-92A9-78CCB212E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0" name="Rectangle 112">
            <a:extLst>
              <a:ext uri="{FF2B5EF4-FFF2-40B4-BE49-F238E27FC236}">
                <a16:creationId xmlns:a16="http://schemas.microsoft.com/office/drawing/2014/main" id="{BC979646-04A6-8041-971A-E13E0D183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1" name="Rectangle 113">
            <a:extLst>
              <a:ext uri="{FF2B5EF4-FFF2-40B4-BE49-F238E27FC236}">
                <a16:creationId xmlns:a16="http://schemas.microsoft.com/office/drawing/2014/main" id="{2887A642-DE6B-C245-BABE-AF1D048BBB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2" name="Rectangle 114">
            <a:extLst>
              <a:ext uri="{FF2B5EF4-FFF2-40B4-BE49-F238E27FC236}">
                <a16:creationId xmlns:a16="http://schemas.microsoft.com/office/drawing/2014/main" id="{206257D8-D638-FD42-8799-102FC078AD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8623" name="Title 1">
            <a:extLst>
              <a:ext uri="{FF2B5EF4-FFF2-40B4-BE49-F238E27FC236}">
                <a16:creationId xmlns:a16="http://schemas.microsoft.com/office/drawing/2014/main" id="{1BFC09DC-0C9A-6A43-9C97-6B170B07385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8624" name="TextBox 125">
            <a:extLst>
              <a:ext uri="{FF2B5EF4-FFF2-40B4-BE49-F238E27FC236}">
                <a16:creationId xmlns:a16="http://schemas.microsoft.com/office/drawing/2014/main" id="{3AC3B238-61A0-B04A-A733-A5BDD4BBE0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3.13 from the textbook ]</a:t>
            </a:r>
          </a:p>
        </p:txBody>
      </p:sp>
      <p:sp>
        <p:nvSpPr>
          <p:cNvPr id="108625" name="Oval 113">
            <a:extLst>
              <a:ext uri="{FF2B5EF4-FFF2-40B4-BE49-F238E27FC236}">
                <a16:creationId xmlns:a16="http://schemas.microsoft.com/office/drawing/2014/main" id="{D89EA8B7-04AD-384A-802B-85F8E6470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87638" y="2314576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626" name="Oval 113">
            <a:extLst>
              <a:ext uri="{FF2B5EF4-FFF2-40B4-BE49-F238E27FC236}">
                <a16:creationId xmlns:a16="http://schemas.microsoft.com/office/drawing/2014/main" id="{955FCA95-55BC-CE46-919A-6159B649D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5550" y="4506914"/>
            <a:ext cx="558800" cy="568325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627" name="TextBox 168">
            <a:extLst>
              <a:ext uri="{FF2B5EF4-FFF2-40B4-BE49-F238E27FC236}">
                <a16:creationId xmlns:a16="http://schemas.microsoft.com/office/drawing/2014/main" id="{27488768-CF2F-624A-A217-CFDE7C1E96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5562601"/>
            <a:ext cx="84216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 2's complement, both +9 and -9 are not representable with 4 bits.</a:t>
            </a:r>
          </a:p>
        </p:txBody>
      </p:sp>
    </p:spTree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Rectangle 5">
            <a:extLst>
              <a:ext uri="{FF2B5EF4-FFF2-40B4-BE49-F238E27FC236}">
                <a16:creationId xmlns:a16="http://schemas.microsoft.com/office/drawing/2014/main" id="{05B45311-5ED3-0B48-974B-289A22E363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0" name="Rectangle 6">
            <a:extLst>
              <a:ext uri="{FF2B5EF4-FFF2-40B4-BE49-F238E27FC236}">
                <a16:creationId xmlns:a16="http://schemas.microsoft.com/office/drawing/2014/main" id="{8A2AB8B3-4C91-0E48-AEB4-FE9293BAA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1" name="Rectangle 7">
            <a:extLst>
              <a:ext uri="{FF2B5EF4-FFF2-40B4-BE49-F238E27FC236}">
                <a16:creationId xmlns:a16="http://schemas.microsoft.com/office/drawing/2014/main" id="{30D641AD-6E0D-E648-B728-EBEB973F70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2" name="Rectangle 8">
            <a:extLst>
              <a:ext uri="{FF2B5EF4-FFF2-40B4-BE49-F238E27FC236}">
                <a16:creationId xmlns:a16="http://schemas.microsoft.com/office/drawing/2014/main" id="{0DE95541-F498-4740-9B1A-354D26587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3" name="Line 9">
            <a:extLst>
              <a:ext uri="{FF2B5EF4-FFF2-40B4-BE49-F238E27FC236}">
                <a16:creationId xmlns:a16="http://schemas.microsoft.com/office/drawing/2014/main" id="{3EEB46DE-7A30-F340-AA0F-9CD9F59F59E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4" name="Rectangle 10">
            <a:extLst>
              <a:ext uri="{FF2B5EF4-FFF2-40B4-BE49-F238E27FC236}">
                <a16:creationId xmlns:a16="http://schemas.microsoft.com/office/drawing/2014/main" id="{35FE42F7-EE93-AF4B-AA78-7776B69CE5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5" name="Rectangle 11">
            <a:extLst>
              <a:ext uri="{FF2B5EF4-FFF2-40B4-BE49-F238E27FC236}">
                <a16:creationId xmlns:a16="http://schemas.microsoft.com/office/drawing/2014/main" id="{D0CB9B48-B2DF-2740-938F-A02492955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6" name="Rectangle 12">
            <a:extLst>
              <a:ext uri="{FF2B5EF4-FFF2-40B4-BE49-F238E27FC236}">
                <a16:creationId xmlns:a16="http://schemas.microsoft.com/office/drawing/2014/main" id="{CD931484-01AB-9748-9C6A-CD99FA77C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77" name="Line 13">
            <a:extLst>
              <a:ext uri="{FF2B5EF4-FFF2-40B4-BE49-F238E27FC236}">
                <a16:creationId xmlns:a16="http://schemas.microsoft.com/office/drawing/2014/main" id="{AD31A675-FC43-934F-B411-6F09FF81EDE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8" name="Line 14">
            <a:extLst>
              <a:ext uri="{FF2B5EF4-FFF2-40B4-BE49-F238E27FC236}">
                <a16:creationId xmlns:a16="http://schemas.microsoft.com/office/drawing/2014/main" id="{B32D73DB-1296-4D42-B867-41D910ADCC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79" name="Rectangle 15">
            <a:extLst>
              <a:ext uri="{FF2B5EF4-FFF2-40B4-BE49-F238E27FC236}">
                <a16:creationId xmlns:a16="http://schemas.microsoft.com/office/drawing/2014/main" id="{EC79437C-B9B0-6D4C-8F06-83795242FB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0" name="Rectangle 16">
            <a:extLst>
              <a:ext uri="{FF2B5EF4-FFF2-40B4-BE49-F238E27FC236}">
                <a16:creationId xmlns:a16="http://schemas.microsoft.com/office/drawing/2014/main" id="{29B63909-BD61-3346-9445-E1ED9E095D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1" name="Rectangle 17">
            <a:extLst>
              <a:ext uri="{FF2B5EF4-FFF2-40B4-BE49-F238E27FC236}">
                <a16:creationId xmlns:a16="http://schemas.microsoft.com/office/drawing/2014/main" id="{ACE56D3F-B93A-8A48-A65B-E0D07B4BC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2" name="Rectangle 18">
            <a:extLst>
              <a:ext uri="{FF2B5EF4-FFF2-40B4-BE49-F238E27FC236}">
                <a16:creationId xmlns:a16="http://schemas.microsoft.com/office/drawing/2014/main" id="{59330185-437A-7248-A094-E3E3AFF69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3" name="Rectangle 19">
            <a:extLst>
              <a:ext uri="{FF2B5EF4-FFF2-40B4-BE49-F238E27FC236}">
                <a16:creationId xmlns:a16="http://schemas.microsoft.com/office/drawing/2014/main" id="{074AC028-B753-E24C-AD6A-FC86060A6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4" name="Rectangle 20">
            <a:extLst>
              <a:ext uri="{FF2B5EF4-FFF2-40B4-BE49-F238E27FC236}">
                <a16:creationId xmlns:a16="http://schemas.microsoft.com/office/drawing/2014/main" id="{1FC98E62-4DDD-8D49-BE2C-65ABC89A55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5" name="Rectangle 21">
            <a:extLst>
              <a:ext uri="{FF2B5EF4-FFF2-40B4-BE49-F238E27FC236}">
                <a16:creationId xmlns:a16="http://schemas.microsoft.com/office/drawing/2014/main" id="{028C887D-069D-0F43-AF87-DAE674C8B7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6" name="Rectangle 22">
            <a:extLst>
              <a:ext uri="{FF2B5EF4-FFF2-40B4-BE49-F238E27FC236}">
                <a16:creationId xmlns:a16="http://schemas.microsoft.com/office/drawing/2014/main" id="{23BDDDE1-C655-3E47-B607-A72FF02696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7" name="Rectangle 23">
            <a:extLst>
              <a:ext uri="{FF2B5EF4-FFF2-40B4-BE49-F238E27FC236}">
                <a16:creationId xmlns:a16="http://schemas.microsoft.com/office/drawing/2014/main" id="{AF503C71-840E-1845-9D1E-57509D4D6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8" name="Rectangle 24">
            <a:extLst>
              <a:ext uri="{FF2B5EF4-FFF2-40B4-BE49-F238E27FC236}">
                <a16:creationId xmlns:a16="http://schemas.microsoft.com/office/drawing/2014/main" id="{8D04B8FA-0249-4148-BF9E-BE96BD3FB2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89" name="Rectangle 25">
            <a:extLst>
              <a:ext uri="{FF2B5EF4-FFF2-40B4-BE49-F238E27FC236}">
                <a16:creationId xmlns:a16="http://schemas.microsoft.com/office/drawing/2014/main" id="{DF0D35AD-03E7-AB43-AC41-2333BFCD71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0" name="Rectangle 26">
            <a:extLst>
              <a:ext uri="{FF2B5EF4-FFF2-40B4-BE49-F238E27FC236}">
                <a16:creationId xmlns:a16="http://schemas.microsoft.com/office/drawing/2014/main" id="{6FCDFBD7-BA4B-7D4B-A9C4-843B820FD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1" name="Rectangle 27">
            <a:extLst>
              <a:ext uri="{FF2B5EF4-FFF2-40B4-BE49-F238E27FC236}">
                <a16:creationId xmlns:a16="http://schemas.microsoft.com/office/drawing/2014/main" id="{F39E0A86-E71E-0E4A-9B29-83AAFA057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2" name="Rectangle 28">
            <a:extLst>
              <a:ext uri="{FF2B5EF4-FFF2-40B4-BE49-F238E27FC236}">
                <a16:creationId xmlns:a16="http://schemas.microsoft.com/office/drawing/2014/main" id="{E11653B3-DECC-1547-B653-083EFDB347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3" name="Rectangle 29">
            <a:extLst>
              <a:ext uri="{FF2B5EF4-FFF2-40B4-BE49-F238E27FC236}">
                <a16:creationId xmlns:a16="http://schemas.microsoft.com/office/drawing/2014/main" id="{C406A45B-F20D-0345-8D84-AE9FCBFAA7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4" name="Rectangle 30">
            <a:extLst>
              <a:ext uri="{FF2B5EF4-FFF2-40B4-BE49-F238E27FC236}">
                <a16:creationId xmlns:a16="http://schemas.microsoft.com/office/drawing/2014/main" id="{C61C77B7-EC44-874A-A400-909BAF614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5" name="Rectangle 31">
            <a:extLst>
              <a:ext uri="{FF2B5EF4-FFF2-40B4-BE49-F238E27FC236}">
                <a16:creationId xmlns:a16="http://schemas.microsoft.com/office/drawing/2014/main" id="{5111919B-F415-1648-AC32-A23AB192B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6" name="Rectangle 32">
            <a:extLst>
              <a:ext uri="{FF2B5EF4-FFF2-40B4-BE49-F238E27FC236}">
                <a16:creationId xmlns:a16="http://schemas.microsoft.com/office/drawing/2014/main" id="{2E482BED-B5B4-B441-9010-E70D11A961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7" name="Line 33">
            <a:extLst>
              <a:ext uri="{FF2B5EF4-FFF2-40B4-BE49-F238E27FC236}">
                <a16:creationId xmlns:a16="http://schemas.microsoft.com/office/drawing/2014/main" id="{81DF4787-D896-654F-A386-001510765E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598" name="Rectangle 34">
            <a:extLst>
              <a:ext uri="{FF2B5EF4-FFF2-40B4-BE49-F238E27FC236}">
                <a16:creationId xmlns:a16="http://schemas.microsoft.com/office/drawing/2014/main" id="{0EBD1DF9-BA0D-684A-A0C7-AFE3321814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599" name="Rectangle 35">
            <a:extLst>
              <a:ext uri="{FF2B5EF4-FFF2-40B4-BE49-F238E27FC236}">
                <a16:creationId xmlns:a16="http://schemas.microsoft.com/office/drawing/2014/main" id="{2B653C85-5475-6B49-A988-7D8D0141AA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0" name="Rectangle 36">
            <a:extLst>
              <a:ext uri="{FF2B5EF4-FFF2-40B4-BE49-F238E27FC236}">
                <a16:creationId xmlns:a16="http://schemas.microsoft.com/office/drawing/2014/main" id="{082B22BD-69A5-2F42-B547-1F13FCBDFF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1" name="Line 37">
            <a:extLst>
              <a:ext uri="{FF2B5EF4-FFF2-40B4-BE49-F238E27FC236}">
                <a16:creationId xmlns:a16="http://schemas.microsoft.com/office/drawing/2014/main" id="{CAF3FF8F-2A70-0546-8B39-8C8DAFB993C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2" name="Line 38">
            <a:extLst>
              <a:ext uri="{FF2B5EF4-FFF2-40B4-BE49-F238E27FC236}">
                <a16:creationId xmlns:a16="http://schemas.microsoft.com/office/drawing/2014/main" id="{C3553ED6-F695-EA48-9C3C-6C815C25A62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03" name="Rectangle 39">
            <a:extLst>
              <a:ext uri="{FF2B5EF4-FFF2-40B4-BE49-F238E27FC236}">
                <a16:creationId xmlns:a16="http://schemas.microsoft.com/office/drawing/2014/main" id="{D425313A-C01A-654B-B51C-9861D9824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4" name="Rectangle 40">
            <a:extLst>
              <a:ext uri="{FF2B5EF4-FFF2-40B4-BE49-F238E27FC236}">
                <a16:creationId xmlns:a16="http://schemas.microsoft.com/office/drawing/2014/main" id="{D84838EA-E68C-6D42-B8EA-BD9E1E2BE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5" name="Rectangle 41">
            <a:extLst>
              <a:ext uri="{FF2B5EF4-FFF2-40B4-BE49-F238E27FC236}">
                <a16:creationId xmlns:a16="http://schemas.microsoft.com/office/drawing/2014/main" id="{C688AC47-2756-FC48-9912-5B4180BF98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6" name="Rectangle 42">
            <a:extLst>
              <a:ext uri="{FF2B5EF4-FFF2-40B4-BE49-F238E27FC236}">
                <a16:creationId xmlns:a16="http://schemas.microsoft.com/office/drawing/2014/main" id="{16938169-BAC0-B54E-8BBD-0469FF107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7" name="Rectangle 43">
            <a:extLst>
              <a:ext uri="{FF2B5EF4-FFF2-40B4-BE49-F238E27FC236}">
                <a16:creationId xmlns:a16="http://schemas.microsoft.com/office/drawing/2014/main" id="{A9590E9A-DC96-A544-B0FA-A75C9FEF14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8" name="Rectangle 44">
            <a:extLst>
              <a:ext uri="{FF2B5EF4-FFF2-40B4-BE49-F238E27FC236}">
                <a16:creationId xmlns:a16="http://schemas.microsoft.com/office/drawing/2014/main" id="{C46D4E35-612F-0041-B9F1-107BED6EED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09" name="Rectangle 45">
            <a:extLst>
              <a:ext uri="{FF2B5EF4-FFF2-40B4-BE49-F238E27FC236}">
                <a16:creationId xmlns:a16="http://schemas.microsoft.com/office/drawing/2014/main" id="{B85394F2-AE73-0848-8C18-226990F864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0" name="Rectangle 46">
            <a:extLst>
              <a:ext uri="{FF2B5EF4-FFF2-40B4-BE49-F238E27FC236}">
                <a16:creationId xmlns:a16="http://schemas.microsoft.com/office/drawing/2014/main" id="{530AA23C-63E9-2E4C-8C1F-9A6CC204EB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1" name="Rectangle 47">
            <a:extLst>
              <a:ext uri="{FF2B5EF4-FFF2-40B4-BE49-F238E27FC236}">
                <a16:creationId xmlns:a16="http://schemas.microsoft.com/office/drawing/2014/main" id="{68E3C294-F38A-C444-BB50-8D989D2B8F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2" name="Rectangle 48">
            <a:extLst>
              <a:ext uri="{FF2B5EF4-FFF2-40B4-BE49-F238E27FC236}">
                <a16:creationId xmlns:a16="http://schemas.microsoft.com/office/drawing/2014/main" id="{9CB0A788-B75C-C344-BD93-BF88955E4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3" name="Rectangle 49">
            <a:extLst>
              <a:ext uri="{FF2B5EF4-FFF2-40B4-BE49-F238E27FC236}">
                <a16:creationId xmlns:a16="http://schemas.microsoft.com/office/drawing/2014/main" id="{EACD7737-2FE9-0441-A36A-D3990B2695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4" name="Rectangle 50">
            <a:extLst>
              <a:ext uri="{FF2B5EF4-FFF2-40B4-BE49-F238E27FC236}">
                <a16:creationId xmlns:a16="http://schemas.microsoft.com/office/drawing/2014/main" id="{7ADC0174-E0B7-AF48-9484-00FFB1E4D0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5" name="Rectangle 51">
            <a:extLst>
              <a:ext uri="{FF2B5EF4-FFF2-40B4-BE49-F238E27FC236}">
                <a16:creationId xmlns:a16="http://schemas.microsoft.com/office/drawing/2014/main" id="{5DB37DC0-709E-7F49-B1E3-54D9BFB84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6" name="Rectangle 52">
            <a:extLst>
              <a:ext uri="{FF2B5EF4-FFF2-40B4-BE49-F238E27FC236}">
                <a16:creationId xmlns:a16="http://schemas.microsoft.com/office/drawing/2014/main" id="{F52DE11C-91CA-F643-8466-A4821E634F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7" name="Rectangle 53">
            <a:extLst>
              <a:ext uri="{FF2B5EF4-FFF2-40B4-BE49-F238E27FC236}">
                <a16:creationId xmlns:a16="http://schemas.microsoft.com/office/drawing/2014/main" id="{C363F594-4DF4-6244-A67C-710D0A9FAF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8" name="Rectangle 54">
            <a:extLst>
              <a:ext uri="{FF2B5EF4-FFF2-40B4-BE49-F238E27FC236}">
                <a16:creationId xmlns:a16="http://schemas.microsoft.com/office/drawing/2014/main" id="{05C51540-96CE-D14F-946D-42430BFD1A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19" name="Rectangle 87">
            <a:extLst>
              <a:ext uri="{FF2B5EF4-FFF2-40B4-BE49-F238E27FC236}">
                <a16:creationId xmlns:a16="http://schemas.microsoft.com/office/drawing/2014/main" id="{28971C5F-FA95-464F-B9BC-C736D849BB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0" name="Rectangle 88">
            <a:extLst>
              <a:ext uri="{FF2B5EF4-FFF2-40B4-BE49-F238E27FC236}">
                <a16:creationId xmlns:a16="http://schemas.microsoft.com/office/drawing/2014/main" id="{AFC848E2-6717-B54E-923F-743ECE30D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1" name="Rectangle 89">
            <a:extLst>
              <a:ext uri="{FF2B5EF4-FFF2-40B4-BE49-F238E27FC236}">
                <a16:creationId xmlns:a16="http://schemas.microsoft.com/office/drawing/2014/main" id="{E02B0EF9-FFBB-D64B-BFFE-7DF2103FAC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2" name="Rectangle 90">
            <a:extLst>
              <a:ext uri="{FF2B5EF4-FFF2-40B4-BE49-F238E27FC236}">
                <a16:creationId xmlns:a16="http://schemas.microsoft.com/office/drawing/2014/main" id="{6A0F2C1E-1EDD-424F-BD9D-6376E9F332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3" name="Rectangle 91">
            <a:extLst>
              <a:ext uri="{FF2B5EF4-FFF2-40B4-BE49-F238E27FC236}">
                <a16:creationId xmlns:a16="http://schemas.microsoft.com/office/drawing/2014/main" id="{07E418D8-DF03-E847-BE2C-48E3A0E7F9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4" name="Rectangle 92">
            <a:extLst>
              <a:ext uri="{FF2B5EF4-FFF2-40B4-BE49-F238E27FC236}">
                <a16:creationId xmlns:a16="http://schemas.microsoft.com/office/drawing/2014/main" id="{DD307642-8903-624C-88D4-6DF4472BB0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5" name="Rectangle 93">
            <a:extLst>
              <a:ext uri="{FF2B5EF4-FFF2-40B4-BE49-F238E27FC236}">
                <a16:creationId xmlns:a16="http://schemas.microsoft.com/office/drawing/2014/main" id="{1F5C0586-75D9-3840-83B4-E936E422DD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6" name="Rectangle 94">
            <a:extLst>
              <a:ext uri="{FF2B5EF4-FFF2-40B4-BE49-F238E27FC236}">
                <a16:creationId xmlns:a16="http://schemas.microsoft.com/office/drawing/2014/main" id="{36EDA301-6BBD-D741-9FF8-F3C4464222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7" name="Rectangle 95">
            <a:extLst>
              <a:ext uri="{FF2B5EF4-FFF2-40B4-BE49-F238E27FC236}">
                <a16:creationId xmlns:a16="http://schemas.microsoft.com/office/drawing/2014/main" id="{4E3B5F47-332D-124A-B43D-DC7C5D9E69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8" name="Rectangle 96">
            <a:extLst>
              <a:ext uri="{FF2B5EF4-FFF2-40B4-BE49-F238E27FC236}">
                <a16:creationId xmlns:a16="http://schemas.microsoft.com/office/drawing/2014/main" id="{A665692D-BD71-B544-8511-E480927EC8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29" name="Rectangle 97">
            <a:extLst>
              <a:ext uri="{FF2B5EF4-FFF2-40B4-BE49-F238E27FC236}">
                <a16:creationId xmlns:a16="http://schemas.microsoft.com/office/drawing/2014/main" id="{FD7ADC55-68FB-0E4C-81EB-F078E8615D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0" name="Line 98">
            <a:extLst>
              <a:ext uri="{FF2B5EF4-FFF2-40B4-BE49-F238E27FC236}">
                <a16:creationId xmlns:a16="http://schemas.microsoft.com/office/drawing/2014/main" id="{7BAED3BE-67DA-3F4D-B341-3D0D309FEE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31" name="Rectangle 99">
            <a:extLst>
              <a:ext uri="{FF2B5EF4-FFF2-40B4-BE49-F238E27FC236}">
                <a16:creationId xmlns:a16="http://schemas.microsoft.com/office/drawing/2014/main" id="{7C85C8F4-9690-8540-ADE0-2B840C20DA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2" name="Rectangle 100">
            <a:extLst>
              <a:ext uri="{FF2B5EF4-FFF2-40B4-BE49-F238E27FC236}">
                <a16:creationId xmlns:a16="http://schemas.microsoft.com/office/drawing/2014/main" id="{7B46AB14-8273-0F4D-B506-0B5468C843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3" name="Rectangle 101">
            <a:extLst>
              <a:ext uri="{FF2B5EF4-FFF2-40B4-BE49-F238E27FC236}">
                <a16:creationId xmlns:a16="http://schemas.microsoft.com/office/drawing/2014/main" id="{B3FC2786-E568-CE4E-AB92-A98286B67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4" name="Rectangle 102">
            <a:extLst>
              <a:ext uri="{FF2B5EF4-FFF2-40B4-BE49-F238E27FC236}">
                <a16:creationId xmlns:a16="http://schemas.microsoft.com/office/drawing/2014/main" id="{A11323A0-2709-4E47-A61F-A93E752EB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5" name="Rectangle 103">
            <a:extLst>
              <a:ext uri="{FF2B5EF4-FFF2-40B4-BE49-F238E27FC236}">
                <a16:creationId xmlns:a16="http://schemas.microsoft.com/office/drawing/2014/main" id="{2F85E2CD-10D6-054C-9BBF-42D5AC82C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6" name="Rectangle 104">
            <a:extLst>
              <a:ext uri="{FF2B5EF4-FFF2-40B4-BE49-F238E27FC236}">
                <a16:creationId xmlns:a16="http://schemas.microsoft.com/office/drawing/2014/main" id="{55374FC3-969D-0849-9423-5BD40EEA53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7" name="Rectangle 105">
            <a:extLst>
              <a:ext uri="{FF2B5EF4-FFF2-40B4-BE49-F238E27FC236}">
                <a16:creationId xmlns:a16="http://schemas.microsoft.com/office/drawing/2014/main" id="{3B210120-76FC-8C4D-8699-381156F6AA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8" name="Rectangle 106">
            <a:extLst>
              <a:ext uri="{FF2B5EF4-FFF2-40B4-BE49-F238E27FC236}">
                <a16:creationId xmlns:a16="http://schemas.microsoft.com/office/drawing/2014/main" id="{4234E75C-2E53-AC42-B9A5-362130CEEB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39" name="Rectangle 107">
            <a:extLst>
              <a:ext uri="{FF2B5EF4-FFF2-40B4-BE49-F238E27FC236}">
                <a16:creationId xmlns:a16="http://schemas.microsoft.com/office/drawing/2014/main" id="{D6E0EE02-C5A5-6F46-AC86-4CC1AEABD9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0" name="Line 108">
            <a:extLst>
              <a:ext uri="{FF2B5EF4-FFF2-40B4-BE49-F238E27FC236}">
                <a16:creationId xmlns:a16="http://schemas.microsoft.com/office/drawing/2014/main" id="{14183190-CD16-EA48-9887-94DC31D056B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9641" name="Rectangle 109">
            <a:extLst>
              <a:ext uri="{FF2B5EF4-FFF2-40B4-BE49-F238E27FC236}">
                <a16:creationId xmlns:a16="http://schemas.microsoft.com/office/drawing/2014/main" id="{8D457592-8D2F-F349-8297-BF8C5EEBB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2" name="Rectangle 110">
            <a:extLst>
              <a:ext uri="{FF2B5EF4-FFF2-40B4-BE49-F238E27FC236}">
                <a16:creationId xmlns:a16="http://schemas.microsoft.com/office/drawing/2014/main" id="{4B1EB508-5369-F146-9843-221A1A075A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3" name="Rectangle 111">
            <a:extLst>
              <a:ext uri="{FF2B5EF4-FFF2-40B4-BE49-F238E27FC236}">
                <a16:creationId xmlns:a16="http://schemas.microsoft.com/office/drawing/2014/main" id="{7649CA7A-B696-C840-BBAF-63FA7CC6F1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4" name="Rectangle 112">
            <a:extLst>
              <a:ext uri="{FF2B5EF4-FFF2-40B4-BE49-F238E27FC236}">
                <a16:creationId xmlns:a16="http://schemas.microsoft.com/office/drawing/2014/main" id="{3B4F43DB-129F-7149-B9F3-5AE93B7E2C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5" name="Rectangle 113">
            <a:extLst>
              <a:ext uri="{FF2B5EF4-FFF2-40B4-BE49-F238E27FC236}">
                <a16:creationId xmlns:a16="http://schemas.microsoft.com/office/drawing/2014/main" id="{D92C1A97-22DB-1741-A0ED-828BDAB671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6" name="Rectangle 114">
            <a:extLst>
              <a:ext uri="{FF2B5EF4-FFF2-40B4-BE49-F238E27FC236}">
                <a16:creationId xmlns:a16="http://schemas.microsoft.com/office/drawing/2014/main" id="{E81E607D-503D-3340-9912-72FDD21202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09647" name="Title 1">
            <a:extLst>
              <a:ext uri="{FF2B5EF4-FFF2-40B4-BE49-F238E27FC236}">
                <a16:creationId xmlns:a16="http://schemas.microsoft.com/office/drawing/2014/main" id="{59E0FE57-637B-A149-8B97-809D08E380AA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09648" name="Rectangle 12">
            <a:extLst>
              <a:ext uri="{FF2B5EF4-FFF2-40B4-BE49-F238E27FC236}">
                <a16:creationId xmlns:a16="http://schemas.microsoft.com/office/drawing/2014/main" id="{D0DA700B-486A-434A-9597-B5C668445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49" name="Rectangle 12">
            <a:extLst>
              <a:ext uri="{FF2B5EF4-FFF2-40B4-BE49-F238E27FC236}">
                <a16:creationId xmlns:a16="http://schemas.microsoft.com/office/drawing/2014/main" id="{8D59706B-77FA-C744-B9A5-745824B5D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0" name="Rectangle 12">
            <a:extLst>
              <a:ext uri="{FF2B5EF4-FFF2-40B4-BE49-F238E27FC236}">
                <a16:creationId xmlns:a16="http://schemas.microsoft.com/office/drawing/2014/main" id="{D16E2D8C-9ECD-4B45-85BE-91E2682509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1" name="Rectangle 12">
            <a:extLst>
              <a:ext uri="{FF2B5EF4-FFF2-40B4-BE49-F238E27FC236}">
                <a16:creationId xmlns:a16="http://schemas.microsoft.com/office/drawing/2014/main" id="{24A07484-1C8C-F54D-AE6D-0B11282611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09652" name="TextBox 5">
            <a:extLst>
              <a:ext uri="{FF2B5EF4-FFF2-40B4-BE49-F238E27FC236}">
                <a16:creationId xmlns:a16="http://schemas.microsoft.com/office/drawing/2014/main" id="{3519C0DB-6EFF-294A-B515-1C7D306623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Rectangle 5">
            <a:extLst>
              <a:ext uri="{FF2B5EF4-FFF2-40B4-BE49-F238E27FC236}">
                <a16:creationId xmlns:a16="http://schemas.microsoft.com/office/drawing/2014/main" id="{2F02CB89-F5F9-844A-A147-7D313A6AC6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4" name="Rectangle 6">
            <a:extLst>
              <a:ext uri="{FF2B5EF4-FFF2-40B4-BE49-F238E27FC236}">
                <a16:creationId xmlns:a16="http://schemas.microsoft.com/office/drawing/2014/main" id="{01AFF3A0-87A7-AA40-8B97-102D8A5CF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5" name="Rectangle 7">
            <a:extLst>
              <a:ext uri="{FF2B5EF4-FFF2-40B4-BE49-F238E27FC236}">
                <a16:creationId xmlns:a16="http://schemas.microsoft.com/office/drawing/2014/main" id="{2E213502-CDC8-7945-AD14-386F16AE94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6" name="Rectangle 8">
            <a:extLst>
              <a:ext uri="{FF2B5EF4-FFF2-40B4-BE49-F238E27FC236}">
                <a16:creationId xmlns:a16="http://schemas.microsoft.com/office/drawing/2014/main" id="{ACFBACB7-7881-804D-809E-5C9F27EBFA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7" name="Line 9">
            <a:extLst>
              <a:ext uri="{FF2B5EF4-FFF2-40B4-BE49-F238E27FC236}">
                <a16:creationId xmlns:a16="http://schemas.microsoft.com/office/drawing/2014/main" id="{7AA2C148-9BAC-D14B-A235-5F921D5764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598" name="Rectangle 10">
            <a:extLst>
              <a:ext uri="{FF2B5EF4-FFF2-40B4-BE49-F238E27FC236}">
                <a16:creationId xmlns:a16="http://schemas.microsoft.com/office/drawing/2014/main" id="{74B0FDD1-2B53-474F-8E94-0450A19FB9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599" name="Rectangle 11">
            <a:extLst>
              <a:ext uri="{FF2B5EF4-FFF2-40B4-BE49-F238E27FC236}">
                <a16:creationId xmlns:a16="http://schemas.microsoft.com/office/drawing/2014/main" id="{54432B0D-2F77-1F4D-9801-9170C0410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0" name="Rectangle 12">
            <a:extLst>
              <a:ext uri="{FF2B5EF4-FFF2-40B4-BE49-F238E27FC236}">
                <a16:creationId xmlns:a16="http://schemas.microsoft.com/office/drawing/2014/main" id="{075BABF8-112F-124B-84A7-09694E553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1" name="Line 13">
            <a:extLst>
              <a:ext uri="{FF2B5EF4-FFF2-40B4-BE49-F238E27FC236}">
                <a16:creationId xmlns:a16="http://schemas.microsoft.com/office/drawing/2014/main" id="{829BC8D3-6334-904B-A0DD-BA10F3F79A8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02" name="Line 14">
            <a:extLst>
              <a:ext uri="{FF2B5EF4-FFF2-40B4-BE49-F238E27FC236}">
                <a16:creationId xmlns:a16="http://schemas.microsoft.com/office/drawing/2014/main" id="{F70A6B63-E1D6-A848-86B0-831D8E3C5FB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03" name="Rectangle 15">
            <a:extLst>
              <a:ext uri="{FF2B5EF4-FFF2-40B4-BE49-F238E27FC236}">
                <a16:creationId xmlns:a16="http://schemas.microsoft.com/office/drawing/2014/main" id="{1B5C5DDB-3CEE-E94D-A80E-041AFECBF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4" name="Rectangle 16">
            <a:extLst>
              <a:ext uri="{FF2B5EF4-FFF2-40B4-BE49-F238E27FC236}">
                <a16:creationId xmlns:a16="http://schemas.microsoft.com/office/drawing/2014/main" id="{C6A0B11F-6B08-3A4A-9023-A1CF3B2A86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5" name="Rectangle 17">
            <a:extLst>
              <a:ext uri="{FF2B5EF4-FFF2-40B4-BE49-F238E27FC236}">
                <a16:creationId xmlns:a16="http://schemas.microsoft.com/office/drawing/2014/main" id="{11361DDE-3987-804C-8EF1-8B06CE343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6" name="Rectangle 18">
            <a:extLst>
              <a:ext uri="{FF2B5EF4-FFF2-40B4-BE49-F238E27FC236}">
                <a16:creationId xmlns:a16="http://schemas.microsoft.com/office/drawing/2014/main" id="{63185348-1FF8-2640-9503-DF9F4FCC44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7" name="Rectangle 19">
            <a:extLst>
              <a:ext uri="{FF2B5EF4-FFF2-40B4-BE49-F238E27FC236}">
                <a16:creationId xmlns:a16="http://schemas.microsoft.com/office/drawing/2014/main" id="{DFF58DE5-7C57-474D-BC08-07DCA6471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8" name="Rectangle 20">
            <a:extLst>
              <a:ext uri="{FF2B5EF4-FFF2-40B4-BE49-F238E27FC236}">
                <a16:creationId xmlns:a16="http://schemas.microsoft.com/office/drawing/2014/main" id="{EA4FD85E-C47F-7240-ADE1-C4135AC0D1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09" name="Rectangle 21">
            <a:extLst>
              <a:ext uri="{FF2B5EF4-FFF2-40B4-BE49-F238E27FC236}">
                <a16:creationId xmlns:a16="http://schemas.microsoft.com/office/drawing/2014/main" id="{39A5BF30-79DB-4549-913B-55D003DB10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0" name="Rectangle 22">
            <a:extLst>
              <a:ext uri="{FF2B5EF4-FFF2-40B4-BE49-F238E27FC236}">
                <a16:creationId xmlns:a16="http://schemas.microsoft.com/office/drawing/2014/main" id="{2624B2D2-DD8B-8448-872C-F0CEACC8A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1" name="Rectangle 23">
            <a:extLst>
              <a:ext uri="{FF2B5EF4-FFF2-40B4-BE49-F238E27FC236}">
                <a16:creationId xmlns:a16="http://schemas.microsoft.com/office/drawing/2014/main" id="{BD0C837F-79B1-674F-B15B-0075F3322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2" name="Rectangle 24">
            <a:extLst>
              <a:ext uri="{FF2B5EF4-FFF2-40B4-BE49-F238E27FC236}">
                <a16:creationId xmlns:a16="http://schemas.microsoft.com/office/drawing/2014/main" id="{83923ABA-A4E6-9F4A-AAD0-DF5375923A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3" name="Rectangle 25">
            <a:extLst>
              <a:ext uri="{FF2B5EF4-FFF2-40B4-BE49-F238E27FC236}">
                <a16:creationId xmlns:a16="http://schemas.microsoft.com/office/drawing/2014/main" id="{57122296-F047-9D4E-A354-9F3E7F685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4" name="Rectangle 26">
            <a:extLst>
              <a:ext uri="{FF2B5EF4-FFF2-40B4-BE49-F238E27FC236}">
                <a16:creationId xmlns:a16="http://schemas.microsoft.com/office/drawing/2014/main" id="{BAAD5AD7-5A38-D14C-BCB3-816713CBD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5" name="Rectangle 27">
            <a:extLst>
              <a:ext uri="{FF2B5EF4-FFF2-40B4-BE49-F238E27FC236}">
                <a16:creationId xmlns:a16="http://schemas.microsoft.com/office/drawing/2014/main" id="{38D9D5D6-1EF2-2E43-A94F-9E5A830328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6" name="Rectangle 28">
            <a:extLst>
              <a:ext uri="{FF2B5EF4-FFF2-40B4-BE49-F238E27FC236}">
                <a16:creationId xmlns:a16="http://schemas.microsoft.com/office/drawing/2014/main" id="{65FD8055-F9AE-B347-A6D5-AFE2535459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7" name="Rectangle 29">
            <a:extLst>
              <a:ext uri="{FF2B5EF4-FFF2-40B4-BE49-F238E27FC236}">
                <a16:creationId xmlns:a16="http://schemas.microsoft.com/office/drawing/2014/main" id="{BDA9268C-429E-5148-A8A8-C9C85FFE60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8" name="Rectangle 30">
            <a:extLst>
              <a:ext uri="{FF2B5EF4-FFF2-40B4-BE49-F238E27FC236}">
                <a16:creationId xmlns:a16="http://schemas.microsoft.com/office/drawing/2014/main" id="{5B9A56A4-0C5A-1244-8750-19BB417ED0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19" name="Rectangle 31">
            <a:extLst>
              <a:ext uri="{FF2B5EF4-FFF2-40B4-BE49-F238E27FC236}">
                <a16:creationId xmlns:a16="http://schemas.microsoft.com/office/drawing/2014/main" id="{2250DF12-7392-8D4C-9832-FB6F6DA645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0" name="Rectangle 32">
            <a:extLst>
              <a:ext uri="{FF2B5EF4-FFF2-40B4-BE49-F238E27FC236}">
                <a16:creationId xmlns:a16="http://schemas.microsoft.com/office/drawing/2014/main" id="{C4DCE874-31B1-4C44-ABFB-772A4E014D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1" name="Line 33">
            <a:extLst>
              <a:ext uri="{FF2B5EF4-FFF2-40B4-BE49-F238E27FC236}">
                <a16:creationId xmlns:a16="http://schemas.microsoft.com/office/drawing/2014/main" id="{19C20EA0-D412-D44C-A8B7-2F2CF07BDC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2" name="Rectangle 34">
            <a:extLst>
              <a:ext uri="{FF2B5EF4-FFF2-40B4-BE49-F238E27FC236}">
                <a16:creationId xmlns:a16="http://schemas.microsoft.com/office/drawing/2014/main" id="{090B91F2-0687-B443-A0AD-33246185E9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3" name="Rectangle 35">
            <a:extLst>
              <a:ext uri="{FF2B5EF4-FFF2-40B4-BE49-F238E27FC236}">
                <a16:creationId xmlns:a16="http://schemas.microsoft.com/office/drawing/2014/main" id="{981160FB-63EA-D346-B39A-5BA4A5EC5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4" name="Rectangle 36">
            <a:extLst>
              <a:ext uri="{FF2B5EF4-FFF2-40B4-BE49-F238E27FC236}">
                <a16:creationId xmlns:a16="http://schemas.microsoft.com/office/drawing/2014/main" id="{E6A7077C-AC5A-104E-8C19-6AE98F726A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5" name="Line 37">
            <a:extLst>
              <a:ext uri="{FF2B5EF4-FFF2-40B4-BE49-F238E27FC236}">
                <a16:creationId xmlns:a16="http://schemas.microsoft.com/office/drawing/2014/main" id="{629F0102-CE2C-4242-A4A7-A65AAEE1F2A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6" name="Line 38">
            <a:extLst>
              <a:ext uri="{FF2B5EF4-FFF2-40B4-BE49-F238E27FC236}">
                <a16:creationId xmlns:a16="http://schemas.microsoft.com/office/drawing/2014/main" id="{A4FC0E73-EF98-CC49-9811-3032898148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27" name="Rectangle 39">
            <a:extLst>
              <a:ext uri="{FF2B5EF4-FFF2-40B4-BE49-F238E27FC236}">
                <a16:creationId xmlns:a16="http://schemas.microsoft.com/office/drawing/2014/main" id="{CC4027BE-7D2E-C549-BFE3-E6C00FFFAF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8" name="Rectangle 40">
            <a:extLst>
              <a:ext uri="{FF2B5EF4-FFF2-40B4-BE49-F238E27FC236}">
                <a16:creationId xmlns:a16="http://schemas.microsoft.com/office/drawing/2014/main" id="{9F825153-E63C-AA4A-A6E3-C9AEB58ED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29" name="Rectangle 41">
            <a:extLst>
              <a:ext uri="{FF2B5EF4-FFF2-40B4-BE49-F238E27FC236}">
                <a16:creationId xmlns:a16="http://schemas.microsoft.com/office/drawing/2014/main" id="{14C42151-08CF-E04B-B611-AF042C9904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0" name="Rectangle 42">
            <a:extLst>
              <a:ext uri="{FF2B5EF4-FFF2-40B4-BE49-F238E27FC236}">
                <a16:creationId xmlns:a16="http://schemas.microsoft.com/office/drawing/2014/main" id="{9684DE2A-8363-EA40-939C-327EA25879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1" name="Rectangle 43">
            <a:extLst>
              <a:ext uri="{FF2B5EF4-FFF2-40B4-BE49-F238E27FC236}">
                <a16:creationId xmlns:a16="http://schemas.microsoft.com/office/drawing/2014/main" id="{3E6A7C30-7EEF-6941-B72C-10FC15F40F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2" name="Rectangle 44">
            <a:extLst>
              <a:ext uri="{FF2B5EF4-FFF2-40B4-BE49-F238E27FC236}">
                <a16:creationId xmlns:a16="http://schemas.microsoft.com/office/drawing/2014/main" id="{5BF9DCFE-F0DB-F74B-8ADC-3E300DE766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3" name="Rectangle 45">
            <a:extLst>
              <a:ext uri="{FF2B5EF4-FFF2-40B4-BE49-F238E27FC236}">
                <a16:creationId xmlns:a16="http://schemas.microsoft.com/office/drawing/2014/main" id="{4163AADD-2881-E24E-A3C6-5E109FC85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4" name="Rectangle 46">
            <a:extLst>
              <a:ext uri="{FF2B5EF4-FFF2-40B4-BE49-F238E27FC236}">
                <a16:creationId xmlns:a16="http://schemas.microsoft.com/office/drawing/2014/main" id="{5E611751-CE22-9B4F-862B-B5F6220088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5" name="Rectangle 47">
            <a:extLst>
              <a:ext uri="{FF2B5EF4-FFF2-40B4-BE49-F238E27FC236}">
                <a16:creationId xmlns:a16="http://schemas.microsoft.com/office/drawing/2014/main" id="{F18848B5-3259-2240-B099-68F5C042D4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6" name="Rectangle 48">
            <a:extLst>
              <a:ext uri="{FF2B5EF4-FFF2-40B4-BE49-F238E27FC236}">
                <a16:creationId xmlns:a16="http://schemas.microsoft.com/office/drawing/2014/main" id="{EA51CF7D-DE85-3648-B1DD-C0C1F3719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7" name="Rectangle 49">
            <a:extLst>
              <a:ext uri="{FF2B5EF4-FFF2-40B4-BE49-F238E27FC236}">
                <a16:creationId xmlns:a16="http://schemas.microsoft.com/office/drawing/2014/main" id="{3803EA13-7B84-4840-ABD1-6EE747B4F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8" name="Rectangle 50">
            <a:extLst>
              <a:ext uri="{FF2B5EF4-FFF2-40B4-BE49-F238E27FC236}">
                <a16:creationId xmlns:a16="http://schemas.microsoft.com/office/drawing/2014/main" id="{E6FE9D85-149B-D44D-A609-AF696A4C6A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39" name="Rectangle 51">
            <a:extLst>
              <a:ext uri="{FF2B5EF4-FFF2-40B4-BE49-F238E27FC236}">
                <a16:creationId xmlns:a16="http://schemas.microsoft.com/office/drawing/2014/main" id="{E6696F1E-D2C9-AC43-B8F4-A502301E0A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0" name="Rectangle 52">
            <a:extLst>
              <a:ext uri="{FF2B5EF4-FFF2-40B4-BE49-F238E27FC236}">
                <a16:creationId xmlns:a16="http://schemas.microsoft.com/office/drawing/2014/main" id="{4DAA3E59-9962-3D47-9544-A5328D760E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1" name="Rectangle 53">
            <a:extLst>
              <a:ext uri="{FF2B5EF4-FFF2-40B4-BE49-F238E27FC236}">
                <a16:creationId xmlns:a16="http://schemas.microsoft.com/office/drawing/2014/main" id="{0D42B171-A044-BC45-8622-68C4CE6EB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2" name="Rectangle 54">
            <a:extLst>
              <a:ext uri="{FF2B5EF4-FFF2-40B4-BE49-F238E27FC236}">
                <a16:creationId xmlns:a16="http://schemas.microsoft.com/office/drawing/2014/main" id="{D7745B88-EA40-F340-B836-33F75F3C1C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3" name="Rectangle 87">
            <a:extLst>
              <a:ext uri="{FF2B5EF4-FFF2-40B4-BE49-F238E27FC236}">
                <a16:creationId xmlns:a16="http://schemas.microsoft.com/office/drawing/2014/main" id="{241670D4-0480-A249-9DEF-C93EF6E34B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4" name="Rectangle 88">
            <a:extLst>
              <a:ext uri="{FF2B5EF4-FFF2-40B4-BE49-F238E27FC236}">
                <a16:creationId xmlns:a16="http://schemas.microsoft.com/office/drawing/2014/main" id="{A1F47C6B-250B-4A47-9DE2-9DC68E4AB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5" name="Rectangle 89">
            <a:extLst>
              <a:ext uri="{FF2B5EF4-FFF2-40B4-BE49-F238E27FC236}">
                <a16:creationId xmlns:a16="http://schemas.microsoft.com/office/drawing/2014/main" id="{2BD3E851-84C5-AD4B-AA2A-D2D24894E7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6" name="Rectangle 90">
            <a:extLst>
              <a:ext uri="{FF2B5EF4-FFF2-40B4-BE49-F238E27FC236}">
                <a16:creationId xmlns:a16="http://schemas.microsoft.com/office/drawing/2014/main" id="{F1AC53E0-35CF-B042-AC71-095F0BB9AA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7" name="Rectangle 91">
            <a:extLst>
              <a:ext uri="{FF2B5EF4-FFF2-40B4-BE49-F238E27FC236}">
                <a16:creationId xmlns:a16="http://schemas.microsoft.com/office/drawing/2014/main" id="{835D7943-FEAA-EE42-B89E-931DA5741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8" name="Rectangle 92">
            <a:extLst>
              <a:ext uri="{FF2B5EF4-FFF2-40B4-BE49-F238E27FC236}">
                <a16:creationId xmlns:a16="http://schemas.microsoft.com/office/drawing/2014/main" id="{8A9CA237-32BC-CC45-8639-B67952CAA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49" name="Rectangle 93">
            <a:extLst>
              <a:ext uri="{FF2B5EF4-FFF2-40B4-BE49-F238E27FC236}">
                <a16:creationId xmlns:a16="http://schemas.microsoft.com/office/drawing/2014/main" id="{E89C99F8-41D1-3A4E-81E8-1162C01A86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0" name="Rectangle 94">
            <a:extLst>
              <a:ext uri="{FF2B5EF4-FFF2-40B4-BE49-F238E27FC236}">
                <a16:creationId xmlns:a16="http://schemas.microsoft.com/office/drawing/2014/main" id="{DE5C0657-522B-C14C-A2EB-F61469844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1" name="Rectangle 95">
            <a:extLst>
              <a:ext uri="{FF2B5EF4-FFF2-40B4-BE49-F238E27FC236}">
                <a16:creationId xmlns:a16="http://schemas.microsoft.com/office/drawing/2014/main" id="{068215D1-E0FD-934C-8DA5-FC75692F39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2" name="Rectangle 96">
            <a:extLst>
              <a:ext uri="{FF2B5EF4-FFF2-40B4-BE49-F238E27FC236}">
                <a16:creationId xmlns:a16="http://schemas.microsoft.com/office/drawing/2014/main" id="{493980E8-3812-BA4E-89D8-B7F587ADE1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3" name="Rectangle 97">
            <a:extLst>
              <a:ext uri="{FF2B5EF4-FFF2-40B4-BE49-F238E27FC236}">
                <a16:creationId xmlns:a16="http://schemas.microsoft.com/office/drawing/2014/main" id="{2DA568A0-BB70-4B43-A2A7-37A88173CE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4" name="Line 98">
            <a:extLst>
              <a:ext uri="{FF2B5EF4-FFF2-40B4-BE49-F238E27FC236}">
                <a16:creationId xmlns:a16="http://schemas.microsoft.com/office/drawing/2014/main" id="{E81DE28B-8249-8F48-9F3A-87DE9E28038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55" name="Rectangle 99">
            <a:extLst>
              <a:ext uri="{FF2B5EF4-FFF2-40B4-BE49-F238E27FC236}">
                <a16:creationId xmlns:a16="http://schemas.microsoft.com/office/drawing/2014/main" id="{576A3FB0-C352-6E45-AE26-692E778247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6" name="Rectangle 100">
            <a:extLst>
              <a:ext uri="{FF2B5EF4-FFF2-40B4-BE49-F238E27FC236}">
                <a16:creationId xmlns:a16="http://schemas.microsoft.com/office/drawing/2014/main" id="{D2E4B4C4-4EF1-4E49-A909-2D5240A41C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7" name="Rectangle 101">
            <a:extLst>
              <a:ext uri="{FF2B5EF4-FFF2-40B4-BE49-F238E27FC236}">
                <a16:creationId xmlns:a16="http://schemas.microsoft.com/office/drawing/2014/main" id="{77159CBF-22DB-6F43-AEC1-6D5EAE4E4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8" name="Rectangle 102">
            <a:extLst>
              <a:ext uri="{FF2B5EF4-FFF2-40B4-BE49-F238E27FC236}">
                <a16:creationId xmlns:a16="http://schemas.microsoft.com/office/drawing/2014/main" id="{9B5DB100-62CD-1D49-81E0-DA9A51D23E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59" name="Rectangle 103">
            <a:extLst>
              <a:ext uri="{FF2B5EF4-FFF2-40B4-BE49-F238E27FC236}">
                <a16:creationId xmlns:a16="http://schemas.microsoft.com/office/drawing/2014/main" id="{AE2901C2-9557-6C45-A208-953D16E7BA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0" name="Rectangle 104">
            <a:extLst>
              <a:ext uri="{FF2B5EF4-FFF2-40B4-BE49-F238E27FC236}">
                <a16:creationId xmlns:a16="http://schemas.microsoft.com/office/drawing/2014/main" id="{80535CA5-8DED-A047-8241-57562EB590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1" name="Rectangle 105">
            <a:extLst>
              <a:ext uri="{FF2B5EF4-FFF2-40B4-BE49-F238E27FC236}">
                <a16:creationId xmlns:a16="http://schemas.microsoft.com/office/drawing/2014/main" id="{7CB106D3-7DF3-C345-B548-9513681FDC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2" name="Rectangle 106">
            <a:extLst>
              <a:ext uri="{FF2B5EF4-FFF2-40B4-BE49-F238E27FC236}">
                <a16:creationId xmlns:a16="http://schemas.microsoft.com/office/drawing/2014/main" id="{0A84845D-52FD-E441-BE67-5EA4546975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3" name="Rectangle 107">
            <a:extLst>
              <a:ext uri="{FF2B5EF4-FFF2-40B4-BE49-F238E27FC236}">
                <a16:creationId xmlns:a16="http://schemas.microsoft.com/office/drawing/2014/main" id="{186C8786-8CD7-2240-B161-5E79F7954F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4" name="Line 108">
            <a:extLst>
              <a:ext uri="{FF2B5EF4-FFF2-40B4-BE49-F238E27FC236}">
                <a16:creationId xmlns:a16="http://schemas.microsoft.com/office/drawing/2014/main" id="{6E6621F6-26C2-484F-88F5-6C1D59BB4AE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0665" name="Rectangle 109">
            <a:extLst>
              <a:ext uri="{FF2B5EF4-FFF2-40B4-BE49-F238E27FC236}">
                <a16:creationId xmlns:a16="http://schemas.microsoft.com/office/drawing/2014/main" id="{AEC1715E-5F45-F84A-8C1E-D785753701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6" name="Rectangle 110">
            <a:extLst>
              <a:ext uri="{FF2B5EF4-FFF2-40B4-BE49-F238E27FC236}">
                <a16:creationId xmlns:a16="http://schemas.microsoft.com/office/drawing/2014/main" id="{747D1EEE-0580-1145-8058-4A4F6ECC0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7" name="Rectangle 111">
            <a:extLst>
              <a:ext uri="{FF2B5EF4-FFF2-40B4-BE49-F238E27FC236}">
                <a16:creationId xmlns:a16="http://schemas.microsoft.com/office/drawing/2014/main" id="{403BF6DA-62B4-C245-9062-8ABA021CC8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8" name="Rectangle 112">
            <a:extLst>
              <a:ext uri="{FF2B5EF4-FFF2-40B4-BE49-F238E27FC236}">
                <a16:creationId xmlns:a16="http://schemas.microsoft.com/office/drawing/2014/main" id="{9001E74F-D892-0541-9178-5F4BBF178F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69" name="Rectangle 113">
            <a:extLst>
              <a:ext uri="{FF2B5EF4-FFF2-40B4-BE49-F238E27FC236}">
                <a16:creationId xmlns:a16="http://schemas.microsoft.com/office/drawing/2014/main" id="{ED22C571-456B-1F43-80CB-9E0223F217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70" name="Rectangle 114">
            <a:extLst>
              <a:ext uri="{FF2B5EF4-FFF2-40B4-BE49-F238E27FC236}">
                <a16:creationId xmlns:a16="http://schemas.microsoft.com/office/drawing/2014/main" id="{8A23E7AA-9F69-3B4C-B64A-513B59CD35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0671" name="Title 1">
            <a:extLst>
              <a:ext uri="{FF2B5EF4-FFF2-40B4-BE49-F238E27FC236}">
                <a16:creationId xmlns:a16="http://schemas.microsoft.com/office/drawing/2014/main" id="{65B0D1AE-69E9-9C47-AD67-5933F1DBF81D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0672" name="Rectangle 12">
            <a:extLst>
              <a:ext uri="{FF2B5EF4-FFF2-40B4-BE49-F238E27FC236}">
                <a16:creationId xmlns:a16="http://schemas.microsoft.com/office/drawing/2014/main" id="{B47EFEDF-C25D-5F44-BE91-58D2BE214D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3" name="Rectangle 12">
            <a:extLst>
              <a:ext uri="{FF2B5EF4-FFF2-40B4-BE49-F238E27FC236}">
                <a16:creationId xmlns:a16="http://schemas.microsoft.com/office/drawing/2014/main" id="{C01F6258-36F7-7947-BDFD-9D3A8E820A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4" name="Rectangle 12">
            <a:extLst>
              <a:ext uri="{FF2B5EF4-FFF2-40B4-BE49-F238E27FC236}">
                <a16:creationId xmlns:a16="http://schemas.microsoft.com/office/drawing/2014/main" id="{63EAE861-5676-7348-AD7F-43D3BD1557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5" name="Rectangle 12">
            <a:extLst>
              <a:ext uri="{FF2B5EF4-FFF2-40B4-BE49-F238E27FC236}">
                <a16:creationId xmlns:a16="http://schemas.microsoft.com/office/drawing/2014/main" id="{FD1159E8-816F-FF44-8778-8ED4AE8F1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0676" name="TextBox 5">
            <a:extLst>
              <a:ext uri="{FF2B5EF4-FFF2-40B4-BE49-F238E27FC236}">
                <a16:creationId xmlns:a16="http://schemas.microsoft.com/office/drawing/2014/main" id="{DDDFC854-7F10-0341-B663-5089017123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0677" name="Rectangle 1">
            <a:extLst>
              <a:ext uri="{FF2B5EF4-FFF2-40B4-BE49-F238E27FC236}">
                <a16:creationId xmlns:a16="http://schemas.microsoft.com/office/drawing/2014/main" id="{A8F7E3A7-CF35-8645-98DA-3542E74248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78" name="Rectangle 86">
            <a:extLst>
              <a:ext uri="{FF2B5EF4-FFF2-40B4-BE49-F238E27FC236}">
                <a16:creationId xmlns:a16="http://schemas.microsoft.com/office/drawing/2014/main" id="{46533B68-7165-554D-AF3D-C440FA8B24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79" name="Rectangle 87">
            <a:extLst>
              <a:ext uri="{FF2B5EF4-FFF2-40B4-BE49-F238E27FC236}">
                <a16:creationId xmlns:a16="http://schemas.microsoft.com/office/drawing/2014/main" id="{81318ED2-2658-B041-A47C-CC89B78427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80" name="Rectangle 88">
            <a:extLst>
              <a:ext uri="{FF2B5EF4-FFF2-40B4-BE49-F238E27FC236}">
                <a16:creationId xmlns:a16="http://schemas.microsoft.com/office/drawing/2014/main" id="{F2899C0A-B1F0-BD48-9E4B-F5D523F7C5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0681" name="Rectangle 89">
            <a:extLst>
              <a:ext uri="{FF2B5EF4-FFF2-40B4-BE49-F238E27FC236}">
                <a16:creationId xmlns:a16="http://schemas.microsoft.com/office/drawing/2014/main" id="{4AEDA8A7-FE70-144D-8B8F-016B8A9B80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Rectangle 5">
            <a:extLst>
              <a:ext uri="{FF2B5EF4-FFF2-40B4-BE49-F238E27FC236}">
                <a16:creationId xmlns:a16="http://schemas.microsoft.com/office/drawing/2014/main" id="{BB14325B-61DD-CC41-ADDF-CF01C55D85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18" name="Rectangle 6">
            <a:extLst>
              <a:ext uri="{FF2B5EF4-FFF2-40B4-BE49-F238E27FC236}">
                <a16:creationId xmlns:a16="http://schemas.microsoft.com/office/drawing/2014/main" id="{ED5974DD-C5D1-C641-8E40-46729C8C9A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19" name="Rectangle 7">
            <a:extLst>
              <a:ext uri="{FF2B5EF4-FFF2-40B4-BE49-F238E27FC236}">
                <a16:creationId xmlns:a16="http://schemas.microsoft.com/office/drawing/2014/main" id="{D9198034-575F-5C46-9066-193CD5892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0" name="Rectangle 8">
            <a:extLst>
              <a:ext uri="{FF2B5EF4-FFF2-40B4-BE49-F238E27FC236}">
                <a16:creationId xmlns:a16="http://schemas.microsoft.com/office/drawing/2014/main" id="{518AC8E9-AA02-FE4F-8E54-10A4D7F612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1" name="Line 9">
            <a:extLst>
              <a:ext uri="{FF2B5EF4-FFF2-40B4-BE49-F238E27FC236}">
                <a16:creationId xmlns:a16="http://schemas.microsoft.com/office/drawing/2014/main" id="{32DF1057-49C0-9D4E-9191-AB5DE4FB2F3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2" name="Rectangle 10">
            <a:extLst>
              <a:ext uri="{FF2B5EF4-FFF2-40B4-BE49-F238E27FC236}">
                <a16:creationId xmlns:a16="http://schemas.microsoft.com/office/drawing/2014/main" id="{56C73E09-93F9-9247-8AFF-E0CE1656C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3" name="Rectangle 11">
            <a:extLst>
              <a:ext uri="{FF2B5EF4-FFF2-40B4-BE49-F238E27FC236}">
                <a16:creationId xmlns:a16="http://schemas.microsoft.com/office/drawing/2014/main" id="{34C3F8E0-48C6-874E-9053-84812469DA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4" name="Rectangle 12">
            <a:extLst>
              <a:ext uri="{FF2B5EF4-FFF2-40B4-BE49-F238E27FC236}">
                <a16:creationId xmlns:a16="http://schemas.microsoft.com/office/drawing/2014/main" id="{456700B6-0706-FE4F-B08B-1813A340F8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5" name="Line 13">
            <a:extLst>
              <a:ext uri="{FF2B5EF4-FFF2-40B4-BE49-F238E27FC236}">
                <a16:creationId xmlns:a16="http://schemas.microsoft.com/office/drawing/2014/main" id="{258F7972-3917-194C-BEC0-37317CEFC33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6" name="Line 14">
            <a:extLst>
              <a:ext uri="{FF2B5EF4-FFF2-40B4-BE49-F238E27FC236}">
                <a16:creationId xmlns:a16="http://schemas.microsoft.com/office/drawing/2014/main" id="{451027CE-E632-F349-9F41-F7845038FBD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27" name="Rectangle 15">
            <a:extLst>
              <a:ext uri="{FF2B5EF4-FFF2-40B4-BE49-F238E27FC236}">
                <a16:creationId xmlns:a16="http://schemas.microsoft.com/office/drawing/2014/main" id="{B80FE059-BED7-1D4D-8975-D3B5843D4E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8" name="Rectangle 16">
            <a:extLst>
              <a:ext uri="{FF2B5EF4-FFF2-40B4-BE49-F238E27FC236}">
                <a16:creationId xmlns:a16="http://schemas.microsoft.com/office/drawing/2014/main" id="{88821AF2-DF77-FF47-B24E-F0D4B6E408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29" name="Rectangle 17">
            <a:extLst>
              <a:ext uri="{FF2B5EF4-FFF2-40B4-BE49-F238E27FC236}">
                <a16:creationId xmlns:a16="http://schemas.microsoft.com/office/drawing/2014/main" id="{5476E161-B9CA-BA4E-B51B-31F9D71F4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0" name="Rectangle 18">
            <a:extLst>
              <a:ext uri="{FF2B5EF4-FFF2-40B4-BE49-F238E27FC236}">
                <a16:creationId xmlns:a16="http://schemas.microsoft.com/office/drawing/2014/main" id="{512CD209-38E1-CA40-9AF1-6647CCDE9B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1" name="Rectangle 19">
            <a:extLst>
              <a:ext uri="{FF2B5EF4-FFF2-40B4-BE49-F238E27FC236}">
                <a16:creationId xmlns:a16="http://schemas.microsoft.com/office/drawing/2014/main" id="{10B66AD5-723E-CB49-859A-4EDEEC5244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2" name="Rectangle 20">
            <a:extLst>
              <a:ext uri="{FF2B5EF4-FFF2-40B4-BE49-F238E27FC236}">
                <a16:creationId xmlns:a16="http://schemas.microsoft.com/office/drawing/2014/main" id="{EDDCF231-00F6-9C4B-9534-2AADBC76B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3" name="Rectangle 21">
            <a:extLst>
              <a:ext uri="{FF2B5EF4-FFF2-40B4-BE49-F238E27FC236}">
                <a16:creationId xmlns:a16="http://schemas.microsoft.com/office/drawing/2014/main" id="{669FA93E-1E22-3848-98AA-B729BAC98D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4" name="Rectangle 22">
            <a:extLst>
              <a:ext uri="{FF2B5EF4-FFF2-40B4-BE49-F238E27FC236}">
                <a16:creationId xmlns:a16="http://schemas.microsoft.com/office/drawing/2014/main" id="{39719983-8D16-AE44-835C-545933BAA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5" name="Rectangle 23">
            <a:extLst>
              <a:ext uri="{FF2B5EF4-FFF2-40B4-BE49-F238E27FC236}">
                <a16:creationId xmlns:a16="http://schemas.microsoft.com/office/drawing/2014/main" id="{8D4CE57C-8EE3-4848-AB21-F3E09C2D0C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6" name="Rectangle 24">
            <a:extLst>
              <a:ext uri="{FF2B5EF4-FFF2-40B4-BE49-F238E27FC236}">
                <a16:creationId xmlns:a16="http://schemas.microsoft.com/office/drawing/2014/main" id="{D4EE0337-EE0E-7D48-BF38-DB490F619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7" name="Rectangle 25">
            <a:extLst>
              <a:ext uri="{FF2B5EF4-FFF2-40B4-BE49-F238E27FC236}">
                <a16:creationId xmlns:a16="http://schemas.microsoft.com/office/drawing/2014/main" id="{91C46FB2-BB08-8F4F-A886-E73DC76DC3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8" name="Rectangle 26">
            <a:extLst>
              <a:ext uri="{FF2B5EF4-FFF2-40B4-BE49-F238E27FC236}">
                <a16:creationId xmlns:a16="http://schemas.microsoft.com/office/drawing/2014/main" id="{F405FADD-6048-694D-AE75-6C9859C15B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39" name="Rectangle 27">
            <a:extLst>
              <a:ext uri="{FF2B5EF4-FFF2-40B4-BE49-F238E27FC236}">
                <a16:creationId xmlns:a16="http://schemas.microsoft.com/office/drawing/2014/main" id="{EBBE3135-3085-E245-80A6-4795DE031C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0" name="Rectangle 28">
            <a:extLst>
              <a:ext uri="{FF2B5EF4-FFF2-40B4-BE49-F238E27FC236}">
                <a16:creationId xmlns:a16="http://schemas.microsoft.com/office/drawing/2014/main" id="{60887D3D-6A19-394C-A96A-2B09C8BB4F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1" name="Rectangle 29">
            <a:extLst>
              <a:ext uri="{FF2B5EF4-FFF2-40B4-BE49-F238E27FC236}">
                <a16:creationId xmlns:a16="http://schemas.microsoft.com/office/drawing/2014/main" id="{B7606844-AF53-D64D-A96A-D427113FDD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2" name="Rectangle 30">
            <a:extLst>
              <a:ext uri="{FF2B5EF4-FFF2-40B4-BE49-F238E27FC236}">
                <a16:creationId xmlns:a16="http://schemas.microsoft.com/office/drawing/2014/main" id="{F700B299-F56A-134D-BCA2-BD8D238D66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3" name="Rectangle 31">
            <a:extLst>
              <a:ext uri="{FF2B5EF4-FFF2-40B4-BE49-F238E27FC236}">
                <a16:creationId xmlns:a16="http://schemas.microsoft.com/office/drawing/2014/main" id="{60332AF9-7E04-AF46-A6F6-FD0B1FA110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4" name="Rectangle 32">
            <a:extLst>
              <a:ext uri="{FF2B5EF4-FFF2-40B4-BE49-F238E27FC236}">
                <a16:creationId xmlns:a16="http://schemas.microsoft.com/office/drawing/2014/main" id="{A57019E5-3E29-4240-AE41-DA35AFA845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5" name="Line 33">
            <a:extLst>
              <a:ext uri="{FF2B5EF4-FFF2-40B4-BE49-F238E27FC236}">
                <a16:creationId xmlns:a16="http://schemas.microsoft.com/office/drawing/2014/main" id="{FCF06DEE-76E2-D84C-A10E-81D2C61DE5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46" name="Rectangle 34">
            <a:extLst>
              <a:ext uri="{FF2B5EF4-FFF2-40B4-BE49-F238E27FC236}">
                <a16:creationId xmlns:a16="http://schemas.microsoft.com/office/drawing/2014/main" id="{FDA45F47-2005-2745-BD21-F77A7C4AD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7" name="Rectangle 35">
            <a:extLst>
              <a:ext uri="{FF2B5EF4-FFF2-40B4-BE49-F238E27FC236}">
                <a16:creationId xmlns:a16="http://schemas.microsoft.com/office/drawing/2014/main" id="{6471A200-9716-844F-80A6-8ADE9DC6DF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8" name="Rectangle 36">
            <a:extLst>
              <a:ext uri="{FF2B5EF4-FFF2-40B4-BE49-F238E27FC236}">
                <a16:creationId xmlns:a16="http://schemas.microsoft.com/office/drawing/2014/main" id="{EF12FB90-5978-2546-B91E-A681FF0800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49" name="Line 37">
            <a:extLst>
              <a:ext uri="{FF2B5EF4-FFF2-40B4-BE49-F238E27FC236}">
                <a16:creationId xmlns:a16="http://schemas.microsoft.com/office/drawing/2014/main" id="{C258FBC4-6356-F649-90C2-A05938590B2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0" name="Line 38">
            <a:extLst>
              <a:ext uri="{FF2B5EF4-FFF2-40B4-BE49-F238E27FC236}">
                <a16:creationId xmlns:a16="http://schemas.microsoft.com/office/drawing/2014/main" id="{A4B24478-E6C0-3E4D-8BD5-928DE501AEE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51" name="Rectangle 39">
            <a:extLst>
              <a:ext uri="{FF2B5EF4-FFF2-40B4-BE49-F238E27FC236}">
                <a16:creationId xmlns:a16="http://schemas.microsoft.com/office/drawing/2014/main" id="{80B76F8C-7712-8F41-ADC3-56B1216F5B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2" name="Rectangle 40">
            <a:extLst>
              <a:ext uri="{FF2B5EF4-FFF2-40B4-BE49-F238E27FC236}">
                <a16:creationId xmlns:a16="http://schemas.microsoft.com/office/drawing/2014/main" id="{7114F573-E1B8-C44C-9348-0F96755023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3" name="Rectangle 41">
            <a:extLst>
              <a:ext uri="{FF2B5EF4-FFF2-40B4-BE49-F238E27FC236}">
                <a16:creationId xmlns:a16="http://schemas.microsoft.com/office/drawing/2014/main" id="{8142BC66-B6D0-3844-BF48-19E549F9FE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4" name="Rectangle 42">
            <a:extLst>
              <a:ext uri="{FF2B5EF4-FFF2-40B4-BE49-F238E27FC236}">
                <a16:creationId xmlns:a16="http://schemas.microsoft.com/office/drawing/2014/main" id="{3DA901E8-29C6-3E46-8BEB-80A0648F16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5" name="Rectangle 43">
            <a:extLst>
              <a:ext uri="{FF2B5EF4-FFF2-40B4-BE49-F238E27FC236}">
                <a16:creationId xmlns:a16="http://schemas.microsoft.com/office/drawing/2014/main" id="{CEC539C2-340E-2A4B-9E1C-5B22FB57B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6" name="Rectangle 44">
            <a:extLst>
              <a:ext uri="{FF2B5EF4-FFF2-40B4-BE49-F238E27FC236}">
                <a16:creationId xmlns:a16="http://schemas.microsoft.com/office/drawing/2014/main" id="{9ECFB1E5-91B0-CC43-BFB9-6F26DF1368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7" name="Rectangle 45">
            <a:extLst>
              <a:ext uri="{FF2B5EF4-FFF2-40B4-BE49-F238E27FC236}">
                <a16:creationId xmlns:a16="http://schemas.microsoft.com/office/drawing/2014/main" id="{287D4E51-0F0F-0641-8433-B33B663173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8" name="Rectangle 46">
            <a:extLst>
              <a:ext uri="{FF2B5EF4-FFF2-40B4-BE49-F238E27FC236}">
                <a16:creationId xmlns:a16="http://schemas.microsoft.com/office/drawing/2014/main" id="{CB3DCDD9-CEFC-E341-B2EF-9213780D6C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59" name="Rectangle 47">
            <a:extLst>
              <a:ext uri="{FF2B5EF4-FFF2-40B4-BE49-F238E27FC236}">
                <a16:creationId xmlns:a16="http://schemas.microsoft.com/office/drawing/2014/main" id="{AD54E3EE-9A0A-284E-B32B-377E37616E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0" name="Rectangle 48">
            <a:extLst>
              <a:ext uri="{FF2B5EF4-FFF2-40B4-BE49-F238E27FC236}">
                <a16:creationId xmlns:a16="http://schemas.microsoft.com/office/drawing/2014/main" id="{700D7EEB-98C0-D642-9D27-4E1E23856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1" name="Rectangle 49">
            <a:extLst>
              <a:ext uri="{FF2B5EF4-FFF2-40B4-BE49-F238E27FC236}">
                <a16:creationId xmlns:a16="http://schemas.microsoft.com/office/drawing/2014/main" id="{35D65220-9B10-854F-91F6-27A827B1A7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2" name="Rectangle 50">
            <a:extLst>
              <a:ext uri="{FF2B5EF4-FFF2-40B4-BE49-F238E27FC236}">
                <a16:creationId xmlns:a16="http://schemas.microsoft.com/office/drawing/2014/main" id="{5FF5A7E7-3281-4841-B696-70E189757E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3" name="Rectangle 51">
            <a:extLst>
              <a:ext uri="{FF2B5EF4-FFF2-40B4-BE49-F238E27FC236}">
                <a16:creationId xmlns:a16="http://schemas.microsoft.com/office/drawing/2014/main" id="{6BBB4890-6A79-2C48-AA69-7A5240CC3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4" name="Rectangle 52">
            <a:extLst>
              <a:ext uri="{FF2B5EF4-FFF2-40B4-BE49-F238E27FC236}">
                <a16:creationId xmlns:a16="http://schemas.microsoft.com/office/drawing/2014/main" id="{568EDFBC-BD73-9F4F-A07A-CD808FCC53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5" name="Rectangle 53">
            <a:extLst>
              <a:ext uri="{FF2B5EF4-FFF2-40B4-BE49-F238E27FC236}">
                <a16:creationId xmlns:a16="http://schemas.microsoft.com/office/drawing/2014/main" id="{532ECDCE-3774-024A-AA18-D106C0EC10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6" name="Rectangle 54">
            <a:extLst>
              <a:ext uri="{FF2B5EF4-FFF2-40B4-BE49-F238E27FC236}">
                <a16:creationId xmlns:a16="http://schemas.microsoft.com/office/drawing/2014/main" id="{01B4CD5D-0663-D642-97F2-F1C090FC0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7" name="Rectangle 87">
            <a:extLst>
              <a:ext uri="{FF2B5EF4-FFF2-40B4-BE49-F238E27FC236}">
                <a16:creationId xmlns:a16="http://schemas.microsoft.com/office/drawing/2014/main" id="{2BDE6776-D032-AD46-AC01-29B87B5F0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8" name="Rectangle 88">
            <a:extLst>
              <a:ext uri="{FF2B5EF4-FFF2-40B4-BE49-F238E27FC236}">
                <a16:creationId xmlns:a16="http://schemas.microsoft.com/office/drawing/2014/main" id="{9B0A8877-67E7-4245-997D-89C6C93D06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69" name="Rectangle 89">
            <a:extLst>
              <a:ext uri="{FF2B5EF4-FFF2-40B4-BE49-F238E27FC236}">
                <a16:creationId xmlns:a16="http://schemas.microsoft.com/office/drawing/2014/main" id="{1DECCC3D-F854-CF4B-B926-958AEC54B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0" name="Rectangle 90">
            <a:extLst>
              <a:ext uri="{FF2B5EF4-FFF2-40B4-BE49-F238E27FC236}">
                <a16:creationId xmlns:a16="http://schemas.microsoft.com/office/drawing/2014/main" id="{F76A3B1B-5124-7147-8E53-132CCB91F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1" name="Rectangle 91">
            <a:extLst>
              <a:ext uri="{FF2B5EF4-FFF2-40B4-BE49-F238E27FC236}">
                <a16:creationId xmlns:a16="http://schemas.microsoft.com/office/drawing/2014/main" id="{7679DF25-F6A9-164E-A530-AD372C23A8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2" name="Rectangle 92">
            <a:extLst>
              <a:ext uri="{FF2B5EF4-FFF2-40B4-BE49-F238E27FC236}">
                <a16:creationId xmlns:a16="http://schemas.microsoft.com/office/drawing/2014/main" id="{CCCE1A70-F9D2-E64E-9F16-4E8B334055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3" name="Rectangle 93">
            <a:extLst>
              <a:ext uri="{FF2B5EF4-FFF2-40B4-BE49-F238E27FC236}">
                <a16:creationId xmlns:a16="http://schemas.microsoft.com/office/drawing/2014/main" id="{5AF5C697-CB49-5640-9F09-EED10FD6B9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4" name="Rectangle 94">
            <a:extLst>
              <a:ext uri="{FF2B5EF4-FFF2-40B4-BE49-F238E27FC236}">
                <a16:creationId xmlns:a16="http://schemas.microsoft.com/office/drawing/2014/main" id="{364447F5-8913-904D-8D5C-50D6524BC3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5" name="Rectangle 95">
            <a:extLst>
              <a:ext uri="{FF2B5EF4-FFF2-40B4-BE49-F238E27FC236}">
                <a16:creationId xmlns:a16="http://schemas.microsoft.com/office/drawing/2014/main" id="{6BAE1CC0-2458-064E-AF26-B69FB16555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6" name="Rectangle 96">
            <a:extLst>
              <a:ext uri="{FF2B5EF4-FFF2-40B4-BE49-F238E27FC236}">
                <a16:creationId xmlns:a16="http://schemas.microsoft.com/office/drawing/2014/main" id="{15A3EB6B-CDB8-1145-909A-A4F040DE7C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7" name="Rectangle 97">
            <a:extLst>
              <a:ext uri="{FF2B5EF4-FFF2-40B4-BE49-F238E27FC236}">
                <a16:creationId xmlns:a16="http://schemas.microsoft.com/office/drawing/2014/main" id="{941AEE20-5A82-9F45-975F-5792F0EDD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78" name="Line 98">
            <a:extLst>
              <a:ext uri="{FF2B5EF4-FFF2-40B4-BE49-F238E27FC236}">
                <a16:creationId xmlns:a16="http://schemas.microsoft.com/office/drawing/2014/main" id="{6ED9CC6B-1947-334C-BA10-2C178F6B454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79" name="Rectangle 99">
            <a:extLst>
              <a:ext uri="{FF2B5EF4-FFF2-40B4-BE49-F238E27FC236}">
                <a16:creationId xmlns:a16="http://schemas.microsoft.com/office/drawing/2014/main" id="{8DB4E789-B82F-3249-8C6D-B496BBA9E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0" name="Rectangle 100">
            <a:extLst>
              <a:ext uri="{FF2B5EF4-FFF2-40B4-BE49-F238E27FC236}">
                <a16:creationId xmlns:a16="http://schemas.microsoft.com/office/drawing/2014/main" id="{5233638E-3B48-394F-94D7-94569F783B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1" name="Rectangle 101">
            <a:extLst>
              <a:ext uri="{FF2B5EF4-FFF2-40B4-BE49-F238E27FC236}">
                <a16:creationId xmlns:a16="http://schemas.microsoft.com/office/drawing/2014/main" id="{9BD7042D-2DFA-B748-A052-812CF1107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2" name="Rectangle 102">
            <a:extLst>
              <a:ext uri="{FF2B5EF4-FFF2-40B4-BE49-F238E27FC236}">
                <a16:creationId xmlns:a16="http://schemas.microsoft.com/office/drawing/2014/main" id="{021603DF-5246-D947-AEF1-A020E0074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3" name="Rectangle 103">
            <a:extLst>
              <a:ext uri="{FF2B5EF4-FFF2-40B4-BE49-F238E27FC236}">
                <a16:creationId xmlns:a16="http://schemas.microsoft.com/office/drawing/2014/main" id="{9752F884-EBDA-0243-B241-9C2D287F76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4" name="Rectangle 104">
            <a:extLst>
              <a:ext uri="{FF2B5EF4-FFF2-40B4-BE49-F238E27FC236}">
                <a16:creationId xmlns:a16="http://schemas.microsoft.com/office/drawing/2014/main" id="{3154E48F-F013-5D43-99BC-654DEC3895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5" name="Rectangle 105">
            <a:extLst>
              <a:ext uri="{FF2B5EF4-FFF2-40B4-BE49-F238E27FC236}">
                <a16:creationId xmlns:a16="http://schemas.microsoft.com/office/drawing/2014/main" id="{2329DF39-C0BF-B64F-9808-8018B6906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6" name="Rectangle 106">
            <a:extLst>
              <a:ext uri="{FF2B5EF4-FFF2-40B4-BE49-F238E27FC236}">
                <a16:creationId xmlns:a16="http://schemas.microsoft.com/office/drawing/2014/main" id="{5849068F-77EA-A747-91AC-BDBAB1DFBD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7" name="Rectangle 107">
            <a:extLst>
              <a:ext uri="{FF2B5EF4-FFF2-40B4-BE49-F238E27FC236}">
                <a16:creationId xmlns:a16="http://schemas.microsoft.com/office/drawing/2014/main" id="{4E5E6B3A-D30B-084A-A106-BEBA90CCE1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88" name="Line 108">
            <a:extLst>
              <a:ext uri="{FF2B5EF4-FFF2-40B4-BE49-F238E27FC236}">
                <a16:creationId xmlns:a16="http://schemas.microsoft.com/office/drawing/2014/main" id="{1F02F84A-C0E5-C742-89A0-1AEDEAC9BB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1689" name="Rectangle 109">
            <a:extLst>
              <a:ext uri="{FF2B5EF4-FFF2-40B4-BE49-F238E27FC236}">
                <a16:creationId xmlns:a16="http://schemas.microsoft.com/office/drawing/2014/main" id="{F6A16116-4831-E542-89D8-34ED7C4EA3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0" name="Rectangle 110">
            <a:extLst>
              <a:ext uri="{FF2B5EF4-FFF2-40B4-BE49-F238E27FC236}">
                <a16:creationId xmlns:a16="http://schemas.microsoft.com/office/drawing/2014/main" id="{22549C37-5F47-124E-B3C7-A07973FAE3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1" name="Rectangle 111">
            <a:extLst>
              <a:ext uri="{FF2B5EF4-FFF2-40B4-BE49-F238E27FC236}">
                <a16:creationId xmlns:a16="http://schemas.microsoft.com/office/drawing/2014/main" id="{72EABE12-F909-3B4E-B209-7517BDE184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2" name="Rectangle 112">
            <a:extLst>
              <a:ext uri="{FF2B5EF4-FFF2-40B4-BE49-F238E27FC236}">
                <a16:creationId xmlns:a16="http://schemas.microsoft.com/office/drawing/2014/main" id="{757D34AD-AE3D-FE48-A5CC-C292A208D4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3" name="Rectangle 113">
            <a:extLst>
              <a:ext uri="{FF2B5EF4-FFF2-40B4-BE49-F238E27FC236}">
                <a16:creationId xmlns:a16="http://schemas.microsoft.com/office/drawing/2014/main" id="{DDA17BDD-E088-E544-9210-DD07C9394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4" name="Rectangle 114">
            <a:extLst>
              <a:ext uri="{FF2B5EF4-FFF2-40B4-BE49-F238E27FC236}">
                <a16:creationId xmlns:a16="http://schemas.microsoft.com/office/drawing/2014/main" id="{48FAF162-2E7B-AF45-BDDC-A074EC77C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1695" name="Title 1">
            <a:extLst>
              <a:ext uri="{FF2B5EF4-FFF2-40B4-BE49-F238E27FC236}">
                <a16:creationId xmlns:a16="http://schemas.microsoft.com/office/drawing/2014/main" id="{3BD15C3C-EFC8-C548-AEAA-03569E5E4B56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1696" name="Rectangle 12">
            <a:extLst>
              <a:ext uri="{FF2B5EF4-FFF2-40B4-BE49-F238E27FC236}">
                <a16:creationId xmlns:a16="http://schemas.microsoft.com/office/drawing/2014/main" id="{6D7BE864-A5AB-8140-A371-1F68F9000D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7" name="Rectangle 12">
            <a:extLst>
              <a:ext uri="{FF2B5EF4-FFF2-40B4-BE49-F238E27FC236}">
                <a16:creationId xmlns:a16="http://schemas.microsoft.com/office/drawing/2014/main" id="{679E929E-2481-1940-9B35-5325757452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8" name="Rectangle 12">
            <a:extLst>
              <a:ext uri="{FF2B5EF4-FFF2-40B4-BE49-F238E27FC236}">
                <a16:creationId xmlns:a16="http://schemas.microsoft.com/office/drawing/2014/main" id="{0F8190C7-8BD7-A043-AE4D-C82BC303D9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699" name="Rectangle 12">
            <a:extLst>
              <a:ext uri="{FF2B5EF4-FFF2-40B4-BE49-F238E27FC236}">
                <a16:creationId xmlns:a16="http://schemas.microsoft.com/office/drawing/2014/main" id="{32F6A113-3A0B-EC4A-9EBB-D9974AD10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1700" name="TextBox 5">
            <a:extLst>
              <a:ext uri="{FF2B5EF4-FFF2-40B4-BE49-F238E27FC236}">
                <a16:creationId xmlns:a16="http://schemas.microsoft.com/office/drawing/2014/main" id="{B441DF2A-4823-064C-9CF5-3157CD5614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0" y="6248401"/>
            <a:ext cx="45085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Include the carry bits: 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4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3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2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1</a:t>
            </a:r>
            <a:r>
              <a:rPr lang="en-US" altLang="en-US" b="0">
                <a:solidFill>
                  <a:srgbClr val="008000"/>
                </a:solidFill>
                <a:latin typeface="Times" pitchFamily="2" charset="0"/>
              </a:rPr>
              <a:t> c</a:t>
            </a:r>
            <a:r>
              <a:rPr lang="en-US" altLang="en-US" b="0" baseline="-25000">
                <a:solidFill>
                  <a:srgbClr val="008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1701" name="Rectangle 1">
            <a:extLst>
              <a:ext uri="{FF2B5EF4-FFF2-40B4-BE49-F238E27FC236}">
                <a16:creationId xmlns:a16="http://schemas.microsoft.com/office/drawing/2014/main" id="{A80C66D7-A7EC-574C-8665-4D5D883005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1" y="6248401"/>
            <a:ext cx="684213" cy="531813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2" name="Rectangle 86">
            <a:extLst>
              <a:ext uri="{FF2B5EF4-FFF2-40B4-BE49-F238E27FC236}">
                <a16:creationId xmlns:a16="http://schemas.microsoft.com/office/drawing/2014/main" id="{A07F02C5-8CED-D54F-9F86-1D7F460741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3" name="Rectangle 87">
            <a:extLst>
              <a:ext uri="{FF2B5EF4-FFF2-40B4-BE49-F238E27FC236}">
                <a16:creationId xmlns:a16="http://schemas.microsoft.com/office/drawing/2014/main" id="{B7867D56-57EB-164B-A448-0904869FF9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4" name="Rectangle 88">
            <a:extLst>
              <a:ext uri="{FF2B5EF4-FFF2-40B4-BE49-F238E27FC236}">
                <a16:creationId xmlns:a16="http://schemas.microsoft.com/office/drawing/2014/main" id="{2EA79A56-79E0-C74A-BA17-D2F784AA3F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1705" name="Rectangle 89">
            <a:extLst>
              <a:ext uri="{FF2B5EF4-FFF2-40B4-BE49-F238E27FC236}">
                <a16:creationId xmlns:a16="http://schemas.microsoft.com/office/drawing/2014/main" id="{9C569458-4442-F84C-85EE-E14A63534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1706" name="Group 90">
            <a:extLst>
              <a:ext uri="{FF2B5EF4-FFF2-40B4-BE49-F238E27FC236}">
                <a16:creationId xmlns:a16="http://schemas.microsoft.com/office/drawing/2014/main" id="{6010B117-1256-7745-BDCB-8718086DBF17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1734" name="Rectangle 55">
              <a:extLst>
                <a:ext uri="{FF2B5EF4-FFF2-40B4-BE49-F238E27FC236}">
                  <a16:creationId xmlns:a16="http://schemas.microsoft.com/office/drawing/2014/main" id="{8219662C-22E8-B445-BD16-4B0BC0F34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5" name="Rectangle 56">
              <a:extLst>
                <a:ext uri="{FF2B5EF4-FFF2-40B4-BE49-F238E27FC236}">
                  <a16:creationId xmlns:a16="http://schemas.microsoft.com/office/drawing/2014/main" id="{B0649A17-0D57-A54F-B62D-028280FA0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6" name="Rectangle 57">
              <a:extLst>
                <a:ext uri="{FF2B5EF4-FFF2-40B4-BE49-F238E27FC236}">
                  <a16:creationId xmlns:a16="http://schemas.microsoft.com/office/drawing/2014/main" id="{86FAA869-51F6-2545-BBA1-89FAC98DC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7" name="Rectangle 58">
              <a:extLst>
                <a:ext uri="{FF2B5EF4-FFF2-40B4-BE49-F238E27FC236}">
                  <a16:creationId xmlns:a16="http://schemas.microsoft.com/office/drawing/2014/main" id="{128B23C3-CDB8-3A4F-8743-3EBFA07156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8" name="Rectangle 59">
              <a:extLst>
                <a:ext uri="{FF2B5EF4-FFF2-40B4-BE49-F238E27FC236}">
                  <a16:creationId xmlns:a16="http://schemas.microsoft.com/office/drawing/2014/main" id="{B23D3BCB-7E3D-D442-A892-035C1319C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9" name="Rectangle 60">
              <a:extLst>
                <a:ext uri="{FF2B5EF4-FFF2-40B4-BE49-F238E27FC236}">
                  <a16:creationId xmlns:a16="http://schemas.microsoft.com/office/drawing/2014/main" id="{4006CB83-5A92-D544-9249-216146B12C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40" name="Rectangle 61">
              <a:extLst>
                <a:ext uri="{FF2B5EF4-FFF2-40B4-BE49-F238E27FC236}">
                  <a16:creationId xmlns:a16="http://schemas.microsoft.com/office/drawing/2014/main" id="{6667AD87-832A-7946-9F60-1F46A504C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41" name="Rectangle 62">
              <a:extLst>
                <a:ext uri="{FF2B5EF4-FFF2-40B4-BE49-F238E27FC236}">
                  <a16:creationId xmlns:a16="http://schemas.microsoft.com/office/drawing/2014/main" id="{B80AA7A4-AE59-584A-9C7E-4DA6AEE98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7" name="Group 99">
            <a:extLst>
              <a:ext uri="{FF2B5EF4-FFF2-40B4-BE49-F238E27FC236}">
                <a16:creationId xmlns:a16="http://schemas.microsoft.com/office/drawing/2014/main" id="{435F9BA7-D565-5B4E-BF03-F53B0F8BAC9D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1726" name="Rectangle 71">
              <a:extLst>
                <a:ext uri="{FF2B5EF4-FFF2-40B4-BE49-F238E27FC236}">
                  <a16:creationId xmlns:a16="http://schemas.microsoft.com/office/drawing/2014/main" id="{E6271557-5C3A-F14A-AECE-67B7B244C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7" name="Rectangle 72">
              <a:extLst>
                <a:ext uri="{FF2B5EF4-FFF2-40B4-BE49-F238E27FC236}">
                  <a16:creationId xmlns:a16="http://schemas.microsoft.com/office/drawing/2014/main" id="{6B1D3BD9-674B-6142-B76C-9F8DB9752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8" name="Rectangle 73">
              <a:extLst>
                <a:ext uri="{FF2B5EF4-FFF2-40B4-BE49-F238E27FC236}">
                  <a16:creationId xmlns:a16="http://schemas.microsoft.com/office/drawing/2014/main" id="{060C954B-8009-6D48-9B05-EC9305253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9" name="Rectangle 74">
              <a:extLst>
                <a:ext uri="{FF2B5EF4-FFF2-40B4-BE49-F238E27FC236}">
                  <a16:creationId xmlns:a16="http://schemas.microsoft.com/office/drawing/2014/main" id="{EBB7B434-CD85-1A4F-BA65-1F14655E7F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0" name="Rectangle 75">
              <a:extLst>
                <a:ext uri="{FF2B5EF4-FFF2-40B4-BE49-F238E27FC236}">
                  <a16:creationId xmlns:a16="http://schemas.microsoft.com/office/drawing/2014/main" id="{874A1935-1FF6-4E4B-B26B-57870D03FC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1" name="Rectangle 76">
              <a:extLst>
                <a:ext uri="{FF2B5EF4-FFF2-40B4-BE49-F238E27FC236}">
                  <a16:creationId xmlns:a16="http://schemas.microsoft.com/office/drawing/2014/main" id="{581FE561-E7F9-E746-8B42-9C18222BA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2" name="Rectangle 77">
              <a:extLst>
                <a:ext uri="{FF2B5EF4-FFF2-40B4-BE49-F238E27FC236}">
                  <a16:creationId xmlns:a16="http://schemas.microsoft.com/office/drawing/2014/main" id="{77335304-BA59-C94B-BAEB-A853910AE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33" name="Rectangle 78">
              <a:extLst>
                <a:ext uri="{FF2B5EF4-FFF2-40B4-BE49-F238E27FC236}">
                  <a16:creationId xmlns:a16="http://schemas.microsoft.com/office/drawing/2014/main" id="{9C292C81-9A81-4348-A659-8161A1FBA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8" name="Group 108">
            <a:extLst>
              <a:ext uri="{FF2B5EF4-FFF2-40B4-BE49-F238E27FC236}">
                <a16:creationId xmlns:a16="http://schemas.microsoft.com/office/drawing/2014/main" id="{CAB7126C-82F2-3844-9973-2D02D0F402AA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1718" name="Rectangle 63">
              <a:extLst>
                <a:ext uri="{FF2B5EF4-FFF2-40B4-BE49-F238E27FC236}">
                  <a16:creationId xmlns:a16="http://schemas.microsoft.com/office/drawing/2014/main" id="{8441D544-352F-144A-B966-DAB4AFE8B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9" name="Rectangle 64">
              <a:extLst>
                <a:ext uri="{FF2B5EF4-FFF2-40B4-BE49-F238E27FC236}">
                  <a16:creationId xmlns:a16="http://schemas.microsoft.com/office/drawing/2014/main" id="{770D1AB5-0C59-FE4B-8F13-27F62E771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0" name="Rectangle 65">
              <a:extLst>
                <a:ext uri="{FF2B5EF4-FFF2-40B4-BE49-F238E27FC236}">
                  <a16:creationId xmlns:a16="http://schemas.microsoft.com/office/drawing/2014/main" id="{A069BFE8-91F8-B943-A690-A89DEC974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1" name="Rectangle 66">
              <a:extLst>
                <a:ext uri="{FF2B5EF4-FFF2-40B4-BE49-F238E27FC236}">
                  <a16:creationId xmlns:a16="http://schemas.microsoft.com/office/drawing/2014/main" id="{1C9D6DDD-B46B-8748-AA51-0B0CF5E9F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2" name="Rectangle 67">
              <a:extLst>
                <a:ext uri="{FF2B5EF4-FFF2-40B4-BE49-F238E27FC236}">
                  <a16:creationId xmlns:a16="http://schemas.microsoft.com/office/drawing/2014/main" id="{05C056E8-BCC4-E347-938B-23BC61DB1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3" name="Rectangle 68">
              <a:extLst>
                <a:ext uri="{FF2B5EF4-FFF2-40B4-BE49-F238E27FC236}">
                  <a16:creationId xmlns:a16="http://schemas.microsoft.com/office/drawing/2014/main" id="{521D286C-2649-DC45-BF95-F05FD66E9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4" name="Rectangle 69">
              <a:extLst>
                <a:ext uri="{FF2B5EF4-FFF2-40B4-BE49-F238E27FC236}">
                  <a16:creationId xmlns:a16="http://schemas.microsoft.com/office/drawing/2014/main" id="{49BDBF90-549A-EA4E-B09F-91220E5641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25" name="Rectangle 70">
              <a:extLst>
                <a:ext uri="{FF2B5EF4-FFF2-40B4-BE49-F238E27FC236}">
                  <a16:creationId xmlns:a16="http://schemas.microsoft.com/office/drawing/2014/main" id="{ED8C10E8-FC8F-B948-BE05-18DCA6D277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1709" name="Group 121">
            <a:extLst>
              <a:ext uri="{FF2B5EF4-FFF2-40B4-BE49-F238E27FC236}">
                <a16:creationId xmlns:a16="http://schemas.microsoft.com/office/drawing/2014/main" id="{58C31FBB-D08A-894B-A324-83DCE68BB1C2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1710" name="Rectangle 79">
              <a:extLst>
                <a:ext uri="{FF2B5EF4-FFF2-40B4-BE49-F238E27FC236}">
                  <a16:creationId xmlns:a16="http://schemas.microsoft.com/office/drawing/2014/main" id="{A979B5EF-AF8A-434B-8BCD-20B8507D94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1" name="Rectangle 80">
              <a:extLst>
                <a:ext uri="{FF2B5EF4-FFF2-40B4-BE49-F238E27FC236}">
                  <a16:creationId xmlns:a16="http://schemas.microsoft.com/office/drawing/2014/main" id="{539267BF-A79A-0846-95F8-BBF1CA1D4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2" name="Rectangle 81">
              <a:extLst>
                <a:ext uri="{FF2B5EF4-FFF2-40B4-BE49-F238E27FC236}">
                  <a16:creationId xmlns:a16="http://schemas.microsoft.com/office/drawing/2014/main" id="{19DBC2BE-9292-F344-AFC1-29B5BEE30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3" name="Rectangle 82">
              <a:extLst>
                <a:ext uri="{FF2B5EF4-FFF2-40B4-BE49-F238E27FC236}">
                  <a16:creationId xmlns:a16="http://schemas.microsoft.com/office/drawing/2014/main" id="{729A9AA4-8B3F-5743-AB8B-39C65D6BC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4" name="Rectangle 83">
              <a:extLst>
                <a:ext uri="{FF2B5EF4-FFF2-40B4-BE49-F238E27FC236}">
                  <a16:creationId xmlns:a16="http://schemas.microsoft.com/office/drawing/2014/main" id="{59D3B18B-6FE9-A54F-AA49-C2B6BC8AA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5" name="Rectangle 84">
              <a:extLst>
                <a:ext uri="{FF2B5EF4-FFF2-40B4-BE49-F238E27FC236}">
                  <a16:creationId xmlns:a16="http://schemas.microsoft.com/office/drawing/2014/main" id="{E7F4DEC6-AE64-0448-B576-320860A19F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6" name="Rectangle 85">
              <a:extLst>
                <a:ext uri="{FF2B5EF4-FFF2-40B4-BE49-F238E27FC236}">
                  <a16:creationId xmlns:a16="http://schemas.microsoft.com/office/drawing/2014/main" id="{F4D00F13-70F3-AB4F-AC00-BDADFD7B0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1717" name="Rectangle 86">
              <a:extLst>
                <a:ext uri="{FF2B5EF4-FFF2-40B4-BE49-F238E27FC236}">
                  <a16:creationId xmlns:a16="http://schemas.microsoft.com/office/drawing/2014/main" id="{9299B26D-FF3B-F645-BC83-F4A5CBEA3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1’s Complement</a:t>
            </a:r>
          </a:p>
        </p:txBody>
      </p:sp>
    </p:spTree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Rectangle 5">
            <a:extLst>
              <a:ext uri="{FF2B5EF4-FFF2-40B4-BE49-F238E27FC236}">
                <a16:creationId xmlns:a16="http://schemas.microsoft.com/office/drawing/2014/main" id="{5BC80B93-A30C-0541-B358-727422BC93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2" name="Rectangle 6">
            <a:extLst>
              <a:ext uri="{FF2B5EF4-FFF2-40B4-BE49-F238E27FC236}">
                <a16:creationId xmlns:a16="http://schemas.microsoft.com/office/drawing/2014/main" id="{516124CB-139F-864F-B6A6-321D52D6E4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3" name="Rectangle 7">
            <a:extLst>
              <a:ext uri="{FF2B5EF4-FFF2-40B4-BE49-F238E27FC236}">
                <a16:creationId xmlns:a16="http://schemas.microsoft.com/office/drawing/2014/main" id="{D9A8FEC5-9C48-9044-82C3-5E8687BD92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4" name="Rectangle 8">
            <a:extLst>
              <a:ext uri="{FF2B5EF4-FFF2-40B4-BE49-F238E27FC236}">
                <a16:creationId xmlns:a16="http://schemas.microsoft.com/office/drawing/2014/main" id="{28BAC64D-39E1-954A-8746-5C447F810C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5" name="Line 9">
            <a:extLst>
              <a:ext uri="{FF2B5EF4-FFF2-40B4-BE49-F238E27FC236}">
                <a16:creationId xmlns:a16="http://schemas.microsoft.com/office/drawing/2014/main" id="{09338F00-E5BA-7345-8699-E2EE6B4307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46" name="Rectangle 10">
            <a:extLst>
              <a:ext uri="{FF2B5EF4-FFF2-40B4-BE49-F238E27FC236}">
                <a16:creationId xmlns:a16="http://schemas.microsoft.com/office/drawing/2014/main" id="{65831B9A-DE40-3F4A-A4AF-D279571D0A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7" name="Rectangle 11">
            <a:extLst>
              <a:ext uri="{FF2B5EF4-FFF2-40B4-BE49-F238E27FC236}">
                <a16:creationId xmlns:a16="http://schemas.microsoft.com/office/drawing/2014/main" id="{491DB600-5C77-194E-B877-AACC079DEA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8" name="Rectangle 12">
            <a:extLst>
              <a:ext uri="{FF2B5EF4-FFF2-40B4-BE49-F238E27FC236}">
                <a16:creationId xmlns:a16="http://schemas.microsoft.com/office/drawing/2014/main" id="{21AD39A7-1E4B-0B45-9EDD-A75F51522C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49" name="Line 13">
            <a:extLst>
              <a:ext uri="{FF2B5EF4-FFF2-40B4-BE49-F238E27FC236}">
                <a16:creationId xmlns:a16="http://schemas.microsoft.com/office/drawing/2014/main" id="{9568DB6E-6932-FC4E-9956-EC474B3D923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50" name="Line 14">
            <a:extLst>
              <a:ext uri="{FF2B5EF4-FFF2-40B4-BE49-F238E27FC236}">
                <a16:creationId xmlns:a16="http://schemas.microsoft.com/office/drawing/2014/main" id="{5188507A-4E3E-9E41-8E9A-5A851FCE620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51" name="Rectangle 15">
            <a:extLst>
              <a:ext uri="{FF2B5EF4-FFF2-40B4-BE49-F238E27FC236}">
                <a16:creationId xmlns:a16="http://schemas.microsoft.com/office/drawing/2014/main" id="{077407A6-2963-0F48-95E6-BA8EBA2AB7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2" name="Rectangle 16">
            <a:extLst>
              <a:ext uri="{FF2B5EF4-FFF2-40B4-BE49-F238E27FC236}">
                <a16:creationId xmlns:a16="http://schemas.microsoft.com/office/drawing/2014/main" id="{C1D69888-7E31-3049-A4F7-23BA57FC9B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3" name="Rectangle 17">
            <a:extLst>
              <a:ext uri="{FF2B5EF4-FFF2-40B4-BE49-F238E27FC236}">
                <a16:creationId xmlns:a16="http://schemas.microsoft.com/office/drawing/2014/main" id="{134755D1-BE3C-D347-ADC6-CBE3D547BC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4" name="Rectangle 18">
            <a:extLst>
              <a:ext uri="{FF2B5EF4-FFF2-40B4-BE49-F238E27FC236}">
                <a16:creationId xmlns:a16="http://schemas.microsoft.com/office/drawing/2014/main" id="{74081CA5-4C4C-D14E-8211-D623A113CF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5" name="Rectangle 19">
            <a:extLst>
              <a:ext uri="{FF2B5EF4-FFF2-40B4-BE49-F238E27FC236}">
                <a16:creationId xmlns:a16="http://schemas.microsoft.com/office/drawing/2014/main" id="{B859E517-F07F-0241-A566-4CC79B47D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6" name="Rectangle 20">
            <a:extLst>
              <a:ext uri="{FF2B5EF4-FFF2-40B4-BE49-F238E27FC236}">
                <a16:creationId xmlns:a16="http://schemas.microsoft.com/office/drawing/2014/main" id="{5BF29606-4555-8D4C-8BBA-16EB09EAD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7" name="Rectangle 21">
            <a:extLst>
              <a:ext uri="{FF2B5EF4-FFF2-40B4-BE49-F238E27FC236}">
                <a16:creationId xmlns:a16="http://schemas.microsoft.com/office/drawing/2014/main" id="{60402EC0-75B8-A745-BBAB-4A7A31BBAE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8" name="Rectangle 22">
            <a:extLst>
              <a:ext uri="{FF2B5EF4-FFF2-40B4-BE49-F238E27FC236}">
                <a16:creationId xmlns:a16="http://schemas.microsoft.com/office/drawing/2014/main" id="{34FEE23D-06ED-F344-A304-530001996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59" name="Rectangle 23">
            <a:extLst>
              <a:ext uri="{FF2B5EF4-FFF2-40B4-BE49-F238E27FC236}">
                <a16:creationId xmlns:a16="http://schemas.microsoft.com/office/drawing/2014/main" id="{F5E6C142-CF12-FF4F-967F-83A04C011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0" name="Rectangle 24">
            <a:extLst>
              <a:ext uri="{FF2B5EF4-FFF2-40B4-BE49-F238E27FC236}">
                <a16:creationId xmlns:a16="http://schemas.microsoft.com/office/drawing/2014/main" id="{36B9DD05-60FC-8547-92FF-C4ACF7EB8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1" name="Rectangle 25">
            <a:extLst>
              <a:ext uri="{FF2B5EF4-FFF2-40B4-BE49-F238E27FC236}">
                <a16:creationId xmlns:a16="http://schemas.microsoft.com/office/drawing/2014/main" id="{9FF29FD2-2AB6-8F49-809F-634F0D676E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2" name="Rectangle 26">
            <a:extLst>
              <a:ext uri="{FF2B5EF4-FFF2-40B4-BE49-F238E27FC236}">
                <a16:creationId xmlns:a16="http://schemas.microsoft.com/office/drawing/2014/main" id="{2B9D38F4-D033-694B-9E2F-B3FB3E5E9C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3" name="Rectangle 27">
            <a:extLst>
              <a:ext uri="{FF2B5EF4-FFF2-40B4-BE49-F238E27FC236}">
                <a16:creationId xmlns:a16="http://schemas.microsoft.com/office/drawing/2014/main" id="{F16B01C7-B730-CE4E-8A3C-C79A88E94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4" name="Rectangle 28">
            <a:extLst>
              <a:ext uri="{FF2B5EF4-FFF2-40B4-BE49-F238E27FC236}">
                <a16:creationId xmlns:a16="http://schemas.microsoft.com/office/drawing/2014/main" id="{CF02203E-0C23-134C-9FCC-B9023083C0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5" name="Rectangle 29">
            <a:extLst>
              <a:ext uri="{FF2B5EF4-FFF2-40B4-BE49-F238E27FC236}">
                <a16:creationId xmlns:a16="http://schemas.microsoft.com/office/drawing/2014/main" id="{CC8D1177-822F-D942-A346-78B3ACCFBB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6" name="Rectangle 30">
            <a:extLst>
              <a:ext uri="{FF2B5EF4-FFF2-40B4-BE49-F238E27FC236}">
                <a16:creationId xmlns:a16="http://schemas.microsoft.com/office/drawing/2014/main" id="{AAAAB87B-8735-7745-9511-F71128C242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7" name="Rectangle 31">
            <a:extLst>
              <a:ext uri="{FF2B5EF4-FFF2-40B4-BE49-F238E27FC236}">
                <a16:creationId xmlns:a16="http://schemas.microsoft.com/office/drawing/2014/main" id="{4433E76B-B537-EC44-9B8F-379E21632D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8" name="Rectangle 32">
            <a:extLst>
              <a:ext uri="{FF2B5EF4-FFF2-40B4-BE49-F238E27FC236}">
                <a16:creationId xmlns:a16="http://schemas.microsoft.com/office/drawing/2014/main" id="{C71EBD30-E16C-C24C-91A3-671026D7B06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69" name="Line 33">
            <a:extLst>
              <a:ext uri="{FF2B5EF4-FFF2-40B4-BE49-F238E27FC236}">
                <a16:creationId xmlns:a16="http://schemas.microsoft.com/office/drawing/2014/main" id="{DF8703C7-9C7C-8D41-8E9E-10398D12FE3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0" name="Rectangle 34">
            <a:extLst>
              <a:ext uri="{FF2B5EF4-FFF2-40B4-BE49-F238E27FC236}">
                <a16:creationId xmlns:a16="http://schemas.microsoft.com/office/drawing/2014/main" id="{16941584-3562-5F41-8760-301922239D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1" name="Rectangle 35">
            <a:extLst>
              <a:ext uri="{FF2B5EF4-FFF2-40B4-BE49-F238E27FC236}">
                <a16:creationId xmlns:a16="http://schemas.microsoft.com/office/drawing/2014/main" id="{61D5C8DB-C263-3F40-A246-341A9711DA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2" name="Rectangle 36">
            <a:extLst>
              <a:ext uri="{FF2B5EF4-FFF2-40B4-BE49-F238E27FC236}">
                <a16:creationId xmlns:a16="http://schemas.microsoft.com/office/drawing/2014/main" id="{4F96066B-3FE6-6C4D-B055-B10D8C2CC9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3" name="Line 37">
            <a:extLst>
              <a:ext uri="{FF2B5EF4-FFF2-40B4-BE49-F238E27FC236}">
                <a16:creationId xmlns:a16="http://schemas.microsoft.com/office/drawing/2014/main" id="{96E63B49-E194-2940-A233-8E402037E920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4" name="Line 38">
            <a:extLst>
              <a:ext uri="{FF2B5EF4-FFF2-40B4-BE49-F238E27FC236}">
                <a16:creationId xmlns:a16="http://schemas.microsoft.com/office/drawing/2014/main" id="{C8D09086-7CEA-094B-A52A-2AA1FDEBC48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675" name="Rectangle 39">
            <a:extLst>
              <a:ext uri="{FF2B5EF4-FFF2-40B4-BE49-F238E27FC236}">
                <a16:creationId xmlns:a16="http://schemas.microsoft.com/office/drawing/2014/main" id="{76A4E861-2A9F-7244-B9F3-E7FFF83A7D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6" name="Rectangle 40">
            <a:extLst>
              <a:ext uri="{FF2B5EF4-FFF2-40B4-BE49-F238E27FC236}">
                <a16:creationId xmlns:a16="http://schemas.microsoft.com/office/drawing/2014/main" id="{C8BA46CB-01FE-F94C-BF09-5ECC2D94B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7" name="Rectangle 41">
            <a:extLst>
              <a:ext uri="{FF2B5EF4-FFF2-40B4-BE49-F238E27FC236}">
                <a16:creationId xmlns:a16="http://schemas.microsoft.com/office/drawing/2014/main" id="{D20786F7-12FC-A74C-8C59-781B22180D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8" name="Rectangle 42">
            <a:extLst>
              <a:ext uri="{FF2B5EF4-FFF2-40B4-BE49-F238E27FC236}">
                <a16:creationId xmlns:a16="http://schemas.microsoft.com/office/drawing/2014/main" id="{8DC72D4C-3326-0144-983A-7795CDC4F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79" name="Rectangle 43">
            <a:extLst>
              <a:ext uri="{FF2B5EF4-FFF2-40B4-BE49-F238E27FC236}">
                <a16:creationId xmlns:a16="http://schemas.microsoft.com/office/drawing/2014/main" id="{68D845B9-F2B9-BE4E-81AA-8BB468B9BA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0" name="Rectangle 44">
            <a:extLst>
              <a:ext uri="{FF2B5EF4-FFF2-40B4-BE49-F238E27FC236}">
                <a16:creationId xmlns:a16="http://schemas.microsoft.com/office/drawing/2014/main" id="{E42A74ED-5F6C-C345-857F-AD06E7FA84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1" name="Rectangle 45">
            <a:extLst>
              <a:ext uri="{FF2B5EF4-FFF2-40B4-BE49-F238E27FC236}">
                <a16:creationId xmlns:a16="http://schemas.microsoft.com/office/drawing/2014/main" id="{77A1413B-6437-3641-A360-F2BE29AAFE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2" name="Rectangle 46">
            <a:extLst>
              <a:ext uri="{FF2B5EF4-FFF2-40B4-BE49-F238E27FC236}">
                <a16:creationId xmlns:a16="http://schemas.microsoft.com/office/drawing/2014/main" id="{CE0EF94F-138C-7741-AE8C-55B0C62F83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3" name="Rectangle 47">
            <a:extLst>
              <a:ext uri="{FF2B5EF4-FFF2-40B4-BE49-F238E27FC236}">
                <a16:creationId xmlns:a16="http://schemas.microsoft.com/office/drawing/2014/main" id="{9AE375E8-407B-C443-A00A-99E90BA967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4" name="Rectangle 48">
            <a:extLst>
              <a:ext uri="{FF2B5EF4-FFF2-40B4-BE49-F238E27FC236}">
                <a16:creationId xmlns:a16="http://schemas.microsoft.com/office/drawing/2014/main" id="{31B4AC15-4E87-BF46-ABD1-7EDF687A77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5" name="Rectangle 49">
            <a:extLst>
              <a:ext uri="{FF2B5EF4-FFF2-40B4-BE49-F238E27FC236}">
                <a16:creationId xmlns:a16="http://schemas.microsoft.com/office/drawing/2014/main" id="{18D5BC8E-BBA4-CE48-9A94-5730B8305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6" name="Rectangle 50">
            <a:extLst>
              <a:ext uri="{FF2B5EF4-FFF2-40B4-BE49-F238E27FC236}">
                <a16:creationId xmlns:a16="http://schemas.microsoft.com/office/drawing/2014/main" id="{830CF018-0F28-8D4E-A7BB-114929C711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7" name="Rectangle 51">
            <a:extLst>
              <a:ext uri="{FF2B5EF4-FFF2-40B4-BE49-F238E27FC236}">
                <a16:creationId xmlns:a16="http://schemas.microsoft.com/office/drawing/2014/main" id="{010453CE-5EB8-AC49-8F1F-9C47B1C09B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8" name="Rectangle 52">
            <a:extLst>
              <a:ext uri="{FF2B5EF4-FFF2-40B4-BE49-F238E27FC236}">
                <a16:creationId xmlns:a16="http://schemas.microsoft.com/office/drawing/2014/main" id="{9D34CF67-D9CB-9C49-A610-2A3B0EEE31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89" name="Rectangle 53">
            <a:extLst>
              <a:ext uri="{FF2B5EF4-FFF2-40B4-BE49-F238E27FC236}">
                <a16:creationId xmlns:a16="http://schemas.microsoft.com/office/drawing/2014/main" id="{25767949-90EC-3345-82D0-9F34710EBA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0" name="Rectangle 54">
            <a:extLst>
              <a:ext uri="{FF2B5EF4-FFF2-40B4-BE49-F238E27FC236}">
                <a16:creationId xmlns:a16="http://schemas.microsoft.com/office/drawing/2014/main" id="{1CA01FA2-5F5D-714E-9F20-B82201E500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1" name="Rectangle 87">
            <a:extLst>
              <a:ext uri="{FF2B5EF4-FFF2-40B4-BE49-F238E27FC236}">
                <a16:creationId xmlns:a16="http://schemas.microsoft.com/office/drawing/2014/main" id="{09CB0A59-976B-244A-A94C-7196D22BA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2" name="Rectangle 88">
            <a:extLst>
              <a:ext uri="{FF2B5EF4-FFF2-40B4-BE49-F238E27FC236}">
                <a16:creationId xmlns:a16="http://schemas.microsoft.com/office/drawing/2014/main" id="{F1116B14-D57A-7047-B3C7-4A5A0257DF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3" name="Rectangle 89">
            <a:extLst>
              <a:ext uri="{FF2B5EF4-FFF2-40B4-BE49-F238E27FC236}">
                <a16:creationId xmlns:a16="http://schemas.microsoft.com/office/drawing/2014/main" id="{22FD7851-5FC7-5242-AABE-237CB86991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4" name="Rectangle 90">
            <a:extLst>
              <a:ext uri="{FF2B5EF4-FFF2-40B4-BE49-F238E27FC236}">
                <a16:creationId xmlns:a16="http://schemas.microsoft.com/office/drawing/2014/main" id="{AF9F31BE-91A8-6243-B058-0C70FD0256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5" name="Rectangle 91">
            <a:extLst>
              <a:ext uri="{FF2B5EF4-FFF2-40B4-BE49-F238E27FC236}">
                <a16:creationId xmlns:a16="http://schemas.microsoft.com/office/drawing/2014/main" id="{B1D226E0-1C7F-1C42-8584-5A3EE9310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6" name="Rectangle 92">
            <a:extLst>
              <a:ext uri="{FF2B5EF4-FFF2-40B4-BE49-F238E27FC236}">
                <a16:creationId xmlns:a16="http://schemas.microsoft.com/office/drawing/2014/main" id="{208D4DB4-A345-9A41-96B3-3322204228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7" name="Rectangle 93">
            <a:extLst>
              <a:ext uri="{FF2B5EF4-FFF2-40B4-BE49-F238E27FC236}">
                <a16:creationId xmlns:a16="http://schemas.microsoft.com/office/drawing/2014/main" id="{A058BC64-6BAA-FA43-812D-D02B2F9E81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8" name="Rectangle 94">
            <a:extLst>
              <a:ext uri="{FF2B5EF4-FFF2-40B4-BE49-F238E27FC236}">
                <a16:creationId xmlns:a16="http://schemas.microsoft.com/office/drawing/2014/main" id="{1FE9E470-8148-EC46-87F2-28B5FB55EE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699" name="Rectangle 95">
            <a:extLst>
              <a:ext uri="{FF2B5EF4-FFF2-40B4-BE49-F238E27FC236}">
                <a16:creationId xmlns:a16="http://schemas.microsoft.com/office/drawing/2014/main" id="{3343A6D5-EE17-DE47-BA64-8A5AB70709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0" name="Rectangle 96">
            <a:extLst>
              <a:ext uri="{FF2B5EF4-FFF2-40B4-BE49-F238E27FC236}">
                <a16:creationId xmlns:a16="http://schemas.microsoft.com/office/drawing/2014/main" id="{0F9F2D09-1EF2-0B45-B558-C394A99127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1" name="Rectangle 97">
            <a:extLst>
              <a:ext uri="{FF2B5EF4-FFF2-40B4-BE49-F238E27FC236}">
                <a16:creationId xmlns:a16="http://schemas.microsoft.com/office/drawing/2014/main" id="{D31E1617-34E6-6D4D-974F-4F44F71E78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2" name="Line 98">
            <a:extLst>
              <a:ext uri="{FF2B5EF4-FFF2-40B4-BE49-F238E27FC236}">
                <a16:creationId xmlns:a16="http://schemas.microsoft.com/office/drawing/2014/main" id="{E93C0386-A7D5-5246-9DFE-BFACA1511E1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03" name="Rectangle 99">
            <a:extLst>
              <a:ext uri="{FF2B5EF4-FFF2-40B4-BE49-F238E27FC236}">
                <a16:creationId xmlns:a16="http://schemas.microsoft.com/office/drawing/2014/main" id="{C9373F72-0DBD-0F4D-8ECE-F8199594EB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4" name="Rectangle 100">
            <a:extLst>
              <a:ext uri="{FF2B5EF4-FFF2-40B4-BE49-F238E27FC236}">
                <a16:creationId xmlns:a16="http://schemas.microsoft.com/office/drawing/2014/main" id="{717CE502-D5E7-2040-9427-719C9249E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5" name="Rectangle 101">
            <a:extLst>
              <a:ext uri="{FF2B5EF4-FFF2-40B4-BE49-F238E27FC236}">
                <a16:creationId xmlns:a16="http://schemas.microsoft.com/office/drawing/2014/main" id="{AD96A711-05EE-1F45-A07C-7F762055EA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6" name="Rectangle 102">
            <a:extLst>
              <a:ext uri="{FF2B5EF4-FFF2-40B4-BE49-F238E27FC236}">
                <a16:creationId xmlns:a16="http://schemas.microsoft.com/office/drawing/2014/main" id="{1955DDAD-F2B9-9D45-87A0-CDDC72CD2B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7" name="Rectangle 103">
            <a:extLst>
              <a:ext uri="{FF2B5EF4-FFF2-40B4-BE49-F238E27FC236}">
                <a16:creationId xmlns:a16="http://schemas.microsoft.com/office/drawing/2014/main" id="{D532C1EF-883C-5144-972E-396D6C2960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8" name="Rectangle 104">
            <a:extLst>
              <a:ext uri="{FF2B5EF4-FFF2-40B4-BE49-F238E27FC236}">
                <a16:creationId xmlns:a16="http://schemas.microsoft.com/office/drawing/2014/main" id="{001A67E7-95BB-3D4B-9160-43D47A7C8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09" name="Rectangle 105">
            <a:extLst>
              <a:ext uri="{FF2B5EF4-FFF2-40B4-BE49-F238E27FC236}">
                <a16:creationId xmlns:a16="http://schemas.microsoft.com/office/drawing/2014/main" id="{C906FE76-39EF-2D4A-8953-CF0D3DD445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0" name="Rectangle 106">
            <a:extLst>
              <a:ext uri="{FF2B5EF4-FFF2-40B4-BE49-F238E27FC236}">
                <a16:creationId xmlns:a16="http://schemas.microsoft.com/office/drawing/2014/main" id="{4C018E79-E0F6-9B48-9BA9-594119D4C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1" name="Rectangle 107">
            <a:extLst>
              <a:ext uri="{FF2B5EF4-FFF2-40B4-BE49-F238E27FC236}">
                <a16:creationId xmlns:a16="http://schemas.microsoft.com/office/drawing/2014/main" id="{AB217FE5-5FF0-E042-B4B9-6C5EC62A19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2" name="Line 108">
            <a:extLst>
              <a:ext uri="{FF2B5EF4-FFF2-40B4-BE49-F238E27FC236}">
                <a16:creationId xmlns:a16="http://schemas.microsoft.com/office/drawing/2014/main" id="{E21E36E6-090D-254B-92F7-F5C6D967C05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2713" name="Rectangle 109">
            <a:extLst>
              <a:ext uri="{FF2B5EF4-FFF2-40B4-BE49-F238E27FC236}">
                <a16:creationId xmlns:a16="http://schemas.microsoft.com/office/drawing/2014/main" id="{E042ACAA-A8FB-3D4D-B0F3-4DC36FE341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4" name="Rectangle 110">
            <a:extLst>
              <a:ext uri="{FF2B5EF4-FFF2-40B4-BE49-F238E27FC236}">
                <a16:creationId xmlns:a16="http://schemas.microsoft.com/office/drawing/2014/main" id="{52A9F4FA-BC3A-6142-B81B-39CDE300C6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5" name="Rectangle 111">
            <a:extLst>
              <a:ext uri="{FF2B5EF4-FFF2-40B4-BE49-F238E27FC236}">
                <a16:creationId xmlns:a16="http://schemas.microsoft.com/office/drawing/2014/main" id="{A83B41D6-5A51-2D4C-86BA-2CDA278E1D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6" name="Rectangle 112">
            <a:extLst>
              <a:ext uri="{FF2B5EF4-FFF2-40B4-BE49-F238E27FC236}">
                <a16:creationId xmlns:a16="http://schemas.microsoft.com/office/drawing/2014/main" id="{87ABDA06-3C87-0C4D-B4AC-97835C63B8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7" name="Rectangle 113">
            <a:extLst>
              <a:ext uri="{FF2B5EF4-FFF2-40B4-BE49-F238E27FC236}">
                <a16:creationId xmlns:a16="http://schemas.microsoft.com/office/drawing/2014/main" id="{8872B5D8-AC52-9045-8614-9AFD8FCB31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8" name="Rectangle 114">
            <a:extLst>
              <a:ext uri="{FF2B5EF4-FFF2-40B4-BE49-F238E27FC236}">
                <a16:creationId xmlns:a16="http://schemas.microsoft.com/office/drawing/2014/main" id="{F1BB17D4-E22C-C940-B3C5-CE78B84116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2719" name="Title 1">
            <a:extLst>
              <a:ext uri="{FF2B5EF4-FFF2-40B4-BE49-F238E27FC236}">
                <a16:creationId xmlns:a16="http://schemas.microsoft.com/office/drawing/2014/main" id="{509490FB-EB9A-2543-BBE4-126F86CFD9D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2720" name="Rectangle 12">
            <a:extLst>
              <a:ext uri="{FF2B5EF4-FFF2-40B4-BE49-F238E27FC236}">
                <a16:creationId xmlns:a16="http://schemas.microsoft.com/office/drawing/2014/main" id="{492CF310-E44C-1244-B5BF-4317CABAC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1" name="Rectangle 12">
            <a:extLst>
              <a:ext uri="{FF2B5EF4-FFF2-40B4-BE49-F238E27FC236}">
                <a16:creationId xmlns:a16="http://schemas.microsoft.com/office/drawing/2014/main" id="{613D01C5-6970-0F47-8DCE-953B4E554A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2" name="Rectangle 12">
            <a:extLst>
              <a:ext uri="{FF2B5EF4-FFF2-40B4-BE49-F238E27FC236}">
                <a16:creationId xmlns:a16="http://schemas.microsoft.com/office/drawing/2014/main" id="{E77D49E5-F322-1B4A-A445-60D2277F9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3" name="Rectangle 12">
            <a:extLst>
              <a:ext uri="{FF2B5EF4-FFF2-40B4-BE49-F238E27FC236}">
                <a16:creationId xmlns:a16="http://schemas.microsoft.com/office/drawing/2014/main" id="{A2DDBE54-6573-1E43-9CAA-E36F70E6E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2724" name="TextBox 5">
            <a:extLst>
              <a:ext uri="{FF2B5EF4-FFF2-40B4-BE49-F238E27FC236}">
                <a16:creationId xmlns:a16="http://schemas.microsoft.com/office/drawing/2014/main" id="{9D298BB6-5672-5D4A-A026-DE4A4AE577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6600" y="6248401"/>
            <a:ext cx="52197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Overflow occurs only in these two cases.</a:t>
            </a:r>
            <a:endParaRPr lang="en-US" altLang="en-US" b="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12725" name="Rectangle 86">
            <a:extLst>
              <a:ext uri="{FF2B5EF4-FFF2-40B4-BE49-F238E27FC236}">
                <a16:creationId xmlns:a16="http://schemas.microsoft.com/office/drawing/2014/main" id="{6B7B7165-BA55-F141-8C13-2F362FD15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6" name="Rectangle 87">
            <a:extLst>
              <a:ext uri="{FF2B5EF4-FFF2-40B4-BE49-F238E27FC236}">
                <a16:creationId xmlns:a16="http://schemas.microsoft.com/office/drawing/2014/main" id="{FE691970-24DF-E044-8A4A-5208EE4A60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7" name="Rectangle 88">
            <a:extLst>
              <a:ext uri="{FF2B5EF4-FFF2-40B4-BE49-F238E27FC236}">
                <a16:creationId xmlns:a16="http://schemas.microsoft.com/office/drawing/2014/main" id="{ED682F61-0C5D-584C-9C81-311609938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28" name="Rectangle 89">
            <a:extLst>
              <a:ext uri="{FF2B5EF4-FFF2-40B4-BE49-F238E27FC236}">
                <a16:creationId xmlns:a16="http://schemas.microsoft.com/office/drawing/2014/main" id="{12972D6A-0DD6-5245-B570-22E97F409A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2729" name="Group 90">
            <a:extLst>
              <a:ext uri="{FF2B5EF4-FFF2-40B4-BE49-F238E27FC236}">
                <a16:creationId xmlns:a16="http://schemas.microsoft.com/office/drawing/2014/main" id="{21E99AB7-587A-D849-B70F-BA60F1AB815E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2759" name="Rectangle 55">
              <a:extLst>
                <a:ext uri="{FF2B5EF4-FFF2-40B4-BE49-F238E27FC236}">
                  <a16:creationId xmlns:a16="http://schemas.microsoft.com/office/drawing/2014/main" id="{FFD6721C-AFC2-D14C-AEC5-5204BFFAE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0" name="Rectangle 56">
              <a:extLst>
                <a:ext uri="{FF2B5EF4-FFF2-40B4-BE49-F238E27FC236}">
                  <a16:creationId xmlns:a16="http://schemas.microsoft.com/office/drawing/2014/main" id="{CF2411E4-D896-5348-ACDB-A915745A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1" name="Rectangle 57">
              <a:extLst>
                <a:ext uri="{FF2B5EF4-FFF2-40B4-BE49-F238E27FC236}">
                  <a16:creationId xmlns:a16="http://schemas.microsoft.com/office/drawing/2014/main" id="{BD0A6E21-35AF-CF4B-993D-173C15B95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2" name="Rectangle 58">
              <a:extLst>
                <a:ext uri="{FF2B5EF4-FFF2-40B4-BE49-F238E27FC236}">
                  <a16:creationId xmlns:a16="http://schemas.microsoft.com/office/drawing/2014/main" id="{B17D9BC5-7247-EC49-9BCB-AF97A96D9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3" name="Rectangle 59">
              <a:extLst>
                <a:ext uri="{FF2B5EF4-FFF2-40B4-BE49-F238E27FC236}">
                  <a16:creationId xmlns:a16="http://schemas.microsoft.com/office/drawing/2014/main" id="{586226A8-234D-5A49-8F86-70A2E5A67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4" name="Rectangle 60">
              <a:extLst>
                <a:ext uri="{FF2B5EF4-FFF2-40B4-BE49-F238E27FC236}">
                  <a16:creationId xmlns:a16="http://schemas.microsoft.com/office/drawing/2014/main" id="{EA258CB7-DBEF-444F-BE0F-F33574D023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5" name="Rectangle 61">
              <a:extLst>
                <a:ext uri="{FF2B5EF4-FFF2-40B4-BE49-F238E27FC236}">
                  <a16:creationId xmlns:a16="http://schemas.microsoft.com/office/drawing/2014/main" id="{FB43D02B-D6C8-F547-AE18-B3D66C32D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66" name="Rectangle 62">
              <a:extLst>
                <a:ext uri="{FF2B5EF4-FFF2-40B4-BE49-F238E27FC236}">
                  <a16:creationId xmlns:a16="http://schemas.microsoft.com/office/drawing/2014/main" id="{8B7B8224-8CA1-7C47-B55F-C2EE8423A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0" name="Group 99">
            <a:extLst>
              <a:ext uri="{FF2B5EF4-FFF2-40B4-BE49-F238E27FC236}">
                <a16:creationId xmlns:a16="http://schemas.microsoft.com/office/drawing/2014/main" id="{3A5BC8E8-C716-0E4B-B5AD-4005E48087AE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2751" name="Rectangle 71">
              <a:extLst>
                <a:ext uri="{FF2B5EF4-FFF2-40B4-BE49-F238E27FC236}">
                  <a16:creationId xmlns:a16="http://schemas.microsoft.com/office/drawing/2014/main" id="{FC8BE2D6-A623-A943-A9F1-853E2A449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2" name="Rectangle 72">
              <a:extLst>
                <a:ext uri="{FF2B5EF4-FFF2-40B4-BE49-F238E27FC236}">
                  <a16:creationId xmlns:a16="http://schemas.microsoft.com/office/drawing/2014/main" id="{27EC546C-C678-9E42-B6F6-86C9FE585C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3" name="Rectangle 73">
              <a:extLst>
                <a:ext uri="{FF2B5EF4-FFF2-40B4-BE49-F238E27FC236}">
                  <a16:creationId xmlns:a16="http://schemas.microsoft.com/office/drawing/2014/main" id="{98093C27-BD8C-294E-8E10-0D3AF48F2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4" name="Rectangle 74">
              <a:extLst>
                <a:ext uri="{FF2B5EF4-FFF2-40B4-BE49-F238E27FC236}">
                  <a16:creationId xmlns:a16="http://schemas.microsoft.com/office/drawing/2014/main" id="{09FA8FC0-D3C7-2A4B-A449-2C8939592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5" name="Rectangle 75">
              <a:extLst>
                <a:ext uri="{FF2B5EF4-FFF2-40B4-BE49-F238E27FC236}">
                  <a16:creationId xmlns:a16="http://schemas.microsoft.com/office/drawing/2014/main" id="{B46E815C-08A6-E345-B877-FAC478255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6" name="Rectangle 76">
              <a:extLst>
                <a:ext uri="{FF2B5EF4-FFF2-40B4-BE49-F238E27FC236}">
                  <a16:creationId xmlns:a16="http://schemas.microsoft.com/office/drawing/2014/main" id="{CBF8763A-3F7B-D340-9D00-03CC90E8A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7" name="Rectangle 77">
              <a:extLst>
                <a:ext uri="{FF2B5EF4-FFF2-40B4-BE49-F238E27FC236}">
                  <a16:creationId xmlns:a16="http://schemas.microsoft.com/office/drawing/2014/main" id="{74B46286-0611-E14F-A76B-7B134811F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8" name="Rectangle 78">
              <a:extLst>
                <a:ext uri="{FF2B5EF4-FFF2-40B4-BE49-F238E27FC236}">
                  <a16:creationId xmlns:a16="http://schemas.microsoft.com/office/drawing/2014/main" id="{25F24ACA-92AE-4048-BBF9-B38533A6F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1" name="Group 108">
            <a:extLst>
              <a:ext uri="{FF2B5EF4-FFF2-40B4-BE49-F238E27FC236}">
                <a16:creationId xmlns:a16="http://schemas.microsoft.com/office/drawing/2014/main" id="{C9343264-9225-A04D-AEB4-1A306551D83F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2743" name="Rectangle 63">
              <a:extLst>
                <a:ext uri="{FF2B5EF4-FFF2-40B4-BE49-F238E27FC236}">
                  <a16:creationId xmlns:a16="http://schemas.microsoft.com/office/drawing/2014/main" id="{07290472-E457-E345-A765-ADB3B3155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4" name="Rectangle 64">
              <a:extLst>
                <a:ext uri="{FF2B5EF4-FFF2-40B4-BE49-F238E27FC236}">
                  <a16:creationId xmlns:a16="http://schemas.microsoft.com/office/drawing/2014/main" id="{1CD7AA91-5E3D-B344-AA4A-49DA66CA3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5" name="Rectangle 65">
              <a:extLst>
                <a:ext uri="{FF2B5EF4-FFF2-40B4-BE49-F238E27FC236}">
                  <a16:creationId xmlns:a16="http://schemas.microsoft.com/office/drawing/2014/main" id="{0CC41374-C0D9-D742-83D9-A6BE58756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6" name="Rectangle 66">
              <a:extLst>
                <a:ext uri="{FF2B5EF4-FFF2-40B4-BE49-F238E27FC236}">
                  <a16:creationId xmlns:a16="http://schemas.microsoft.com/office/drawing/2014/main" id="{EB238F15-E24D-4640-A563-4C6D7826D9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7" name="Rectangle 67">
              <a:extLst>
                <a:ext uri="{FF2B5EF4-FFF2-40B4-BE49-F238E27FC236}">
                  <a16:creationId xmlns:a16="http://schemas.microsoft.com/office/drawing/2014/main" id="{1F6FC6F0-349B-1843-8F9D-0FB3B80C6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8" name="Rectangle 68">
              <a:extLst>
                <a:ext uri="{FF2B5EF4-FFF2-40B4-BE49-F238E27FC236}">
                  <a16:creationId xmlns:a16="http://schemas.microsoft.com/office/drawing/2014/main" id="{C1332178-4AB5-4349-8644-74377C8E9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9" name="Rectangle 69">
              <a:extLst>
                <a:ext uri="{FF2B5EF4-FFF2-40B4-BE49-F238E27FC236}">
                  <a16:creationId xmlns:a16="http://schemas.microsoft.com/office/drawing/2014/main" id="{4DDF02B6-B97F-9E4C-A18D-7C3B9E195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50" name="Rectangle 70">
              <a:extLst>
                <a:ext uri="{FF2B5EF4-FFF2-40B4-BE49-F238E27FC236}">
                  <a16:creationId xmlns:a16="http://schemas.microsoft.com/office/drawing/2014/main" id="{13DFAD19-E580-2B45-A2DE-595B40D7B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2732" name="Group 121">
            <a:extLst>
              <a:ext uri="{FF2B5EF4-FFF2-40B4-BE49-F238E27FC236}">
                <a16:creationId xmlns:a16="http://schemas.microsoft.com/office/drawing/2014/main" id="{F19CBDBC-67F0-7148-9166-29BBF3F49C98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2735" name="Rectangle 79">
              <a:extLst>
                <a:ext uri="{FF2B5EF4-FFF2-40B4-BE49-F238E27FC236}">
                  <a16:creationId xmlns:a16="http://schemas.microsoft.com/office/drawing/2014/main" id="{8315D0E5-65E2-6248-98D6-D998F61478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6" name="Rectangle 80">
              <a:extLst>
                <a:ext uri="{FF2B5EF4-FFF2-40B4-BE49-F238E27FC236}">
                  <a16:creationId xmlns:a16="http://schemas.microsoft.com/office/drawing/2014/main" id="{4E10EB25-EE83-F24D-859D-381C2F745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7" name="Rectangle 81">
              <a:extLst>
                <a:ext uri="{FF2B5EF4-FFF2-40B4-BE49-F238E27FC236}">
                  <a16:creationId xmlns:a16="http://schemas.microsoft.com/office/drawing/2014/main" id="{02E4EF1B-668F-C644-8D0E-2DB98AB1D4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8" name="Rectangle 82">
              <a:extLst>
                <a:ext uri="{FF2B5EF4-FFF2-40B4-BE49-F238E27FC236}">
                  <a16:creationId xmlns:a16="http://schemas.microsoft.com/office/drawing/2014/main" id="{6B3296FB-D454-A340-9758-EE876A36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39" name="Rectangle 83">
              <a:extLst>
                <a:ext uri="{FF2B5EF4-FFF2-40B4-BE49-F238E27FC236}">
                  <a16:creationId xmlns:a16="http://schemas.microsoft.com/office/drawing/2014/main" id="{33EDB499-5E2B-2A4F-BF0B-1CC0F11D50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0" name="Rectangle 84">
              <a:extLst>
                <a:ext uri="{FF2B5EF4-FFF2-40B4-BE49-F238E27FC236}">
                  <a16:creationId xmlns:a16="http://schemas.microsoft.com/office/drawing/2014/main" id="{6FFB643B-9D0F-AB4A-9507-729458072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1" name="Rectangle 85">
              <a:extLst>
                <a:ext uri="{FF2B5EF4-FFF2-40B4-BE49-F238E27FC236}">
                  <a16:creationId xmlns:a16="http://schemas.microsoft.com/office/drawing/2014/main" id="{24CF6BB1-D05F-AA41-8F0F-1A8E8CDAD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2742" name="Rectangle 86">
              <a:extLst>
                <a:ext uri="{FF2B5EF4-FFF2-40B4-BE49-F238E27FC236}">
                  <a16:creationId xmlns:a16="http://schemas.microsoft.com/office/drawing/2014/main" id="{8DF3B654-5E30-8640-AC5A-94C1AA612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2733" name="Oval 113">
            <a:extLst>
              <a:ext uri="{FF2B5EF4-FFF2-40B4-BE49-F238E27FC236}">
                <a16:creationId xmlns:a16="http://schemas.microsoft.com/office/drawing/2014/main" id="{D9E69BCD-FEBE-BA4E-8EDF-57942F649E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2734" name="Oval 113">
            <a:extLst>
              <a:ext uri="{FF2B5EF4-FFF2-40B4-BE49-F238E27FC236}">
                <a16:creationId xmlns:a16="http://schemas.microsoft.com/office/drawing/2014/main" id="{AE6F962F-B839-4841-BEED-DA662ECC97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65" name="Rectangle 5">
            <a:extLst>
              <a:ext uri="{FF2B5EF4-FFF2-40B4-BE49-F238E27FC236}">
                <a16:creationId xmlns:a16="http://schemas.microsoft.com/office/drawing/2014/main" id="{2540E8C2-B819-A249-A030-2499801241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6" name="Rectangle 6">
            <a:extLst>
              <a:ext uri="{FF2B5EF4-FFF2-40B4-BE49-F238E27FC236}">
                <a16:creationId xmlns:a16="http://schemas.microsoft.com/office/drawing/2014/main" id="{B078019B-8C5E-C541-971C-D94E1AFE3D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7" name="Rectangle 7">
            <a:extLst>
              <a:ext uri="{FF2B5EF4-FFF2-40B4-BE49-F238E27FC236}">
                <a16:creationId xmlns:a16="http://schemas.microsoft.com/office/drawing/2014/main" id="{0CA62F27-B017-434E-924B-89DD15758D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8" name="Rectangle 8">
            <a:extLst>
              <a:ext uri="{FF2B5EF4-FFF2-40B4-BE49-F238E27FC236}">
                <a16:creationId xmlns:a16="http://schemas.microsoft.com/office/drawing/2014/main" id="{A883EE4B-606C-DE4C-BA06-D78A218F92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69" name="Line 9">
            <a:extLst>
              <a:ext uri="{FF2B5EF4-FFF2-40B4-BE49-F238E27FC236}">
                <a16:creationId xmlns:a16="http://schemas.microsoft.com/office/drawing/2014/main" id="{E2D78135-B366-6948-8623-D239B203D65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0" name="Rectangle 10">
            <a:extLst>
              <a:ext uri="{FF2B5EF4-FFF2-40B4-BE49-F238E27FC236}">
                <a16:creationId xmlns:a16="http://schemas.microsoft.com/office/drawing/2014/main" id="{1F703F21-BB4A-094B-976C-294EFB9813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1" name="Rectangle 11">
            <a:extLst>
              <a:ext uri="{FF2B5EF4-FFF2-40B4-BE49-F238E27FC236}">
                <a16:creationId xmlns:a16="http://schemas.microsoft.com/office/drawing/2014/main" id="{F211B8E3-F4D0-2343-BFD4-46852E1EAB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2" name="Rectangle 12">
            <a:extLst>
              <a:ext uri="{FF2B5EF4-FFF2-40B4-BE49-F238E27FC236}">
                <a16:creationId xmlns:a16="http://schemas.microsoft.com/office/drawing/2014/main" id="{46EE2D1D-8C8C-DE47-B2A6-F9A557D1D0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3" name="Line 13">
            <a:extLst>
              <a:ext uri="{FF2B5EF4-FFF2-40B4-BE49-F238E27FC236}">
                <a16:creationId xmlns:a16="http://schemas.microsoft.com/office/drawing/2014/main" id="{AEFC6F5A-817C-6D4C-8645-2ADE54C9A77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4" name="Line 14">
            <a:extLst>
              <a:ext uri="{FF2B5EF4-FFF2-40B4-BE49-F238E27FC236}">
                <a16:creationId xmlns:a16="http://schemas.microsoft.com/office/drawing/2014/main" id="{D8BBE6A4-0A80-6148-B09F-9EE213E5ADD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75" name="Rectangle 15">
            <a:extLst>
              <a:ext uri="{FF2B5EF4-FFF2-40B4-BE49-F238E27FC236}">
                <a16:creationId xmlns:a16="http://schemas.microsoft.com/office/drawing/2014/main" id="{0DF56093-6CA2-8245-9388-1023ECC598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6" name="Rectangle 16">
            <a:extLst>
              <a:ext uri="{FF2B5EF4-FFF2-40B4-BE49-F238E27FC236}">
                <a16:creationId xmlns:a16="http://schemas.microsoft.com/office/drawing/2014/main" id="{D0910CB1-B0FA-A945-9E9E-01E1D12807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7" name="Rectangle 17">
            <a:extLst>
              <a:ext uri="{FF2B5EF4-FFF2-40B4-BE49-F238E27FC236}">
                <a16:creationId xmlns:a16="http://schemas.microsoft.com/office/drawing/2014/main" id="{3C323A2C-43B6-A44F-911A-847B7554C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8" name="Rectangle 18">
            <a:extLst>
              <a:ext uri="{FF2B5EF4-FFF2-40B4-BE49-F238E27FC236}">
                <a16:creationId xmlns:a16="http://schemas.microsoft.com/office/drawing/2014/main" id="{5682B274-9A8F-E14C-A320-4BC77D7BEF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79" name="Rectangle 19">
            <a:extLst>
              <a:ext uri="{FF2B5EF4-FFF2-40B4-BE49-F238E27FC236}">
                <a16:creationId xmlns:a16="http://schemas.microsoft.com/office/drawing/2014/main" id="{93CF487A-65C0-7747-948D-E6A5033E0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0" name="Rectangle 20">
            <a:extLst>
              <a:ext uri="{FF2B5EF4-FFF2-40B4-BE49-F238E27FC236}">
                <a16:creationId xmlns:a16="http://schemas.microsoft.com/office/drawing/2014/main" id="{FD40A533-5A92-4C40-A5D0-20378BDAC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1" name="Rectangle 21">
            <a:extLst>
              <a:ext uri="{FF2B5EF4-FFF2-40B4-BE49-F238E27FC236}">
                <a16:creationId xmlns:a16="http://schemas.microsoft.com/office/drawing/2014/main" id="{289D93F2-5E5B-B945-A04E-A80E85836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2" name="Rectangle 22">
            <a:extLst>
              <a:ext uri="{FF2B5EF4-FFF2-40B4-BE49-F238E27FC236}">
                <a16:creationId xmlns:a16="http://schemas.microsoft.com/office/drawing/2014/main" id="{1A67805D-67C3-F243-8819-8AF70E6C85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3" name="Rectangle 23">
            <a:extLst>
              <a:ext uri="{FF2B5EF4-FFF2-40B4-BE49-F238E27FC236}">
                <a16:creationId xmlns:a16="http://schemas.microsoft.com/office/drawing/2014/main" id="{3A389C89-5704-6F48-BC29-47FF0AA22B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4" name="Rectangle 24">
            <a:extLst>
              <a:ext uri="{FF2B5EF4-FFF2-40B4-BE49-F238E27FC236}">
                <a16:creationId xmlns:a16="http://schemas.microsoft.com/office/drawing/2014/main" id="{DB542266-3122-7447-90AA-67D69EB4A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5" name="Rectangle 25">
            <a:extLst>
              <a:ext uri="{FF2B5EF4-FFF2-40B4-BE49-F238E27FC236}">
                <a16:creationId xmlns:a16="http://schemas.microsoft.com/office/drawing/2014/main" id="{EAC8A5D5-AE01-314D-AA24-25E722B698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6" name="Rectangle 26">
            <a:extLst>
              <a:ext uri="{FF2B5EF4-FFF2-40B4-BE49-F238E27FC236}">
                <a16:creationId xmlns:a16="http://schemas.microsoft.com/office/drawing/2014/main" id="{00B0FDC9-58CA-5846-BBC3-F108AC9CD8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7" name="Rectangle 27">
            <a:extLst>
              <a:ext uri="{FF2B5EF4-FFF2-40B4-BE49-F238E27FC236}">
                <a16:creationId xmlns:a16="http://schemas.microsoft.com/office/drawing/2014/main" id="{BC6A37D6-7A47-AC46-93C7-993D389ABE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8" name="Rectangle 28">
            <a:extLst>
              <a:ext uri="{FF2B5EF4-FFF2-40B4-BE49-F238E27FC236}">
                <a16:creationId xmlns:a16="http://schemas.microsoft.com/office/drawing/2014/main" id="{AEA08A08-7351-1C45-954F-7206ECAEE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89" name="Rectangle 29">
            <a:extLst>
              <a:ext uri="{FF2B5EF4-FFF2-40B4-BE49-F238E27FC236}">
                <a16:creationId xmlns:a16="http://schemas.microsoft.com/office/drawing/2014/main" id="{D02BFDC5-7452-1A4F-B4FD-D6B8E8829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0" name="Rectangle 30">
            <a:extLst>
              <a:ext uri="{FF2B5EF4-FFF2-40B4-BE49-F238E27FC236}">
                <a16:creationId xmlns:a16="http://schemas.microsoft.com/office/drawing/2014/main" id="{97322BD3-3605-5345-9C14-9FA31CD13E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1" name="Rectangle 31">
            <a:extLst>
              <a:ext uri="{FF2B5EF4-FFF2-40B4-BE49-F238E27FC236}">
                <a16:creationId xmlns:a16="http://schemas.microsoft.com/office/drawing/2014/main" id="{BC0AA3B0-2C76-524B-A7DE-924E24F3D5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2" name="Rectangle 32">
            <a:extLst>
              <a:ext uri="{FF2B5EF4-FFF2-40B4-BE49-F238E27FC236}">
                <a16:creationId xmlns:a16="http://schemas.microsoft.com/office/drawing/2014/main" id="{FE8E1052-C71E-AD4A-A2FB-0D3D1259B6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3" name="Line 33">
            <a:extLst>
              <a:ext uri="{FF2B5EF4-FFF2-40B4-BE49-F238E27FC236}">
                <a16:creationId xmlns:a16="http://schemas.microsoft.com/office/drawing/2014/main" id="{A9E640B7-FAD3-3B44-B81A-FF7AEB8F934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4" name="Rectangle 34">
            <a:extLst>
              <a:ext uri="{FF2B5EF4-FFF2-40B4-BE49-F238E27FC236}">
                <a16:creationId xmlns:a16="http://schemas.microsoft.com/office/drawing/2014/main" id="{A57C89C3-4123-C84D-A0BA-CBD9F3C0A2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5" name="Rectangle 35">
            <a:extLst>
              <a:ext uri="{FF2B5EF4-FFF2-40B4-BE49-F238E27FC236}">
                <a16:creationId xmlns:a16="http://schemas.microsoft.com/office/drawing/2014/main" id="{85FAE9CF-BC1E-1445-9CB3-124CA8FF1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6" name="Rectangle 36">
            <a:extLst>
              <a:ext uri="{FF2B5EF4-FFF2-40B4-BE49-F238E27FC236}">
                <a16:creationId xmlns:a16="http://schemas.microsoft.com/office/drawing/2014/main" id="{B63153C4-65D2-5842-AC82-EF0078DA8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697" name="Line 37">
            <a:extLst>
              <a:ext uri="{FF2B5EF4-FFF2-40B4-BE49-F238E27FC236}">
                <a16:creationId xmlns:a16="http://schemas.microsoft.com/office/drawing/2014/main" id="{2B0462E6-4A53-014B-B1DB-B221434D47A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8" name="Line 38">
            <a:extLst>
              <a:ext uri="{FF2B5EF4-FFF2-40B4-BE49-F238E27FC236}">
                <a16:creationId xmlns:a16="http://schemas.microsoft.com/office/drawing/2014/main" id="{DD2EBA13-1925-0247-A4D1-DA45A2B2EA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699" name="Rectangle 39">
            <a:extLst>
              <a:ext uri="{FF2B5EF4-FFF2-40B4-BE49-F238E27FC236}">
                <a16:creationId xmlns:a16="http://schemas.microsoft.com/office/drawing/2014/main" id="{FA7E70E1-2B04-1741-A77E-7588552B6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0" name="Rectangle 40">
            <a:extLst>
              <a:ext uri="{FF2B5EF4-FFF2-40B4-BE49-F238E27FC236}">
                <a16:creationId xmlns:a16="http://schemas.microsoft.com/office/drawing/2014/main" id="{80EFB9E5-1F56-814F-B057-192444E65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1" name="Rectangle 41">
            <a:extLst>
              <a:ext uri="{FF2B5EF4-FFF2-40B4-BE49-F238E27FC236}">
                <a16:creationId xmlns:a16="http://schemas.microsoft.com/office/drawing/2014/main" id="{4BD53830-3E10-C046-B39E-ED5B03EF5D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2" name="Rectangle 42">
            <a:extLst>
              <a:ext uri="{FF2B5EF4-FFF2-40B4-BE49-F238E27FC236}">
                <a16:creationId xmlns:a16="http://schemas.microsoft.com/office/drawing/2014/main" id="{1BA6F641-8CF6-1A45-98E1-3411BD9833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3" name="Rectangle 43">
            <a:extLst>
              <a:ext uri="{FF2B5EF4-FFF2-40B4-BE49-F238E27FC236}">
                <a16:creationId xmlns:a16="http://schemas.microsoft.com/office/drawing/2014/main" id="{77BC468E-6FA0-E446-AD3A-957E25AC4F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4" name="Rectangle 44">
            <a:extLst>
              <a:ext uri="{FF2B5EF4-FFF2-40B4-BE49-F238E27FC236}">
                <a16:creationId xmlns:a16="http://schemas.microsoft.com/office/drawing/2014/main" id="{55097EBE-1E3F-334F-BA5C-D91A75CC1C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5" name="Rectangle 45">
            <a:extLst>
              <a:ext uri="{FF2B5EF4-FFF2-40B4-BE49-F238E27FC236}">
                <a16:creationId xmlns:a16="http://schemas.microsoft.com/office/drawing/2014/main" id="{B2E14144-C2E7-5243-AECE-54C3BA6AC5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6" name="Rectangle 46">
            <a:extLst>
              <a:ext uri="{FF2B5EF4-FFF2-40B4-BE49-F238E27FC236}">
                <a16:creationId xmlns:a16="http://schemas.microsoft.com/office/drawing/2014/main" id="{72E1C580-B69C-0F4B-BF01-FBA4DE4CF4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7" name="Rectangle 47">
            <a:extLst>
              <a:ext uri="{FF2B5EF4-FFF2-40B4-BE49-F238E27FC236}">
                <a16:creationId xmlns:a16="http://schemas.microsoft.com/office/drawing/2014/main" id="{2AAB0DFE-6DB0-174C-AF0D-F5679624CB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8" name="Rectangle 48">
            <a:extLst>
              <a:ext uri="{FF2B5EF4-FFF2-40B4-BE49-F238E27FC236}">
                <a16:creationId xmlns:a16="http://schemas.microsoft.com/office/drawing/2014/main" id="{D0901609-9428-5547-BDCC-7A998A1B57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09" name="Rectangle 49">
            <a:extLst>
              <a:ext uri="{FF2B5EF4-FFF2-40B4-BE49-F238E27FC236}">
                <a16:creationId xmlns:a16="http://schemas.microsoft.com/office/drawing/2014/main" id="{C3DD9DF8-CB40-A548-ADE6-E11A843DCD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0" name="Rectangle 50">
            <a:extLst>
              <a:ext uri="{FF2B5EF4-FFF2-40B4-BE49-F238E27FC236}">
                <a16:creationId xmlns:a16="http://schemas.microsoft.com/office/drawing/2014/main" id="{E2243259-F73E-E44F-AFFA-0842A0C8C7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1" name="Rectangle 51">
            <a:extLst>
              <a:ext uri="{FF2B5EF4-FFF2-40B4-BE49-F238E27FC236}">
                <a16:creationId xmlns:a16="http://schemas.microsoft.com/office/drawing/2014/main" id="{53F96BC2-BFB9-7643-88B0-892F5946AFF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2" name="Rectangle 52">
            <a:extLst>
              <a:ext uri="{FF2B5EF4-FFF2-40B4-BE49-F238E27FC236}">
                <a16:creationId xmlns:a16="http://schemas.microsoft.com/office/drawing/2014/main" id="{4E8F9899-FA6D-774A-8698-A32054D80B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3" name="Rectangle 53">
            <a:extLst>
              <a:ext uri="{FF2B5EF4-FFF2-40B4-BE49-F238E27FC236}">
                <a16:creationId xmlns:a16="http://schemas.microsoft.com/office/drawing/2014/main" id="{9A8C712B-745C-D947-A0FE-8B0F72E495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4" name="Rectangle 54">
            <a:extLst>
              <a:ext uri="{FF2B5EF4-FFF2-40B4-BE49-F238E27FC236}">
                <a16:creationId xmlns:a16="http://schemas.microsoft.com/office/drawing/2014/main" id="{1DD3EDAE-0142-1C4A-828A-4A32A65572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5" name="Rectangle 87">
            <a:extLst>
              <a:ext uri="{FF2B5EF4-FFF2-40B4-BE49-F238E27FC236}">
                <a16:creationId xmlns:a16="http://schemas.microsoft.com/office/drawing/2014/main" id="{5596E5D6-524A-6643-B74E-D87C67ACA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6" name="Rectangle 88">
            <a:extLst>
              <a:ext uri="{FF2B5EF4-FFF2-40B4-BE49-F238E27FC236}">
                <a16:creationId xmlns:a16="http://schemas.microsoft.com/office/drawing/2014/main" id="{DAAC8C2E-E421-BC49-A157-30D72B7B2E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7" name="Rectangle 89">
            <a:extLst>
              <a:ext uri="{FF2B5EF4-FFF2-40B4-BE49-F238E27FC236}">
                <a16:creationId xmlns:a16="http://schemas.microsoft.com/office/drawing/2014/main" id="{4F6E039A-3E4C-154D-8BDA-1ADD7616B6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8" name="Rectangle 90">
            <a:extLst>
              <a:ext uri="{FF2B5EF4-FFF2-40B4-BE49-F238E27FC236}">
                <a16:creationId xmlns:a16="http://schemas.microsoft.com/office/drawing/2014/main" id="{645CFDB2-1C1C-7046-84A2-2E38F01617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19" name="Rectangle 91">
            <a:extLst>
              <a:ext uri="{FF2B5EF4-FFF2-40B4-BE49-F238E27FC236}">
                <a16:creationId xmlns:a16="http://schemas.microsoft.com/office/drawing/2014/main" id="{73C92A4E-34F3-F444-83C5-1404324865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0" name="Rectangle 92">
            <a:extLst>
              <a:ext uri="{FF2B5EF4-FFF2-40B4-BE49-F238E27FC236}">
                <a16:creationId xmlns:a16="http://schemas.microsoft.com/office/drawing/2014/main" id="{AA06ABFE-AE54-F544-9FB0-CBAEDA2E15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1" name="Rectangle 93">
            <a:extLst>
              <a:ext uri="{FF2B5EF4-FFF2-40B4-BE49-F238E27FC236}">
                <a16:creationId xmlns:a16="http://schemas.microsoft.com/office/drawing/2014/main" id="{2D29D928-A841-5C4C-82DD-9F241CA420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2" name="Rectangle 94">
            <a:extLst>
              <a:ext uri="{FF2B5EF4-FFF2-40B4-BE49-F238E27FC236}">
                <a16:creationId xmlns:a16="http://schemas.microsoft.com/office/drawing/2014/main" id="{BC01AF09-C262-494F-AEBD-BAC3EA0954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3" name="Rectangle 95">
            <a:extLst>
              <a:ext uri="{FF2B5EF4-FFF2-40B4-BE49-F238E27FC236}">
                <a16:creationId xmlns:a16="http://schemas.microsoft.com/office/drawing/2014/main" id="{A9EA9AD9-C75C-304F-AF00-1E23D363D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4" name="Rectangle 96">
            <a:extLst>
              <a:ext uri="{FF2B5EF4-FFF2-40B4-BE49-F238E27FC236}">
                <a16:creationId xmlns:a16="http://schemas.microsoft.com/office/drawing/2014/main" id="{1FC9AFAF-87B9-0544-B547-68D4773F6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5" name="Rectangle 97">
            <a:extLst>
              <a:ext uri="{FF2B5EF4-FFF2-40B4-BE49-F238E27FC236}">
                <a16:creationId xmlns:a16="http://schemas.microsoft.com/office/drawing/2014/main" id="{FB84AFC4-82D2-AF4C-B824-7AE8BC696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6" name="Line 98">
            <a:extLst>
              <a:ext uri="{FF2B5EF4-FFF2-40B4-BE49-F238E27FC236}">
                <a16:creationId xmlns:a16="http://schemas.microsoft.com/office/drawing/2014/main" id="{5ADD7EF5-92AB-0A42-8A05-994C6CD3798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27" name="Rectangle 99">
            <a:extLst>
              <a:ext uri="{FF2B5EF4-FFF2-40B4-BE49-F238E27FC236}">
                <a16:creationId xmlns:a16="http://schemas.microsoft.com/office/drawing/2014/main" id="{040D5718-F791-2140-9DBD-4C611DFD4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8" name="Rectangle 100">
            <a:extLst>
              <a:ext uri="{FF2B5EF4-FFF2-40B4-BE49-F238E27FC236}">
                <a16:creationId xmlns:a16="http://schemas.microsoft.com/office/drawing/2014/main" id="{F0083CA5-1A0B-2B48-9AE2-7402104B3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29" name="Rectangle 101">
            <a:extLst>
              <a:ext uri="{FF2B5EF4-FFF2-40B4-BE49-F238E27FC236}">
                <a16:creationId xmlns:a16="http://schemas.microsoft.com/office/drawing/2014/main" id="{A738E835-9C88-6D43-BFFC-2A20677DFF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0" name="Rectangle 102">
            <a:extLst>
              <a:ext uri="{FF2B5EF4-FFF2-40B4-BE49-F238E27FC236}">
                <a16:creationId xmlns:a16="http://schemas.microsoft.com/office/drawing/2014/main" id="{D09921A9-2026-3744-9E06-C0AC0F2C7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1" name="Rectangle 103">
            <a:extLst>
              <a:ext uri="{FF2B5EF4-FFF2-40B4-BE49-F238E27FC236}">
                <a16:creationId xmlns:a16="http://schemas.microsoft.com/office/drawing/2014/main" id="{8271B979-32D6-EC49-85D9-32F689306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2" name="Rectangle 104">
            <a:extLst>
              <a:ext uri="{FF2B5EF4-FFF2-40B4-BE49-F238E27FC236}">
                <a16:creationId xmlns:a16="http://schemas.microsoft.com/office/drawing/2014/main" id="{917464BD-D713-7D43-8EC8-5E2EBE628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3" name="Rectangle 105">
            <a:extLst>
              <a:ext uri="{FF2B5EF4-FFF2-40B4-BE49-F238E27FC236}">
                <a16:creationId xmlns:a16="http://schemas.microsoft.com/office/drawing/2014/main" id="{4EBE4D61-C6F4-4A40-AA89-A9BF68130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4" name="Rectangle 106">
            <a:extLst>
              <a:ext uri="{FF2B5EF4-FFF2-40B4-BE49-F238E27FC236}">
                <a16:creationId xmlns:a16="http://schemas.microsoft.com/office/drawing/2014/main" id="{9B925F71-326B-0040-9FB1-15FB442EE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5" name="Rectangle 107">
            <a:extLst>
              <a:ext uri="{FF2B5EF4-FFF2-40B4-BE49-F238E27FC236}">
                <a16:creationId xmlns:a16="http://schemas.microsoft.com/office/drawing/2014/main" id="{3D055EE6-CC68-F146-8D59-280CC6FEA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6" name="Line 108">
            <a:extLst>
              <a:ext uri="{FF2B5EF4-FFF2-40B4-BE49-F238E27FC236}">
                <a16:creationId xmlns:a16="http://schemas.microsoft.com/office/drawing/2014/main" id="{B6B2B1A7-88E9-AC48-BF99-1E26268BC0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3737" name="Rectangle 109">
            <a:extLst>
              <a:ext uri="{FF2B5EF4-FFF2-40B4-BE49-F238E27FC236}">
                <a16:creationId xmlns:a16="http://schemas.microsoft.com/office/drawing/2014/main" id="{9A83D294-0FCF-2041-9D25-4C6223407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8" name="Rectangle 110">
            <a:extLst>
              <a:ext uri="{FF2B5EF4-FFF2-40B4-BE49-F238E27FC236}">
                <a16:creationId xmlns:a16="http://schemas.microsoft.com/office/drawing/2014/main" id="{AC73E90A-31E6-A843-BE12-9839D19E97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39" name="Rectangle 111">
            <a:extLst>
              <a:ext uri="{FF2B5EF4-FFF2-40B4-BE49-F238E27FC236}">
                <a16:creationId xmlns:a16="http://schemas.microsoft.com/office/drawing/2014/main" id="{542689FE-92E3-954E-99AE-E4C0E9D676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0" name="Rectangle 112">
            <a:extLst>
              <a:ext uri="{FF2B5EF4-FFF2-40B4-BE49-F238E27FC236}">
                <a16:creationId xmlns:a16="http://schemas.microsoft.com/office/drawing/2014/main" id="{D52647BB-11DE-1341-9DB6-0337C4883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1" name="Rectangle 113">
            <a:extLst>
              <a:ext uri="{FF2B5EF4-FFF2-40B4-BE49-F238E27FC236}">
                <a16:creationId xmlns:a16="http://schemas.microsoft.com/office/drawing/2014/main" id="{57637E62-A833-C34A-A179-04C34BD42E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2" name="Rectangle 114">
            <a:extLst>
              <a:ext uri="{FF2B5EF4-FFF2-40B4-BE49-F238E27FC236}">
                <a16:creationId xmlns:a16="http://schemas.microsoft.com/office/drawing/2014/main" id="{3FB3AA10-DB8E-D847-8B10-649BC32028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3743" name="Title 1">
            <a:extLst>
              <a:ext uri="{FF2B5EF4-FFF2-40B4-BE49-F238E27FC236}">
                <a16:creationId xmlns:a16="http://schemas.microsoft.com/office/drawing/2014/main" id="{AC4113D0-43EF-B547-8FAC-0DD133787959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3744" name="Rectangle 12">
            <a:extLst>
              <a:ext uri="{FF2B5EF4-FFF2-40B4-BE49-F238E27FC236}">
                <a16:creationId xmlns:a16="http://schemas.microsoft.com/office/drawing/2014/main" id="{E6D96B1D-9447-9F49-8115-01ABB3160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5" name="Rectangle 12">
            <a:extLst>
              <a:ext uri="{FF2B5EF4-FFF2-40B4-BE49-F238E27FC236}">
                <a16:creationId xmlns:a16="http://schemas.microsoft.com/office/drawing/2014/main" id="{DE7FFC46-0F3E-A04C-95CD-7A5CD11878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6" name="Rectangle 12">
            <a:extLst>
              <a:ext uri="{FF2B5EF4-FFF2-40B4-BE49-F238E27FC236}">
                <a16:creationId xmlns:a16="http://schemas.microsoft.com/office/drawing/2014/main" id="{6DC34328-A74F-DE40-A95B-57CDE5BAB4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7" name="Rectangle 12">
            <a:extLst>
              <a:ext uri="{FF2B5EF4-FFF2-40B4-BE49-F238E27FC236}">
                <a16:creationId xmlns:a16="http://schemas.microsoft.com/office/drawing/2014/main" id="{254DBD96-4554-F846-8C10-674C7974B5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3748" name="Rectangle 86">
            <a:extLst>
              <a:ext uri="{FF2B5EF4-FFF2-40B4-BE49-F238E27FC236}">
                <a16:creationId xmlns:a16="http://schemas.microsoft.com/office/drawing/2014/main" id="{02476B58-20A2-C646-A72B-2AC5D629C2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49" name="Rectangle 87">
            <a:extLst>
              <a:ext uri="{FF2B5EF4-FFF2-40B4-BE49-F238E27FC236}">
                <a16:creationId xmlns:a16="http://schemas.microsoft.com/office/drawing/2014/main" id="{A7AD79CB-822B-1749-A707-40F84DB98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0" name="Rectangle 88">
            <a:extLst>
              <a:ext uri="{FF2B5EF4-FFF2-40B4-BE49-F238E27FC236}">
                <a16:creationId xmlns:a16="http://schemas.microsoft.com/office/drawing/2014/main" id="{B7055D59-F8A1-0748-8AD4-4059B4BA07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1" name="Rectangle 89">
            <a:extLst>
              <a:ext uri="{FF2B5EF4-FFF2-40B4-BE49-F238E27FC236}">
                <a16:creationId xmlns:a16="http://schemas.microsoft.com/office/drawing/2014/main" id="{FC943F5B-22C8-AD4D-93F4-A6BE706CB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3752" name="Group 90">
            <a:extLst>
              <a:ext uri="{FF2B5EF4-FFF2-40B4-BE49-F238E27FC236}">
                <a16:creationId xmlns:a16="http://schemas.microsoft.com/office/drawing/2014/main" id="{47D93766-30BB-994B-9250-BBAA9B80AC04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3786" name="Rectangle 55">
              <a:extLst>
                <a:ext uri="{FF2B5EF4-FFF2-40B4-BE49-F238E27FC236}">
                  <a16:creationId xmlns:a16="http://schemas.microsoft.com/office/drawing/2014/main" id="{4F8782A4-2ACE-1746-8D74-EE7F457EE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7" name="Rectangle 56">
              <a:extLst>
                <a:ext uri="{FF2B5EF4-FFF2-40B4-BE49-F238E27FC236}">
                  <a16:creationId xmlns:a16="http://schemas.microsoft.com/office/drawing/2014/main" id="{BAF2EA84-DB50-F644-9CC6-4CD88E81F8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8" name="Rectangle 57">
              <a:extLst>
                <a:ext uri="{FF2B5EF4-FFF2-40B4-BE49-F238E27FC236}">
                  <a16:creationId xmlns:a16="http://schemas.microsoft.com/office/drawing/2014/main" id="{2F42AB50-2DB0-F447-BFBC-5B974DA3B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9" name="Rectangle 58">
              <a:extLst>
                <a:ext uri="{FF2B5EF4-FFF2-40B4-BE49-F238E27FC236}">
                  <a16:creationId xmlns:a16="http://schemas.microsoft.com/office/drawing/2014/main" id="{2F966222-3EA9-5240-BEC3-B98F6F876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0" name="Rectangle 59">
              <a:extLst>
                <a:ext uri="{FF2B5EF4-FFF2-40B4-BE49-F238E27FC236}">
                  <a16:creationId xmlns:a16="http://schemas.microsoft.com/office/drawing/2014/main" id="{6C573CBA-6FCE-6142-9690-5D10D0E9F8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1" name="Rectangle 60">
              <a:extLst>
                <a:ext uri="{FF2B5EF4-FFF2-40B4-BE49-F238E27FC236}">
                  <a16:creationId xmlns:a16="http://schemas.microsoft.com/office/drawing/2014/main" id="{FFB847EA-F10D-8546-BF20-BFDDF8426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2" name="Rectangle 61">
              <a:extLst>
                <a:ext uri="{FF2B5EF4-FFF2-40B4-BE49-F238E27FC236}">
                  <a16:creationId xmlns:a16="http://schemas.microsoft.com/office/drawing/2014/main" id="{218C79C5-0991-0844-8B71-0AABDA559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93" name="Rectangle 62">
              <a:extLst>
                <a:ext uri="{FF2B5EF4-FFF2-40B4-BE49-F238E27FC236}">
                  <a16:creationId xmlns:a16="http://schemas.microsoft.com/office/drawing/2014/main" id="{5C573BDD-7EA7-FF41-8A85-E417699412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3" name="Group 99">
            <a:extLst>
              <a:ext uri="{FF2B5EF4-FFF2-40B4-BE49-F238E27FC236}">
                <a16:creationId xmlns:a16="http://schemas.microsoft.com/office/drawing/2014/main" id="{DB94F9B9-4761-3847-B349-B57BA4F8840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3778" name="Rectangle 71">
              <a:extLst>
                <a:ext uri="{FF2B5EF4-FFF2-40B4-BE49-F238E27FC236}">
                  <a16:creationId xmlns:a16="http://schemas.microsoft.com/office/drawing/2014/main" id="{96B22467-5C38-8B48-A0BA-6CE33CF55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9" name="Rectangle 72">
              <a:extLst>
                <a:ext uri="{FF2B5EF4-FFF2-40B4-BE49-F238E27FC236}">
                  <a16:creationId xmlns:a16="http://schemas.microsoft.com/office/drawing/2014/main" id="{EB618226-1511-F847-8F02-BCF27C023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0" name="Rectangle 73">
              <a:extLst>
                <a:ext uri="{FF2B5EF4-FFF2-40B4-BE49-F238E27FC236}">
                  <a16:creationId xmlns:a16="http://schemas.microsoft.com/office/drawing/2014/main" id="{5B1E73B4-B2BF-1145-B009-7A5D8DB797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1" name="Rectangle 74">
              <a:extLst>
                <a:ext uri="{FF2B5EF4-FFF2-40B4-BE49-F238E27FC236}">
                  <a16:creationId xmlns:a16="http://schemas.microsoft.com/office/drawing/2014/main" id="{C99F5C95-19E4-A44B-B965-91646F7E41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2" name="Rectangle 75">
              <a:extLst>
                <a:ext uri="{FF2B5EF4-FFF2-40B4-BE49-F238E27FC236}">
                  <a16:creationId xmlns:a16="http://schemas.microsoft.com/office/drawing/2014/main" id="{041FC361-E7D3-9E4F-9D24-40DDAFFC9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3" name="Rectangle 76">
              <a:extLst>
                <a:ext uri="{FF2B5EF4-FFF2-40B4-BE49-F238E27FC236}">
                  <a16:creationId xmlns:a16="http://schemas.microsoft.com/office/drawing/2014/main" id="{527EB925-2409-EB40-8852-AE4EAAF12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4" name="Rectangle 77">
              <a:extLst>
                <a:ext uri="{FF2B5EF4-FFF2-40B4-BE49-F238E27FC236}">
                  <a16:creationId xmlns:a16="http://schemas.microsoft.com/office/drawing/2014/main" id="{0447B5B4-FD98-0749-B2B9-D74AF411D5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85" name="Rectangle 78">
              <a:extLst>
                <a:ext uri="{FF2B5EF4-FFF2-40B4-BE49-F238E27FC236}">
                  <a16:creationId xmlns:a16="http://schemas.microsoft.com/office/drawing/2014/main" id="{5146E9E7-37B4-E344-98E7-1F048232F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4" name="Group 108">
            <a:extLst>
              <a:ext uri="{FF2B5EF4-FFF2-40B4-BE49-F238E27FC236}">
                <a16:creationId xmlns:a16="http://schemas.microsoft.com/office/drawing/2014/main" id="{4ABE8572-B7B5-0F4F-A17B-10031E2A8607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3770" name="Rectangle 63">
              <a:extLst>
                <a:ext uri="{FF2B5EF4-FFF2-40B4-BE49-F238E27FC236}">
                  <a16:creationId xmlns:a16="http://schemas.microsoft.com/office/drawing/2014/main" id="{44ECB17B-B689-6E4B-A788-FEDCF655D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1" name="Rectangle 64">
              <a:extLst>
                <a:ext uri="{FF2B5EF4-FFF2-40B4-BE49-F238E27FC236}">
                  <a16:creationId xmlns:a16="http://schemas.microsoft.com/office/drawing/2014/main" id="{B3312E6A-432B-C141-849F-C710ADC8D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2" name="Rectangle 65">
              <a:extLst>
                <a:ext uri="{FF2B5EF4-FFF2-40B4-BE49-F238E27FC236}">
                  <a16:creationId xmlns:a16="http://schemas.microsoft.com/office/drawing/2014/main" id="{95319A22-AA5D-0841-AD46-326D17647B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3" name="Rectangle 66">
              <a:extLst>
                <a:ext uri="{FF2B5EF4-FFF2-40B4-BE49-F238E27FC236}">
                  <a16:creationId xmlns:a16="http://schemas.microsoft.com/office/drawing/2014/main" id="{C0FDB393-4D1E-374B-9E78-5BF9FFEFE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4" name="Rectangle 67">
              <a:extLst>
                <a:ext uri="{FF2B5EF4-FFF2-40B4-BE49-F238E27FC236}">
                  <a16:creationId xmlns:a16="http://schemas.microsoft.com/office/drawing/2014/main" id="{94A10212-188A-4349-9294-EA1DD6E4E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5" name="Rectangle 68">
              <a:extLst>
                <a:ext uri="{FF2B5EF4-FFF2-40B4-BE49-F238E27FC236}">
                  <a16:creationId xmlns:a16="http://schemas.microsoft.com/office/drawing/2014/main" id="{0A18E316-CE00-7849-83B7-595B34CA2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6" name="Rectangle 69">
              <a:extLst>
                <a:ext uri="{FF2B5EF4-FFF2-40B4-BE49-F238E27FC236}">
                  <a16:creationId xmlns:a16="http://schemas.microsoft.com/office/drawing/2014/main" id="{2E2E34C5-B639-A549-91E6-05FC17EFF8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77" name="Rectangle 70">
              <a:extLst>
                <a:ext uri="{FF2B5EF4-FFF2-40B4-BE49-F238E27FC236}">
                  <a16:creationId xmlns:a16="http://schemas.microsoft.com/office/drawing/2014/main" id="{BA086460-0057-174E-8029-3F979BCDD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3755" name="Group 121">
            <a:extLst>
              <a:ext uri="{FF2B5EF4-FFF2-40B4-BE49-F238E27FC236}">
                <a16:creationId xmlns:a16="http://schemas.microsoft.com/office/drawing/2014/main" id="{903D19BD-6EDC-DA40-A706-C400035FB3E1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3762" name="Rectangle 79">
              <a:extLst>
                <a:ext uri="{FF2B5EF4-FFF2-40B4-BE49-F238E27FC236}">
                  <a16:creationId xmlns:a16="http://schemas.microsoft.com/office/drawing/2014/main" id="{201733FA-7A56-774A-93F6-B9E0392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3" name="Rectangle 80">
              <a:extLst>
                <a:ext uri="{FF2B5EF4-FFF2-40B4-BE49-F238E27FC236}">
                  <a16:creationId xmlns:a16="http://schemas.microsoft.com/office/drawing/2014/main" id="{F19C8FAC-4225-A945-8E9A-119D5110F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4" name="Rectangle 81">
              <a:extLst>
                <a:ext uri="{FF2B5EF4-FFF2-40B4-BE49-F238E27FC236}">
                  <a16:creationId xmlns:a16="http://schemas.microsoft.com/office/drawing/2014/main" id="{9A732F7F-8860-B04E-BA7E-B7A6EEBE9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5" name="Rectangle 82">
              <a:extLst>
                <a:ext uri="{FF2B5EF4-FFF2-40B4-BE49-F238E27FC236}">
                  <a16:creationId xmlns:a16="http://schemas.microsoft.com/office/drawing/2014/main" id="{AFE404C9-A1F9-224E-B9DC-DC8EFFCE5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6" name="Rectangle 83">
              <a:extLst>
                <a:ext uri="{FF2B5EF4-FFF2-40B4-BE49-F238E27FC236}">
                  <a16:creationId xmlns:a16="http://schemas.microsoft.com/office/drawing/2014/main" id="{4926F0B7-81A7-384E-B6F4-1A2A06EC6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7" name="Rectangle 84">
              <a:extLst>
                <a:ext uri="{FF2B5EF4-FFF2-40B4-BE49-F238E27FC236}">
                  <a16:creationId xmlns:a16="http://schemas.microsoft.com/office/drawing/2014/main" id="{7E74E938-7E26-5944-97AC-AB9CD338A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8" name="Rectangle 85">
              <a:extLst>
                <a:ext uri="{FF2B5EF4-FFF2-40B4-BE49-F238E27FC236}">
                  <a16:creationId xmlns:a16="http://schemas.microsoft.com/office/drawing/2014/main" id="{6C972192-A630-A140-B1CD-9D57F0011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3769" name="Rectangle 86">
              <a:extLst>
                <a:ext uri="{FF2B5EF4-FFF2-40B4-BE49-F238E27FC236}">
                  <a16:creationId xmlns:a16="http://schemas.microsoft.com/office/drawing/2014/main" id="{33DF9197-A97C-8D4B-90B6-B77CACE12F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3756" name="Oval 113">
            <a:extLst>
              <a:ext uri="{FF2B5EF4-FFF2-40B4-BE49-F238E27FC236}">
                <a16:creationId xmlns:a16="http://schemas.microsoft.com/office/drawing/2014/main" id="{D077601B-190D-144A-B77F-EAADD4FB25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3757" name="Oval 113">
            <a:extLst>
              <a:ext uri="{FF2B5EF4-FFF2-40B4-BE49-F238E27FC236}">
                <a16:creationId xmlns:a16="http://schemas.microsoft.com/office/drawing/2014/main" id="{DE92D02E-267C-EE49-BD02-8AC83667AD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3758" name="Group 5">
            <a:extLst>
              <a:ext uri="{FF2B5EF4-FFF2-40B4-BE49-F238E27FC236}">
                <a16:creationId xmlns:a16="http://schemas.microsoft.com/office/drawing/2014/main" id="{02256268-C1E7-FC4B-B1B2-39275FF4345F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113759" name="TextBox 2">
              <a:extLst>
                <a:ext uri="{FF2B5EF4-FFF2-40B4-BE49-F238E27FC236}">
                  <a16:creationId xmlns:a16="http://schemas.microsoft.com/office/drawing/2014/main" id="{F8012DDF-F0A8-BF49-B303-454797AB85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13760" name="Straight Connector 134">
              <a:extLst>
                <a:ext uri="{FF2B5EF4-FFF2-40B4-BE49-F238E27FC236}">
                  <a16:creationId xmlns:a16="http://schemas.microsoft.com/office/drawing/2014/main" id="{235DB075-0759-4D47-8C1F-F3312CAFA2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761" name="Straight Connector 135">
              <a:extLst>
                <a:ext uri="{FF2B5EF4-FFF2-40B4-BE49-F238E27FC236}">
                  <a16:creationId xmlns:a16="http://schemas.microsoft.com/office/drawing/2014/main" id="{0A76F35B-5AF4-7C4B-9197-0D66B8DA7A8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Rectangle 5">
            <a:extLst>
              <a:ext uri="{FF2B5EF4-FFF2-40B4-BE49-F238E27FC236}">
                <a16:creationId xmlns:a16="http://schemas.microsoft.com/office/drawing/2014/main" id="{CE31217E-5235-724E-BF58-26E896549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0" name="Rectangle 6">
            <a:extLst>
              <a:ext uri="{FF2B5EF4-FFF2-40B4-BE49-F238E27FC236}">
                <a16:creationId xmlns:a16="http://schemas.microsoft.com/office/drawing/2014/main" id="{6A105954-55C2-834F-944D-2114F762D3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18288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1" name="Rectangle 7">
            <a:extLst>
              <a:ext uri="{FF2B5EF4-FFF2-40B4-BE49-F238E27FC236}">
                <a16:creationId xmlns:a16="http://schemas.microsoft.com/office/drawing/2014/main" id="{9EA20C31-97A6-D34A-8D6A-993C9DF10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2" name="Rectangle 8">
            <a:extLst>
              <a:ext uri="{FF2B5EF4-FFF2-40B4-BE49-F238E27FC236}">
                <a16:creationId xmlns:a16="http://schemas.microsoft.com/office/drawing/2014/main" id="{6520FA12-59A6-AB49-8538-25A0C9F352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3" name="Line 9">
            <a:extLst>
              <a:ext uri="{FF2B5EF4-FFF2-40B4-BE49-F238E27FC236}">
                <a16:creationId xmlns:a16="http://schemas.microsoft.com/office/drawing/2014/main" id="{11514581-F194-E449-9DDF-3870D7C25CD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4" name="Rectangle 10">
            <a:extLst>
              <a:ext uri="{FF2B5EF4-FFF2-40B4-BE49-F238E27FC236}">
                <a16:creationId xmlns:a16="http://schemas.microsoft.com/office/drawing/2014/main" id="{92EDFFB3-06C4-424A-B4D7-1A4DE1CFF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5" name="Rectangle 11">
            <a:extLst>
              <a:ext uri="{FF2B5EF4-FFF2-40B4-BE49-F238E27FC236}">
                <a16:creationId xmlns:a16="http://schemas.microsoft.com/office/drawing/2014/main" id="{7AC43D8F-AD85-B44C-8BE6-8D6830B70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24209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6" name="Rectangle 12">
            <a:extLst>
              <a:ext uri="{FF2B5EF4-FFF2-40B4-BE49-F238E27FC236}">
                <a16:creationId xmlns:a16="http://schemas.microsoft.com/office/drawing/2014/main" id="{08312DBC-7D50-6B4D-A878-FC097DEDEB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687513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697" name="Line 13">
            <a:extLst>
              <a:ext uri="{FF2B5EF4-FFF2-40B4-BE49-F238E27FC236}">
                <a16:creationId xmlns:a16="http://schemas.microsoft.com/office/drawing/2014/main" id="{AE18DCA6-1470-4343-A5D6-77FE0E88067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2305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8" name="Line 14">
            <a:extLst>
              <a:ext uri="{FF2B5EF4-FFF2-40B4-BE49-F238E27FC236}">
                <a16:creationId xmlns:a16="http://schemas.microsoft.com/office/drawing/2014/main" id="{246EF90D-E002-DB42-92C6-47580CABFA7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2305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699" name="Rectangle 15">
            <a:extLst>
              <a:ext uri="{FF2B5EF4-FFF2-40B4-BE49-F238E27FC236}">
                <a16:creationId xmlns:a16="http://schemas.microsoft.com/office/drawing/2014/main" id="{85E11869-0BE6-BF42-9C6F-10356E1E9B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1976438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0 0 1 0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0" name="Rectangle 16">
            <a:extLst>
              <a:ext uri="{FF2B5EF4-FFF2-40B4-BE49-F238E27FC236}">
                <a16:creationId xmlns:a16="http://schemas.microsoft.com/office/drawing/2014/main" id="{7D611220-AD0F-5840-9BD5-FC33595CD0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6843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1" name="Rectangle 17">
            <a:extLst>
              <a:ext uri="{FF2B5EF4-FFF2-40B4-BE49-F238E27FC236}">
                <a16:creationId xmlns:a16="http://schemas.microsoft.com/office/drawing/2014/main" id="{73533F1A-2E0A-0145-9C90-8B73B5AEED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68433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2" name="Rectangle 18">
            <a:extLst>
              <a:ext uri="{FF2B5EF4-FFF2-40B4-BE49-F238E27FC236}">
                <a16:creationId xmlns:a16="http://schemas.microsoft.com/office/drawing/2014/main" id="{898E51AB-72A9-9547-B2D7-BB530D774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3" name="Rectangle 19">
            <a:extLst>
              <a:ext uri="{FF2B5EF4-FFF2-40B4-BE49-F238E27FC236}">
                <a16:creationId xmlns:a16="http://schemas.microsoft.com/office/drawing/2014/main" id="{7B9F5F57-6180-1B49-8F4B-554A6995DB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6764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4" name="Rectangle 20">
            <a:extLst>
              <a:ext uri="{FF2B5EF4-FFF2-40B4-BE49-F238E27FC236}">
                <a16:creationId xmlns:a16="http://schemas.microsoft.com/office/drawing/2014/main" id="{1FBB2D12-1281-FF4D-9B6E-12D0FA76C4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5" name="Rectangle 21">
            <a:extLst>
              <a:ext uri="{FF2B5EF4-FFF2-40B4-BE49-F238E27FC236}">
                <a16:creationId xmlns:a16="http://schemas.microsoft.com/office/drawing/2014/main" id="{7715D839-040A-B74B-A8F9-A11D5A3CF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6" name="Rectangle 22">
            <a:extLst>
              <a:ext uri="{FF2B5EF4-FFF2-40B4-BE49-F238E27FC236}">
                <a16:creationId xmlns:a16="http://schemas.microsoft.com/office/drawing/2014/main" id="{2DD2F315-AFE6-8842-BA93-9D0805799C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7" name="Rectangle 23">
            <a:extLst>
              <a:ext uri="{FF2B5EF4-FFF2-40B4-BE49-F238E27FC236}">
                <a16:creationId xmlns:a16="http://schemas.microsoft.com/office/drawing/2014/main" id="{C41B25E9-9421-D04D-9EBC-6BC725538A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8" name="Rectangle 24">
            <a:extLst>
              <a:ext uri="{FF2B5EF4-FFF2-40B4-BE49-F238E27FC236}">
                <a16:creationId xmlns:a16="http://schemas.microsoft.com/office/drawing/2014/main" id="{D3EB0428-0661-3343-A9D9-0997A4610E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24177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09" name="Rectangle 25">
            <a:extLst>
              <a:ext uri="{FF2B5EF4-FFF2-40B4-BE49-F238E27FC236}">
                <a16:creationId xmlns:a16="http://schemas.microsoft.com/office/drawing/2014/main" id="{C0934BBB-E5FD-9248-9E62-582F694F4A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24177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0" name="Rectangle 26">
            <a:extLst>
              <a:ext uri="{FF2B5EF4-FFF2-40B4-BE49-F238E27FC236}">
                <a16:creationId xmlns:a16="http://schemas.microsoft.com/office/drawing/2014/main" id="{D198F405-746E-6140-AE1E-727CAB3A8E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1" name="Rectangle 27">
            <a:extLst>
              <a:ext uri="{FF2B5EF4-FFF2-40B4-BE49-F238E27FC236}">
                <a16:creationId xmlns:a16="http://schemas.microsoft.com/office/drawing/2014/main" id="{FF33E384-7835-AF4A-8CB1-11B6601DE5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24098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2" name="Rectangle 28">
            <a:extLst>
              <a:ext uri="{FF2B5EF4-FFF2-40B4-BE49-F238E27FC236}">
                <a16:creationId xmlns:a16="http://schemas.microsoft.com/office/drawing/2014/main" id="{EB47C11B-1604-734D-98D6-C3D944ECF2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3" name="Rectangle 29">
            <a:extLst>
              <a:ext uri="{FF2B5EF4-FFF2-40B4-BE49-F238E27FC236}">
                <a16:creationId xmlns:a16="http://schemas.microsoft.com/office/drawing/2014/main" id="{EAE62560-9FDB-E54E-A32E-3724A58205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39624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4" name="Rectangle 30">
            <a:extLst>
              <a:ext uri="{FF2B5EF4-FFF2-40B4-BE49-F238E27FC236}">
                <a16:creationId xmlns:a16="http://schemas.microsoft.com/office/drawing/2014/main" id="{222A94C6-5E54-3340-BDAD-AC6A3374E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3801" y="3962400"/>
            <a:ext cx="138113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5" name="Rectangle 31">
            <a:extLst>
              <a:ext uri="{FF2B5EF4-FFF2-40B4-BE49-F238E27FC236}">
                <a16:creationId xmlns:a16="http://schemas.microsoft.com/office/drawing/2014/main" id="{CFB52097-E1E7-AA4D-A9CE-352A20C324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6" name="Rectangle 32">
            <a:extLst>
              <a:ext uri="{FF2B5EF4-FFF2-40B4-BE49-F238E27FC236}">
                <a16:creationId xmlns:a16="http://schemas.microsoft.com/office/drawing/2014/main" id="{79FACF70-2638-144C-8B83-852C6F0920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1 0 0 1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7" name="Line 33">
            <a:extLst>
              <a:ext uri="{FF2B5EF4-FFF2-40B4-BE49-F238E27FC236}">
                <a16:creationId xmlns:a16="http://schemas.microsoft.com/office/drawing/2014/main" id="{54FB8331-B8BE-B64F-A3E1-92D00941D593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54889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18" name="Rectangle 34">
            <a:extLst>
              <a:ext uri="{FF2B5EF4-FFF2-40B4-BE49-F238E27FC236}">
                <a16:creationId xmlns:a16="http://schemas.microsoft.com/office/drawing/2014/main" id="{9E9084C7-C0A1-E845-BA65-E84374D4A7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42226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19" name="Rectangle 35">
            <a:extLst>
              <a:ext uri="{FF2B5EF4-FFF2-40B4-BE49-F238E27FC236}">
                <a16:creationId xmlns:a16="http://schemas.microsoft.com/office/drawing/2014/main" id="{E972506F-2F2B-7E4F-9779-708F4AE91E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5878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0 1 0 1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0" name="Rectangle 36">
            <a:extLst>
              <a:ext uri="{FF2B5EF4-FFF2-40B4-BE49-F238E27FC236}">
                <a16:creationId xmlns:a16="http://schemas.microsoft.com/office/drawing/2014/main" id="{5824AD63-697B-C743-A905-48AEBD9248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3854450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0 1 1 1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1" name="Line 37">
            <a:extLst>
              <a:ext uri="{FF2B5EF4-FFF2-40B4-BE49-F238E27FC236}">
                <a16:creationId xmlns:a16="http://schemas.microsoft.com/office/drawing/2014/main" id="{D753A62A-A7D3-FA43-98FA-871023E6E981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3976" y="4464050"/>
            <a:ext cx="949325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22" name="Line 38">
            <a:extLst>
              <a:ext uri="{FF2B5EF4-FFF2-40B4-BE49-F238E27FC236}">
                <a16:creationId xmlns:a16="http://schemas.microsoft.com/office/drawing/2014/main" id="{36E65072-6B88-ED45-8355-1C180936968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2503489" y="4464050"/>
            <a:ext cx="7445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23" name="Rectangle 39">
            <a:extLst>
              <a:ext uri="{FF2B5EF4-FFF2-40B4-BE49-F238E27FC236}">
                <a16:creationId xmlns:a16="http://schemas.microsoft.com/office/drawing/2014/main" id="{0FC3C143-5DDB-2B40-BF70-0E29863065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35439" y="4143375"/>
            <a:ext cx="670055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1 1 1 0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4" name="Rectangle 40">
            <a:extLst>
              <a:ext uri="{FF2B5EF4-FFF2-40B4-BE49-F238E27FC236}">
                <a16:creationId xmlns:a16="http://schemas.microsoft.com/office/drawing/2014/main" id="{E239C261-9DDB-0041-916E-BAB47DB87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38512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5" name="Rectangle 41">
            <a:extLst>
              <a:ext uri="{FF2B5EF4-FFF2-40B4-BE49-F238E27FC236}">
                <a16:creationId xmlns:a16="http://schemas.microsoft.com/office/drawing/2014/main" id="{3D047153-D604-0A4A-A996-14217F94A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3851275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6" name="Rectangle 42">
            <a:extLst>
              <a:ext uri="{FF2B5EF4-FFF2-40B4-BE49-F238E27FC236}">
                <a16:creationId xmlns:a16="http://schemas.microsoft.com/office/drawing/2014/main" id="{5E90AC1A-5865-BF43-B93B-120B5A0DE4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7" name="Rectangle 43">
            <a:extLst>
              <a:ext uri="{FF2B5EF4-FFF2-40B4-BE49-F238E27FC236}">
                <a16:creationId xmlns:a16="http://schemas.microsoft.com/office/drawing/2014/main" id="{CF5BFB97-304B-9049-B600-1AFA2F3B78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38433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8" name="Rectangle 44">
            <a:extLst>
              <a:ext uri="{FF2B5EF4-FFF2-40B4-BE49-F238E27FC236}">
                <a16:creationId xmlns:a16="http://schemas.microsoft.com/office/drawing/2014/main" id="{C82D2D0D-F46C-3D4E-9F76-934D343036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5775" y="458470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29" name="Rectangle 45">
            <a:extLst>
              <a:ext uri="{FF2B5EF4-FFF2-40B4-BE49-F238E27FC236}">
                <a16:creationId xmlns:a16="http://schemas.microsoft.com/office/drawing/2014/main" id="{A00AC9BF-43AA-B24B-8E47-561E69BB34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36863" y="458470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0" name="Rectangle 46">
            <a:extLst>
              <a:ext uri="{FF2B5EF4-FFF2-40B4-BE49-F238E27FC236}">
                <a16:creationId xmlns:a16="http://schemas.microsoft.com/office/drawing/2014/main" id="{E126BA2B-858B-3C44-9848-1C80F5E8A8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43200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1" name="Rectangle 47">
            <a:extLst>
              <a:ext uri="{FF2B5EF4-FFF2-40B4-BE49-F238E27FC236}">
                <a16:creationId xmlns:a16="http://schemas.microsoft.com/office/drawing/2014/main" id="{5859C44C-A9CE-2F4C-9C9F-28A20F8F79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313" y="457835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2" name="Rectangle 48">
            <a:extLst>
              <a:ext uri="{FF2B5EF4-FFF2-40B4-BE49-F238E27FC236}">
                <a16:creationId xmlns:a16="http://schemas.microsoft.com/office/drawing/2014/main" id="{B579846B-37BB-2F40-816E-A44BFC6025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571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3" name="Rectangle 49">
            <a:extLst>
              <a:ext uri="{FF2B5EF4-FFF2-40B4-BE49-F238E27FC236}">
                <a16:creationId xmlns:a16="http://schemas.microsoft.com/office/drawing/2014/main" id="{7E1519A7-1105-0D45-ACA8-D39DA72AAB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21013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4" name="Rectangle 50">
            <a:extLst>
              <a:ext uri="{FF2B5EF4-FFF2-40B4-BE49-F238E27FC236}">
                <a16:creationId xmlns:a16="http://schemas.microsoft.com/office/drawing/2014/main" id="{B1B54812-C99E-BF49-8C35-AE14CB090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7500" y="41433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5" name="Rectangle 51">
            <a:extLst>
              <a:ext uri="{FF2B5EF4-FFF2-40B4-BE49-F238E27FC236}">
                <a16:creationId xmlns:a16="http://schemas.microsoft.com/office/drawing/2014/main" id="{FC38E1E4-6068-6A48-BBD9-8FBF2B0FC2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7177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6" name="Rectangle 52">
            <a:extLst>
              <a:ext uri="{FF2B5EF4-FFF2-40B4-BE49-F238E27FC236}">
                <a16:creationId xmlns:a16="http://schemas.microsoft.com/office/drawing/2014/main" id="{D2595052-E7B5-1347-9A5D-E4240921E8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25" y="41370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7" name="Rectangle 53">
            <a:extLst>
              <a:ext uri="{FF2B5EF4-FFF2-40B4-BE49-F238E27FC236}">
                <a16:creationId xmlns:a16="http://schemas.microsoft.com/office/drawing/2014/main" id="{383B7E98-DA4E-064B-8CA9-DF4608DED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9663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8" name="Rectangle 54">
            <a:extLst>
              <a:ext uri="{FF2B5EF4-FFF2-40B4-BE49-F238E27FC236}">
                <a16:creationId xmlns:a16="http://schemas.microsoft.com/office/drawing/2014/main" id="{5E4B11AF-B551-A948-8568-58595FB83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9538" y="4587875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1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39" name="Rectangle 87">
            <a:extLst>
              <a:ext uri="{FF2B5EF4-FFF2-40B4-BE49-F238E27FC236}">
                <a16:creationId xmlns:a16="http://schemas.microsoft.com/office/drawing/2014/main" id="{8C10DFCE-2706-374B-8E34-242276E65B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23050" y="197326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0" name="Rectangle 88">
            <a:extLst>
              <a:ext uri="{FF2B5EF4-FFF2-40B4-BE49-F238E27FC236}">
                <a16:creationId xmlns:a16="http://schemas.microsoft.com/office/drawing/2014/main" id="{8D30C59D-A862-D146-AF8B-9AE38EE109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4138" y="1973263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1" name="Rectangle 89">
            <a:extLst>
              <a:ext uri="{FF2B5EF4-FFF2-40B4-BE49-F238E27FC236}">
                <a16:creationId xmlns:a16="http://schemas.microsoft.com/office/drawing/2014/main" id="{229A4871-9E5D-EF40-B48C-A500FFC6D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2063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2" name="Rectangle 90">
            <a:extLst>
              <a:ext uri="{FF2B5EF4-FFF2-40B4-BE49-F238E27FC236}">
                <a16:creationId xmlns:a16="http://schemas.microsoft.com/office/drawing/2014/main" id="{BFAA5B82-093E-F843-9252-6DC986AD56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4175" y="1965325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3" name="Rectangle 91">
            <a:extLst>
              <a:ext uri="{FF2B5EF4-FFF2-40B4-BE49-F238E27FC236}">
                <a16:creationId xmlns:a16="http://schemas.microsoft.com/office/drawing/2014/main" id="{CB22E3B4-9B93-CD40-9098-947C30C9F8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4" name="Rectangle 92">
            <a:extLst>
              <a:ext uri="{FF2B5EF4-FFF2-40B4-BE49-F238E27FC236}">
                <a16:creationId xmlns:a16="http://schemas.microsoft.com/office/drawing/2014/main" id="{027AE0E6-80E1-854C-8829-B29E81D690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1687513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5" name="Rectangle 93">
            <a:extLst>
              <a:ext uri="{FF2B5EF4-FFF2-40B4-BE49-F238E27FC236}">
                <a16:creationId xmlns:a16="http://schemas.microsoft.com/office/drawing/2014/main" id="{8A3E81E6-43B2-3D49-A44E-2607346271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6" name="Rectangle 94">
            <a:extLst>
              <a:ext uri="{FF2B5EF4-FFF2-40B4-BE49-F238E27FC236}">
                <a16:creationId xmlns:a16="http://schemas.microsoft.com/office/drawing/2014/main" id="{BEA8706D-BF0E-7D4E-856E-C14EAB92F6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1681163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7" name="Rectangle 95">
            <a:extLst>
              <a:ext uri="{FF2B5EF4-FFF2-40B4-BE49-F238E27FC236}">
                <a16:creationId xmlns:a16="http://schemas.microsoft.com/office/drawing/2014/main" id="{212DBC77-B5A9-524A-937E-0B60287026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5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8" name="Rectangle 96">
            <a:extLst>
              <a:ext uri="{FF2B5EF4-FFF2-40B4-BE49-F238E27FC236}">
                <a16:creationId xmlns:a16="http://schemas.microsoft.com/office/drawing/2014/main" id="{1CE20E2C-E364-5446-BAA2-FD3708FD19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240823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49" name="Rectangle 97">
            <a:extLst>
              <a:ext uri="{FF2B5EF4-FFF2-40B4-BE49-F238E27FC236}">
                <a16:creationId xmlns:a16="http://schemas.microsoft.com/office/drawing/2014/main" id="{033B9F56-2F26-1240-8AF4-32B8C41BDE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0" name="Line 98">
            <a:extLst>
              <a:ext uri="{FF2B5EF4-FFF2-40B4-BE49-F238E27FC236}">
                <a16:creationId xmlns:a16="http://schemas.microsoft.com/office/drawing/2014/main" id="{6419749A-A4E1-1F47-AF98-D4CE5259A4D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2305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51" name="Rectangle 99">
            <a:extLst>
              <a:ext uri="{FF2B5EF4-FFF2-40B4-BE49-F238E27FC236}">
                <a16:creationId xmlns:a16="http://schemas.microsoft.com/office/drawing/2014/main" id="{D69F9D2F-6AE4-FD41-B0A1-0F6BBC3BEF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240188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2" name="Rectangle 100">
            <a:extLst>
              <a:ext uri="{FF2B5EF4-FFF2-40B4-BE49-F238E27FC236}">
                <a16:creationId xmlns:a16="http://schemas.microsoft.com/office/drawing/2014/main" id="{67FA6F8B-53AC-B746-B03B-B02D929D7C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1974850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3" name="Rectangle 101">
            <a:extLst>
              <a:ext uri="{FF2B5EF4-FFF2-40B4-BE49-F238E27FC236}">
                <a16:creationId xmlns:a16="http://schemas.microsoft.com/office/drawing/2014/main" id="{45E868B3-2CF6-B946-B8EC-23B6EC7BC6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7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4" name="Rectangle 102">
            <a:extLst>
              <a:ext uri="{FF2B5EF4-FFF2-40B4-BE49-F238E27FC236}">
                <a16:creationId xmlns:a16="http://schemas.microsoft.com/office/drawing/2014/main" id="{E5390AAE-C75A-AF43-A249-8759BF4A48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3854450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5" name="Rectangle 103">
            <a:extLst>
              <a:ext uri="{FF2B5EF4-FFF2-40B4-BE49-F238E27FC236}">
                <a16:creationId xmlns:a16="http://schemas.microsoft.com/office/drawing/2014/main" id="{87DA88DA-D164-BB44-8FDC-E23AD9C52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6" name="Rectangle 104">
            <a:extLst>
              <a:ext uri="{FF2B5EF4-FFF2-40B4-BE49-F238E27FC236}">
                <a16:creationId xmlns:a16="http://schemas.microsoft.com/office/drawing/2014/main" id="{05DC5BC1-DC53-9149-83A5-6F8BA17340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3848100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7" name="Rectangle 105">
            <a:extLst>
              <a:ext uri="{FF2B5EF4-FFF2-40B4-BE49-F238E27FC236}">
                <a16:creationId xmlns:a16="http://schemas.microsoft.com/office/drawing/2014/main" id="{555AF1E6-3B16-5444-8A69-0178086099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0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9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8" name="Rectangle 106">
            <a:extLst>
              <a:ext uri="{FF2B5EF4-FFF2-40B4-BE49-F238E27FC236}">
                <a16:creationId xmlns:a16="http://schemas.microsoft.com/office/drawing/2014/main" id="{2E9E6C7C-9D9A-954A-9D04-4850DD92F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0175" y="45735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59" name="Rectangle 107">
            <a:extLst>
              <a:ext uri="{FF2B5EF4-FFF2-40B4-BE49-F238E27FC236}">
                <a16:creationId xmlns:a16="http://schemas.microsoft.com/office/drawing/2014/main" id="{E15FB93B-5F44-2B44-8470-42A419E1B8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86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0" name="Line 108">
            <a:extLst>
              <a:ext uri="{FF2B5EF4-FFF2-40B4-BE49-F238E27FC236}">
                <a16:creationId xmlns:a16="http://schemas.microsoft.com/office/drawing/2014/main" id="{0B048261-FC43-4C44-88C0-5EBE03EF1E5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122989" y="4464050"/>
            <a:ext cx="719137" cy="1588"/>
          </a:xfrm>
          <a:prstGeom prst="line">
            <a:avLst/>
          </a:prstGeom>
          <a:noFill/>
          <a:ln w="23813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4761" name="Rectangle 109">
            <a:extLst>
              <a:ext uri="{FF2B5EF4-FFF2-40B4-BE49-F238E27FC236}">
                <a16:creationId xmlns:a16="http://schemas.microsoft.com/office/drawing/2014/main" id="{B1A29572-F125-B741-8852-9580AFEA7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42113" y="45672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2" name="Rectangle 110">
            <a:extLst>
              <a:ext uri="{FF2B5EF4-FFF2-40B4-BE49-F238E27FC236}">
                <a16:creationId xmlns:a16="http://schemas.microsoft.com/office/drawing/2014/main" id="{EF0665B2-DFF5-854F-9144-8852F4D95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26163" y="4141788"/>
            <a:ext cx="13785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+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3" name="Rectangle 111">
            <a:extLst>
              <a:ext uri="{FF2B5EF4-FFF2-40B4-BE49-F238E27FC236}">
                <a16:creationId xmlns:a16="http://schemas.microsoft.com/office/drawing/2014/main" id="{13B3A2D7-C3F5-D246-B6E6-368F907842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11938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2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4" name="Rectangle 112">
            <a:extLst>
              <a:ext uri="{FF2B5EF4-FFF2-40B4-BE49-F238E27FC236}">
                <a16:creationId xmlns:a16="http://schemas.microsoft.com/office/drawing/2014/main" id="{9807AF13-2BC1-B84C-ABCB-EDFB450C81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86525" y="4141788"/>
            <a:ext cx="121828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Times-Roman" pitchFamily="2" charset="0"/>
              </a:rPr>
              <a:t>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5" name="Rectangle 113">
            <a:extLst>
              <a:ext uri="{FF2B5EF4-FFF2-40B4-BE49-F238E27FC236}">
                <a16:creationId xmlns:a16="http://schemas.microsoft.com/office/drawing/2014/main" id="{D3AFB568-668D-6343-A886-2A86AFCB7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(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6" name="Rectangle 114">
            <a:extLst>
              <a:ext uri="{FF2B5EF4-FFF2-40B4-BE49-F238E27FC236}">
                <a16:creationId xmlns:a16="http://schemas.microsoft.com/office/drawing/2014/main" id="{8AB64983-8626-424F-9E44-348ACE0B4B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50050" y="4135438"/>
            <a:ext cx="81754" cy="292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0000"/>
                </a:solidFill>
                <a:latin typeface="Symbol" pitchFamily="2" charset="2"/>
              </a:rPr>
              <a:t>)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4767" name="Title 1">
            <a:extLst>
              <a:ext uri="{FF2B5EF4-FFF2-40B4-BE49-F238E27FC236}">
                <a16:creationId xmlns:a16="http://schemas.microsoft.com/office/drawing/2014/main" id="{456BB9FD-28FA-0B45-B810-34E5653F0712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Examples of determination of overflow</a:t>
            </a:r>
            <a:endParaRPr lang="en-US" altLang="en-US" sz="3600"/>
          </a:p>
        </p:txBody>
      </p:sp>
      <p:sp>
        <p:nvSpPr>
          <p:cNvPr id="114768" name="Rectangle 12">
            <a:extLst>
              <a:ext uri="{FF2B5EF4-FFF2-40B4-BE49-F238E27FC236}">
                <a16:creationId xmlns:a16="http://schemas.microsoft.com/office/drawing/2014/main" id="{20A9DCDB-E14B-AB49-9D6E-08AE2A1B0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4" y="1371600"/>
            <a:ext cx="852487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69" name="Rectangle 12">
            <a:extLst>
              <a:ext uri="{FF2B5EF4-FFF2-40B4-BE49-F238E27FC236}">
                <a16:creationId xmlns:a16="http://schemas.microsoft.com/office/drawing/2014/main" id="{02E081E5-E77A-8E4A-9089-9E4C8AA6EE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13716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0 0 0 0 0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0" name="Rectangle 12">
            <a:extLst>
              <a:ext uri="{FF2B5EF4-FFF2-40B4-BE49-F238E27FC236}">
                <a16:creationId xmlns:a16="http://schemas.microsoft.com/office/drawing/2014/main" id="{A9038515-38B8-2B44-B572-4CB67AA7DD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1 0 0 0 0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1" name="Rectangle 12">
            <a:extLst>
              <a:ext uri="{FF2B5EF4-FFF2-40B4-BE49-F238E27FC236}">
                <a16:creationId xmlns:a16="http://schemas.microsoft.com/office/drawing/2014/main" id="{0DF9AAAF-1C80-AF45-B7AB-4236B1068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81400"/>
            <a:ext cx="852488" cy="292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900" b="0">
                <a:solidFill>
                  <a:srgbClr val="008000"/>
                </a:solidFill>
                <a:latin typeface="Times-Roman" pitchFamily="2" charset="0"/>
              </a:rPr>
              <a:t>1 1 1 0 0</a:t>
            </a:r>
            <a:endParaRPr lang="en-US" altLang="en-US" b="0">
              <a:solidFill>
                <a:srgbClr val="008000"/>
              </a:solidFill>
              <a:latin typeface="Times" pitchFamily="2" charset="0"/>
            </a:endParaRPr>
          </a:p>
        </p:txBody>
      </p:sp>
      <p:sp>
        <p:nvSpPr>
          <p:cNvPr id="114772" name="Rectangle 86">
            <a:extLst>
              <a:ext uri="{FF2B5EF4-FFF2-40B4-BE49-F238E27FC236}">
                <a16:creationId xmlns:a16="http://schemas.microsoft.com/office/drawing/2014/main" id="{82011D3E-CED8-1A4D-A126-558DAFA9A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98901" y="1365250"/>
            <a:ext cx="385763" cy="298450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3" name="Rectangle 87">
            <a:extLst>
              <a:ext uri="{FF2B5EF4-FFF2-40B4-BE49-F238E27FC236}">
                <a16:creationId xmlns:a16="http://schemas.microsoft.com/office/drawing/2014/main" id="{DAF5B633-4A39-D342-A167-81E2AE4FA1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6838" y="3586164"/>
            <a:ext cx="387350" cy="300037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4" name="Rectangle 88">
            <a:extLst>
              <a:ext uri="{FF2B5EF4-FFF2-40B4-BE49-F238E27FC236}">
                <a16:creationId xmlns:a16="http://schemas.microsoft.com/office/drawing/2014/main" id="{1DADE9AA-A959-144D-B6A5-4F6E932B9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2038" y="3594100"/>
            <a:ext cx="387350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75" name="Rectangle 89">
            <a:extLst>
              <a:ext uri="{FF2B5EF4-FFF2-40B4-BE49-F238E27FC236}">
                <a16:creationId xmlns:a16="http://schemas.microsoft.com/office/drawing/2014/main" id="{19197F1C-B4EC-D241-BB2C-C198D8E89E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8388" y="1384300"/>
            <a:ext cx="385762" cy="300038"/>
          </a:xfrm>
          <a:prstGeom prst="rect">
            <a:avLst/>
          </a:prstGeom>
          <a:noFill/>
          <a:ln w="1905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4776" name="Group 90">
            <a:extLst>
              <a:ext uri="{FF2B5EF4-FFF2-40B4-BE49-F238E27FC236}">
                <a16:creationId xmlns:a16="http://schemas.microsoft.com/office/drawing/2014/main" id="{C792125B-07AE-C142-A2F5-A0DA7B0F3128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1219200"/>
            <a:ext cx="691741" cy="623888"/>
            <a:chOff x="381000" y="2590800"/>
            <a:chExt cx="691740" cy="623887"/>
          </a:xfrm>
        </p:grpSpPr>
        <p:sp>
          <p:nvSpPr>
            <p:cNvPr id="114812" name="Rectangle 55">
              <a:extLst>
                <a:ext uri="{FF2B5EF4-FFF2-40B4-BE49-F238E27FC236}">
                  <a16:creationId xmlns:a16="http://schemas.microsoft.com/office/drawing/2014/main" id="{B0721738-67DE-6D47-8FD6-2FC0AB0BC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00" y="25908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3" name="Rectangle 56">
              <a:extLst>
                <a:ext uri="{FF2B5EF4-FFF2-40B4-BE49-F238E27FC236}">
                  <a16:creationId xmlns:a16="http://schemas.microsoft.com/office/drawing/2014/main" id="{5C7BB68D-B371-4847-9C58-24972896B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12" y="27066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4" name="Rectangle 57">
              <a:extLst>
                <a:ext uri="{FF2B5EF4-FFF2-40B4-BE49-F238E27FC236}">
                  <a16:creationId xmlns:a16="http://schemas.microsoft.com/office/drawing/2014/main" id="{069FD102-4C45-5546-AD24-C85783DFA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2975" y="25923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5" name="Rectangle 58">
              <a:extLst>
                <a:ext uri="{FF2B5EF4-FFF2-40B4-BE49-F238E27FC236}">
                  <a16:creationId xmlns:a16="http://schemas.microsoft.com/office/drawing/2014/main" id="{0B0FF029-2659-424E-948A-B1E9B76B85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8500" y="25923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6" name="Rectangle 59">
              <a:extLst>
                <a:ext uri="{FF2B5EF4-FFF2-40B4-BE49-F238E27FC236}">
                  <a16:creationId xmlns:a16="http://schemas.microsoft.com/office/drawing/2014/main" id="{0AF8E3CE-66E1-D746-B892-D0F347776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8937" y="2870200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7" name="Rectangle 60">
              <a:extLst>
                <a:ext uri="{FF2B5EF4-FFF2-40B4-BE49-F238E27FC236}">
                  <a16:creationId xmlns:a16="http://schemas.microsoft.com/office/drawing/2014/main" id="{64F44300-6FF4-154B-9662-106069C4B5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0062" y="2986087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8" name="Rectangle 61">
              <a:extLst>
                <a:ext uri="{FF2B5EF4-FFF2-40B4-BE49-F238E27FC236}">
                  <a16:creationId xmlns:a16="http://schemas.microsoft.com/office/drawing/2014/main" id="{9B2A9AFD-6B89-EF49-9770-745FA30FBB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50912" y="2871787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9" name="Rectangle 62">
              <a:extLst>
                <a:ext uri="{FF2B5EF4-FFF2-40B4-BE49-F238E27FC236}">
                  <a16:creationId xmlns:a16="http://schemas.microsoft.com/office/drawing/2014/main" id="{00FB35BA-C82A-DB4B-A9EA-C0B572EDA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6437" y="2871787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7" name="Group 99">
            <a:extLst>
              <a:ext uri="{FF2B5EF4-FFF2-40B4-BE49-F238E27FC236}">
                <a16:creationId xmlns:a16="http://schemas.microsoft.com/office/drawing/2014/main" id="{E38887C2-E2DD-744D-99C4-313B43E20216}"/>
              </a:ext>
            </a:extLst>
          </p:cNvPr>
          <p:cNvGrpSpPr>
            <a:grpSpLocks/>
          </p:cNvGrpSpPr>
          <p:nvPr/>
        </p:nvGrpSpPr>
        <p:grpSpPr bwMode="auto">
          <a:xfrm>
            <a:off x="1295401" y="3429000"/>
            <a:ext cx="691741" cy="622300"/>
            <a:chOff x="2903538" y="4905375"/>
            <a:chExt cx="691740" cy="622300"/>
          </a:xfrm>
        </p:grpSpPr>
        <p:sp>
          <p:nvSpPr>
            <p:cNvPr id="114804" name="Rectangle 71">
              <a:extLst>
                <a:ext uri="{FF2B5EF4-FFF2-40B4-BE49-F238E27FC236}">
                  <a16:creationId xmlns:a16="http://schemas.microsoft.com/office/drawing/2014/main" id="{2907E08B-6A9F-C94D-B70A-FEE3C0CEA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3538" y="49053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5" name="Rectangle 72">
              <a:extLst>
                <a:ext uri="{FF2B5EF4-FFF2-40B4-BE49-F238E27FC236}">
                  <a16:creationId xmlns:a16="http://schemas.microsoft.com/office/drawing/2014/main" id="{5C313E91-F4E5-594D-BC11-10C0DB180A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3075" y="50212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6" name="Rectangle 73">
              <a:extLst>
                <a:ext uri="{FF2B5EF4-FFF2-40B4-BE49-F238E27FC236}">
                  <a16:creationId xmlns:a16="http://schemas.microsoft.com/office/drawing/2014/main" id="{3C190FE1-A546-9546-8A04-278881A3E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5513" y="49069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7" name="Rectangle 74">
              <a:extLst>
                <a:ext uri="{FF2B5EF4-FFF2-40B4-BE49-F238E27FC236}">
                  <a16:creationId xmlns:a16="http://schemas.microsoft.com/office/drawing/2014/main" id="{5281E3A9-73AA-4446-9B7B-96A895B76A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9450" y="49069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8" name="Rectangle 75">
              <a:extLst>
                <a:ext uri="{FF2B5EF4-FFF2-40B4-BE49-F238E27FC236}">
                  <a16:creationId xmlns:a16="http://schemas.microsoft.com/office/drawing/2014/main" id="{A4B9289B-B297-7F45-94C5-9398737DB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5" y="5183188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9" name="Rectangle 76">
              <a:extLst>
                <a:ext uri="{FF2B5EF4-FFF2-40B4-BE49-F238E27FC236}">
                  <a16:creationId xmlns:a16="http://schemas.microsoft.com/office/drawing/2014/main" id="{CDE2177C-4BE8-6D4F-A2CD-2E3BFE834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2600" y="5299075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0" name="Rectangle 77">
              <a:extLst>
                <a:ext uri="{FF2B5EF4-FFF2-40B4-BE49-F238E27FC236}">
                  <a16:creationId xmlns:a16="http://schemas.microsoft.com/office/drawing/2014/main" id="{F3F28638-D3EF-264A-A4E8-C1DB52194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3450" y="5184775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11" name="Rectangle 78">
              <a:extLst>
                <a:ext uri="{FF2B5EF4-FFF2-40B4-BE49-F238E27FC236}">
                  <a16:creationId xmlns:a16="http://schemas.microsoft.com/office/drawing/2014/main" id="{E899A3FA-CA9B-8E46-B6C4-DECA830B4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388" y="5184775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8" name="Group 108">
            <a:extLst>
              <a:ext uri="{FF2B5EF4-FFF2-40B4-BE49-F238E27FC236}">
                <a16:creationId xmlns:a16="http://schemas.microsoft.com/office/drawing/2014/main" id="{8C16A5D8-62CF-CB43-8FB2-20B90BB5AA17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1219200"/>
            <a:ext cx="691741" cy="623888"/>
            <a:chOff x="6430963" y="2765425"/>
            <a:chExt cx="691740" cy="623888"/>
          </a:xfrm>
        </p:grpSpPr>
        <p:sp>
          <p:nvSpPr>
            <p:cNvPr id="114796" name="Rectangle 63">
              <a:extLst>
                <a:ext uri="{FF2B5EF4-FFF2-40B4-BE49-F238E27FC236}">
                  <a16:creationId xmlns:a16="http://schemas.microsoft.com/office/drawing/2014/main" id="{09098D4D-9514-564E-9E62-BDB6C0D4E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0963" y="27654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7" name="Rectangle 64">
              <a:extLst>
                <a:ext uri="{FF2B5EF4-FFF2-40B4-BE49-F238E27FC236}">
                  <a16:creationId xmlns:a16="http://schemas.microsoft.com/office/drawing/2014/main" id="{473BBCA8-0CFF-4348-AE9F-5D3180603D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2088" y="28813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8" name="Rectangle 65">
              <a:extLst>
                <a:ext uri="{FF2B5EF4-FFF2-40B4-BE49-F238E27FC236}">
                  <a16:creationId xmlns:a16="http://schemas.microsoft.com/office/drawing/2014/main" id="{ADA7CF03-E3FD-EC48-B952-577C838BD6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92938" y="27670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9" name="Rectangle 66">
              <a:extLst>
                <a:ext uri="{FF2B5EF4-FFF2-40B4-BE49-F238E27FC236}">
                  <a16:creationId xmlns:a16="http://schemas.microsoft.com/office/drawing/2014/main" id="{B1503C04-D5D9-A84E-B341-33A39B0B3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46875" y="27670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0" name="Rectangle 67">
              <a:extLst>
                <a:ext uri="{FF2B5EF4-FFF2-40B4-BE49-F238E27FC236}">
                  <a16:creationId xmlns:a16="http://schemas.microsoft.com/office/drawing/2014/main" id="{5D5997B5-D178-1448-AADC-D0331BBB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7313" y="304482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1" name="Rectangle 68">
              <a:extLst>
                <a:ext uri="{FF2B5EF4-FFF2-40B4-BE49-F238E27FC236}">
                  <a16:creationId xmlns:a16="http://schemas.microsoft.com/office/drawing/2014/main" id="{AB788FAD-1CF9-A148-98AB-BE381D262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0025" y="316071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2" name="Rectangle 69">
              <a:extLst>
                <a:ext uri="{FF2B5EF4-FFF2-40B4-BE49-F238E27FC236}">
                  <a16:creationId xmlns:a16="http://schemas.microsoft.com/office/drawing/2014/main" id="{40176BCD-9E9F-C344-A0DC-E853C768A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0875" y="304641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803" name="Rectangle 70">
              <a:extLst>
                <a:ext uri="{FF2B5EF4-FFF2-40B4-BE49-F238E27FC236}">
                  <a16:creationId xmlns:a16="http://schemas.microsoft.com/office/drawing/2014/main" id="{E4B6F1A9-B28E-8E4E-8B1F-D3BFFDCC5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4813" y="304641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14779" name="Group 121">
            <a:extLst>
              <a:ext uri="{FF2B5EF4-FFF2-40B4-BE49-F238E27FC236}">
                <a16:creationId xmlns:a16="http://schemas.microsoft.com/office/drawing/2014/main" id="{45D11CEB-11A0-454A-A1DD-61421EF05DF6}"/>
              </a:ext>
            </a:extLst>
          </p:cNvPr>
          <p:cNvGrpSpPr>
            <a:grpSpLocks/>
          </p:cNvGrpSpPr>
          <p:nvPr/>
        </p:nvGrpSpPr>
        <p:grpSpPr bwMode="auto">
          <a:xfrm>
            <a:off x="8991601" y="3429000"/>
            <a:ext cx="691741" cy="622300"/>
            <a:chOff x="6442075" y="4906963"/>
            <a:chExt cx="691741" cy="622300"/>
          </a:xfrm>
        </p:grpSpPr>
        <p:sp>
          <p:nvSpPr>
            <p:cNvPr id="114788" name="Rectangle 79">
              <a:extLst>
                <a:ext uri="{FF2B5EF4-FFF2-40B4-BE49-F238E27FC236}">
                  <a16:creationId xmlns:a16="http://schemas.microsoft.com/office/drawing/2014/main" id="{DE38F35B-4FBC-E543-A918-5B9933551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42075" y="4906963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89" name="Rectangle 80">
              <a:extLst>
                <a:ext uri="{FF2B5EF4-FFF2-40B4-BE49-F238E27FC236}">
                  <a16:creationId xmlns:a16="http://schemas.microsoft.com/office/drawing/2014/main" id="{BE25FA45-49AE-F84B-AECC-965EB5338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53200" y="5022850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0" name="Rectangle 81">
              <a:extLst>
                <a:ext uri="{FF2B5EF4-FFF2-40B4-BE49-F238E27FC236}">
                  <a16:creationId xmlns:a16="http://schemas.microsoft.com/office/drawing/2014/main" id="{6A5C4E52-21F3-9546-9F39-15222206B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0" y="4908550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1" name="Rectangle 82">
              <a:extLst>
                <a:ext uri="{FF2B5EF4-FFF2-40B4-BE49-F238E27FC236}">
                  <a16:creationId xmlns:a16="http://schemas.microsoft.com/office/drawing/2014/main" id="{821EA34A-68CB-6A4F-8505-B44536F87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59575" y="4908550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2" name="Rectangle 83">
              <a:extLst>
                <a:ext uri="{FF2B5EF4-FFF2-40B4-BE49-F238E27FC236}">
                  <a16:creationId xmlns:a16="http://schemas.microsoft.com/office/drawing/2014/main" id="{68597878-6D85-2D4C-944E-8D604A9431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0013" y="5184775"/>
              <a:ext cx="107402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3" name="Rectangle 84">
              <a:extLst>
                <a:ext uri="{FF2B5EF4-FFF2-40B4-BE49-F238E27FC236}">
                  <a16:creationId xmlns:a16="http://schemas.microsoft.com/office/drawing/2014/main" id="{892C9B9E-FDD3-9E4E-97A6-0A9A12FC5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1138" y="5300663"/>
              <a:ext cx="95250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4" name="Rectangle 85">
              <a:extLst>
                <a:ext uri="{FF2B5EF4-FFF2-40B4-BE49-F238E27FC236}">
                  <a16:creationId xmlns:a16="http://schemas.microsoft.com/office/drawing/2014/main" id="{DC949F34-6A68-D749-9F94-8B6F513F4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11988" y="5186363"/>
              <a:ext cx="12182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14795" name="Rectangle 86">
              <a:extLst>
                <a:ext uri="{FF2B5EF4-FFF2-40B4-BE49-F238E27FC236}">
                  <a16:creationId xmlns:a16="http://schemas.microsoft.com/office/drawing/2014/main" id="{D78A5B5A-149B-1849-8A9D-ACD6A99AE1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5925" y="5186363"/>
              <a:ext cx="137858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900" b="0">
                  <a:solidFill>
                    <a:srgbClr val="000000"/>
                  </a:solidFill>
                  <a:latin typeface="Times-Roman" pitchFamily="2" charset="0"/>
                </a:rPr>
                <a:t>=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14780" name="Oval 113">
            <a:extLst>
              <a:ext uri="{FF2B5EF4-FFF2-40B4-BE49-F238E27FC236}">
                <a16:creationId xmlns:a16="http://schemas.microsoft.com/office/drawing/2014/main" id="{16A5F073-B0C4-5C42-A5BB-0CBEEE787B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1563" y="965200"/>
            <a:ext cx="1219200" cy="1131888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81" name="Oval 113">
            <a:extLst>
              <a:ext uri="{FF2B5EF4-FFF2-40B4-BE49-F238E27FC236}">
                <a16:creationId xmlns:a16="http://schemas.microsoft.com/office/drawing/2014/main" id="{2FF0424D-7107-E840-85EB-12F9749797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0300" y="3154363"/>
            <a:ext cx="1219200" cy="1130300"/>
          </a:xfrm>
          <a:prstGeom prst="ellipse">
            <a:avLst/>
          </a:prstGeom>
          <a:noFill/>
          <a:ln w="349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114782" name="Group 5">
            <a:extLst>
              <a:ext uri="{FF2B5EF4-FFF2-40B4-BE49-F238E27FC236}">
                <a16:creationId xmlns:a16="http://schemas.microsoft.com/office/drawing/2014/main" id="{75060844-2B6D-9144-A447-01F5EACA0A6C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5791201"/>
            <a:ext cx="3035300" cy="461963"/>
            <a:chOff x="1143000" y="5791200"/>
            <a:chExt cx="3035907" cy="461665"/>
          </a:xfrm>
        </p:grpSpPr>
        <p:sp>
          <p:nvSpPr>
            <p:cNvPr id="114785" name="TextBox 2">
              <a:extLst>
                <a:ext uri="{FF2B5EF4-FFF2-40B4-BE49-F238E27FC236}">
                  <a16:creationId xmlns:a16="http://schemas.microsoft.com/office/drawing/2014/main" id="{D45A7B74-EB8F-6C4A-9717-7E3ABCA5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43000" y="5791200"/>
              <a:ext cx="303590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Overflow =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  <a:r>
                <a:rPr lang="en-US" altLang="en-US" b="0">
                  <a:latin typeface="Times" pitchFamily="2" charset="0"/>
                </a:rPr>
                <a:t>  + c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c</a:t>
              </a:r>
              <a:r>
                <a:rPr lang="en-US" altLang="en-US" b="0" baseline="-25000">
                  <a:latin typeface="Times" pitchFamily="2" charset="0"/>
                </a:rPr>
                <a:t>4</a:t>
              </a:r>
            </a:p>
          </p:txBody>
        </p:sp>
        <p:cxnSp>
          <p:nvCxnSpPr>
            <p:cNvPr id="114786" name="Straight Connector 134">
              <a:extLst>
                <a:ext uri="{FF2B5EF4-FFF2-40B4-BE49-F238E27FC236}">
                  <a16:creationId xmlns:a16="http://schemas.microsoft.com/office/drawing/2014/main" id="{CBEA193A-A815-1842-9BF8-3DB01DA16D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2919768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87" name="Straight Connector 135">
              <a:extLst>
                <a:ext uri="{FF2B5EF4-FFF2-40B4-BE49-F238E27FC236}">
                  <a16:creationId xmlns:a16="http://schemas.microsoft.com/office/drawing/2014/main" id="{64240875-0A8C-8A4B-86E1-D5F3F514A4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578712" y="5911772"/>
              <a:ext cx="152430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4783" name="Right Brace 3">
            <a:extLst>
              <a:ext uri="{FF2B5EF4-FFF2-40B4-BE49-F238E27FC236}">
                <a16:creationId xmlns:a16="http://schemas.microsoft.com/office/drawing/2014/main" id="{E2623E02-8CDE-E945-B5AF-DAD82FFC9AF4}"/>
              </a:ext>
            </a:extLst>
          </p:cNvPr>
          <p:cNvSpPr>
            <a:spLocks/>
          </p:cNvSpPr>
          <p:nvPr/>
        </p:nvSpPr>
        <p:spPr bwMode="auto">
          <a:xfrm rot="5400000">
            <a:off x="6362700" y="5634038"/>
            <a:ext cx="304800" cy="1447800"/>
          </a:xfrm>
          <a:prstGeom prst="rightBrace">
            <a:avLst>
              <a:gd name="adj1" fmla="val 8334"/>
              <a:gd name="adj2" fmla="val 50000"/>
            </a:avLst>
          </a:prstGeom>
          <a:noFill/>
          <a:ln w="2222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4784" name="TextBox 6">
            <a:extLst>
              <a:ext uri="{FF2B5EF4-FFF2-40B4-BE49-F238E27FC236}">
                <a16:creationId xmlns:a16="http://schemas.microsoft.com/office/drawing/2014/main" id="{E3F7F7C4-6D3C-B54F-8213-513F7FA1C8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30926" y="6457950"/>
            <a:ext cx="727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XOR</a:t>
            </a:r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3" name="Picture 1" descr="Screen shot 2013-10-07 at 3.46.00 PM.png">
            <a:extLst>
              <a:ext uri="{FF2B5EF4-FFF2-40B4-BE49-F238E27FC236}">
                <a16:creationId xmlns:a16="http://schemas.microsoft.com/office/drawing/2014/main" id="{6E6FE9B3-28E4-8E44-AD8C-AF915F91B08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2743200"/>
            <a:ext cx="6172200" cy="1773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5714" name="Title 1">
            <a:extLst>
              <a:ext uri="{FF2B5EF4-FFF2-40B4-BE49-F238E27FC236}">
                <a16:creationId xmlns:a16="http://schemas.microsoft.com/office/drawing/2014/main" id="{04061501-4AAB-C64D-8317-49D5E6750AF5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4-bit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three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737" name="Picture 1" descr="Screen shot 2013-10-07 at 3.48.46 PM.png">
            <a:extLst>
              <a:ext uri="{FF2B5EF4-FFF2-40B4-BE49-F238E27FC236}">
                <a16:creationId xmlns:a16="http://schemas.microsoft.com/office/drawing/2014/main" id="{CF675DDD-D6CC-B546-9627-25D20FFB6390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47900" y="3048000"/>
            <a:ext cx="65151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6738" name="Title 1">
            <a:extLst>
              <a:ext uri="{FF2B5EF4-FFF2-40B4-BE49-F238E27FC236}">
                <a16:creationId xmlns:a16="http://schemas.microsoft.com/office/drawing/2014/main" id="{074EAB5F-0427-8C47-9698-53F40B6A870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Calculating overflow for n-bit numbers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with only n-1 significant bits</a:t>
            </a:r>
            <a:endParaRPr lang="en-US" altLang="en-US" sz="3600"/>
          </a:p>
        </p:txBody>
      </p:sp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4">
            <a:extLst>
              <a:ext uri="{FF2B5EF4-FFF2-40B4-BE49-F238E27FC236}">
                <a16:creationId xmlns:a16="http://schemas.microsoft.com/office/drawing/2014/main" id="{F6788ABE-EC38-2A43-96EA-A33264DB6A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762" name="Freeform 5">
            <a:extLst>
              <a:ext uri="{FF2B5EF4-FFF2-40B4-BE49-F238E27FC236}">
                <a16:creationId xmlns:a16="http://schemas.microsoft.com/office/drawing/2014/main" id="{28EA50D4-5837-B843-A980-D7967C90DA7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63" name="Line 6">
            <a:extLst>
              <a:ext uri="{FF2B5EF4-FFF2-40B4-BE49-F238E27FC236}">
                <a16:creationId xmlns:a16="http://schemas.microsoft.com/office/drawing/2014/main" id="{BC67C666-7F92-0B44-B885-15F5751FD648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4" name="Freeform 7">
            <a:extLst>
              <a:ext uri="{FF2B5EF4-FFF2-40B4-BE49-F238E27FC236}">
                <a16:creationId xmlns:a16="http://schemas.microsoft.com/office/drawing/2014/main" id="{8239CAE6-2152-AB49-8BF1-C2DEABD74F8D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65" name="Line 8">
            <a:extLst>
              <a:ext uri="{FF2B5EF4-FFF2-40B4-BE49-F238E27FC236}">
                <a16:creationId xmlns:a16="http://schemas.microsoft.com/office/drawing/2014/main" id="{09405D05-50AE-484B-B4E6-912592C1AB82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66" name="Rectangle 9">
            <a:extLst>
              <a:ext uri="{FF2B5EF4-FFF2-40B4-BE49-F238E27FC236}">
                <a16:creationId xmlns:a16="http://schemas.microsoft.com/office/drawing/2014/main" id="{83EA62D9-D811-2D44-8402-43516B59C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7" name="Rectangle 10">
            <a:extLst>
              <a:ext uri="{FF2B5EF4-FFF2-40B4-BE49-F238E27FC236}">
                <a16:creationId xmlns:a16="http://schemas.microsoft.com/office/drawing/2014/main" id="{9912ED1E-877B-814A-8365-1ED3EB1B3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8" name="Rectangle 11">
            <a:extLst>
              <a:ext uri="{FF2B5EF4-FFF2-40B4-BE49-F238E27FC236}">
                <a16:creationId xmlns:a16="http://schemas.microsoft.com/office/drawing/2014/main" id="{7C4E012C-9233-C844-A381-D761F9F7F5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69" name="Rectangle 12">
            <a:extLst>
              <a:ext uri="{FF2B5EF4-FFF2-40B4-BE49-F238E27FC236}">
                <a16:creationId xmlns:a16="http://schemas.microsoft.com/office/drawing/2014/main" id="{17B1216E-6D92-D44A-B5F8-5BC5CC0399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0" name="Rectangle 14">
            <a:extLst>
              <a:ext uri="{FF2B5EF4-FFF2-40B4-BE49-F238E27FC236}">
                <a16:creationId xmlns:a16="http://schemas.microsoft.com/office/drawing/2014/main" id="{2C2FE47F-AD51-7342-965D-271B022A25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1" name="Rectangle 15">
            <a:extLst>
              <a:ext uri="{FF2B5EF4-FFF2-40B4-BE49-F238E27FC236}">
                <a16:creationId xmlns:a16="http://schemas.microsoft.com/office/drawing/2014/main" id="{6B962F98-8555-FD42-AFE8-835CCD37BC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2" name="Rectangle 16">
            <a:extLst>
              <a:ext uri="{FF2B5EF4-FFF2-40B4-BE49-F238E27FC236}">
                <a16:creationId xmlns:a16="http://schemas.microsoft.com/office/drawing/2014/main" id="{5E5DDC16-F653-E843-A94F-B1F8F45EF4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3" name="Rectangle 17">
            <a:extLst>
              <a:ext uri="{FF2B5EF4-FFF2-40B4-BE49-F238E27FC236}">
                <a16:creationId xmlns:a16="http://schemas.microsoft.com/office/drawing/2014/main" id="{5D0F59E1-D12E-D342-9978-49A77E80A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4" name="Rectangle 18">
            <a:extLst>
              <a:ext uri="{FF2B5EF4-FFF2-40B4-BE49-F238E27FC236}">
                <a16:creationId xmlns:a16="http://schemas.microsoft.com/office/drawing/2014/main" id="{DDEEA80D-404A-F641-AA8E-21E0029CF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75" name="Freeform 19">
            <a:extLst>
              <a:ext uri="{FF2B5EF4-FFF2-40B4-BE49-F238E27FC236}">
                <a16:creationId xmlns:a16="http://schemas.microsoft.com/office/drawing/2014/main" id="{825FF848-5268-8D4D-A349-3760F8386E80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76" name="Line 20">
            <a:extLst>
              <a:ext uri="{FF2B5EF4-FFF2-40B4-BE49-F238E27FC236}">
                <a16:creationId xmlns:a16="http://schemas.microsoft.com/office/drawing/2014/main" id="{1988715D-5B8A-194B-A786-2102D9F33FB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7" name="Freeform 21">
            <a:extLst>
              <a:ext uri="{FF2B5EF4-FFF2-40B4-BE49-F238E27FC236}">
                <a16:creationId xmlns:a16="http://schemas.microsoft.com/office/drawing/2014/main" id="{F04F9B6F-4323-D640-8D5A-7D6E3FE6FA04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78" name="Line 22">
            <a:extLst>
              <a:ext uri="{FF2B5EF4-FFF2-40B4-BE49-F238E27FC236}">
                <a16:creationId xmlns:a16="http://schemas.microsoft.com/office/drawing/2014/main" id="{9052381B-554B-8347-A080-2827A144DC2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79" name="Freeform 23">
            <a:extLst>
              <a:ext uri="{FF2B5EF4-FFF2-40B4-BE49-F238E27FC236}">
                <a16:creationId xmlns:a16="http://schemas.microsoft.com/office/drawing/2014/main" id="{97F0CD82-B6FB-EB47-8328-996D8B00F280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80" name="Line 24">
            <a:extLst>
              <a:ext uri="{FF2B5EF4-FFF2-40B4-BE49-F238E27FC236}">
                <a16:creationId xmlns:a16="http://schemas.microsoft.com/office/drawing/2014/main" id="{FD1F80F8-BC0E-F943-996F-65CB34E8867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81" name="Rectangle 26">
            <a:extLst>
              <a:ext uri="{FF2B5EF4-FFF2-40B4-BE49-F238E27FC236}">
                <a16:creationId xmlns:a16="http://schemas.microsoft.com/office/drawing/2014/main" id="{2035F48B-7806-C841-87C2-A71732C40B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2" name="Rectangle 27">
            <a:extLst>
              <a:ext uri="{FF2B5EF4-FFF2-40B4-BE49-F238E27FC236}">
                <a16:creationId xmlns:a16="http://schemas.microsoft.com/office/drawing/2014/main" id="{6012C37D-B9C1-E14D-BC7B-23B19E18A0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3" name="Rectangle 28">
            <a:extLst>
              <a:ext uri="{FF2B5EF4-FFF2-40B4-BE49-F238E27FC236}">
                <a16:creationId xmlns:a16="http://schemas.microsoft.com/office/drawing/2014/main" id="{89ED5F5F-C38D-D240-B92A-E45C0D6652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4" name="Rectangle 29">
            <a:extLst>
              <a:ext uri="{FF2B5EF4-FFF2-40B4-BE49-F238E27FC236}">
                <a16:creationId xmlns:a16="http://schemas.microsoft.com/office/drawing/2014/main" id="{589119A8-F216-DB43-90B4-8145CA7A19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5" name="Rectangle 30">
            <a:extLst>
              <a:ext uri="{FF2B5EF4-FFF2-40B4-BE49-F238E27FC236}">
                <a16:creationId xmlns:a16="http://schemas.microsoft.com/office/drawing/2014/main" id="{7C640221-46B5-434F-9287-DF9525107B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6" name="Rectangle 31">
            <a:extLst>
              <a:ext uri="{FF2B5EF4-FFF2-40B4-BE49-F238E27FC236}">
                <a16:creationId xmlns:a16="http://schemas.microsoft.com/office/drawing/2014/main" id="{E0B95B4B-7B21-7643-9153-F67D033C99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7" name="Rectangle 32">
            <a:extLst>
              <a:ext uri="{FF2B5EF4-FFF2-40B4-BE49-F238E27FC236}">
                <a16:creationId xmlns:a16="http://schemas.microsoft.com/office/drawing/2014/main" id="{129BE7E0-5686-8A40-8676-34C295B3CA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88" name="Rectangle 33">
            <a:extLst>
              <a:ext uri="{FF2B5EF4-FFF2-40B4-BE49-F238E27FC236}">
                <a16:creationId xmlns:a16="http://schemas.microsoft.com/office/drawing/2014/main" id="{91B2F3B9-E177-A84F-BA3F-4661FA05A5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789" name="Freeform 34">
            <a:extLst>
              <a:ext uri="{FF2B5EF4-FFF2-40B4-BE49-F238E27FC236}">
                <a16:creationId xmlns:a16="http://schemas.microsoft.com/office/drawing/2014/main" id="{4B168F25-1784-AC4D-B971-C48951A7E5B3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0" name="Line 35">
            <a:extLst>
              <a:ext uri="{FF2B5EF4-FFF2-40B4-BE49-F238E27FC236}">
                <a16:creationId xmlns:a16="http://schemas.microsoft.com/office/drawing/2014/main" id="{EB6F9740-9735-FE4C-975C-B7E1CD57642A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1" name="Freeform 36">
            <a:extLst>
              <a:ext uri="{FF2B5EF4-FFF2-40B4-BE49-F238E27FC236}">
                <a16:creationId xmlns:a16="http://schemas.microsoft.com/office/drawing/2014/main" id="{3B5286D3-1676-4E44-97FC-D1F4190A6B77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2" name="Line 37">
            <a:extLst>
              <a:ext uri="{FF2B5EF4-FFF2-40B4-BE49-F238E27FC236}">
                <a16:creationId xmlns:a16="http://schemas.microsoft.com/office/drawing/2014/main" id="{6924E8E9-A952-E644-8F50-D62C3A02F6E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793" name="Rectangle 38">
            <a:extLst>
              <a:ext uri="{FF2B5EF4-FFF2-40B4-BE49-F238E27FC236}">
                <a16:creationId xmlns:a16="http://schemas.microsoft.com/office/drawing/2014/main" id="{341E9C44-AFFD-2846-BE10-303BC281FB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4" name="Rectangle 39">
            <a:extLst>
              <a:ext uri="{FF2B5EF4-FFF2-40B4-BE49-F238E27FC236}">
                <a16:creationId xmlns:a16="http://schemas.microsoft.com/office/drawing/2014/main" id="{11DD2E69-FF57-EF46-980D-4C3FD920CC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5" name="Rectangle 40">
            <a:extLst>
              <a:ext uri="{FF2B5EF4-FFF2-40B4-BE49-F238E27FC236}">
                <a16:creationId xmlns:a16="http://schemas.microsoft.com/office/drawing/2014/main" id="{B7137224-E99F-214B-A166-E1EE7C3DCC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6" name="Rectangle 41">
            <a:extLst>
              <a:ext uri="{FF2B5EF4-FFF2-40B4-BE49-F238E27FC236}">
                <a16:creationId xmlns:a16="http://schemas.microsoft.com/office/drawing/2014/main" id="{2724A74C-0182-8441-86FD-6EF7DCB1E8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7" name="Rectangle 42">
            <a:extLst>
              <a:ext uri="{FF2B5EF4-FFF2-40B4-BE49-F238E27FC236}">
                <a16:creationId xmlns:a16="http://schemas.microsoft.com/office/drawing/2014/main" id="{2713173B-419A-2C46-BB11-B6F0346750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798" name="Freeform 43">
            <a:extLst>
              <a:ext uri="{FF2B5EF4-FFF2-40B4-BE49-F238E27FC236}">
                <a16:creationId xmlns:a16="http://schemas.microsoft.com/office/drawing/2014/main" id="{CB5D0441-016D-4F43-B0E9-9F34149E3D48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799" name="Line 44">
            <a:extLst>
              <a:ext uri="{FF2B5EF4-FFF2-40B4-BE49-F238E27FC236}">
                <a16:creationId xmlns:a16="http://schemas.microsoft.com/office/drawing/2014/main" id="{151D0060-B561-2844-9357-34BD9B81E12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0" name="Freeform 45">
            <a:extLst>
              <a:ext uri="{FF2B5EF4-FFF2-40B4-BE49-F238E27FC236}">
                <a16:creationId xmlns:a16="http://schemas.microsoft.com/office/drawing/2014/main" id="{EF37904D-0593-864C-8792-C3B52CBD5BC8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01" name="Line 46">
            <a:extLst>
              <a:ext uri="{FF2B5EF4-FFF2-40B4-BE49-F238E27FC236}">
                <a16:creationId xmlns:a16="http://schemas.microsoft.com/office/drawing/2014/main" id="{53B648A7-A616-F54A-9D40-BC00D579725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2" name="Freeform 47">
            <a:extLst>
              <a:ext uri="{FF2B5EF4-FFF2-40B4-BE49-F238E27FC236}">
                <a16:creationId xmlns:a16="http://schemas.microsoft.com/office/drawing/2014/main" id="{3F11F439-1733-054B-9D99-A60F4042E03E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03" name="Line 48">
            <a:extLst>
              <a:ext uri="{FF2B5EF4-FFF2-40B4-BE49-F238E27FC236}">
                <a16:creationId xmlns:a16="http://schemas.microsoft.com/office/drawing/2014/main" id="{A6ED4422-21DC-594F-85B5-9DCB9DBB941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04" name="Rectangle 49">
            <a:extLst>
              <a:ext uri="{FF2B5EF4-FFF2-40B4-BE49-F238E27FC236}">
                <a16:creationId xmlns:a16="http://schemas.microsoft.com/office/drawing/2014/main" id="{D268FE33-11AA-784B-BEDD-825D85611B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5" name="Rectangle 50">
            <a:extLst>
              <a:ext uri="{FF2B5EF4-FFF2-40B4-BE49-F238E27FC236}">
                <a16:creationId xmlns:a16="http://schemas.microsoft.com/office/drawing/2014/main" id="{3A87D558-F6ED-7B47-8177-BBA6F7098B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6" name="Rectangle 51">
            <a:extLst>
              <a:ext uri="{FF2B5EF4-FFF2-40B4-BE49-F238E27FC236}">
                <a16:creationId xmlns:a16="http://schemas.microsoft.com/office/drawing/2014/main" id="{5D6CFC40-393A-2240-BAEA-8DE7F4E5D2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7" name="Rectangle 52">
            <a:extLst>
              <a:ext uri="{FF2B5EF4-FFF2-40B4-BE49-F238E27FC236}">
                <a16:creationId xmlns:a16="http://schemas.microsoft.com/office/drawing/2014/main" id="{3F1AEA08-9AE0-2345-98A5-EFFC28D960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08" name="Rectangle 53">
            <a:extLst>
              <a:ext uri="{FF2B5EF4-FFF2-40B4-BE49-F238E27FC236}">
                <a16:creationId xmlns:a16="http://schemas.microsoft.com/office/drawing/2014/main" id="{661F6F56-FF4D-8D48-B355-8C0E2318B8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7809" name="Freeform 54">
            <a:extLst>
              <a:ext uri="{FF2B5EF4-FFF2-40B4-BE49-F238E27FC236}">
                <a16:creationId xmlns:a16="http://schemas.microsoft.com/office/drawing/2014/main" id="{A75E829C-7825-5F44-82D5-CF0D3D9161DE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0" name="Line 55">
            <a:extLst>
              <a:ext uri="{FF2B5EF4-FFF2-40B4-BE49-F238E27FC236}">
                <a16:creationId xmlns:a16="http://schemas.microsoft.com/office/drawing/2014/main" id="{11B4C095-D06E-E147-AA5B-5910BF381CBE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1" name="Rectangle 56">
            <a:extLst>
              <a:ext uri="{FF2B5EF4-FFF2-40B4-BE49-F238E27FC236}">
                <a16:creationId xmlns:a16="http://schemas.microsoft.com/office/drawing/2014/main" id="{36E593F4-2663-0148-96AA-81A536932D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12" name="Freeform 57">
            <a:extLst>
              <a:ext uri="{FF2B5EF4-FFF2-40B4-BE49-F238E27FC236}">
                <a16:creationId xmlns:a16="http://schemas.microsoft.com/office/drawing/2014/main" id="{713F035C-1E5A-454F-B6DD-1AECD14EC2FA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3" name="Line 58">
            <a:extLst>
              <a:ext uri="{FF2B5EF4-FFF2-40B4-BE49-F238E27FC236}">
                <a16:creationId xmlns:a16="http://schemas.microsoft.com/office/drawing/2014/main" id="{8C67295F-1699-4C44-971F-0020B903FE0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4" name="Freeform 59">
            <a:extLst>
              <a:ext uri="{FF2B5EF4-FFF2-40B4-BE49-F238E27FC236}">
                <a16:creationId xmlns:a16="http://schemas.microsoft.com/office/drawing/2014/main" id="{7D94D572-EF8B-5648-B8FF-C8353A2C33A5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5" name="Line 60">
            <a:extLst>
              <a:ext uri="{FF2B5EF4-FFF2-40B4-BE49-F238E27FC236}">
                <a16:creationId xmlns:a16="http://schemas.microsoft.com/office/drawing/2014/main" id="{E4FAA601-D424-8547-B40C-221445C4BAA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6" name="Freeform 61">
            <a:extLst>
              <a:ext uri="{FF2B5EF4-FFF2-40B4-BE49-F238E27FC236}">
                <a16:creationId xmlns:a16="http://schemas.microsoft.com/office/drawing/2014/main" id="{8CAED459-71E7-E44F-B9F1-3A909BCD8F6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17" name="Line 62">
            <a:extLst>
              <a:ext uri="{FF2B5EF4-FFF2-40B4-BE49-F238E27FC236}">
                <a16:creationId xmlns:a16="http://schemas.microsoft.com/office/drawing/2014/main" id="{2418C370-922D-2A46-9764-F3913435017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18" name="Rectangle 63">
            <a:extLst>
              <a:ext uri="{FF2B5EF4-FFF2-40B4-BE49-F238E27FC236}">
                <a16:creationId xmlns:a16="http://schemas.microsoft.com/office/drawing/2014/main" id="{48195EC9-13CB-BC4D-AEED-585AA80208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19" name="Rectangle 64">
            <a:extLst>
              <a:ext uri="{FF2B5EF4-FFF2-40B4-BE49-F238E27FC236}">
                <a16:creationId xmlns:a16="http://schemas.microsoft.com/office/drawing/2014/main" id="{42CC42A1-BE82-F548-83D1-D6716B11B2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0" name="Rectangle 65">
            <a:extLst>
              <a:ext uri="{FF2B5EF4-FFF2-40B4-BE49-F238E27FC236}">
                <a16:creationId xmlns:a16="http://schemas.microsoft.com/office/drawing/2014/main" id="{E560AF33-3543-4A49-B9AC-A6CD38980E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1" name="Rectangle 66">
            <a:extLst>
              <a:ext uri="{FF2B5EF4-FFF2-40B4-BE49-F238E27FC236}">
                <a16:creationId xmlns:a16="http://schemas.microsoft.com/office/drawing/2014/main" id="{AD6F0C65-617A-6546-BD32-8E605ED96B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2" name="Rectangle 67">
            <a:extLst>
              <a:ext uri="{FF2B5EF4-FFF2-40B4-BE49-F238E27FC236}">
                <a16:creationId xmlns:a16="http://schemas.microsoft.com/office/drawing/2014/main" id="{A8069318-130F-A540-A4FD-CFD4BBFBB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3" name="Rectangle 68">
            <a:extLst>
              <a:ext uri="{FF2B5EF4-FFF2-40B4-BE49-F238E27FC236}">
                <a16:creationId xmlns:a16="http://schemas.microsoft.com/office/drawing/2014/main" id="{B0787BB0-B86E-9743-823B-7D38FA37EF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4" name="Rectangle 69">
            <a:extLst>
              <a:ext uri="{FF2B5EF4-FFF2-40B4-BE49-F238E27FC236}">
                <a16:creationId xmlns:a16="http://schemas.microsoft.com/office/drawing/2014/main" id="{C0837D33-5A2E-9847-A1D6-6CC895EE48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5" name="Rectangle 70">
            <a:extLst>
              <a:ext uri="{FF2B5EF4-FFF2-40B4-BE49-F238E27FC236}">
                <a16:creationId xmlns:a16="http://schemas.microsoft.com/office/drawing/2014/main" id="{542D96F8-FDBD-EA4E-80C1-8B4BAFB69A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6" name="Rectangle 71">
            <a:extLst>
              <a:ext uri="{FF2B5EF4-FFF2-40B4-BE49-F238E27FC236}">
                <a16:creationId xmlns:a16="http://schemas.microsoft.com/office/drawing/2014/main" id="{E11697B3-2918-6E4D-8510-06A2B57BD1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7" name="Rectangle 72">
            <a:extLst>
              <a:ext uri="{FF2B5EF4-FFF2-40B4-BE49-F238E27FC236}">
                <a16:creationId xmlns:a16="http://schemas.microsoft.com/office/drawing/2014/main" id="{2955AEF9-2BC8-E243-AE4C-7C00F7FE1A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28" name="Freeform 73">
            <a:extLst>
              <a:ext uri="{FF2B5EF4-FFF2-40B4-BE49-F238E27FC236}">
                <a16:creationId xmlns:a16="http://schemas.microsoft.com/office/drawing/2014/main" id="{24603150-CC56-204D-BAFF-4971A816CA0A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29" name="Freeform 74">
            <a:extLst>
              <a:ext uri="{FF2B5EF4-FFF2-40B4-BE49-F238E27FC236}">
                <a16:creationId xmlns:a16="http://schemas.microsoft.com/office/drawing/2014/main" id="{47C718EF-5EF9-D841-A339-2C8F8D1CABD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30" name="Freeform 75">
            <a:extLst>
              <a:ext uri="{FF2B5EF4-FFF2-40B4-BE49-F238E27FC236}">
                <a16:creationId xmlns:a16="http://schemas.microsoft.com/office/drawing/2014/main" id="{74CE4685-2099-2645-91B5-5A46011BACFF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7831" name="Rectangle 76">
            <a:extLst>
              <a:ext uri="{FF2B5EF4-FFF2-40B4-BE49-F238E27FC236}">
                <a16:creationId xmlns:a16="http://schemas.microsoft.com/office/drawing/2014/main" id="{0F490F2F-BDAC-BF46-8DDB-DD7C798F61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7832" name="Title 1">
            <a:extLst>
              <a:ext uri="{FF2B5EF4-FFF2-40B4-BE49-F238E27FC236}">
                <a16:creationId xmlns:a16="http://schemas.microsoft.com/office/drawing/2014/main" id="{A80BA609-6D8A-3F45-B426-D4370573808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</p:txBody>
      </p:sp>
      <p:sp>
        <p:nvSpPr>
          <p:cNvPr id="117833" name="Freeform 15">
            <a:extLst>
              <a:ext uri="{FF2B5EF4-FFF2-40B4-BE49-F238E27FC236}">
                <a16:creationId xmlns:a16="http://schemas.microsoft.com/office/drawing/2014/main" id="{658F1008-E8B1-4B49-BE29-B6F7E4E8A693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834" name="Rectangle 25">
            <a:extLst>
              <a:ext uri="{FF2B5EF4-FFF2-40B4-BE49-F238E27FC236}">
                <a16:creationId xmlns:a16="http://schemas.microsoft.com/office/drawing/2014/main" id="{02D2130D-1D58-0F41-950F-C3E7E5DDD1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Rectangle 4">
            <a:extLst>
              <a:ext uri="{FF2B5EF4-FFF2-40B4-BE49-F238E27FC236}">
                <a16:creationId xmlns:a16="http://schemas.microsoft.com/office/drawing/2014/main" id="{AE863098-8B9B-C444-9EB8-2B2AF0795CE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786" name="Freeform 5">
            <a:extLst>
              <a:ext uri="{FF2B5EF4-FFF2-40B4-BE49-F238E27FC236}">
                <a16:creationId xmlns:a16="http://schemas.microsoft.com/office/drawing/2014/main" id="{3D23C3D1-1BD5-3240-895A-2472EF74D113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787" name="Line 6">
            <a:extLst>
              <a:ext uri="{FF2B5EF4-FFF2-40B4-BE49-F238E27FC236}">
                <a16:creationId xmlns:a16="http://schemas.microsoft.com/office/drawing/2014/main" id="{29B07A2D-1512-B642-A43D-F1260AED3E86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788" name="Freeform 7">
            <a:extLst>
              <a:ext uri="{FF2B5EF4-FFF2-40B4-BE49-F238E27FC236}">
                <a16:creationId xmlns:a16="http://schemas.microsoft.com/office/drawing/2014/main" id="{24F4399D-9C87-9341-9CF7-B4302AF04211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789" name="Line 8">
            <a:extLst>
              <a:ext uri="{FF2B5EF4-FFF2-40B4-BE49-F238E27FC236}">
                <a16:creationId xmlns:a16="http://schemas.microsoft.com/office/drawing/2014/main" id="{0DDFA36C-A0E4-0246-924A-CB878082B02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790" name="Rectangle 9">
            <a:extLst>
              <a:ext uri="{FF2B5EF4-FFF2-40B4-BE49-F238E27FC236}">
                <a16:creationId xmlns:a16="http://schemas.microsoft.com/office/drawing/2014/main" id="{54D72D43-0418-F743-AC8D-9B019916A0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1" name="Rectangle 10">
            <a:extLst>
              <a:ext uri="{FF2B5EF4-FFF2-40B4-BE49-F238E27FC236}">
                <a16:creationId xmlns:a16="http://schemas.microsoft.com/office/drawing/2014/main" id="{13B7F18D-5237-004A-A4AE-B4B94D5F81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2" name="Rectangle 11">
            <a:extLst>
              <a:ext uri="{FF2B5EF4-FFF2-40B4-BE49-F238E27FC236}">
                <a16:creationId xmlns:a16="http://schemas.microsoft.com/office/drawing/2014/main" id="{92A471AD-E619-C347-BA57-79A97BC4F1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3" name="Rectangle 12">
            <a:extLst>
              <a:ext uri="{FF2B5EF4-FFF2-40B4-BE49-F238E27FC236}">
                <a16:creationId xmlns:a16="http://schemas.microsoft.com/office/drawing/2014/main" id="{FE17CBB5-CC73-C547-8056-0863A5C3C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4" name="Rectangle 14">
            <a:extLst>
              <a:ext uri="{FF2B5EF4-FFF2-40B4-BE49-F238E27FC236}">
                <a16:creationId xmlns:a16="http://schemas.microsoft.com/office/drawing/2014/main" id="{A378E94F-1E73-FF4B-9AFB-7471D0FC89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5" name="Rectangle 15">
            <a:extLst>
              <a:ext uri="{FF2B5EF4-FFF2-40B4-BE49-F238E27FC236}">
                <a16:creationId xmlns:a16="http://schemas.microsoft.com/office/drawing/2014/main" id="{DB77394F-02E3-5E46-AAC8-0277CCCE23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6" name="Rectangle 16">
            <a:extLst>
              <a:ext uri="{FF2B5EF4-FFF2-40B4-BE49-F238E27FC236}">
                <a16:creationId xmlns:a16="http://schemas.microsoft.com/office/drawing/2014/main" id="{390FA1C2-C850-CF43-BF8F-E4CB5C7FDD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7" name="Rectangle 17">
            <a:extLst>
              <a:ext uri="{FF2B5EF4-FFF2-40B4-BE49-F238E27FC236}">
                <a16:creationId xmlns:a16="http://schemas.microsoft.com/office/drawing/2014/main" id="{5B69046B-D262-C344-8ECB-EB783A3AAB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8" name="Rectangle 18">
            <a:extLst>
              <a:ext uri="{FF2B5EF4-FFF2-40B4-BE49-F238E27FC236}">
                <a16:creationId xmlns:a16="http://schemas.microsoft.com/office/drawing/2014/main" id="{29ADB6F3-1774-6644-B1A3-AD671D18C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799" name="Freeform 19">
            <a:extLst>
              <a:ext uri="{FF2B5EF4-FFF2-40B4-BE49-F238E27FC236}">
                <a16:creationId xmlns:a16="http://schemas.microsoft.com/office/drawing/2014/main" id="{47FD6B77-EEA3-EE43-9FE6-313546FAC2E1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0" name="Line 20">
            <a:extLst>
              <a:ext uri="{FF2B5EF4-FFF2-40B4-BE49-F238E27FC236}">
                <a16:creationId xmlns:a16="http://schemas.microsoft.com/office/drawing/2014/main" id="{9AFC6FA9-2D41-BC4A-A0ED-ECBD295C7C2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1" name="Freeform 21">
            <a:extLst>
              <a:ext uri="{FF2B5EF4-FFF2-40B4-BE49-F238E27FC236}">
                <a16:creationId xmlns:a16="http://schemas.microsoft.com/office/drawing/2014/main" id="{B8190EFA-DB1E-EC47-921C-8F06D67593AB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2" name="Line 22">
            <a:extLst>
              <a:ext uri="{FF2B5EF4-FFF2-40B4-BE49-F238E27FC236}">
                <a16:creationId xmlns:a16="http://schemas.microsoft.com/office/drawing/2014/main" id="{C1F4B4CF-4C63-3942-80BC-DC6514FB46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3" name="Freeform 23">
            <a:extLst>
              <a:ext uri="{FF2B5EF4-FFF2-40B4-BE49-F238E27FC236}">
                <a16:creationId xmlns:a16="http://schemas.microsoft.com/office/drawing/2014/main" id="{7BAD44DE-B204-5B40-90A5-4BB8B4BC7CB9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04" name="Line 24">
            <a:extLst>
              <a:ext uri="{FF2B5EF4-FFF2-40B4-BE49-F238E27FC236}">
                <a16:creationId xmlns:a16="http://schemas.microsoft.com/office/drawing/2014/main" id="{F7E2B2D1-70F9-7245-9239-A6156431691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05" name="Rectangle 25">
            <a:extLst>
              <a:ext uri="{FF2B5EF4-FFF2-40B4-BE49-F238E27FC236}">
                <a16:creationId xmlns:a16="http://schemas.microsoft.com/office/drawing/2014/main" id="{621D4BBD-05BB-FE4C-AB07-399228345E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6" name="Rectangle 26">
            <a:extLst>
              <a:ext uri="{FF2B5EF4-FFF2-40B4-BE49-F238E27FC236}">
                <a16:creationId xmlns:a16="http://schemas.microsoft.com/office/drawing/2014/main" id="{62AC617A-2282-BD40-A52D-CEE83FC9DF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7" name="Rectangle 27">
            <a:extLst>
              <a:ext uri="{FF2B5EF4-FFF2-40B4-BE49-F238E27FC236}">
                <a16:creationId xmlns:a16="http://schemas.microsoft.com/office/drawing/2014/main" id="{B03D63B5-6377-7442-A4A8-0A91F342DE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8" name="Rectangle 28">
            <a:extLst>
              <a:ext uri="{FF2B5EF4-FFF2-40B4-BE49-F238E27FC236}">
                <a16:creationId xmlns:a16="http://schemas.microsoft.com/office/drawing/2014/main" id="{E193506E-39AB-524A-9135-72540431F9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09" name="Rectangle 29">
            <a:extLst>
              <a:ext uri="{FF2B5EF4-FFF2-40B4-BE49-F238E27FC236}">
                <a16:creationId xmlns:a16="http://schemas.microsoft.com/office/drawing/2014/main" id="{F8BDEFA5-3EE6-A54F-B730-F52778304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0" name="Rectangle 30">
            <a:extLst>
              <a:ext uri="{FF2B5EF4-FFF2-40B4-BE49-F238E27FC236}">
                <a16:creationId xmlns:a16="http://schemas.microsoft.com/office/drawing/2014/main" id="{7E8EF7E0-AE75-4242-BF31-A6292AB8D7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1" name="Rectangle 31">
            <a:extLst>
              <a:ext uri="{FF2B5EF4-FFF2-40B4-BE49-F238E27FC236}">
                <a16:creationId xmlns:a16="http://schemas.microsoft.com/office/drawing/2014/main" id="{AC860895-0AB0-DD46-ACD7-1043C3B4B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2" name="Rectangle 32">
            <a:extLst>
              <a:ext uri="{FF2B5EF4-FFF2-40B4-BE49-F238E27FC236}">
                <a16:creationId xmlns:a16="http://schemas.microsoft.com/office/drawing/2014/main" id="{C73C40F1-43CE-1641-8FC3-5FBD7824BA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3" name="Rectangle 33">
            <a:extLst>
              <a:ext uri="{FF2B5EF4-FFF2-40B4-BE49-F238E27FC236}">
                <a16:creationId xmlns:a16="http://schemas.microsoft.com/office/drawing/2014/main" id="{61A0862F-11D7-8542-A8D3-6582AB9E8C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814" name="Freeform 34">
            <a:extLst>
              <a:ext uri="{FF2B5EF4-FFF2-40B4-BE49-F238E27FC236}">
                <a16:creationId xmlns:a16="http://schemas.microsoft.com/office/drawing/2014/main" id="{CD04C264-2033-5D44-8869-254B964CFC07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15" name="Line 35">
            <a:extLst>
              <a:ext uri="{FF2B5EF4-FFF2-40B4-BE49-F238E27FC236}">
                <a16:creationId xmlns:a16="http://schemas.microsoft.com/office/drawing/2014/main" id="{F75D8ACD-79FB-7D4C-8B1D-BCB7345ABF8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16" name="Freeform 36">
            <a:extLst>
              <a:ext uri="{FF2B5EF4-FFF2-40B4-BE49-F238E27FC236}">
                <a16:creationId xmlns:a16="http://schemas.microsoft.com/office/drawing/2014/main" id="{0AADE384-A368-B346-9430-5DA9F88C037E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17" name="Line 37">
            <a:extLst>
              <a:ext uri="{FF2B5EF4-FFF2-40B4-BE49-F238E27FC236}">
                <a16:creationId xmlns:a16="http://schemas.microsoft.com/office/drawing/2014/main" id="{4F8E0ADD-CBDC-624B-BE8E-4A3F26EF270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18" name="Rectangle 38">
            <a:extLst>
              <a:ext uri="{FF2B5EF4-FFF2-40B4-BE49-F238E27FC236}">
                <a16:creationId xmlns:a16="http://schemas.microsoft.com/office/drawing/2014/main" id="{B20C9D52-723E-0047-8C09-87FCF4D238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19" name="Rectangle 39">
            <a:extLst>
              <a:ext uri="{FF2B5EF4-FFF2-40B4-BE49-F238E27FC236}">
                <a16:creationId xmlns:a16="http://schemas.microsoft.com/office/drawing/2014/main" id="{2104C8F1-B8FB-3641-980B-C7223EC007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0" name="Rectangle 40">
            <a:extLst>
              <a:ext uri="{FF2B5EF4-FFF2-40B4-BE49-F238E27FC236}">
                <a16:creationId xmlns:a16="http://schemas.microsoft.com/office/drawing/2014/main" id="{98DA3A04-B6BD-B244-91DE-4BEA55302B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1" name="Rectangle 41">
            <a:extLst>
              <a:ext uri="{FF2B5EF4-FFF2-40B4-BE49-F238E27FC236}">
                <a16:creationId xmlns:a16="http://schemas.microsoft.com/office/drawing/2014/main" id="{194897A2-1DF8-E741-A26C-0E3E1911F7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2" name="Rectangle 42">
            <a:extLst>
              <a:ext uri="{FF2B5EF4-FFF2-40B4-BE49-F238E27FC236}">
                <a16:creationId xmlns:a16="http://schemas.microsoft.com/office/drawing/2014/main" id="{21081221-1689-7F40-A4B6-C50797C7B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23" name="Freeform 43">
            <a:extLst>
              <a:ext uri="{FF2B5EF4-FFF2-40B4-BE49-F238E27FC236}">
                <a16:creationId xmlns:a16="http://schemas.microsoft.com/office/drawing/2014/main" id="{E87A4B75-01C2-EE44-B5BA-404B2D592816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4" name="Line 44">
            <a:extLst>
              <a:ext uri="{FF2B5EF4-FFF2-40B4-BE49-F238E27FC236}">
                <a16:creationId xmlns:a16="http://schemas.microsoft.com/office/drawing/2014/main" id="{A07D2BF1-6B8C-3944-9D7B-9D1E45ED041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5" name="Freeform 45">
            <a:extLst>
              <a:ext uri="{FF2B5EF4-FFF2-40B4-BE49-F238E27FC236}">
                <a16:creationId xmlns:a16="http://schemas.microsoft.com/office/drawing/2014/main" id="{9C660D9A-DC02-EF4E-8647-3726ECE08D8F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6" name="Line 46">
            <a:extLst>
              <a:ext uri="{FF2B5EF4-FFF2-40B4-BE49-F238E27FC236}">
                <a16:creationId xmlns:a16="http://schemas.microsoft.com/office/drawing/2014/main" id="{0A1E605B-F4B6-0A4A-90B2-9126F9F8175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7" name="Freeform 47">
            <a:extLst>
              <a:ext uri="{FF2B5EF4-FFF2-40B4-BE49-F238E27FC236}">
                <a16:creationId xmlns:a16="http://schemas.microsoft.com/office/drawing/2014/main" id="{F4A423FE-407C-AD47-AE96-D4370E293EB7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28" name="Line 48">
            <a:extLst>
              <a:ext uri="{FF2B5EF4-FFF2-40B4-BE49-F238E27FC236}">
                <a16:creationId xmlns:a16="http://schemas.microsoft.com/office/drawing/2014/main" id="{0D1682E3-C255-C84B-81C1-7E6DAD94349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29" name="Rectangle 49">
            <a:extLst>
              <a:ext uri="{FF2B5EF4-FFF2-40B4-BE49-F238E27FC236}">
                <a16:creationId xmlns:a16="http://schemas.microsoft.com/office/drawing/2014/main" id="{5524FA49-08B7-6345-B23E-756282CE7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0" name="Rectangle 50">
            <a:extLst>
              <a:ext uri="{FF2B5EF4-FFF2-40B4-BE49-F238E27FC236}">
                <a16:creationId xmlns:a16="http://schemas.microsoft.com/office/drawing/2014/main" id="{1AAB24FC-427B-124D-8774-06601F3AA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1" name="Rectangle 51">
            <a:extLst>
              <a:ext uri="{FF2B5EF4-FFF2-40B4-BE49-F238E27FC236}">
                <a16:creationId xmlns:a16="http://schemas.microsoft.com/office/drawing/2014/main" id="{45064C2D-9386-3844-AAE1-88F113ABBE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2" name="Rectangle 52">
            <a:extLst>
              <a:ext uri="{FF2B5EF4-FFF2-40B4-BE49-F238E27FC236}">
                <a16:creationId xmlns:a16="http://schemas.microsoft.com/office/drawing/2014/main" id="{EE0FEC85-80E2-AE46-98C6-626AA33B9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3" name="Rectangle 53">
            <a:extLst>
              <a:ext uri="{FF2B5EF4-FFF2-40B4-BE49-F238E27FC236}">
                <a16:creationId xmlns:a16="http://schemas.microsoft.com/office/drawing/2014/main" id="{423B1384-36F6-8D47-BF29-96976D9194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834" name="Freeform 54">
            <a:extLst>
              <a:ext uri="{FF2B5EF4-FFF2-40B4-BE49-F238E27FC236}">
                <a16:creationId xmlns:a16="http://schemas.microsoft.com/office/drawing/2014/main" id="{D28D19A0-9EB3-8D47-957A-44F8EC8AD71A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35" name="Line 55">
            <a:extLst>
              <a:ext uri="{FF2B5EF4-FFF2-40B4-BE49-F238E27FC236}">
                <a16:creationId xmlns:a16="http://schemas.microsoft.com/office/drawing/2014/main" id="{5AD14246-E7BB-964A-9965-F21B2F2B67F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36" name="Rectangle 56">
            <a:extLst>
              <a:ext uri="{FF2B5EF4-FFF2-40B4-BE49-F238E27FC236}">
                <a16:creationId xmlns:a16="http://schemas.microsoft.com/office/drawing/2014/main" id="{6B13A60B-CA44-E745-8DFB-1ECD74F774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37" name="Freeform 57">
            <a:extLst>
              <a:ext uri="{FF2B5EF4-FFF2-40B4-BE49-F238E27FC236}">
                <a16:creationId xmlns:a16="http://schemas.microsoft.com/office/drawing/2014/main" id="{6F79A7AE-FD71-AE4B-9DE7-457A94C6F2F6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38" name="Line 58">
            <a:extLst>
              <a:ext uri="{FF2B5EF4-FFF2-40B4-BE49-F238E27FC236}">
                <a16:creationId xmlns:a16="http://schemas.microsoft.com/office/drawing/2014/main" id="{1CDF9FA2-8F22-FE4A-BCE3-002415E20F6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39" name="Freeform 59">
            <a:extLst>
              <a:ext uri="{FF2B5EF4-FFF2-40B4-BE49-F238E27FC236}">
                <a16:creationId xmlns:a16="http://schemas.microsoft.com/office/drawing/2014/main" id="{C2E55F8A-5F82-7E47-B531-9217E56A142E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40" name="Line 60">
            <a:extLst>
              <a:ext uri="{FF2B5EF4-FFF2-40B4-BE49-F238E27FC236}">
                <a16:creationId xmlns:a16="http://schemas.microsoft.com/office/drawing/2014/main" id="{9560ADF2-166A-964A-9828-0195E007AEF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41" name="Freeform 61">
            <a:extLst>
              <a:ext uri="{FF2B5EF4-FFF2-40B4-BE49-F238E27FC236}">
                <a16:creationId xmlns:a16="http://schemas.microsoft.com/office/drawing/2014/main" id="{02A52A6E-4BEC-E345-90F1-9271F42EA1B2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42" name="Line 62">
            <a:extLst>
              <a:ext uri="{FF2B5EF4-FFF2-40B4-BE49-F238E27FC236}">
                <a16:creationId xmlns:a16="http://schemas.microsoft.com/office/drawing/2014/main" id="{1F9C9957-B074-B149-BE88-23A24AC184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43" name="Rectangle 63">
            <a:extLst>
              <a:ext uri="{FF2B5EF4-FFF2-40B4-BE49-F238E27FC236}">
                <a16:creationId xmlns:a16="http://schemas.microsoft.com/office/drawing/2014/main" id="{6E3BE7BE-A925-3248-96D9-4DAC451092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4" name="Rectangle 64">
            <a:extLst>
              <a:ext uri="{FF2B5EF4-FFF2-40B4-BE49-F238E27FC236}">
                <a16:creationId xmlns:a16="http://schemas.microsoft.com/office/drawing/2014/main" id="{E5C9BE28-C195-1D40-A011-8C969BC0CA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5" name="Rectangle 65">
            <a:extLst>
              <a:ext uri="{FF2B5EF4-FFF2-40B4-BE49-F238E27FC236}">
                <a16:creationId xmlns:a16="http://schemas.microsoft.com/office/drawing/2014/main" id="{87AB7321-0599-3043-ACDA-7726C70235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6" name="Rectangle 66">
            <a:extLst>
              <a:ext uri="{FF2B5EF4-FFF2-40B4-BE49-F238E27FC236}">
                <a16:creationId xmlns:a16="http://schemas.microsoft.com/office/drawing/2014/main" id="{2C18F357-F777-3749-B32D-F135ADE91C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7" name="Rectangle 67">
            <a:extLst>
              <a:ext uri="{FF2B5EF4-FFF2-40B4-BE49-F238E27FC236}">
                <a16:creationId xmlns:a16="http://schemas.microsoft.com/office/drawing/2014/main" id="{E14865B0-D930-5146-86E2-DE18E888CF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8" name="Rectangle 68">
            <a:extLst>
              <a:ext uri="{FF2B5EF4-FFF2-40B4-BE49-F238E27FC236}">
                <a16:creationId xmlns:a16="http://schemas.microsoft.com/office/drawing/2014/main" id="{7AD25127-EC46-B04B-8211-39F8A93D7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49" name="Rectangle 69">
            <a:extLst>
              <a:ext uri="{FF2B5EF4-FFF2-40B4-BE49-F238E27FC236}">
                <a16:creationId xmlns:a16="http://schemas.microsoft.com/office/drawing/2014/main" id="{1F93B87B-E75B-D743-9056-E707C63467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0" name="Rectangle 70">
            <a:extLst>
              <a:ext uri="{FF2B5EF4-FFF2-40B4-BE49-F238E27FC236}">
                <a16:creationId xmlns:a16="http://schemas.microsoft.com/office/drawing/2014/main" id="{0D76DEA8-7F6A-E540-8384-B332246D6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1" name="Rectangle 71">
            <a:extLst>
              <a:ext uri="{FF2B5EF4-FFF2-40B4-BE49-F238E27FC236}">
                <a16:creationId xmlns:a16="http://schemas.microsoft.com/office/drawing/2014/main" id="{7DCCFB8B-E7F0-F046-9857-F9C0766AF0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2" name="Rectangle 72">
            <a:extLst>
              <a:ext uri="{FF2B5EF4-FFF2-40B4-BE49-F238E27FC236}">
                <a16:creationId xmlns:a16="http://schemas.microsoft.com/office/drawing/2014/main" id="{078905C6-48D6-B54E-85B7-E748ADBE2C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3" name="Freeform 73">
            <a:extLst>
              <a:ext uri="{FF2B5EF4-FFF2-40B4-BE49-F238E27FC236}">
                <a16:creationId xmlns:a16="http://schemas.microsoft.com/office/drawing/2014/main" id="{A61B421A-3D45-EF41-8B42-8F8756F09AC8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4" name="Freeform 74">
            <a:extLst>
              <a:ext uri="{FF2B5EF4-FFF2-40B4-BE49-F238E27FC236}">
                <a16:creationId xmlns:a16="http://schemas.microsoft.com/office/drawing/2014/main" id="{834CE70B-87EE-8B44-BB08-5A3DDBEAFFD8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5" name="Freeform 75">
            <a:extLst>
              <a:ext uri="{FF2B5EF4-FFF2-40B4-BE49-F238E27FC236}">
                <a16:creationId xmlns:a16="http://schemas.microsoft.com/office/drawing/2014/main" id="{74C5FAA4-E315-F647-8F0C-06CF4B350548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56" name="Rectangle 76">
            <a:extLst>
              <a:ext uri="{FF2B5EF4-FFF2-40B4-BE49-F238E27FC236}">
                <a16:creationId xmlns:a16="http://schemas.microsoft.com/office/drawing/2014/main" id="{8FFEC1B7-1067-414F-BF9D-8D4E266B5B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18857" name="Title 1">
            <a:extLst>
              <a:ext uri="{FF2B5EF4-FFF2-40B4-BE49-F238E27FC236}">
                <a16:creationId xmlns:a16="http://schemas.microsoft.com/office/drawing/2014/main" id="{022DDEF7-082C-B84E-8486-F5CF77C12F2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118858" name="Freeform 15">
            <a:extLst>
              <a:ext uri="{FF2B5EF4-FFF2-40B4-BE49-F238E27FC236}">
                <a16:creationId xmlns:a16="http://schemas.microsoft.com/office/drawing/2014/main" id="{BF322D86-E746-2646-8242-C80639EBD45F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18859" name="Group 111">
            <a:extLst>
              <a:ext uri="{FF2B5EF4-FFF2-40B4-BE49-F238E27FC236}">
                <a16:creationId xmlns:a16="http://schemas.microsoft.com/office/drawing/2014/main" id="{C495AFE9-E2F6-3A4A-807A-5DB00AB2BA9E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118868" name="Freeform 19">
              <a:extLst>
                <a:ext uri="{FF2B5EF4-FFF2-40B4-BE49-F238E27FC236}">
                  <a16:creationId xmlns:a16="http://schemas.microsoft.com/office/drawing/2014/main" id="{E34B9018-355F-1447-AF70-BD762B663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69" name="Freeform 20">
              <a:extLst>
                <a:ext uri="{FF2B5EF4-FFF2-40B4-BE49-F238E27FC236}">
                  <a16:creationId xmlns:a16="http://schemas.microsoft.com/office/drawing/2014/main" id="{E8452A0B-0BD9-2F41-9C58-67E440F83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0" name="Freeform 21">
              <a:extLst>
                <a:ext uri="{FF2B5EF4-FFF2-40B4-BE49-F238E27FC236}">
                  <a16:creationId xmlns:a16="http://schemas.microsoft.com/office/drawing/2014/main" id="{5BA87F3C-F028-9A44-8BBC-2604DEC7E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1" name="Freeform 22">
              <a:extLst>
                <a:ext uri="{FF2B5EF4-FFF2-40B4-BE49-F238E27FC236}">
                  <a16:creationId xmlns:a16="http://schemas.microsoft.com/office/drawing/2014/main" id="{8304ED17-0205-9043-955D-04C38B26C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2" name="Freeform 23">
              <a:extLst>
                <a:ext uri="{FF2B5EF4-FFF2-40B4-BE49-F238E27FC236}">
                  <a16:creationId xmlns:a16="http://schemas.microsoft.com/office/drawing/2014/main" id="{4A4BBD25-3EAF-334B-970B-7E963E86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73" name="Freeform 24">
              <a:extLst>
                <a:ext uri="{FF2B5EF4-FFF2-40B4-BE49-F238E27FC236}">
                  <a16:creationId xmlns:a16="http://schemas.microsoft.com/office/drawing/2014/main" id="{1AB055C0-4579-144A-990F-4DC8B6BD4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860" name="Line 6">
            <a:extLst>
              <a:ext uri="{FF2B5EF4-FFF2-40B4-BE49-F238E27FC236}">
                <a16:creationId xmlns:a16="http://schemas.microsoft.com/office/drawing/2014/main" id="{42E0ABC5-484D-C54A-AFAD-2DF3C0DC5518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1" name="Line 20">
            <a:extLst>
              <a:ext uri="{FF2B5EF4-FFF2-40B4-BE49-F238E27FC236}">
                <a16:creationId xmlns:a16="http://schemas.microsoft.com/office/drawing/2014/main" id="{64503B4C-332E-2443-AB39-211C07FD2C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2" name="Line 20">
            <a:extLst>
              <a:ext uri="{FF2B5EF4-FFF2-40B4-BE49-F238E27FC236}">
                <a16:creationId xmlns:a16="http://schemas.microsoft.com/office/drawing/2014/main" id="{B10943FC-E205-F741-ACE0-C22B41B710F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3" name="Line 6">
            <a:extLst>
              <a:ext uri="{FF2B5EF4-FFF2-40B4-BE49-F238E27FC236}">
                <a16:creationId xmlns:a16="http://schemas.microsoft.com/office/drawing/2014/main" id="{E3920BEB-693D-2C49-B4AC-562D7E97CEB6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4" name="Line 6">
            <a:extLst>
              <a:ext uri="{FF2B5EF4-FFF2-40B4-BE49-F238E27FC236}">
                <a16:creationId xmlns:a16="http://schemas.microsoft.com/office/drawing/2014/main" id="{17086C6A-54DD-9C43-A3D5-7C5E962BF910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865" name="TextBox 1">
            <a:extLst>
              <a:ext uri="{FF2B5EF4-FFF2-40B4-BE49-F238E27FC236}">
                <a16:creationId xmlns:a16="http://schemas.microsoft.com/office/drawing/2014/main" id="{6B7BA5D5-A408-1E46-B69C-DC0801C05E6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118866" name="Freeform 75">
            <a:extLst>
              <a:ext uri="{FF2B5EF4-FFF2-40B4-BE49-F238E27FC236}">
                <a16:creationId xmlns:a16="http://schemas.microsoft.com/office/drawing/2014/main" id="{03BF0EE1-D76A-8C4F-8B59-A8A91C9473C4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18867" name="Freeform 75">
            <a:extLst>
              <a:ext uri="{FF2B5EF4-FFF2-40B4-BE49-F238E27FC236}">
                <a16:creationId xmlns:a16="http://schemas.microsoft.com/office/drawing/2014/main" id="{A8EB1820-77CB-7A40-9120-1BF295D24B9A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1A746FF6-9CAA-5941-8665-AE852AFD09E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590800"/>
            <a:ext cx="9144000" cy="13716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Detecting Overflow</a:t>
            </a:r>
            <a:br>
              <a:rPr lang="en-US" dirty="0">
                <a:ea typeface="+mj-ea"/>
                <a:cs typeface="+mj-cs"/>
              </a:rPr>
            </a:br>
            <a:r>
              <a:rPr lang="en-US" sz="2800" dirty="0">
                <a:ea typeface="+mj-ea"/>
                <a:cs typeface="+mj-cs"/>
              </a:rPr>
              <a:t>(alternative method)</a:t>
            </a:r>
            <a:endParaRPr lang="en-US" dirty="0">
              <a:ea typeface="+mj-ea"/>
              <a:cs typeface="+mj-cs"/>
            </a:endParaRPr>
          </a:p>
        </p:txBody>
      </p:sp>
      <p:sp>
        <p:nvSpPr>
          <p:cNvPr id="119810" name="TextBox 1">
            <a:extLst>
              <a:ext uri="{FF2B5EF4-FFF2-40B4-BE49-F238E27FC236}">
                <a16:creationId xmlns:a16="http://schemas.microsoft.com/office/drawing/2014/main" id="{A54113DD-D319-0549-8E17-BC1AB06F01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4648201"/>
            <a:ext cx="9144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Used if you don’t have access to the internal carries of the adder.</a:t>
            </a:r>
          </a:p>
        </p:txBody>
      </p:sp>
    </p:spTree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Rectangle 4">
            <a:extLst>
              <a:ext uri="{FF2B5EF4-FFF2-40B4-BE49-F238E27FC236}">
                <a16:creationId xmlns:a16="http://schemas.microsoft.com/office/drawing/2014/main" id="{BD00185C-66E2-BD40-B214-17F2F03FCE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4339" y="3271838"/>
            <a:ext cx="884237" cy="588962"/>
          </a:xfrm>
          <a:prstGeom prst="rect">
            <a:avLst/>
          </a:prstGeom>
          <a:solidFill>
            <a:srgbClr val="FFFFFF"/>
          </a:solidFill>
          <a:ln w="20638">
            <a:solidFill>
              <a:srgbClr val="000000"/>
            </a:solidFill>
            <a:miter lim="800000"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34" name="Freeform 5">
            <a:extLst>
              <a:ext uri="{FF2B5EF4-FFF2-40B4-BE49-F238E27FC236}">
                <a16:creationId xmlns:a16="http://schemas.microsoft.com/office/drawing/2014/main" id="{30C2F3F4-C473-F44C-9A31-A5F6332FB212}"/>
              </a:ext>
            </a:extLst>
          </p:cNvPr>
          <p:cNvSpPr>
            <a:spLocks/>
          </p:cNvSpPr>
          <p:nvPr/>
        </p:nvSpPr>
        <p:spPr bwMode="auto">
          <a:xfrm>
            <a:off x="238601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chemeClr val="tx1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35" name="Line 6">
            <a:extLst>
              <a:ext uri="{FF2B5EF4-FFF2-40B4-BE49-F238E27FC236}">
                <a16:creationId xmlns:a16="http://schemas.microsoft.com/office/drawing/2014/main" id="{5494E8B9-C7CE-7545-9F4E-46987EC2272A}"/>
              </a:ext>
            </a:extLst>
          </p:cNvPr>
          <p:cNvSpPr>
            <a:spLocks noChangeShapeType="1"/>
          </p:cNvSpPr>
          <p:nvPr/>
        </p:nvSpPr>
        <p:spPr bwMode="auto">
          <a:xfrm>
            <a:off x="251301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36" name="Freeform 7">
            <a:extLst>
              <a:ext uri="{FF2B5EF4-FFF2-40B4-BE49-F238E27FC236}">
                <a16:creationId xmlns:a16="http://schemas.microsoft.com/office/drawing/2014/main" id="{84CCB431-6E51-6643-A558-1BAC81F21B4D}"/>
              </a:ext>
            </a:extLst>
          </p:cNvPr>
          <p:cNvSpPr>
            <a:spLocks/>
          </p:cNvSpPr>
          <p:nvPr/>
        </p:nvSpPr>
        <p:spPr bwMode="auto">
          <a:xfrm>
            <a:off x="387985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37" name="Line 8">
            <a:extLst>
              <a:ext uri="{FF2B5EF4-FFF2-40B4-BE49-F238E27FC236}">
                <a16:creationId xmlns:a16="http://schemas.microsoft.com/office/drawing/2014/main" id="{2D22591B-0323-B249-95A9-59CA30BE06D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006851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38" name="Rectangle 9">
            <a:extLst>
              <a:ext uri="{FF2B5EF4-FFF2-40B4-BE49-F238E27FC236}">
                <a16:creationId xmlns:a16="http://schemas.microsoft.com/office/drawing/2014/main" id="{037140E6-D629-F643-82D4-AFC26E3BDE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750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39" name="Rectangle 10">
            <a:extLst>
              <a:ext uri="{FF2B5EF4-FFF2-40B4-BE49-F238E27FC236}">
                <a16:creationId xmlns:a16="http://schemas.microsoft.com/office/drawing/2014/main" id="{9B964D49-8F3F-E846-A41E-25A98648F7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1623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0" name="Rectangle 11">
            <a:extLst>
              <a:ext uri="{FF2B5EF4-FFF2-40B4-BE49-F238E27FC236}">
                <a16:creationId xmlns:a16="http://schemas.microsoft.com/office/drawing/2014/main" id="{D1FFE5A4-1D92-784E-9BF6-A038348342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08313" y="2447925"/>
            <a:ext cx="192360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–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1" name="Rectangle 12">
            <a:extLst>
              <a:ext uri="{FF2B5EF4-FFF2-40B4-BE49-F238E27FC236}">
                <a16:creationId xmlns:a16="http://schemas.microsoft.com/office/drawing/2014/main" id="{D7BF794C-AB8F-D84D-BD74-9651C35FFA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897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2" name="Rectangle 14">
            <a:extLst>
              <a:ext uri="{FF2B5EF4-FFF2-40B4-BE49-F238E27FC236}">
                <a16:creationId xmlns:a16="http://schemas.microsoft.com/office/drawing/2014/main" id="{E0A28C49-8E7B-D24B-BA0B-AA7ACB6239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3419475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3" name="Rectangle 15">
            <a:extLst>
              <a:ext uri="{FF2B5EF4-FFF2-40B4-BE49-F238E27FC236}">
                <a16:creationId xmlns:a16="http://schemas.microsoft.com/office/drawing/2014/main" id="{E7CCAE71-47CC-694D-88FC-A568D3463E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5675" y="351313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4" name="Rectangle 16">
            <a:extLst>
              <a:ext uri="{FF2B5EF4-FFF2-40B4-BE49-F238E27FC236}">
                <a16:creationId xmlns:a16="http://schemas.microsoft.com/office/drawing/2014/main" id="{1B848152-1FE2-3446-B9CA-30AC6A7B7C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5475" y="341788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5" name="Rectangle 17">
            <a:extLst>
              <a:ext uri="{FF2B5EF4-FFF2-40B4-BE49-F238E27FC236}">
                <a16:creationId xmlns:a16="http://schemas.microsoft.com/office/drawing/2014/main" id="{954CE293-352B-B947-BB1F-6486395276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27550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6" name="Rectangle 18">
            <a:extLst>
              <a:ext uri="{FF2B5EF4-FFF2-40B4-BE49-F238E27FC236}">
                <a16:creationId xmlns:a16="http://schemas.microsoft.com/office/drawing/2014/main" id="{C181ADAD-D166-524E-9359-2F51565C23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48213" y="3511550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47" name="Freeform 19">
            <a:extLst>
              <a:ext uri="{FF2B5EF4-FFF2-40B4-BE49-F238E27FC236}">
                <a16:creationId xmlns:a16="http://schemas.microsoft.com/office/drawing/2014/main" id="{E51810EF-DC02-7E48-A8CD-667613C8E989}"/>
              </a:ext>
            </a:extLst>
          </p:cNvPr>
          <p:cNvSpPr>
            <a:spLocks/>
          </p:cNvSpPr>
          <p:nvPr/>
        </p:nvSpPr>
        <p:spPr bwMode="auto">
          <a:xfrm>
            <a:off x="337502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48" name="Line 20">
            <a:extLst>
              <a:ext uri="{FF2B5EF4-FFF2-40B4-BE49-F238E27FC236}">
                <a16:creationId xmlns:a16="http://schemas.microsoft.com/office/drawing/2014/main" id="{A51D24B2-5E16-CE4F-91F7-BBCB5EA953F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97250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49" name="Freeform 21">
            <a:extLst>
              <a:ext uri="{FF2B5EF4-FFF2-40B4-BE49-F238E27FC236}">
                <a16:creationId xmlns:a16="http://schemas.microsoft.com/office/drawing/2014/main" id="{0DBCB0B4-725B-3D4F-B545-41F809B938B5}"/>
              </a:ext>
            </a:extLst>
          </p:cNvPr>
          <p:cNvSpPr>
            <a:spLocks/>
          </p:cNvSpPr>
          <p:nvPr/>
        </p:nvSpPr>
        <p:spPr bwMode="auto">
          <a:xfrm>
            <a:off x="3586163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50" name="Line 22">
            <a:extLst>
              <a:ext uri="{FF2B5EF4-FFF2-40B4-BE49-F238E27FC236}">
                <a16:creationId xmlns:a16="http://schemas.microsoft.com/office/drawing/2014/main" id="{23184BEF-46D6-7643-BE84-161371036EB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6274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51" name="Freeform 23">
            <a:extLst>
              <a:ext uri="{FF2B5EF4-FFF2-40B4-BE49-F238E27FC236}">
                <a16:creationId xmlns:a16="http://schemas.microsoft.com/office/drawing/2014/main" id="{D1307220-2CBB-604F-B04F-513EDEB57282}"/>
              </a:ext>
            </a:extLst>
          </p:cNvPr>
          <p:cNvSpPr>
            <a:spLocks/>
          </p:cNvSpPr>
          <p:nvPr/>
        </p:nvSpPr>
        <p:spPr bwMode="auto">
          <a:xfrm>
            <a:off x="3144838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52" name="Line 24">
            <a:extLst>
              <a:ext uri="{FF2B5EF4-FFF2-40B4-BE49-F238E27FC236}">
                <a16:creationId xmlns:a16="http://schemas.microsoft.com/office/drawing/2014/main" id="{BDF2DA74-84C1-D643-AABF-1C8C7A594D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65475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53" name="Rectangle 26">
            <a:extLst>
              <a:ext uri="{FF2B5EF4-FFF2-40B4-BE49-F238E27FC236}">
                <a16:creationId xmlns:a16="http://schemas.microsoft.com/office/drawing/2014/main" id="{02A9727A-7984-C946-AE22-CD2CD9FE7C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19488" y="2352675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4" name="Rectangle 27">
            <a:extLst>
              <a:ext uri="{FF2B5EF4-FFF2-40B4-BE49-F238E27FC236}">
                <a16:creationId xmlns:a16="http://schemas.microsoft.com/office/drawing/2014/main" id="{006DAF85-C724-B644-B1CE-CA749EAE8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1563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5" name="Rectangle 28">
            <a:extLst>
              <a:ext uri="{FF2B5EF4-FFF2-40B4-BE49-F238E27FC236}">
                <a16:creationId xmlns:a16="http://schemas.microsoft.com/office/drawing/2014/main" id="{0A2A922A-5470-4D47-BC87-21D9D476325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2225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6" name="Rectangle 29">
            <a:extLst>
              <a:ext uri="{FF2B5EF4-FFF2-40B4-BE49-F238E27FC236}">
                <a16:creationId xmlns:a16="http://schemas.microsoft.com/office/drawing/2014/main" id="{A96FA3F3-FF48-6C46-9F9F-4F2E5132E1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21100" y="24479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7" name="Rectangle 30">
            <a:extLst>
              <a:ext uri="{FF2B5EF4-FFF2-40B4-BE49-F238E27FC236}">
                <a16:creationId xmlns:a16="http://schemas.microsoft.com/office/drawing/2014/main" id="{B7B63EFF-473F-1847-BE90-CEA182A0C7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194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8" name="Rectangle 31">
            <a:extLst>
              <a:ext uri="{FF2B5EF4-FFF2-40B4-BE49-F238E27FC236}">
                <a16:creationId xmlns:a16="http://schemas.microsoft.com/office/drawing/2014/main" id="{C2185A53-7EFA-B64C-8B4F-0839E55E13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3004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 i="1">
                <a:solidFill>
                  <a:srgbClr val="000000"/>
                </a:solidFill>
                <a:latin typeface="Times-Roman" pitchFamily="2" charset="0"/>
              </a:rPr>
              <a:t>n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59" name="Rectangle 32">
            <a:extLst>
              <a:ext uri="{FF2B5EF4-FFF2-40B4-BE49-F238E27FC236}">
                <a16:creationId xmlns:a16="http://schemas.microsoft.com/office/drawing/2014/main" id="{610405EF-3967-8A44-88B1-F0916F3BE4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21075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0" name="Rectangle 33">
            <a:extLst>
              <a:ext uri="{FF2B5EF4-FFF2-40B4-BE49-F238E27FC236}">
                <a16:creationId xmlns:a16="http://schemas.microsoft.com/office/drawing/2014/main" id="{23063E3E-C5A1-F547-950F-02DC6E0C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150" y="3271838"/>
            <a:ext cx="882650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61" name="Freeform 34">
            <a:extLst>
              <a:ext uri="{FF2B5EF4-FFF2-40B4-BE49-F238E27FC236}">
                <a16:creationId xmlns:a16="http://schemas.microsoft.com/office/drawing/2014/main" id="{2A0FD0D0-BD66-F44F-9109-D5234ACBB977}"/>
              </a:ext>
            </a:extLst>
          </p:cNvPr>
          <p:cNvSpPr>
            <a:spLocks/>
          </p:cNvSpPr>
          <p:nvPr/>
        </p:nvSpPr>
        <p:spPr bwMode="auto">
          <a:xfrm>
            <a:off x="5859463" y="3544888"/>
            <a:ext cx="125412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62" name="Line 35">
            <a:extLst>
              <a:ext uri="{FF2B5EF4-FFF2-40B4-BE49-F238E27FC236}">
                <a16:creationId xmlns:a16="http://schemas.microsoft.com/office/drawing/2014/main" id="{900C7EBD-6FA0-B04C-96B0-E7FA1DF118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984876" y="3565525"/>
            <a:ext cx="29527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63" name="Freeform 36">
            <a:extLst>
              <a:ext uri="{FF2B5EF4-FFF2-40B4-BE49-F238E27FC236}">
                <a16:creationId xmlns:a16="http://schemas.microsoft.com/office/drawing/2014/main" id="{C1ABC5B5-2B1C-BA41-9E27-684E34578605}"/>
              </a:ext>
            </a:extLst>
          </p:cNvPr>
          <p:cNvSpPr>
            <a:spLocks/>
          </p:cNvSpPr>
          <p:nvPr/>
        </p:nvSpPr>
        <p:spPr bwMode="auto">
          <a:xfrm>
            <a:off x="7205663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64" name="Line 37">
            <a:extLst>
              <a:ext uri="{FF2B5EF4-FFF2-40B4-BE49-F238E27FC236}">
                <a16:creationId xmlns:a16="http://schemas.microsoft.com/office/drawing/2014/main" id="{1D2A8587-D289-5F4F-8649-96AB96E08DD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32664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65" name="Rectangle 38">
            <a:extLst>
              <a:ext uri="{FF2B5EF4-FFF2-40B4-BE49-F238E27FC236}">
                <a16:creationId xmlns:a16="http://schemas.microsoft.com/office/drawing/2014/main" id="{E5DC4E9C-4DF7-ED45-BECF-C05CCC0A6B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1538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–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6" name="Rectangle 39">
            <a:extLst>
              <a:ext uri="{FF2B5EF4-FFF2-40B4-BE49-F238E27FC236}">
                <a16:creationId xmlns:a16="http://schemas.microsoft.com/office/drawing/2014/main" id="{04B0B87C-E4FA-0A40-B8A6-1D5C19B552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2413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7" name="Rectangle 40">
            <a:extLst>
              <a:ext uri="{FF2B5EF4-FFF2-40B4-BE49-F238E27FC236}">
                <a16:creationId xmlns:a16="http://schemas.microsoft.com/office/drawing/2014/main" id="{B3D5FA41-AD44-A74F-BF13-08C5DC875B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262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8" name="Rectangle 41">
            <a:extLst>
              <a:ext uri="{FF2B5EF4-FFF2-40B4-BE49-F238E27FC236}">
                <a16:creationId xmlns:a16="http://schemas.microsoft.com/office/drawing/2014/main" id="{7734E448-EFE3-364A-9BB3-4D23BB190F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9863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69" name="Rectangle 42">
            <a:extLst>
              <a:ext uri="{FF2B5EF4-FFF2-40B4-BE49-F238E27FC236}">
                <a16:creationId xmlns:a16="http://schemas.microsoft.com/office/drawing/2014/main" id="{6C5E9601-A1B2-0344-9D83-4DBBA7ED48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8000" y="3435350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0" name="Freeform 43">
            <a:extLst>
              <a:ext uri="{FF2B5EF4-FFF2-40B4-BE49-F238E27FC236}">
                <a16:creationId xmlns:a16="http://schemas.microsoft.com/office/drawing/2014/main" id="{E62519F7-5264-254F-9B39-EFC8AF741FA4}"/>
              </a:ext>
            </a:extLst>
          </p:cNvPr>
          <p:cNvSpPr>
            <a:spLocks/>
          </p:cNvSpPr>
          <p:nvPr/>
        </p:nvSpPr>
        <p:spPr bwMode="auto">
          <a:xfrm>
            <a:off x="6700839" y="4302125"/>
            <a:ext cx="41275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6" y="159"/>
                </a:lnTo>
                <a:lnTo>
                  <a:pt x="53" y="0"/>
                </a:lnTo>
                <a:lnTo>
                  <a:pt x="26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1" name="Line 44">
            <a:extLst>
              <a:ext uri="{FF2B5EF4-FFF2-40B4-BE49-F238E27FC236}">
                <a16:creationId xmlns:a16="http://schemas.microsoft.com/office/drawing/2014/main" id="{D4546414-E9AF-4845-BDD7-FAFDF1A0D7F9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21475" y="3860801"/>
            <a:ext cx="1588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2" name="Freeform 45">
            <a:extLst>
              <a:ext uri="{FF2B5EF4-FFF2-40B4-BE49-F238E27FC236}">
                <a16:creationId xmlns:a16="http://schemas.microsoft.com/office/drawing/2014/main" id="{72A4E174-CD35-8B40-B496-822AB38EE296}"/>
              </a:ext>
            </a:extLst>
          </p:cNvPr>
          <p:cNvSpPr>
            <a:spLocks/>
          </p:cNvSpPr>
          <p:nvPr/>
        </p:nvSpPr>
        <p:spPr bwMode="auto">
          <a:xfrm>
            <a:off x="6910388" y="3124201"/>
            <a:ext cx="63500" cy="125413"/>
          </a:xfrm>
          <a:custGeom>
            <a:avLst/>
            <a:gdLst>
              <a:gd name="T0" fmla="*/ 0 w 79"/>
              <a:gd name="T1" fmla="*/ 0 h 160"/>
              <a:gd name="T2" fmla="*/ 2147483646 w 79"/>
              <a:gd name="T3" fmla="*/ 2147483646 h 160"/>
              <a:gd name="T4" fmla="*/ 2147483646 w 79"/>
              <a:gd name="T5" fmla="*/ 0 h 160"/>
              <a:gd name="T6" fmla="*/ 2147483646 w 79"/>
              <a:gd name="T7" fmla="*/ 0 h 160"/>
              <a:gd name="T8" fmla="*/ 0 w 79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79"/>
              <a:gd name="T16" fmla="*/ 0 h 160"/>
              <a:gd name="T17" fmla="*/ 79 w 79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79" h="160">
                <a:moveTo>
                  <a:pt x="0" y="0"/>
                </a:moveTo>
                <a:lnTo>
                  <a:pt x="53" y="160"/>
                </a:lnTo>
                <a:lnTo>
                  <a:pt x="79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3" name="Line 46">
            <a:extLst>
              <a:ext uri="{FF2B5EF4-FFF2-40B4-BE49-F238E27FC236}">
                <a16:creationId xmlns:a16="http://schemas.microsoft.com/office/drawing/2014/main" id="{8B09B297-8313-A44B-8DBF-1CAF81DD75F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95325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4" name="Freeform 47">
            <a:extLst>
              <a:ext uri="{FF2B5EF4-FFF2-40B4-BE49-F238E27FC236}">
                <a16:creationId xmlns:a16="http://schemas.microsoft.com/office/drawing/2014/main" id="{6F5CB206-219C-464F-9660-8B45E8352DD4}"/>
              </a:ext>
            </a:extLst>
          </p:cNvPr>
          <p:cNvSpPr>
            <a:spLocks/>
          </p:cNvSpPr>
          <p:nvPr/>
        </p:nvSpPr>
        <p:spPr bwMode="auto">
          <a:xfrm>
            <a:off x="6469063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75" name="Line 48">
            <a:extLst>
              <a:ext uri="{FF2B5EF4-FFF2-40B4-BE49-F238E27FC236}">
                <a16:creationId xmlns:a16="http://schemas.microsoft.com/office/drawing/2014/main" id="{DC4AF892-0CC5-364D-BD0A-AA865E24141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489700" y="2681289"/>
            <a:ext cx="1588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76" name="Rectangle 49">
            <a:extLst>
              <a:ext uri="{FF2B5EF4-FFF2-40B4-BE49-F238E27FC236}">
                <a16:creationId xmlns:a16="http://schemas.microsoft.com/office/drawing/2014/main" id="{C1A4313D-76F4-B144-AEF1-BAB163EA26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78488" y="3529013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2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7" name="Rectangle 50">
            <a:extLst>
              <a:ext uri="{FF2B5EF4-FFF2-40B4-BE49-F238E27FC236}">
                <a16:creationId xmlns:a16="http://schemas.microsoft.com/office/drawing/2014/main" id="{B2F20DB9-AD50-7B49-91AB-969096F61E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818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8" name="Rectangle 51">
            <a:extLst>
              <a:ext uri="{FF2B5EF4-FFF2-40B4-BE49-F238E27FC236}">
                <a16:creationId xmlns:a16="http://schemas.microsoft.com/office/drawing/2014/main" id="{0F068AFA-EA1E-9F4B-92FA-333D08177A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8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79" name="Rectangle 52">
            <a:extLst>
              <a:ext uri="{FF2B5EF4-FFF2-40B4-BE49-F238E27FC236}">
                <a16:creationId xmlns:a16="http://schemas.microsoft.com/office/drawing/2014/main" id="{0CB8877A-BAC6-1649-928E-03CD69F1C7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6388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80" name="Rectangle 53">
            <a:extLst>
              <a:ext uri="{FF2B5EF4-FFF2-40B4-BE49-F238E27FC236}">
                <a16:creationId xmlns:a16="http://schemas.microsoft.com/office/drawing/2014/main" id="{EB453E9D-A055-AB40-B8E3-2E2B60A71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3989" y="3271838"/>
            <a:ext cx="884237" cy="588962"/>
          </a:xfrm>
          <a:prstGeom prst="rect">
            <a:avLst/>
          </a:prstGeom>
          <a:noFill/>
          <a:ln w="20638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0881" name="Freeform 54">
            <a:extLst>
              <a:ext uri="{FF2B5EF4-FFF2-40B4-BE49-F238E27FC236}">
                <a16:creationId xmlns:a16="http://schemas.microsoft.com/office/drawing/2014/main" id="{CCB7CC9C-0318-E448-83CC-B41B024178F6}"/>
              </a:ext>
            </a:extLst>
          </p:cNvPr>
          <p:cNvSpPr>
            <a:spLocks/>
          </p:cNvSpPr>
          <p:nvPr/>
        </p:nvSpPr>
        <p:spPr bwMode="auto">
          <a:xfrm>
            <a:off x="8699500" y="3544888"/>
            <a:ext cx="127000" cy="63500"/>
          </a:xfrm>
          <a:custGeom>
            <a:avLst/>
            <a:gdLst>
              <a:gd name="T0" fmla="*/ 2147483646 w 159"/>
              <a:gd name="T1" fmla="*/ 0 h 79"/>
              <a:gd name="T2" fmla="*/ 0 w 159"/>
              <a:gd name="T3" fmla="*/ 2147483646 h 79"/>
              <a:gd name="T4" fmla="*/ 2147483646 w 159"/>
              <a:gd name="T5" fmla="*/ 2147483646 h 79"/>
              <a:gd name="T6" fmla="*/ 2147483646 w 159"/>
              <a:gd name="T7" fmla="*/ 2147483646 h 79"/>
              <a:gd name="T8" fmla="*/ 2147483646 w 159"/>
              <a:gd name="T9" fmla="*/ 0 h 7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59"/>
              <a:gd name="T16" fmla="*/ 0 h 79"/>
              <a:gd name="T17" fmla="*/ 159 w 159"/>
              <a:gd name="T18" fmla="*/ 79 h 7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59" h="79">
                <a:moveTo>
                  <a:pt x="159" y="0"/>
                </a:moveTo>
                <a:lnTo>
                  <a:pt x="0" y="26"/>
                </a:lnTo>
                <a:lnTo>
                  <a:pt x="159" y="79"/>
                </a:lnTo>
                <a:lnTo>
                  <a:pt x="159" y="26"/>
                </a:lnTo>
                <a:lnTo>
                  <a:pt x="159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2" name="Line 55">
            <a:extLst>
              <a:ext uri="{FF2B5EF4-FFF2-40B4-BE49-F238E27FC236}">
                <a16:creationId xmlns:a16="http://schemas.microsoft.com/office/drawing/2014/main" id="{8F0FA37B-5CC3-CA46-8ECC-3B461DDCCEF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26501" y="3565525"/>
            <a:ext cx="441325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3" name="Rectangle 56">
            <a:extLst>
              <a:ext uri="{FF2B5EF4-FFF2-40B4-BE49-F238E27FC236}">
                <a16:creationId xmlns:a16="http://schemas.microsoft.com/office/drawing/2014/main" id="{01742807-4B9B-4445-A921-EC1E03F822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37350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84" name="Freeform 57">
            <a:extLst>
              <a:ext uri="{FF2B5EF4-FFF2-40B4-BE49-F238E27FC236}">
                <a16:creationId xmlns:a16="http://schemas.microsoft.com/office/drawing/2014/main" id="{CBCC7796-4FA1-2F49-99F1-578C08EABB3C}"/>
              </a:ext>
            </a:extLst>
          </p:cNvPr>
          <p:cNvSpPr>
            <a:spLocks/>
          </p:cNvSpPr>
          <p:nvPr/>
        </p:nvSpPr>
        <p:spPr bwMode="auto">
          <a:xfrm>
            <a:off x="8194676" y="4302125"/>
            <a:ext cx="42863" cy="127000"/>
          </a:xfrm>
          <a:custGeom>
            <a:avLst/>
            <a:gdLst>
              <a:gd name="T0" fmla="*/ 0 w 53"/>
              <a:gd name="T1" fmla="*/ 0 h 159"/>
              <a:gd name="T2" fmla="*/ 2147483646 w 53"/>
              <a:gd name="T3" fmla="*/ 2147483646 h 159"/>
              <a:gd name="T4" fmla="*/ 2147483646 w 53"/>
              <a:gd name="T5" fmla="*/ 0 h 159"/>
              <a:gd name="T6" fmla="*/ 2147483646 w 53"/>
              <a:gd name="T7" fmla="*/ 0 h 159"/>
              <a:gd name="T8" fmla="*/ 0 w 53"/>
              <a:gd name="T9" fmla="*/ 0 h 15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53"/>
              <a:gd name="T16" fmla="*/ 0 h 159"/>
              <a:gd name="T17" fmla="*/ 53 w 53"/>
              <a:gd name="T18" fmla="*/ 159 h 159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53" h="159">
                <a:moveTo>
                  <a:pt x="0" y="0"/>
                </a:moveTo>
                <a:lnTo>
                  <a:pt x="27" y="159"/>
                </a:lnTo>
                <a:lnTo>
                  <a:pt x="53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5" name="Line 58">
            <a:extLst>
              <a:ext uri="{FF2B5EF4-FFF2-40B4-BE49-F238E27FC236}">
                <a16:creationId xmlns:a16="http://schemas.microsoft.com/office/drawing/2014/main" id="{7E8FB85E-DC46-7F44-9691-739E7DF4F7D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215314" y="3860801"/>
            <a:ext cx="1587" cy="441325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6" name="Freeform 59">
            <a:extLst>
              <a:ext uri="{FF2B5EF4-FFF2-40B4-BE49-F238E27FC236}">
                <a16:creationId xmlns:a16="http://schemas.microsoft.com/office/drawing/2014/main" id="{E918F5F2-0232-594F-A563-9776E37FE096}"/>
              </a:ext>
            </a:extLst>
          </p:cNvPr>
          <p:cNvSpPr>
            <a:spLocks/>
          </p:cNvSpPr>
          <p:nvPr/>
        </p:nvSpPr>
        <p:spPr bwMode="auto">
          <a:xfrm>
            <a:off x="8405813" y="3124201"/>
            <a:ext cx="61912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53" y="160"/>
                </a:lnTo>
                <a:lnTo>
                  <a:pt x="80" y="0"/>
                </a:lnTo>
                <a:lnTo>
                  <a:pt x="53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7" name="Line 60">
            <a:extLst>
              <a:ext uri="{FF2B5EF4-FFF2-40B4-BE49-F238E27FC236}">
                <a16:creationId xmlns:a16="http://schemas.microsoft.com/office/drawing/2014/main" id="{13C81737-8CEE-F34C-976D-6AAE07F055E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44708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88" name="Freeform 61">
            <a:extLst>
              <a:ext uri="{FF2B5EF4-FFF2-40B4-BE49-F238E27FC236}">
                <a16:creationId xmlns:a16="http://schemas.microsoft.com/office/drawing/2014/main" id="{B43ACEEB-A42F-EA41-8078-18A17A4C4890}"/>
              </a:ext>
            </a:extLst>
          </p:cNvPr>
          <p:cNvSpPr>
            <a:spLocks/>
          </p:cNvSpPr>
          <p:nvPr/>
        </p:nvSpPr>
        <p:spPr bwMode="auto">
          <a:xfrm>
            <a:off x="7962900" y="3124201"/>
            <a:ext cx="63500" cy="125413"/>
          </a:xfrm>
          <a:custGeom>
            <a:avLst/>
            <a:gdLst>
              <a:gd name="T0" fmla="*/ 0 w 80"/>
              <a:gd name="T1" fmla="*/ 0 h 160"/>
              <a:gd name="T2" fmla="*/ 2147483646 w 80"/>
              <a:gd name="T3" fmla="*/ 2147483646 h 160"/>
              <a:gd name="T4" fmla="*/ 2147483646 w 80"/>
              <a:gd name="T5" fmla="*/ 0 h 160"/>
              <a:gd name="T6" fmla="*/ 2147483646 w 80"/>
              <a:gd name="T7" fmla="*/ 0 h 160"/>
              <a:gd name="T8" fmla="*/ 0 w 80"/>
              <a:gd name="T9" fmla="*/ 0 h 16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0"/>
              <a:gd name="T16" fmla="*/ 0 h 160"/>
              <a:gd name="T17" fmla="*/ 80 w 80"/>
              <a:gd name="T18" fmla="*/ 160 h 16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0" h="160">
                <a:moveTo>
                  <a:pt x="0" y="0"/>
                </a:moveTo>
                <a:lnTo>
                  <a:pt x="27" y="160"/>
                </a:lnTo>
                <a:lnTo>
                  <a:pt x="80" y="0"/>
                </a:lnTo>
                <a:lnTo>
                  <a:pt x="27" y="0"/>
                </a:lnTo>
                <a:lnTo>
                  <a:pt x="0" y="0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889" name="Line 62">
            <a:extLst>
              <a:ext uri="{FF2B5EF4-FFF2-40B4-BE49-F238E27FC236}">
                <a16:creationId xmlns:a16="http://schemas.microsoft.com/office/drawing/2014/main" id="{AA7EEBAB-32D8-A34B-BD4B-617937A3E60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983539" y="2681289"/>
            <a:ext cx="1587" cy="420687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890" name="Rectangle 63">
            <a:extLst>
              <a:ext uri="{FF2B5EF4-FFF2-40B4-BE49-F238E27FC236}">
                <a16:creationId xmlns:a16="http://schemas.microsoft.com/office/drawing/2014/main" id="{C4BFBA29-381C-F349-B1AE-C46A8CA169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93075" y="3478213"/>
            <a:ext cx="23269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>
                <a:solidFill>
                  <a:srgbClr val="000000"/>
                </a:solidFill>
                <a:latin typeface="Times-Roman" pitchFamily="2" charset="0"/>
              </a:rPr>
              <a:t>FA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1" name="Rectangle 64">
            <a:extLst>
              <a:ext uri="{FF2B5EF4-FFF2-40B4-BE49-F238E27FC236}">
                <a16:creationId xmlns:a16="http://schemas.microsoft.com/office/drawing/2014/main" id="{0B58DBE0-ECF6-8A4D-983D-8DD5BCA4A7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89813" y="3221038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2" name="Rectangle 65">
            <a:extLst>
              <a:ext uri="{FF2B5EF4-FFF2-40B4-BE49-F238E27FC236}">
                <a16:creationId xmlns:a16="http://schemas.microsoft.com/office/drawing/2014/main" id="{B3DD4530-9D1B-004E-8136-5B5DF28C29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81888" y="3316288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1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3" name="Rectangle 66">
            <a:extLst>
              <a:ext uri="{FF2B5EF4-FFF2-40B4-BE49-F238E27FC236}">
                <a16:creationId xmlns:a16="http://schemas.microsoft.com/office/drawing/2014/main" id="{5BA53A73-1DC6-2C4B-9F86-E495AEE201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2100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x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4" name="Rectangle 67">
            <a:extLst>
              <a:ext uri="{FF2B5EF4-FFF2-40B4-BE49-F238E27FC236}">
                <a16:creationId xmlns:a16="http://schemas.microsoft.com/office/drawing/2014/main" id="{6EF7F977-8B27-5745-9E11-E60310148E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04175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5" name="Rectangle 68">
            <a:extLst>
              <a:ext uri="{FF2B5EF4-FFF2-40B4-BE49-F238E27FC236}">
                <a16:creationId xmlns:a16="http://schemas.microsoft.com/office/drawing/2014/main" id="{72F667D6-2AFF-0F4F-A4E1-4B5EDF659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67713" y="2347913"/>
            <a:ext cx="14427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y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6" name="Rectangle 69">
            <a:extLst>
              <a:ext uri="{FF2B5EF4-FFF2-40B4-BE49-F238E27FC236}">
                <a16:creationId xmlns:a16="http://schemas.microsoft.com/office/drawing/2014/main" id="{77FAF5BD-BB60-564E-BF85-F8A02FCA96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59788" y="24415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7" name="Rectangle 70">
            <a:extLst>
              <a:ext uri="{FF2B5EF4-FFF2-40B4-BE49-F238E27FC236}">
                <a16:creationId xmlns:a16="http://schemas.microsoft.com/office/drawing/2014/main" id="{8897BF0C-B7EA-A343-8F14-8476EBCF96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50" y="4456113"/>
            <a:ext cx="123432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s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8" name="Rectangle 71">
            <a:extLst>
              <a:ext uri="{FF2B5EF4-FFF2-40B4-BE49-F238E27FC236}">
                <a16:creationId xmlns:a16="http://schemas.microsoft.com/office/drawing/2014/main" id="{9251E79C-0E52-E74F-A0AC-2CF847C5F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5313" y="454977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899" name="Rectangle 72">
            <a:extLst>
              <a:ext uri="{FF2B5EF4-FFF2-40B4-BE49-F238E27FC236}">
                <a16:creationId xmlns:a16="http://schemas.microsoft.com/office/drawing/2014/main" id="{92AAD395-89A1-CF49-AC16-52B700882F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69425" y="3433763"/>
            <a:ext cx="133050" cy="2308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500" b="0" i="1">
                <a:solidFill>
                  <a:srgbClr val="000000"/>
                </a:solidFill>
                <a:latin typeface="Times-Roman" pitchFamily="2" charset="0"/>
              </a:rPr>
              <a:t>c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00" name="Freeform 73">
            <a:extLst>
              <a:ext uri="{FF2B5EF4-FFF2-40B4-BE49-F238E27FC236}">
                <a16:creationId xmlns:a16="http://schemas.microsoft.com/office/drawing/2014/main" id="{3B9CCB84-A56C-7941-A323-80796E59A552}"/>
              </a:ext>
            </a:extLst>
          </p:cNvPr>
          <p:cNvSpPr>
            <a:spLocks/>
          </p:cNvSpPr>
          <p:nvPr/>
        </p:nvSpPr>
        <p:spPr bwMode="auto">
          <a:xfrm>
            <a:off x="501650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3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30" y="0"/>
                </a:lnTo>
                <a:lnTo>
                  <a:pt x="31" y="1"/>
                </a:lnTo>
                <a:lnTo>
                  <a:pt x="33" y="1"/>
                </a:lnTo>
                <a:lnTo>
                  <a:pt x="34" y="1"/>
                </a:lnTo>
                <a:lnTo>
                  <a:pt x="35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5" y="49"/>
                </a:lnTo>
                <a:lnTo>
                  <a:pt x="34" y="50"/>
                </a:lnTo>
                <a:lnTo>
                  <a:pt x="33" y="50"/>
                </a:lnTo>
                <a:lnTo>
                  <a:pt x="31" y="51"/>
                </a:lnTo>
                <a:lnTo>
                  <a:pt x="30" y="51"/>
                </a:lnTo>
                <a:lnTo>
                  <a:pt x="29" y="51"/>
                </a:lnTo>
                <a:lnTo>
                  <a:pt x="27" y="51"/>
                </a:lnTo>
                <a:lnTo>
                  <a:pt x="26" y="53"/>
                </a:lnTo>
                <a:lnTo>
                  <a:pt x="23" y="53"/>
                </a:lnTo>
                <a:lnTo>
                  <a:pt x="22" y="53"/>
                </a:lnTo>
                <a:lnTo>
                  <a:pt x="29" y="53"/>
                </a:lnTo>
                <a:lnTo>
                  <a:pt x="27" y="53"/>
                </a:lnTo>
                <a:lnTo>
                  <a:pt x="26" y="53"/>
                </a:lnTo>
                <a:lnTo>
                  <a:pt x="25" y="51"/>
                </a:lnTo>
                <a:lnTo>
                  <a:pt x="23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1" name="Freeform 74">
            <a:extLst>
              <a:ext uri="{FF2B5EF4-FFF2-40B4-BE49-F238E27FC236}">
                <a16:creationId xmlns:a16="http://schemas.microsoft.com/office/drawing/2014/main" id="{D682917C-8C39-F648-A41F-B2E5D97C7680}"/>
              </a:ext>
            </a:extLst>
          </p:cNvPr>
          <p:cNvSpPr>
            <a:spLocks/>
          </p:cNvSpPr>
          <p:nvPr/>
        </p:nvSpPr>
        <p:spPr bwMode="auto">
          <a:xfrm>
            <a:off x="5184776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39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3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7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1" y="18"/>
                </a:lnTo>
                <a:lnTo>
                  <a:pt x="51" y="21"/>
                </a:lnTo>
                <a:lnTo>
                  <a:pt x="51" y="22"/>
                </a:lnTo>
                <a:lnTo>
                  <a:pt x="51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1" y="29"/>
                </a:lnTo>
                <a:lnTo>
                  <a:pt x="51" y="30"/>
                </a:lnTo>
                <a:lnTo>
                  <a:pt x="51" y="31"/>
                </a:lnTo>
                <a:lnTo>
                  <a:pt x="51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7" y="39"/>
                </a:lnTo>
                <a:lnTo>
                  <a:pt x="46" y="41"/>
                </a:lnTo>
                <a:lnTo>
                  <a:pt x="45" y="42"/>
                </a:lnTo>
                <a:lnTo>
                  <a:pt x="43" y="43"/>
                </a:lnTo>
                <a:lnTo>
                  <a:pt x="42" y="45"/>
                </a:lnTo>
                <a:lnTo>
                  <a:pt x="41" y="46"/>
                </a:lnTo>
                <a:lnTo>
                  <a:pt x="39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2" name="Freeform 75">
            <a:extLst>
              <a:ext uri="{FF2B5EF4-FFF2-40B4-BE49-F238E27FC236}">
                <a16:creationId xmlns:a16="http://schemas.microsoft.com/office/drawing/2014/main" id="{73E5A9B9-6924-0F45-9B90-242A1B99FFE3}"/>
              </a:ext>
            </a:extLst>
          </p:cNvPr>
          <p:cNvSpPr>
            <a:spLocks/>
          </p:cNvSpPr>
          <p:nvPr/>
        </p:nvSpPr>
        <p:spPr bwMode="auto">
          <a:xfrm>
            <a:off x="5353051" y="3544889"/>
            <a:ext cx="42863" cy="41275"/>
          </a:xfrm>
          <a:custGeom>
            <a:avLst/>
            <a:gdLst>
              <a:gd name="T0" fmla="*/ 0 w 53"/>
              <a:gd name="T1" fmla="*/ 2147483646 h 53"/>
              <a:gd name="T2" fmla="*/ 0 w 53"/>
              <a:gd name="T3" fmla="*/ 2147483646 h 53"/>
              <a:gd name="T4" fmla="*/ 2147483646 w 53"/>
              <a:gd name="T5" fmla="*/ 2147483646 h 53"/>
              <a:gd name="T6" fmla="*/ 2147483646 w 53"/>
              <a:gd name="T7" fmla="*/ 2147483646 h 53"/>
              <a:gd name="T8" fmla="*/ 2147483646 w 53"/>
              <a:gd name="T9" fmla="*/ 2147483646 h 53"/>
              <a:gd name="T10" fmla="*/ 2147483646 w 53"/>
              <a:gd name="T11" fmla="*/ 2147483646 h 53"/>
              <a:gd name="T12" fmla="*/ 2147483646 w 53"/>
              <a:gd name="T13" fmla="*/ 2147483646 h 53"/>
              <a:gd name="T14" fmla="*/ 2147483646 w 53"/>
              <a:gd name="T15" fmla="*/ 2147483646 h 53"/>
              <a:gd name="T16" fmla="*/ 2147483646 w 53"/>
              <a:gd name="T17" fmla="*/ 2147483646 h 53"/>
              <a:gd name="T18" fmla="*/ 2147483646 w 53"/>
              <a:gd name="T19" fmla="*/ 0 h 53"/>
              <a:gd name="T20" fmla="*/ 2147483646 w 53"/>
              <a:gd name="T21" fmla="*/ 0 h 53"/>
              <a:gd name="T22" fmla="*/ 2147483646 w 53"/>
              <a:gd name="T23" fmla="*/ 0 h 53"/>
              <a:gd name="T24" fmla="*/ 2147483646 w 53"/>
              <a:gd name="T25" fmla="*/ 0 h 53"/>
              <a:gd name="T26" fmla="*/ 2147483646 w 53"/>
              <a:gd name="T27" fmla="*/ 2147483646 h 53"/>
              <a:gd name="T28" fmla="*/ 2147483646 w 53"/>
              <a:gd name="T29" fmla="*/ 2147483646 h 53"/>
              <a:gd name="T30" fmla="*/ 2147483646 w 53"/>
              <a:gd name="T31" fmla="*/ 2147483646 h 53"/>
              <a:gd name="T32" fmla="*/ 2147483646 w 53"/>
              <a:gd name="T33" fmla="*/ 2147483646 h 53"/>
              <a:gd name="T34" fmla="*/ 2147483646 w 53"/>
              <a:gd name="T35" fmla="*/ 2147483646 h 53"/>
              <a:gd name="T36" fmla="*/ 2147483646 w 53"/>
              <a:gd name="T37" fmla="*/ 2147483646 h 53"/>
              <a:gd name="T38" fmla="*/ 2147483646 w 53"/>
              <a:gd name="T39" fmla="*/ 2147483646 h 53"/>
              <a:gd name="T40" fmla="*/ 2147483646 w 53"/>
              <a:gd name="T41" fmla="*/ 2147483646 h 53"/>
              <a:gd name="T42" fmla="*/ 2147483646 w 53"/>
              <a:gd name="T43" fmla="*/ 2147483646 h 53"/>
              <a:gd name="T44" fmla="*/ 2147483646 w 53"/>
              <a:gd name="T45" fmla="*/ 2147483646 h 53"/>
              <a:gd name="T46" fmla="*/ 2147483646 w 53"/>
              <a:gd name="T47" fmla="*/ 2147483646 h 53"/>
              <a:gd name="T48" fmla="*/ 2147483646 w 53"/>
              <a:gd name="T49" fmla="*/ 2147483646 h 53"/>
              <a:gd name="T50" fmla="*/ 2147483646 w 53"/>
              <a:gd name="T51" fmla="*/ 2147483646 h 53"/>
              <a:gd name="T52" fmla="*/ 2147483646 w 53"/>
              <a:gd name="T53" fmla="*/ 2147483646 h 53"/>
              <a:gd name="T54" fmla="*/ 2147483646 w 53"/>
              <a:gd name="T55" fmla="*/ 2147483646 h 53"/>
              <a:gd name="T56" fmla="*/ 2147483646 w 53"/>
              <a:gd name="T57" fmla="*/ 2147483646 h 53"/>
              <a:gd name="T58" fmla="*/ 2147483646 w 53"/>
              <a:gd name="T59" fmla="*/ 2147483646 h 53"/>
              <a:gd name="T60" fmla="*/ 2147483646 w 53"/>
              <a:gd name="T61" fmla="*/ 2147483646 h 53"/>
              <a:gd name="T62" fmla="*/ 2147483646 w 53"/>
              <a:gd name="T63" fmla="*/ 2147483646 h 53"/>
              <a:gd name="T64" fmla="*/ 2147483646 w 53"/>
              <a:gd name="T65" fmla="*/ 2147483646 h 53"/>
              <a:gd name="T66" fmla="*/ 2147483646 w 53"/>
              <a:gd name="T67" fmla="*/ 2147483646 h 53"/>
              <a:gd name="T68" fmla="*/ 2147483646 w 53"/>
              <a:gd name="T69" fmla="*/ 2147483646 h 53"/>
              <a:gd name="T70" fmla="*/ 2147483646 w 53"/>
              <a:gd name="T71" fmla="*/ 2147483646 h 53"/>
              <a:gd name="T72" fmla="*/ 2147483646 w 53"/>
              <a:gd name="T73" fmla="*/ 2147483646 h 53"/>
              <a:gd name="T74" fmla="*/ 2147483646 w 53"/>
              <a:gd name="T75" fmla="*/ 2147483646 h 53"/>
              <a:gd name="T76" fmla="*/ 2147483646 w 53"/>
              <a:gd name="T77" fmla="*/ 2147483646 h 53"/>
              <a:gd name="T78" fmla="*/ 2147483646 w 53"/>
              <a:gd name="T79" fmla="*/ 2147483646 h 53"/>
              <a:gd name="T80" fmla="*/ 2147483646 w 53"/>
              <a:gd name="T81" fmla="*/ 2147483646 h 53"/>
              <a:gd name="T82" fmla="*/ 2147483646 w 53"/>
              <a:gd name="T83" fmla="*/ 2147483646 h 53"/>
              <a:gd name="T84" fmla="*/ 2147483646 w 53"/>
              <a:gd name="T85" fmla="*/ 2147483646 h 53"/>
              <a:gd name="T86" fmla="*/ 2147483646 w 53"/>
              <a:gd name="T87" fmla="*/ 2147483646 h 53"/>
              <a:gd name="T88" fmla="*/ 2147483646 w 53"/>
              <a:gd name="T89" fmla="*/ 2147483646 h 53"/>
              <a:gd name="T90" fmla="*/ 2147483646 w 53"/>
              <a:gd name="T91" fmla="*/ 2147483646 h 53"/>
              <a:gd name="T92" fmla="*/ 2147483646 w 53"/>
              <a:gd name="T93" fmla="*/ 2147483646 h 53"/>
              <a:gd name="T94" fmla="*/ 2147483646 w 53"/>
              <a:gd name="T95" fmla="*/ 2147483646 h 53"/>
              <a:gd name="T96" fmla="*/ 2147483646 w 53"/>
              <a:gd name="T97" fmla="*/ 2147483646 h 53"/>
              <a:gd name="T98" fmla="*/ 2147483646 w 53"/>
              <a:gd name="T99" fmla="*/ 2147483646 h 53"/>
              <a:gd name="T100" fmla="*/ 2147483646 w 53"/>
              <a:gd name="T101" fmla="*/ 2147483646 h 53"/>
              <a:gd name="T102" fmla="*/ 2147483646 w 53"/>
              <a:gd name="T103" fmla="*/ 2147483646 h 53"/>
              <a:gd name="T104" fmla="*/ 2147483646 w 53"/>
              <a:gd name="T105" fmla="*/ 2147483646 h 53"/>
              <a:gd name="T106" fmla="*/ 2147483646 w 53"/>
              <a:gd name="T107" fmla="*/ 2147483646 h 53"/>
              <a:gd name="T108" fmla="*/ 0 w 53"/>
              <a:gd name="T109" fmla="*/ 2147483646 h 53"/>
              <a:gd name="T110" fmla="*/ 0 w 53"/>
              <a:gd name="T111" fmla="*/ 2147483646 h 5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3"/>
              <a:gd name="T169" fmla="*/ 0 h 53"/>
              <a:gd name="T170" fmla="*/ 53 w 53"/>
              <a:gd name="T171" fmla="*/ 53 h 5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3" h="53">
                <a:moveTo>
                  <a:pt x="0" y="22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1" y="22"/>
                </a:lnTo>
                <a:lnTo>
                  <a:pt x="1" y="21"/>
                </a:lnTo>
                <a:lnTo>
                  <a:pt x="1" y="18"/>
                </a:lnTo>
                <a:lnTo>
                  <a:pt x="2" y="17"/>
                </a:lnTo>
                <a:lnTo>
                  <a:pt x="2" y="16"/>
                </a:lnTo>
                <a:lnTo>
                  <a:pt x="4" y="14"/>
                </a:lnTo>
                <a:lnTo>
                  <a:pt x="5" y="13"/>
                </a:lnTo>
                <a:lnTo>
                  <a:pt x="5" y="12"/>
                </a:lnTo>
                <a:lnTo>
                  <a:pt x="6" y="10"/>
                </a:lnTo>
                <a:lnTo>
                  <a:pt x="8" y="9"/>
                </a:lnTo>
                <a:lnTo>
                  <a:pt x="9" y="8"/>
                </a:lnTo>
                <a:lnTo>
                  <a:pt x="10" y="6"/>
                </a:lnTo>
                <a:lnTo>
                  <a:pt x="12" y="5"/>
                </a:lnTo>
                <a:lnTo>
                  <a:pt x="13" y="4"/>
                </a:lnTo>
                <a:lnTo>
                  <a:pt x="14" y="4"/>
                </a:lnTo>
                <a:lnTo>
                  <a:pt x="16" y="2"/>
                </a:lnTo>
                <a:lnTo>
                  <a:pt x="17" y="2"/>
                </a:lnTo>
                <a:lnTo>
                  <a:pt x="18" y="1"/>
                </a:lnTo>
                <a:lnTo>
                  <a:pt x="20" y="1"/>
                </a:lnTo>
                <a:lnTo>
                  <a:pt x="21" y="1"/>
                </a:lnTo>
                <a:lnTo>
                  <a:pt x="22" y="0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28" y="0"/>
                </a:lnTo>
                <a:lnTo>
                  <a:pt x="29" y="0"/>
                </a:lnTo>
                <a:lnTo>
                  <a:pt x="30" y="0"/>
                </a:lnTo>
                <a:lnTo>
                  <a:pt x="32" y="1"/>
                </a:lnTo>
                <a:lnTo>
                  <a:pt x="33" y="1"/>
                </a:lnTo>
                <a:lnTo>
                  <a:pt x="34" y="1"/>
                </a:lnTo>
                <a:lnTo>
                  <a:pt x="36" y="2"/>
                </a:lnTo>
                <a:lnTo>
                  <a:pt x="37" y="2"/>
                </a:lnTo>
                <a:lnTo>
                  <a:pt x="38" y="4"/>
                </a:lnTo>
                <a:lnTo>
                  <a:pt x="40" y="4"/>
                </a:lnTo>
                <a:lnTo>
                  <a:pt x="41" y="5"/>
                </a:lnTo>
                <a:lnTo>
                  <a:pt x="42" y="6"/>
                </a:lnTo>
                <a:lnTo>
                  <a:pt x="42" y="8"/>
                </a:lnTo>
                <a:lnTo>
                  <a:pt x="44" y="8"/>
                </a:lnTo>
                <a:lnTo>
                  <a:pt x="45" y="9"/>
                </a:lnTo>
                <a:lnTo>
                  <a:pt x="46" y="10"/>
                </a:lnTo>
                <a:lnTo>
                  <a:pt x="46" y="12"/>
                </a:lnTo>
                <a:lnTo>
                  <a:pt x="48" y="13"/>
                </a:lnTo>
                <a:lnTo>
                  <a:pt x="49" y="14"/>
                </a:lnTo>
                <a:lnTo>
                  <a:pt x="50" y="16"/>
                </a:lnTo>
                <a:lnTo>
                  <a:pt x="50" y="17"/>
                </a:lnTo>
                <a:lnTo>
                  <a:pt x="52" y="18"/>
                </a:lnTo>
                <a:lnTo>
                  <a:pt x="52" y="21"/>
                </a:lnTo>
                <a:lnTo>
                  <a:pt x="52" y="22"/>
                </a:lnTo>
                <a:lnTo>
                  <a:pt x="52" y="24"/>
                </a:lnTo>
                <a:lnTo>
                  <a:pt x="53" y="25"/>
                </a:lnTo>
                <a:lnTo>
                  <a:pt x="53" y="26"/>
                </a:lnTo>
                <a:lnTo>
                  <a:pt x="53" y="28"/>
                </a:lnTo>
                <a:lnTo>
                  <a:pt x="53" y="29"/>
                </a:lnTo>
                <a:lnTo>
                  <a:pt x="53" y="22"/>
                </a:lnTo>
                <a:lnTo>
                  <a:pt x="53" y="24"/>
                </a:lnTo>
                <a:lnTo>
                  <a:pt x="53" y="25"/>
                </a:lnTo>
                <a:lnTo>
                  <a:pt x="53" y="26"/>
                </a:lnTo>
                <a:lnTo>
                  <a:pt x="52" y="29"/>
                </a:lnTo>
                <a:lnTo>
                  <a:pt x="52" y="30"/>
                </a:lnTo>
                <a:lnTo>
                  <a:pt x="52" y="31"/>
                </a:lnTo>
                <a:lnTo>
                  <a:pt x="52" y="33"/>
                </a:lnTo>
                <a:lnTo>
                  <a:pt x="50" y="34"/>
                </a:lnTo>
                <a:lnTo>
                  <a:pt x="50" y="35"/>
                </a:lnTo>
                <a:lnTo>
                  <a:pt x="49" y="37"/>
                </a:lnTo>
                <a:lnTo>
                  <a:pt x="49" y="38"/>
                </a:lnTo>
                <a:lnTo>
                  <a:pt x="48" y="39"/>
                </a:lnTo>
                <a:lnTo>
                  <a:pt x="46" y="41"/>
                </a:lnTo>
                <a:lnTo>
                  <a:pt x="45" y="42"/>
                </a:lnTo>
                <a:lnTo>
                  <a:pt x="44" y="43"/>
                </a:lnTo>
                <a:lnTo>
                  <a:pt x="42" y="45"/>
                </a:lnTo>
                <a:lnTo>
                  <a:pt x="41" y="46"/>
                </a:lnTo>
                <a:lnTo>
                  <a:pt x="40" y="47"/>
                </a:lnTo>
                <a:lnTo>
                  <a:pt x="38" y="47"/>
                </a:lnTo>
                <a:lnTo>
                  <a:pt x="37" y="49"/>
                </a:lnTo>
                <a:lnTo>
                  <a:pt x="36" y="49"/>
                </a:lnTo>
                <a:lnTo>
                  <a:pt x="34" y="50"/>
                </a:lnTo>
                <a:lnTo>
                  <a:pt x="33" y="50"/>
                </a:lnTo>
                <a:lnTo>
                  <a:pt x="32" y="51"/>
                </a:lnTo>
                <a:lnTo>
                  <a:pt x="30" y="51"/>
                </a:lnTo>
                <a:lnTo>
                  <a:pt x="29" y="51"/>
                </a:lnTo>
                <a:lnTo>
                  <a:pt x="28" y="51"/>
                </a:lnTo>
                <a:lnTo>
                  <a:pt x="26" y="53"/>
                </a:lnTo>
                <a:lnTo>
                  <a:pt x="24" y="53"/>
                </a:lnTo>
                <a:lnTo>
                  <a:pt x="22" y="53"/>
                </a:lnTo>
                <a:lnTo>
                  <a:pt x="29" y="53"/>
                </a:lnTo>
                <a:lnTo>
                  <a:pt x="28" y="53"/>
                </a:lnTo>
                <a:lnTo>
                  <a:pt x="26" y="53"/>
                </a:lnTo>
                <a:lnTo>
                  <a:pt x="25" y="51"/>
                </a:lnTo>
                <a:lnTo>
                  <a:pt x="24" y="51"/>
                </a:lnTo>
                <a:lnTo>
                  <a:pt x="22" y="51"/>
                </a:lnTo>
                <a:lnTo>
                  <a:pt x="21" y="51"/>
                </a:lnTo>
                <a:lnTo>
                  <a:pt x="20" y="50"/>
                </a:lnTo>
                <a:lnTo>
                  <a:pt x="18" y="50"/>
                </a:lnTo>
                <a:lnTo>
                  <a:pt x="17" y="49"/>
                </a:lnTo>
                <a:lnTo>
                  <a:pt x="16" y="49"/>
                </a:lnTo>
                <a:lnTo>
                  <a:pt x="14" y="47"/>
                </a:lnTo>
                <a:lnTo>
                  <a:pt x="13" y="47"/>
                </a:lnTo>
                <a:lnTo>
                  <a:pt x="12" y="46"/>
                </a:lnTo>
                <a:lnTo>
                  <a:pt x="10" y="45"/>
                </a:lnTo>
                <a:lnTo>
                  <a:pt x="9" y="45"/>
                </a:lnTo>
                <a:lnTo>
                  <a:pt x="9" y="43"/>
                </a:lnTo>
                <a:lnTo>
                  <a:pt x="8" y="42"/>
                </a:lnTo>
                <a:lnTo>
                  <a:pt x="6" y="41"/>
                </a:lnTo>
                <a:lnTo>
                  <a:pt x="5" y="41"/>
                </a:lnTo>
                <a:lnTo>
                  <a:pt x="5" y="39"/>
                </a:lnTo>
                <a:lnTo>
                  <a:pt x="4" y="38"/>
                </a:lnTo>
                <a:lnTo>
                  <a:pt x="4" y="37"/>
                </a:lnTo>
                <a:lnTo>
                  <a:pt x="2" y="35"/>
                </a:lnTo>
                <a:lnTo>
                  <a:pt x="2" y="34"/>
                </a:lnTo>
                <a:lnTo>
                  <a:pt x="1" y="33"/>
                </a:lnTo>
                <a:lnTo>
                  <a:pt x="1" y="31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0" y="22"/>
                </a:lnTo>
                <a:close/>
              </a:path>
            </a:pathLst>
          </a:custGeom>
          <a:solidFill>
            <a:srgbClr val="000000"/>
          </a:solidFill>
          <a:ln w="20638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03" name="Rectangle 76">
            <a:extLst>
              <a:ext uri="{FF2B5EF4-FFF2-40B4-BE49-F238E27FC236}">
                <a16:creationId xmlns:a16="http://schemas.microsoft.com/office/drawing/2014/main" id="{37A692BF-E43D-7540-B2DE-BC50FA6D9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61500" y="3527425"/>
            <a:ext cx="115416" cy="1846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solidFill>
                  <a:srgbClr val="000000"/>
                </a:solidFill>
                <a:latin typeface="Times-Roman" pitchFamily="2" charset="0"/>
              </a:rPr>
              <a:t>0 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04" name="Title 1">
            <a:extLst>
              <a:ext uri="{FF2B5EF4-FFF2-40B4-BE49-F238E27FC236}">
                <a16:creationId xmlns:a16="http://schemas.microsoft.com/office/drawing/2014/main" id="{DCC32D28-38E0-1E46-9326-A2BD033196C9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Detecting Overflow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chemeClr val="tx2"/>
                </a:solidFill>
              </a:rPr>
              <a:t>(with one extra XOR)</a:t>
            </a:r>
          </a:p>
        </p:txBody>
      </p:sp>
      <p:sp>
        <p:nvSpPr>
          <p:cNvPr id="120905" name="Freeform 15">
            <a:extLst>
              <a:ext uri="{FF2B5EF4-FFF2-40B4-BE49-F238E27FC236}">
                <a16:creationId xmlns:a16="http://schemas.microsoft.com/office/drawing/2014/main" id="{2EFF241A-5C82-B94B-9086-209E699EAC4D}"/>
              </a:ext>
            </a:extLst>
          </p:cNvPr>
          <p:cNvSpPr>
            <a:spLocks/>
          </p:cNvSpPr>
          <p:nvPr/>
        </p:nvSpPr>
        <p:spPr bwMode="auto">
          <a:xfrm>
            <a:off x="2322513" y="2971800"/>
            <a:ext cx="7010400" cy="121920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0906" name="Group 111">
            <a:extLst>
              <a:ext uri="{FF2B5EF4-FFF2-40B4-BE49-F238E27FC236}">
                <a16:creationId xmlns:a16="http://schemas.microsoft.com/office/drawing/2014/main" id="{F5ECA4D4-4A90-594F-991A-1BCF6ED36536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2084388" y="5230813"/>
            <a:ext cx="476250" cy="682625"/>
            <a:chOff x="2783" y="1185"/>
            <a:chExt cx="300" cy="430"/>
          </a:xfrm>
        </p:grpSpPr>
        <p:sp>
          <p:nvSpPr>
            <p:cNvPr id="120917" name="Freeform 19">
              <a:extLst>
                <a:ext uri="{FF2B5EF4-FFF2-40B4-BE49-F238E27FC236}">
                  <a16:creationId xmlns:a16="http://schemas.microsoft.com/office/drawing/2014/main" id="{1F741CD4-71A1-6B4F-B33A-13ED953D1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18" name="Freeform 20">
              <a:extLst>
                <a:ext uri="{FF2B5EF4-FFF2-40B4-BE49-F238E27FC236}">
                  <a16:creationId xmlns:a16="http://schemas.microsoft.com/office/drawing/2014/main" id="{EDA25CFE-AC0E-4244-9387-80D5C5371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19" name="Freeform 21">
              <a:extLst>
                <a:ext uri="{FF2B5EF4-FFF2-40B4-BE49-F238E27FC236}">
                  <a16:creationId xmlns:a16="http://schemas.microsoft.com/office/drawing/2014/main" id="{CAE6C338-55A9-1642-A835-0EC366C50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0" name="Freeform 22">
              <a:extLst>
                <a:ext uri="{FF2B5EF4-FFF2-40B4-BE49-F238E27FC236}">
                  <a16:creationId xmlns:a16="http://schemas.microsoft.com/office/drawing/2014/main" id="{83B32B64-4332-7344-9127-1CDC49F65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1" name="Freeform 23">
              <a:extLst>
                <a:ext uri="{FF2B5EF4-FFF2-40B4-BE49-F238E27FC236}">
                  <a16:creationId xmlns:a16="http://schemas.microsoft.com/office/drawing/2014/main" id="{6BB7B1CB-6284-484B-A267-EC795B099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85"/>
              <a:ext cx="151" cy="44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922" name="Freeform 24">
              <a:extLst>
                <a:ext uri="{FF2B5EF4-FFF2-40B4-BE49-F238E27FC236}">
                  <a16:creationId xmlns:a16="http://schemas.microsoft.com/office/drawing/2014/main" id="{CFB49BB4-CB56-1244-B94E-553FB5FFC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85"/>
              <a:ext cx="151" cy="44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0907" name="Line 6">
            <a:extLst>
              <a:ext uri="{FF2B5EF4-FFF2-40B4-BE49-F238E27FC236}">
                <a16:creationId xmlns:a16="http://schemas.microsoft.com/office/drawing/2014/main" id="{D850B788-4628-1042-BD66-A7CCA7E8547B}"/>
              </a:ext>
            </a:extLst>
          </p:cNvPr>
          <p:cNvSpPr>
            <a:spLocks noChangeShapeType="1"/>
          </p:cNvSpPr>
          <p:nvPr/>
        </p:nvSpPr>
        <p:spPr bwMode="auto">
          <a:xfrm>
            <a:off x="1331913" y="5562600"/>
            <a:ext cx="646112" cy="1588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8" name="Line 20">
            <a:extLst>
              <a:ext uri="{FF2B5EF4-FFF2-40B4-BE49-F238E27FC236}">
                <a16:creationId xmlns:a16="http://schemas.microsoft.com/office/drawing/2014/main" id="{AD5F1AA9-41E2-0846-BF33-AADDCB74590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849564" y="3529013"/>
            <a:ext cx="1587" cy="190500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09" name="Line 20">
            <a:extLst>
              <a:ext uri="{FF2B5EF4-FFF2-40B4-BE49-F238E27FC236}">
                <a16:creationId xmlns:a16="http://schemas.microsoft.com/office/drawing/2014/main" id="{0B412C36-63FF-BD44-8E19-E4FC03FEBB2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160839" y="3551238"/>
            <a:ext cx="1587" cy="213360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0" name="Line 6">
            <a:extLst>
              <a:ext uri="{FF2B5EF4-FFF2-40B4-BE49-F238E27FC236}">
                <a16:creationId xmlns:a16="http://schemas.microsoft.com/office/drawing/2014/main" id="{0A31C183-3515-C841-A126-295069A6F981}"/>
              </a:ext>
            </a:extLst>
          </p:cNvPr>
          <p:cNvSpPr>
            <a:spLocks noChangeShapeType="1"/>
          </p:cNvSpPr>
          <p:nvPr/>
        </p:nvSpPr>
        <p:spPr bwMode="auto">
          <a:xfrm>
            <a:off x="2609851" y="5441950"/>
            <a:ext cx="250825" cy="0"/>
          </a:xfrm>
          <a:prstGeom prst="line">
            <a:avLst/>
          </a:prstGeom>
          <a:noFill/>
          <a:ln w="20638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1" name="Line 6">
            <a:extLst>
              <a:ext uri="{FF2B5EF4-FFF2-40B4-BE49-F238E27FC236}">
                <a16:creationId xmlns:a16="http://schemas.microsoft.com/office/drawing/2014/main" id="{59463060-4C59-5941-8AD8-0C7E7F940355}"/>
              </a:ext>
            </a:extLst>
          </p:cNvPr>
          <p:cNvSpPr>
            <a:spLocks noChangeShapeType="1"/>
          </p:cNvSpPr>
          <p:nvPr/>
        </p:nvSpPr>
        <p:spPr bwMode="auto">
          <a:xfrm>
            <a:off x="2635250" y="5683250"/>
            <a:ext cx="1524000" cy="0"/>
          </a:xfrm>
          <a:prstGeom prst="line">
            <a:avLst/>
          </a:prstGeom>
          <a:noFill/>
          <a:ln w="20638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0912" name="TextBox 1">
            <a:extLst>
              <a:ext uri="{FF2B5EF4-FFF2-40B4-BE49-F238E27FC236}">
                <a16:creationId xmlns:a16="http://schemas.microsoft.com/office/drawing/2014/main" id="{2971FF23-97E3-A24E-8D9E-48BF90F1C7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79489" y="5086350"/>
            <a:ext cx="110959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latin typeface="Times" pitchFamily="2" charset="0"/>
              </a:rPr>
              <a:t>overflow</a:t>
            </a:r>
          </a:p>
        </p:txBody>
      </p:sp>
      <p:sp>
        <p:nvSpPr>
          <p:cNvPr id="120913" name="Freeform 75">
            <a:extLst>
              <a:ext uri="{FF2B5EF4-FFF2-40B4-BE49-F238E27FC236}">
                <a16:creationId xmlns:a16="http://schemas.microsoft.com/office/drawing/2014/main" id="{776AB86E-B336-384A-9C16-BEB36A505252}"/>
              </a:ext>
            </a:extLst>
          </p:cNvPr>
          <p:cNvSpPr>
            <a:spLocks/>
          </p:cNvSpPr>
          <p:nvPr/>
        </p:nvSpPr>
        <p:spPr bwMode="auto">
          <a:xfrm>
            <a:off x="4144964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14" name="Freeform 75">
            <a:extLst>
              <a:ext uri="{FF2B5EF4-FFF2-40B4-BE49-F238E27FC236}">
                <a16:creationId xmlns:a16="http://schemas.microsoft.com/office/drawing/2014/main" id="{69E4D159-98A9-5A40-BC57-B3B4F16F56A3}"/>
              </a:ext>
            </a:extLst>
          </p:cNvPr>
          <p:cNvSpPr>
            <a:spLocks/>
          </p:cNvSpPr>
          <p:nvPr/>
        </p:nvSpPr>
        <p:spPr bwMode="auto">
          <a:xfrm>
            <a:off x="2833689" y="3535363"/>
            <a:ext cx="41275" cy="63500"/>
          </a:xfrm>
          <a:custGeom>
            <a:avLst/>
            <a:gdLst>
              <a:gd name="T0" fmla="*/ 0 w 54"/>
              <a:gd name="T1" fmla="*/ 2147483646 h 79"/>
              <a:gd name="T2" fmla="*/ 2147483646 w 54"/>
              <a:gd name="T3" fmla="*/ 2147483646 h 79"/>
              <a:gd name="T4" fmla="*/ 2147483646 w 54"/>
              <a:gd name="T5" fmla="*/ 2147483646 h 79"/>
              <a:gd name="T6" fmla="*/ 2147483646 w 54"/>
              <a:gd name="T7" fmla="*/ 2147483646 h 79"/>
              <a:gd name="T8" fmla="*/ 2147483646 w 54"/>
              <a:gd name="T9" fmla="*/ 2147483646 h 79"/>
              <a:gd name="T10" fmla="*/ 2147483646 w 54"/>
              <a:gd name="T11" fmla="*/ 2147483646 h 79"/>
              <a:gd name="T12" fmla="*/ 2147483646 w 54"/>
              <a:gd name="T13" fmla="*/ 2147483646 h 79"/>
              <a:gd name="T14" fmla="*/ 2147483646 w 54"/>
              <a:gd name="T15" fmla="*/ 2147483646 h 79"/>
              <a:gd name="T16" fmla="*/ 2147483646 w 54"/>
              <a:gd name="T17" fmla="*/ 2147483646 h 79"/>
              <a:gd name="T18" fmla="*/ 2147483646 w 54"/>
              <a:gd name="T19" fmla="*/ 0 h 79"/>
              <a:gd name="T20" fmla="*/ 2147483646 w 54"/>
              <a:gd name="T21" fmla="*/ 0 h 79"/>
              <a:gd name="T22" fmla="*/ 2147483646 w 54"/>
              <a:gd name="T23" fmla="*/ 0 h 79"/>
              <a:gd name="T24" fmla="*/ 2147483646 w 54"/>
              <a:gd name="T25" fmla="*/ 0 h 79"/>
              <a:gd name="T26" fmla="*/ 2147483646 w 54"/>
              <a:gd name="T27" fmla="*/ 2147483646 h 79"/>
              <a:gd name="T28" fmla="*/ 2147483646 w 54"/>
              <a:gd name="T29" fmla="*/ 2147483646 h 79"/>
              <a:gd name="T30" fmla="*/ 2147483646 w 54"/>
              <a:gd name="T31" fmla="*/ 2147483646 h 79"/>
              <a:gd name="T32" fmla="*/ 2147483646 w 54"/>
              <a:gd name="T33" fmla="*/ 2147483646 h 79"/>
              <a:gd name="T34" fmla="*/ 2147483646 w 54"/>
              <a:gd name="T35" fmla="*/ 2147483646 h 79"/>
              <a:gd name="T36" fmla="*/ 2147483646 w 54"/>
              <a:gd name="T37" fmla="*/ 2147483646 h 79"/>
              <a:gd name="T38" fmla="*/ 2147483646 w 54"/>
              <a:gd name="T39" fmla="*/ 2147483646 h 79"/>
              <a:gd name="T40" fmla="*/ 2147483646 w 54"/>
              <a:gd name="T41" fmla="*/ 2147483646 h 79"/>
              <a:gd name="T42" fmla="*/ 2147483646 w 54"/>
              <a:gd name="T43" fmla="*/ 2147483646 h 79"/>
              <a:gd name="T44" fmla="*/ 2147483646 w 54"/>
              <a:gd name="T45" fmla="*/ 2147483646 h 79"/>
              <a:gd name="T46" fmla="*/ 2147483646 w 54"/>
              <a:gd name="T47" fmla="*/ 2147483646 h 79"/>
              <a:gd name="T48" fmla="*/ 2147483646 w 54"/>
              <a:gd name="T49" fmla="*/ 2147483646 h 79"/>
              <a:gd name="T50" fmla="*/ 2147483646 w 54"/>
              <a:gd name="T51" fmla="*/ 2147483646 h 79"/>
              <a:gd name="T52" fmla="*/ 2147483646 w 54"/>
              <a:gd name="T53" fmla="*/ 2147483646 h 79"/>
              <a:gd name="T54" fmla="*/ 2147483646 w 54"/>
              <a:gd name="T55" fmla="*/ 2147483646 h 79"/>
              <a:gd name="T56" fmla="*/ 2147483646 w 54"/>
              <a:gd name="T57" fmla="*/ 2147483646 h 79"/>
              <a:gd name="T58" fmla="*/ 2147483646 w 54"/>
              <a:gd name="T59" fmla="*/ 2147483646 h 79"/>
              <a:gd name="T60" fmla="*/ 2147483646 w 54"/>
              <a:gd name="T61" fmla="*/ 2147483646 h 79"/>
              <a:gd name="T62" fmla="*/ 2147483646 w 54"/>
              <a:gd name="T63" fmla="*/ 2147483646 h 79"/>
              <a:gd name="T64" fmla="*/ 2147483646 w 54"/>
              <a:gd name="T65" fmla="*/ 2147483646 h 79"/>
              <a:gd name="T66" fmla="*/ 2147483646 w 54"/>
              <a:gd name="T67" fmla="*/ 2147483646 h 79"/>
              <a:gd name="T68" fmla="*/ 2147483646 w 54"/>
              <a:gd name="T69" fmla="*/ 2147483646 h 79"/>
              <a:gd name="T70" fmla="*/ 2147483646 w 54"/>
              <a:gd name="T71" fmla="*/ 2147483646 h 79"/>
              <a:gd name="T72" fmla="*/ 2147483646 w 54"/>
              <a:gd name="T73" fmla="*/ 2147483646 h 79"/>
              <a:gd name="T74" fmla="*/ 2147483646 w 54"/>
              <a:gd name="T75" fmla="*/ 2147483646 h 79"/>
              <a:gd name="T76" fmla="*/ 2147483646 w 54"/>
              <a:gd name="T77" fmla="*/ 2147483646 h 79"/>
              <a:gd name="T78" fmla="*/ 2147483646 w 54"/>
              <a:gd name="T79" fmla="*/ 2147483646 h 79"/>
              <a:gd name="T80" fmla="*/ 2147483646 w 54"/>
              <a:gd name="T81" fmla="*/ 2147483646 h 79"/>
              <a:gd name="T82" fmla="*/ 2147483646 w 54"/>
              <a:gd name="T83" fmla="*/ 2147483646 h 79"/>
              <a:gd name="T84" fmla="*/ 2147483646 w 54"/>
              <a:gd name="T85" fmla="*/ 2147483646 h 79"/>
              <a:gd name="T86" fmla="*/ 2147483646 w 54"/>
              <a:gd name="T87" fmla="*/ 2147483646 h 79"/>
              <a:gd name="T88" fmla="*/ 2147483646 w 54"/>
              <a:gd name="T89" fmla="*/ 2147483646 h 79"/>
              <a:gd name="T90" fmla="*/ 2147483646 w 54"/>
              <a:gd name="T91" fmla="*/ 2147483646 h 79"/>
              <a:gd name="T92" fmla="*/ 2147483646 w 54"/>
              <a:gd name="T93" fmla="*/ 2147483646 h 79"/>
              <a:gd name="T94" fmla="*/ 2147483646 w 54"/>
              <a:gd name="T95" fmla="*/ 2147483646 h 79"/>
              <a:gd name="T96" fmla="*/ 2147483646 w 54"/>
              <a:gd name="T97" fmla="*/ 2147483646 h 79"/>
              <a:gd name="T98" fmla="*/ 2147483646 w 54"/>
              <a:gd name="T99" fmla="*/ 2147483646 h 79"/>
              <a:gd name="T100" fmla="*/ 2147483646 w 54"/>
              <a:gd name="T101" fmla="*/ 2147483646 h 79"/>
              <a:gd name="T102" fmla="*/ 2147483646 w 54"/>
              <a:gd name="T103" fmla="*/ 2147483646 h 79"/>
              <a:gd name="T104" fmla="*/ 2147483646 w 54"/>
              <a:gd name="T105" fmla="*/ 2147483646 h 79"/>
              <a:gd name="T106" fmla="*/ 2147483646 w 54"/>
              <a:gd name="T107" fmla="*/ 2147483646 h 79"/>
              <a:gd name="T108" fmla="*/ 2147483646 w 54"/>
              <a:gd name="T109" fmla="*/ 2147483646 h 79"/>
              <a:gd name="T110" fmla="*/ 0 w 54"/>
              <a:gd name="T111" fmla="*/ 2147483646 h 79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54"/>
              <a:gd name="T169" fmla="*/ 0 h 79"/>
              <a:gd name="T170" fmla="*/ 54 w 54"/>
              <a:gd name="T171" fmla="*/ 79 h 79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54" h="79">
                <a:moveTo>
                  <a:pt x="0" y="50"/>
                </a:move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2" y="23"/>
                </a:lnTo>
                <a:lnTo>
                  <a:pt x="2" y="22"/>
                </a:lnTo>
                <a:lnTo>
                  <a:pt x="2" y="21"/>
                </a:lnTo>
                <a:lnTo>
                  <a:pt x="2" y="19"/>
                </a:lnTo>
                <a:lnTo>
                  <a:pt x="3" y="18"/>
                </a:lnTo>
                <a:lnTo>
                  <a:pt x="3" y="17"/>
                </a:lnTo>
                <a:lnTo>
                  <a:pt x="3" y="15"/>
                </a:lnTo>
                <a:lnTo>
                  <a:pt x="4" y="14"/>
                </a:lnTo>
                <a:lnTo>
                  <a:pt x="4" y="13"/>
                </a:lnTo>
                <a:lnTo>
                  <a:pt x="6" y="11"/>
                </a:lnTo>
                <a:lnTo>
                  <a:pt x="7" y="11"/>
                </a:lnTo>
                <a:lnTo>
                  <a:pt x="7" y="10"/>
                </a:lnTo>
                <a:lnTo>
                  <a:pt x="8" y="9"/>
                </a:lnTo>
                <a:lnTo>
                  <a:pt x="10" y="7"/>
                </a:lnTo>
                <a:lnTo>
                  <a:pt x="10" y="6"/>
                </a:lnTo>
                <a:lnTo>
                  <a:pt x="11" y="6"/>
                </a:lnTo>
                <a:lnTo>
                  <a:pt x="12" y="5"/>
                </a:lnTo>
                <a:lnTo>
                  <a:pt x="14" y="5"/>
                </a:lnTo>
                <a:lnTo>
                  <a:pt x="15" y="3"/>
                </a:lnTo>
                <a:lnTo>
                  <a:pt x="16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2" y="1"/>
                </a:lnTo>
                <a:lnTo>
                  <a:pt x="24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26" y="0"/>
                </a:lnTo>
                <a:lnTo>
                  <a:pt x="27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2" y="1"/>
                </a:lnTo>
                <a:lnTo>
                  <a:pt x="34" y="1"/>
                </a:lnTo>
                <a:lnTo>
                  <a:pt x="35" y="1"/>
                </a:lnTo>
                <a:lnTo>
                  <a:pt x="36" y="2"/>
                </a:lnTo>
                <a:lnTo>
                  <a:pt x="38" y="2"/>
                </a:lnTo>
                <a:lnTo>
                  <a:pt x="39" y="2"/>
                </a:lnTo>
                <a:lnTo>
                  <a:pt x="40" y="3"/>
                </a:lnTo>
                <a:lnTo>
                  <a:pt x="42" y="5"/>
                </a:lnTo>
                <a:lnTo>
                  <a:pt x="43" y="5"/>
                </a:lnTo>
                <a:lnTo>
                  <a:pt x="43" y="6"/>
                </a:lnTo>
                <a:lnTo>
                  <a:pt x="44" y="6"/>
                </a:lnTo>
                <a:lnTo>
                  <a:pt x="46" y="7"/>
                </a:lnTo>
                <a:lnTo>
                  <a:pt x="47" y="9"/>
                </a:lnTo>
                <a:lnTo>
                  <a:pt x="47" y="10"/>
                </a:lnTo>
                <a:lnTo>
                  <a:pt x="48" y="11"/>
                </a:lnTo>
                <a:lnTo>
                  <a:pt x="50" y="11"/>
                </a:lnTo>
                <a:lnTo>
                  <a:pt x="50" y="13"/>
                </a:lnTo>
                <a:lnTo>
                  <a:pt x="51" y="14"/>
                </a:lnTo>
                <a:lnTo>
                  <a:pt x="51" y="15"/>
                </a:lnTo>
                <a:lnTo>
                  <a:pt x="52" y="17"/>
                </a:lnTo>
                <a:lnTo>
                  <a:pt x="52" y="18"/>
                </a:lnTo>
                <a:lnTo>
                  <a:pt x="52" y="19"/>
                </a:lnTo>
                <a:lnTo>
                  <a:pt x="54" y="21"/>
                </a:lnTo>
                <a:lnTo>
                  <a:pt x="54" y="22"/>
                </a:lnTo>
                <a:lnTo>
                  <a:pt x="54" y="23"/>
                </a:lnTo>
                <a:lnTo>
                  <a:pt x="54" y="25"/>
                </a:lnTo>
                <a:lnTo>
                  <a:pt x="54" y="26"/>
                </a:lnTo>
                <a:lnTo>
                  <a:pt x="54" y="27"/>
                </a:lnTo>
                <a:lnTo>
                  <a:pt x="54" y="50"/>
                </a:lnTo>
                <a:lnTo>
                  <a:pt x="54" y="51"/>
                </a:lnTo>
                <a:lnTo>
                  <a:pt x="54" y="53"/>
                </a:lnTo>
                <a:lnTo>
                  <a:pt x="54" y="55"/>
                </a:lnTo>
                <a:lnTo>
                  <a:pt x="54" y="57"/>
                </a:lnTo>
                <a:lnTo>
                  <a:pt x="54" y="58"/>
                </a:lnTo>
                <a:lnTo>
                  <a:pt x="52" y="59"/>
                </a:lnTo>
                <a:lnTo>
                  <a:pt x="52" y="61"/>
                </a:lnTo>
                <a:lnTo>
                  <a:pt x="52" y="62"/>
                </a:lnTo>
                <a:lnTo>
                  <a:pt x="51" y="63"/>
                </a:lnTo>
                <a:lnTo>
                  <a:pt x="51" y="65"/>
                </a:lnTo>
                <a:lnTo>
                  <a:pt x="50" y="65"/>
                </a:lnTo>
                <a:lnTo>
                  <a:pt x="50" y="66"/>
                </a:lnTo>
                <a:lnTo>
                  <a:pt x="48" y="67"/>
                </a:lnTo>
                <a:lnTo>
                  <a:pt x="47" y="69"/>
                </a:lnTo>
                <a:lnTo>
                  <a:pt x="47" y="70"/>
                </a:lnTo>
                <a:lnTo>
                  <a:pt x="46" y="71"/>
                </a:lnTo>
                <a:lnTo>
                  <a:pt x="44" y="71"/>
                </a:lnTo>
                <a:lnTo>
                  <a:pt x="43" y="73"/>
                </a:lnTo>
                <a:lnTo>
                  <a:pt x="43" y="74"/>
                </a:lnTo>
                <a:lnTo>
                  <a:pt x="42" y="74"/>
                </a:lnTo>
                <a:lnTo>
                  <a:pt x="40" y="75"/>
                </a:lnTo>
                <a:lnTo>
                  <a:pt x="39" y="75"/>
                </a:lnTo>
                <a:lnTo>
                  <a:pt x="38" y="76"/>
                </a:lnTo>
                <a:lnTo>
                  <a:pt x="36" y="76"/>
                </a:lnTo>
                <a:lnTo>
                  <a:pt x="35" y="78"/>
                </a:lnTo>
                <a:lnTo>
                  <a:pt x="34" y="78"/>
                </a:lnTo>
                <a:lnTo>
                  <a:pt x="32" y="78"/>
                </a:lnTo>
                <a:lnTo>
                  <a:pt x="31" y="78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30" y="79"/>
                </a:lnTo>
                <a:lnTo>
                  <a:pt x="28" y="79"/>
                </a:lnTo>
                <a:lnTo>
                  <a:pt x="27" y="79"/>
                </a:lnTo>
                <a:lnTo>
                  <a:pt x="26" y="79"/>
                </a:lnTo>
                <a:lnTo>
                  <a:pt x="24" y="78"/>
                </a:lnTo>
                <a:lnTo>
                  <a:pt x="22" y="78"/>
                </a:lnTo>
                <a:lnTo>
                  <a:pt x="20" y="78"/>
                </a:lnTo>
                <a:lnTo>
                  <a:pt x="19" y="78"/>
                </a:lnTo>
                <a:lnTo>
                  <a:pt x="18" y="76"/>
                </a:lnTo>
                <a:lnTo>
                  <a:pt x="16" y="75"/>
                </a:lnTo>
                <a:lnTo>
                  <a:pt x="15" y="75"/>
                </a:lnTo>
                <a:lnTo>
                  <a:pt x="14" y="74"/>
                </a:lnTo>
                <a:lnTo>
                  <a:pt x="12" y="74"/>
                </a:lnTo>
                <a:lnTo>
                  <a:pt x="11" y="73"/>
                </a:lnTo>
                <a:lnTo>
                  <a:pt x="10" y="71"/>
                </a:lnTo>
                <a:lnTo>
                  <a:pt x="8" y="70"/>
                </a:lnTo>
                <a:lnTo>
                  <a:pt x="7" y="69"/>
                </a:lnTo>
                <a:lnTo>
                  <a:pt x="7" y="67"/>
                </a:lnTo>
                <a:lnTo>
                  <a:pt x="6" y="66"/>
                </a:lnTo>
                <a:lnTo>
                  <a:pt x="4" y="65"/>
                </a:lnTo>
                <a:lnTo>
                  <a:pt x="3" y="63"/>
                </a:lnTo>
                <a:lnTo>
                  <a:pt x="3" y="62"/>
                </a:lnTo>
                <a:lnTo>
                  <a:pt x="3" y="61"/>
                </a:lnTo>
                <a:lnTo>
                  <a:pt x="2" y="59"/>
                </a:lnTo>
                <a:lnTo>
                  <a:pt x="2" y="58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50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0915" name="Rectangle 25">
            <a:extLst>
              <a:ext uri="{FF2B5EF4-FFF2-40B4-BE49-F238E27FC236}">
                <a16:creationId xmlns:a16="http://schemas.microsoft.com/office/drawing/2014/main" id="{E28BDC2F-7933-4648-A5C5-EB4A92224C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3600" y="3511550"/>
            <a:ext cx="50800" cy="184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ja-JP" sz="1200" b="0">
                <a:solidFill>
                  <a:srgbClr val="000000"/>
                </a:solidFill>
                <a:latin typeface="Times-Roman" pitchFamily="2" charset="0"/>
              </a:rPr>
              <a:t>-</a:t>
            </a:r>
            <a:endParaRPr lang="en-US" altLang="en-US" b="0">
              <a:latin typeface="Times" pitchFamily="2" charset="0"/>
            </a:endParaRPr>
          </a:p>
        </p:txBody>
      </p:sp>
      <p:sp>
        <p:nvSpPr>
          <p:cNvPr id="120916" name="TextBox 1">
            <a:extLst>
              <a:ext uri="{FF2B5EF4-FFF2-40B4-BE49-F238E27FC236}">
                <a16:creationId xmlns:a16="http://schemas.microsoft.com/office/drawing/2014/main" id="{FF0C0DAE-38BC-EC42-A8D5-CB12FA7877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113" y="5299075"/>
            <a:ext cx="492125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If the adder is implemented on a chip,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then this line is not available.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So the first method can’t be used.</a:t>
            </a:r>
          </a:p>
        </p:txBody>
      </p:sp>
    </p:spTree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335D7AFB-DC73-D345-AC95-13D61D68607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575"/>
            <a:ext cx="9144000" cy="685800"/>
          </a:xfrm>
        </p:spPr>
        <p:txBody>
          <a:bodyPr/>
          <a:lstStyle/>
          <a:p>
            <a:r>
              <a:rPr lang="en-US" altLang="en-US"/>
              <a:t>Overflow Detection: 4-bits</a:t>
            </a:r>
          </a:p>
        </p:txBody>
      </p:sp>
      <p:sp>
        <p:nvSpPr>
          <p:cNvPr id="121858" name="Freeform 15">
            <a:extLst>
              <a:ext uri="{FF2B5EF4-FFF2-40B4-BE49-F238E27FC236}">
                <a16:creationId xmlns:a16="http://schemas.microsoft.com/office/drawing/2014/main" id="{AF2607A9-9321-9440-959B-B6AB807F91D9}"/>
              </a:ext>
            </a:extLst>
          </p:cNvPr>
          <p:cNvSpPr>
            <a:spLocks/>
          </p:cNvSpPr>
          <p:nvPr/>
        </p:nvSpPr>
        <p:spPr bwMode="auto">
          <a:xfrm>
            <a:off x="2605089" y="3144838"/>
            <a:ext cx="5375275" cy="1136650"/>
          </a:xfrm>
          <a:custGeom>
            <a:avLst/>
            <a:gdLst>
              <a:gd name="T0" fmla="*/ 2147483646 w 6772"/>
              <a:gd name="T1" fmla="*/ 2147483646 h 1434"/>
              <a:gd name="T2" fmla="*/ 2147483646 w 6772"/>
              <a:gd name="T3" fmla="*/ 2147483646 h 1434"/>
              <a:gd name="T4" fmla="*/ 2147483646 w 6772"/>
              <a:gd name="T5" fmla="*/ 0 h 1434"/>
              <a:gd name="T6" fmla="*/ 2147483646 w 6772"/>
              <a:gd name="T7" fmla="*/ 0 h 1434"/>
              <a:gd name="T8" fmla="*/ 2147483646 w 6772"/>
              <a:gd name="T9" fmla="*/ 2147483646 h 1434"/>
              <a:gd name="T10" fmla="*/ 2147483646 w 6772"/>
              <a:gd name="T11" fmla="*/ 0 h 1434"/>
              <a:gd name="T12" fmla="*/ 0 w 6772"/>
              <a:gd name="T13" fmla="*/ 0 h 1434"/>
              <a:gd name="T14" fmla="*/ 2147483646 w 6772"/>
              <a:gd name="T15" fmla="*/ 2147483646 h 1434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6772"/>
              <a:gd name="T25" fmla="*/ 0 h 1434"/>
              <a:gd name="T26" fmla="*/ 6772 w 6772"/>
              <a:gd name="T27" fmla="*/ 1434 h 1434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6772" h="1434">
                <a:moveTo>
                  <a:pt x="717" y="1434"/>
                </a:moveTo>
                <a:lnTo>
                  <a:pt x="6081" y="1434"/>
                </a:lnTo>
                <a:lnTo>
                  <a:pt x="6772" y="0"/>
                </a:lnTo>
                <a:lnTo>
                  <a:pt x="3745" y="0"/>
                </a:lnTo>
                <a:lnTo>
                  <a:pt x="3399" y="372"/>
                </a:lnTo>
                <a:lnTo>
                  <a:pt x="3028" y="0"/>
                </a:lnTo>
                <a:lnTo>
                  <a:pt x="0" y="0"/>
                </a:lnTo>
                <a:lnTo>
                  <a:pt x="717" y="1434"/>
                </a:lnTo>
                <a:close/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59" name="Group 4">
            <a:extLst>
              <a:ext uri="{FF2B5EF4-FFF2-40B4-BE49-F238E27FC236}">
                <a16:creationId xmlns:a16="http://schemas.microsoft.com/office/drawing/2014/main" id="{7DCDEAAD-2271-E344-BE7A-F3B72336B161}"/>
              </a:ext>
            </a:extLst>
          </p:cNvPr>
          <p:cNvGrpSpPr>
            <a:grpSpLocks/>
          </p:cNvGrpSpPr>
          <p:nvPr/>
        </p:nvGrpSpPr>
        <p:grpSpPr bwMode="auto">
          <a:xfrm>
            <a:off x="4594225" y="3179764"/>
            <a:ext cx="223838" cy="295275"/>
            <a:chOff x="5105400" y="2873375"/>
            <a:chExt cx="222731" cy="295156"/>
          </a:xfrm>
        </p:grpSpPr>
        <p:sp>
          <p:nvSpPr>
            <p:cNvPr id="122006" name="Rectangle 84">
              <a:extLst>
                <a:ext uri="{FF2B5EF4-FFF2-40B4-BE49-F238E27FC236}">
                  <a16:creationId xmlns:a16="http://schemas.microsoft.com/office/drawing/2014/main" id="{DE579BB0-7A8C-A945-BDC5-4DEF9BCFE5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7" name="Rectangle 85">
              <a:extLst>
                <a:ext uri="{FF2B5EF4-FFF2-40B4-BE49-F238E27FC236}">
                  <a16:creationId xmlns:a16="http://schemas.microsoft.com/office/drawing/2014/main" id="{62A164B1-55BA-2F45-9618-B75F8AE4E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0" name="Group 7">
            <a:extLst>
              <a:ext uri="{FF2B5EF4-FFF2-40B4-BE49-F238E27FC236}">
                <a16:creationId xmlns:a16="http://schemas.microsoft.com/office/drawing/2014/main" id="{6DF5B82B-620E-E24B-A362-74EAB5AAE15C}"/>
              </a:ext>
            </a:extLst>
          </p:cNvPr>
          <p:cNvGrpSpPr>
            <a:grpSpLocks/>
          </p:cNvGrpSpPr>
          <p:nvPr/>
        </p:nvGrpSpPr>
        <p:grpSpPr bwMode="auto">
          <a:xfrm>
            <a:off x="3028951" y="3605214"/>
            <a:ext cx="207963" cy="280987"/>
            <a:chOff x="2551113" y="4221163"/>
            <a:chExt cx="207229" cy="280803"/>
          </a:xfrm>
        </p:grpSpPr>
        <p:sp>
          <p:nvSpPr>
            <p:cNvPr id="122004" name="Rectangle 92">
              <a:extLst>
                <a:ext uri="{FF2B5EF4-FFF2-40B4-BE49-F238E27FC236}">
                  <a16:creationId xmlns:a16="http://schemas.microsoft.com/office/drawing/2014/main" id="{CC6A8A57-9965-064E-853C-A38AE4AE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1113" y="4221163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5" name="Rectangle 93">
              <a:extLst>
                <a:ext uri="{FF2B5EF4-FFF2-40B4-BE49-F238E27FC236}">
                  <a16:creationId xmlns:a16="http://schemas.microsoft.com/office/drawing/2014/main" id="{3B07BC5A-9988-1948-8017-3E8C07A3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188" y="4318000"/>
              <a:ext cx="115154" cy="183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i="1">
                  <a:solidFill>
                    <a:srgbClr val="000000"/>
                  </a:solidFill>
                  <a:latin typeface="Times-Roman" pitchFamily="2" charset="0"/>
                </a:rPr>
                <a:t>4</a:t>
              </a:r>
              <a:r>
                <a:rPr lang="en-US" altLang="en-US" sz="12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21861" name="Rectangle 95">
            <a:extLst>
              <a:ext uri="{FF2B5EF4-FFF2-40B4-BE49-F238E27FC236}">
                <a16:creationId xmlns:a16="http://schemas.microsoft.com/office/drawing/2014/main" id="{2C868D39-46F1-DC4E-A199-7AFEB277EC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03750" y="3517900"/>
            <a:ext cx="13398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0000"/>
                </a:solidFill>
                <a:latin typeface="Times-Roman" pitchFamily="2" charset="0"/>
              </a:rPr>
              <a:t>4-bit adder</a:t>
            </a:r>
            <a:endParaRPr lang="en-US" altLang="en-US" sz="4000" b="0">
              <a:latin typeface="Times" pitchFamily="2" charset="0"/>
            </a:endParaRPr>
          </a:p>
        </p:txBody>
      </p:sp>
      <p:grpSp>
        <p:nvGrpSpPr>
          <p:cNvPr id="121862" name="Group 11">
            <a:extLst>
              <a:ext uri="{FF2B5EF4-FFF2-40B4-BE49-F238E27FC236}">
                <a16:creationId xmlns:a16="http://schemas.microsoft.com/office/drawing/2014/main" id="{35F0F746-9A48-7B43-98E6-70B1D43878D4}"/>
              </a:ext>
            </a:extLst>
          </p:cNvPr>
          <p:cNvGrpSpPr>
            <a:grpSpLocks/>
          </p:cNvGrpSpPr>
          <p:nvPr/>
        </p:nvGrpSpPr>
        <p:grpSpPr bwMode="auto">
          <a:xfrm>
            <a:off x="7356475" y="3636963"/>
            <a:ext cx="222250" cy="303212"/>
            <a:chOff x="8990013" y="4200525"/>
            <a:chExt cx="221668" cy="302769"/>
          </a:xfrm>
        </p:grpSpPr>
        <p:sp>
          <p:nvSpPr>
            <p:cNvPr id="122002" name="Rectangle 104">
              <a:extLst>
                <a:ext uri="{FF2B5EF4-FFF2-40B4-BE49-F238E27FC236}">
                  <a16:creationId xmlns:a16="http://schemas.microsoft.com/office/drawing/2014/main" id="{D2429397-3BD9-0540-B910-812853A6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990013" y="4200525"/>
              <a:ext cx="13305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c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3" name="Rectangle 105">
              <a:extLst>
                <a:ext uri="{FF2B5EF4-FFF2-40B4-BE49-F238E27FC236}">
                  <a16:creationId xmlns:a16="http://schemas.microsoft.com/office/drawing/2014/main" id="{8AD0B32F-3F06-294C-9ABC-54E380179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096265" y="4318628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3" name="Group 14">
            <a:extLst>
              <a:ext uri="{FF2B5EF4-FFF2-40B4-BE49-F238E27FC236}">
                <a16:creationId xmlns:a16="http://schemas.microsoft.com/office/drawing/2014/main" id="{7D6AD374-9E2C-E345-A00F-7A24087500D9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179764"/>
            <a:ext cx="222250" cy="295275"/>
            <a:chOff x="5105400" y="2873375"/>
            <a:chExt cx="222731" cy="295156"/>
          </a:xfrm>
        </p:grpSpPr>
        <p:sp>
          <p:nvSpPr>
            <p:cNvPr id="122000" name="Rectangle 84">
              <a:extLst>
                <a:ext uri="{FF2B5EF4-FFF2-40B4-BE49-F238E27FC236}">
                  <a16:creationId xmlns:a16="http://schemas.microsoft.com/office/drawing/2014/main" id="{66EF1B91-8294-FB4D-B659-96868C46E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2001" name="Rectangle 85">
              <a:extLst>
                <a:ext uri="{FF2B5EF4-FFF2-40B4-BE49-F238E27FC236}">
                  <a16:creationId xmlns:a16="http://schemas.microsoft.com/office/drawing/2014/main" id="{013E89E3-483E-8E44-A93F-6130E9EBEB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4" name="Group 17">
            <a:extLst>
              <a:ext uri="{FF2B5EF4-FFF2-40B4-BE49-F238E27FC236}">
                <a16:creationId xmlns:a16="http://schemas.microsoft.com/office/drawing/2014/main" id="{C9892E7A-F9E2-F348-8937-131B142A184D}"/>
              </a:ext>
            </a:extLst>
          </p:cNvPr>
          <p:cNvGrpSpPr>
            <a:grpSpLocks/>
          </p:cNvGrpSpPr>
          <p:nvPr/>
        </p:nvGrpSpPr>
        <p:grpSpPr bwMode="auto">
          <a:xfrm>
            <a:off x="3511550" y="3179764"/>
            <a:ext cx="222250" cy="295275"/>
            <a:chOff x="5105400" y="2873375"/>
            <a:chExt cx="222731" cy="295156"/>
          </a:xfrm>
        </p:grpSpPr>
        <p:sp>
          <p:nvSpPr>
            <p:cNvPr id="121998" name="Rectangle 84">
              <a:extLst>
                <a:ext uri="{FF2B5EF4-FFF2-40B4-BE49-F238E27FC236}">
                  <a16:creationId xmlns:a16="http://schemas.microsoft.com/office/drawing/2014/main" id="{4645E80D-4E74-EE4D-8450-95C24917F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9" name="Rectangle 85">
              <a:extLst>
                <a:ext uri="{FF2B5EF4-FFF2-40B4-BE49-F238E27FC236}">
                  <a16:creationId xmlns:a16="http://schemas.microsoft.com/office/drawing/2014/main" id="{14648E0A-EA87-8E46-8A03-2D70649554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5" name="Group 23">
            <a:extLst>
              <a:ext uri="{FF2B5EF4-FFF2-40B4-BE49-F238E27FC236}">
                <a16:creationId xmlns:a16="http://schemas.microsoft.com/office/drawing/2014/main" id="{28A0410D-6FB7-7049-89F7-13BF9A854309}"/>
              </a:ext>
            </a:extLst>
          </p:cNvPr>
          <p:cNvGrpSpPr>
            <a:grpSpLocks/>
          </p:cNvGrpSpPr>
          <p:nvPr/>
        </p:nvGrpSpPr>
        <p:grpSpPr bwMode="auto">
          <a:xfrm>
            <a:off x="3016250" y="3179764"/>
            <a:ext cx="222250" cy="295275"/>
            <a:chOff x="5105400" y="2873375"/>
            <a:chExt cx="222981" cy="295082"/>
          </a:xfrm>
        </p:grpSpPr>
        <p:sp>
          <p:nvSpPr>
            <p:cNvPr id="121996" name="Rectangle 84">
              <a:extLst>
                <a:ext uri="{FF2B5EF4-FFF2-40B4-BE49-F238E27FC236}">
                  <a16:creationId xmlns:a16="http://schemas.microsoft.com/office/drawing/2014/main" id="{0729639A-3685-824B-A39C-3BCB9FFF41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x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7" name="Rectangle 85">
              <a:extLst>
                <a:ext uri="{FF2B5EF4-FFF2-40B4-BE49-F238E27FC236}">
                  <a16:creationId xmlns:a16="http://schemas.microsoft.com/office/drawing/2014/main" id="{3B6F76F3-93D4-054A-ABB5-B0914794E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666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6" name="Group 26">
            <a:extLst>
              <a:ext uri="{FF2B5EF4-FFF2-40B4-BE49-F238E27FC236}">
                <a16:creationId xmlns:a16="http://schemas.microsoft.com/office/drawing/2014/main" id="{0E975AF4-E83B-2547-8F0E-113AB81AD9DD}"/>
              </a:ext>
            </a:extLst>
          </p:cNvPr>
          <p:cNvGrpSpPr>
            <a:grpSpLocks/>
          </p:cNvGrpSpPr>
          <p:nvPr/>
        </p:nvGrpSpPr>
        <p:grpSpPr bwMode="auto">
          <a:xfrm>
            <a:off x="3087689" y="2735264"/>
            <a:ext cx="1576387" cy="422275"/>
            <a:chOff x="3550727" y="2755581"/>
            <a:chExt cx="1576359" cy="422041"/>
          </a:xfrm>
        </p:grpSpPr>
        <p:sp>
          <p:nvSpPr>
            <p:cNvPr id="121992" name="Line 57">
              <a:extLst>
                <a:ext uri="{FF2B5EF4-FFF2-40B4-BE49-F238E27FC236}">
                  <a16:creationId xmlns:a16="http://schemas.microsoft.com/office/drawing/2014/main" id="{FE3B4283-0599-4240-816D-A0C31CEA2F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25498" y="2775985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3" name="Line 57">
              <a:extLst>
                <a:ext uri="{FF2B5EF4-FFF2-40B4-BE49-F238E27FC236}">
                  <a16:creationId xmlns:a16="http://schemas.microsoft.com/office/drawing/2014/main" id="{C4074C2F-FE30-8E48-B852-8D96C3DCD7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4" name="Line 57">
              <a:extLst>
                <a:ext uri="{FF2B5EF4-FFF2-40B4-BE49-F238E27FC236}">
                  <a16:creationId xmlns:a16="http://schemas.microsoft.com/office/drawing/2014/main" id="{7D474BF6-72F8-234F-88E4-8BEA15FC18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581585" y="2770557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95" name="Line 57">
              <a:extLst>
                <a:ext uri="{FF2B5EF4-FFF2-40B4-BE49-F238E27FC236}">
                  <a16:creationId xmlns:a16="http://schemas.microsoft.com/office/drawing/2014/main" id="{A3B09756-5D87-354A-A2E6-DC36A38224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071082" y="2755581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67" name="Group 32">
            <a:extLst>
              <a:ext uri="{FF2B5EF4-FFF2-40B4-BE49-F238E27FC236}">
                <a16:creationId xmlns:a16="http://schemas.microsoft.com/office/drawing/2014/main" id="{79DC5E1C-CAC2-8F44-9D44-EE7463637EFC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181351"/>
            <a:ext cx="222250" cy="295275"/>
            <a:chOff x="5105400" y="2873375"/>
            <a:chExt cx="222731" cy="295156"/>
          </a:xfrm>
        </p:grpSpPr>
        <p:sp>
          <p:nvSpPr>
            <p:cNvPr id="121990" name="Rectangle 84">
              <a:extLst>
                <a:ext uri="{FF2B5EF4-FFF2-40B4-BE49-F238E27FC236}">
                  <a16:creationId xmlns:a16="http://schemas.microsoft.com/office/drawing/2014/main" id="{198425AE-B842-C241-A6EE-4C23E934C8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91" name="Rectangle 85">
              <a:extLst>
                <a:ext uri="{FF2B5EF4-FFF2-40B4-BE49-F238E27FC236}">
                  <a16:creationId xmlns:a16="http://schemas.microsoft.com/office/drawing/2014/main" id="{7262889F-3A1A-7A42-8E3F-981CC9BB6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8" name="Group 35">
            <a:extLst>
              <a:ext uri="{FF2B5EF4-FFF2-40B4-BE49-F238E27FC236}">
                <a16:creationId xmlns:a16="http://schemas.microsoft.com/office/drawing/2014/main" id="{F4CB3144-1D03-814E-9663-C9DC4502254E}"/>
              </a:ext>
            </a:extLst>
          </p:cNvPr>
          <p:cNvGrpSpPr>
            <a:grpSpLocks/>
          </p:cNvGrpSpPr>
          <p:nvPr/>
        </p:nvGrpSpPr>
        <p:grpSpPr bwMode="auto">
          <a:xfrm>
            <a:off x="6934200" y="3179764"/>
            <a:ext cx="223838" cy="295275"/>
            <a:chOff x="5105400" y="2873375"/>
            <a:chExt cx="222731" cy="295156"/>
          </a:xfrm>
        </p:grpSpPr>
        <p:sp>
          <p:nvSpPr>
            <p:cNvPr id="121988" name="Rectangle 84">
              <a:extLst>
                <a:ext uri="{FF2B5EF4-FFF2-40B4-BE49-F238E27FC236}">
                  <a16:creationId xmlns:a16="http://schemas.microsoft.com/office/drawing/2014/main" id="{6729C994-2D88-654E-858F-1C24AF47BD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9" name="Rectangle 85">
              <a:extLst>
                <a:ext uri="{FF2B5EF4-FFF2-40B4-BE49-F238E27FC236}">
                  <a16:creationId xmlns:a16="http://schemas.microsoft.com/office/drawing/2014/main" id="{113E6AA0-45DD-C141-9977-48F5AAE9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69" name="Group 38">
            <a:extLst>
              <a:ext uri="{FF2B5EF4-FFF2-40B4-BE49-F238E27FC236}">
                <a16:creationId xmlns:a16="http://schemas.microsoft.com/office/drawing/2014/main" id="{89FDA4C8-C485-7C44-A0E8-B7D0DAF73F8F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3179764"/>
            <a:ext cx="222250" cy="295275"/>
            <a:chOff x="5105400" y="2873375"/>
            <a:chExt cx="222731" cy="295156"/>
          </a:xfrm>
        </p:grpSpPr>
        <p:sp>
          <p:nvSpPr>
            <p:cNvPr id="121986" name="Rectangle 84">
              <a:extLst>
                <a:ext uri="{FF2B5EF4-FFF2-40B4-BE49-F238E27FC236}">
                  <a16:creationId xmlns:a16="http://schemas.microsoft.com/office/drawing/2014/main" id="{1FCAADF5-C831-A943-95B8-BFB28EA2A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7" name="Rectangle 85">
              <a:extLst>
                <a:ext uri="{FF2B5EF4-FFF2-40B4-BE49-F238E27FC236}">
                  <a16:creationId xmlns:a16="http://schemas.microsoft.com/office/drawing/2014/main" id="{CE8C08FB-CE20-854E-8443-847CF6D08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0" name="Group 44">
            <a:extLst>
              <a:ext uri="{FF2B5EF4-FFF2-40B4-BE49-F238E27FC236}">
                <a16:creationId xmlns:a16="http://schemas.microsoft.com/office/drawing/2014/main" id="{3EBC3E7F-3538-354C-A46A-9C092F893F48}"/>
              </a:ext>
            </a:extLst>
          </p:cNvPr>
          <p:cNvGrpSpPr>
            <a:grpSpLocks/>
          </p:cNvGrpSpPr>
          <p:nvPr/>
        </p:nvGrpSpPr>
        <p:grpSpPr bwMode="auto">
          <a:xfrm>
            <a:off x="5791200" y="3179764"/>
            <a:ext cx="184150" cy="295275"/>
            <a:chOff x="5105400" y="2873375"/>
            <a:chExt cx="184426" cy="295082"/>
          </a:xfrm>
        </p:grpSpPr>
        <p:sp>
          <p:nvSpPr>
            <p:cNvPr id="121984" name="Rectangle 84">
              <a:extLst>
                <a:ext uri="{FF2B5EF4-FFF2-40B4-BE49-F238E27FC236}">
                  <a16:creationId xmlns:a16="http://schemas.microsoft.com/office/drawing/2014/main" id="{FC9C365B-E4F9-E545-B051-18931E4BC9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4427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y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85" name="Rectangle 85">
              <a:extLst>
                <a:ext uri="{FF2B5EF4-FFF2-40B4-BE49-F238E27FC236}">
                  <a16:creationId xmlns:a16="http://schemas.microsoft.com/office/drawing/2014/main" id="{D401BCC7-0315-044F-94AD-8CFBF011E4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2715" y="2983865"/>
              <a:ext cx="77111" cy="1845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endParaRPr lang="en-US" altLang="en-US">
                <a:latin typeface="Times" pitchFamily="2" charset="0"/>
              </a:endParaRPr>
            </a:p>
          </p:txBody>
        </p:sp>
      </p:grpSp>
      <p:grpSp>
        <p:nvGrpSpPr>
          <p:cNvPr id="121871" name="Group 47">
            <a:extLst>
              <a:ext uri="{FF2B5EF4-FFF2-40B4-BE49-F238E27FC236}">
                <a16:creationId xmlns:a16="http://schemas.microsoft.com/office/drawing/2014/main" id="{9D3CB41B-71DF-A84F-BC1A-062D3E87A412}"/>
              </a:ext>
            </a:extLst>
          </p:cNvPr>
          <p:cNvGrpSpPr>
            <a:grpSpLocks/>
          </p:cNvGrpSpPr>
          <p:nvPr/>
        </p:nvGrpSpPr>
        <p:grpSpPr bwMode="auto">
          <a:xfrm>
            <a:off x="5873750" y="2000251"/>
            <a:ext cx="1671638" cy="1154113"/>
            <a:chOff x="6283297" y="2975740"/>
            <a:chExt cx="1669682" cy="206302"/>
          </a:xfrm>
        </p:grpSpPr>
        <p:sp>
          <p:nvSpPr>
            <p:cNvPr id="121980" name="Line 57">
              <a:extLst>
                <a:ext uri="{FF2B5EF4-FFF2-40B4-BE49-F238E27FC236}">
                  <a16:creationId xmlns:a16="http://schemas.microsoft.com/office/drawing/2014/main" id="{BCE59480-F434-2748-83CD-CA4EC26B9F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951391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1" name="Line 57">
              <a:extLst>
                <a:ext uri="{FF2B5EF4-FFF2-40B4-BE49-F238E27FC236}">
                  <a16:creationId xmlns:a16="http://schemas.microsoft.com/office/drawing/2014/main" id="{B46BAFA6-0264-1742-B773-2B9F2D1C53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283297" y="2975938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2" name="Line 57">
              <a:extLst>
                <a:ext uri="{FF2B5EF4-FFF2-40B4-BE49-F238E27FC236}">
                  <a16:creationId xmlns:a16="http://schemas.microsoft.com/office/drawing/2014/main" id="{4A0E74E7-D819-BA47-91B0-F8B71E370D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416816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83" name="Line 57">
              <a:extLst>
                <a:ext uri="{FF2B5EF4-FFF2-40B4-BE49-F238E27FC236}">
                  <a16:creationId xmlns:a16="http://schemas.microsoft.com/office/drawing/2014/main" id="{37F2EDD1-2EC2-324B-B87F-AF6A6E73AE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875205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72" name="Line 63">
            <a:extLst>
              <a:ext uri="{FF2B5EF4-FFF2-40B4-BE49-F238E27FC236}">
                <a16:creationId xmlns:a16="http://schemas.microsoft.com/office/drawing/2014/main" id="{3CD60849-068A-FE4B-AE78-CEC7CBF6D883}"/>
              </a:ext>
            </a:extLst>
          </p:cNvPr>
          <p:cNvSpPr>
            <a:spLocks noChangeShapeType="1"/>
          </p:cNvSpPr>
          <p:nvPr/>
        </p:nvSpPr>
        <p:spPr bwMode="auto">
          <a:xfrm>
            <a:off x="7651751" y="379730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3" name="Line 63">
            <a:extLst>
              <a:ext uri="{FF2B5EF4-FFF2-40B4-BE49-F238E27FC236}">
                <a16:creationId xmlns:a16="http://schemas.microsoft.com/office/drawing/2014/main" id="{A647B994-7093-D445-8E19-67B3D88C6B2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49489" y="3803650"/>
            <a:ext cx="708025" cy="158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4" name="Line 57">
            <a:extLst>
              <a:ext uri="{FF2B5EF4-FFF2-40B4-BE49-F238E27FC236}">
                <a16:creationId xmlns:a16="http://schemas.microsoft.com/office/drawing/2014/main" id="{28142046-000C-774B-9442-1FF4E798131B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761164" y="4289425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5" name="Line 57">
            <a:extLst>
              <a:ext uri="{FF2B5EF4-FFF2-40B4-BE49-F238E27FC236}">
                <a16:creationId xmlns:a16="http://schemas.microsoft.com/office/drawing/2014/main" id="{99B14D29-26C5-5F41-956B-3B5518FC43D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5683250" y="4279900"/>
            <a:ext cx="1588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76" name="Line 57">
            <a:extLst>
              <a:ext uri="{FF2B5EF4-FFF2-40B4-BE49-F238E27FC236}">
                <a16:creationId xmlns:a16="http://schemas.microsoft.com/office/drawing/2014/main" id="{F8D7D223-38CD-7947-B604-5E1DE9E3BF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32339" y="4279900"/>
            <a:ext cx="1587" cy="401638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77" name="Group 61">
            <a:extLst>
              <a:ext uri="{FF2B5EF4-FFF2-40B4-BE49-F238E27FC236}">
                <a16:creationId xmlns:a16="http://schemas.microsoft.com/office/drawing/2014/main" id="{D3055E60-8919-684E-84F4-A8BFC6780EE4}"/>
              </a:ext>
            </a:extLst>
          </p:cNvPr>
          <p:cNvGrpSpPr>
            <a:grpSpLocks/>
          </p:cNvGrpSpPr>
          <p:nvPr/>
        </p:nvGrpSpPr>
        <p:grpSpPr bwMode="auto">
          <a:xfrm>
            <a:off x="6656388" y="3941763"/>
            <a:ext cx="246062" cy="317500"/>
            <a:chOff x="5105400" y="2873375"/>
            <a:chExt cx="245591" cy="318016"/>
          </a:xfrm>
        </p:grpSpPr>
        <p:sp>
          <p:nvSpPr>
            <p:cNvPr id="121978" name="Rectangle 84">
              <a:extLst>
                <a:ext uri="{FF2B5EF4-FFF2-40B4-BE49-F238E27FC236}">
                  <a16:creationId xmlns:a16="http://schemas.microsoft.com/office/drawing/2014/main" id="{F21649CC-262E-E740-BD3A-9EF61513C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9" name="Rectangle 85">
              <a:extLst>
                <a:ext uri="{FF2B5EF4-FFF2-40B4-BE49-F238E27FC236}">
                  <a16:creationId xmlns:a16="http://schemas.microsoft.com/office/drawing/2014/main" id="{C917DE22-CE1D-1043-9E51-CA8EAEB5A2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8" name="Group 62">
            <a:extLst>
              <a:ext uri="{FF2B5EF4-FFF2-40B4-BE49-F238E27FC236}">
                <a16:creationId xmlns:a16="http://schemas.microsoft.com/office/drawing/2014/main" id="{B1BE82B2-1D29-B14E-AF83-FA4A32051031}"/>
              </a:ext>
            </a:extLst>
          </p:cNvPr>
          <p:cNvGrpSpPr>
            <a:grpSpLocks/>
          </p:cNvGrpSpPr>
          <p:nvPr/>
        </p:nvGrpSpPr>
        <p:grpSpPr bwMode="auto">
          <a:xfrm>
            <a:off x="5592764" y="3933825"/>
            <a:ext cx="244475" cy="317500"/>
            <a:chOff x="5105400" y="2873375"/>
            <a:chExt cx="245591" cy="318016"/>
          </a:xfrm>
        </p:grpSpPr>
        <p:sp>
          <p:nvSpPr>
            <p:cNvPr id="121976" name="Rectangle 84">
              <a:extLst>
                <a:ext uri="{FF2B5EF4-FFF2-40B4-BE49-F238E27FC236}">
                  <a16:creationId xmlns:a16="http://schemas.microsoft.com/office/drawing/2014/main" id="{DB81E086-70F8-C44B-9769-94AA93D82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7" name="Rectangle 85">
              <a:extLst>
                <a:ext uri="{FF2B5EF4-FFF2-40B4-BE49-F238E27FC236}">
                  <a16:creationId xmlns:a16="http://schemas.microsoft.com/office/drawing/2014/main" id="{471BFF4B-56B6-4E46-B11E-69487D8C5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79" name="Group 63">
            <a:extLst>
              <a:ext uri="{FF2B5EF4-FFF2-40B4-BE49-F238E27FC236}">
                <a16:creationId xmlns:a16="http://schemas.microsoft.com/office/drawing/2014/main" id="{EE0A4040-C537-1345-B08B-54A1E70CCAC0}"/>
              </a:ext>
            </a:extLst>
          </p:cNvPr>
          <p:cNvGrpSpPr>
            <a:grpSpLocks/>
          </p:cNvGrpSpPr>
          <p:nvPr/>
        </p:nvGrpSpPr>
        <p:grpSpPr bwMode="auto">
          <a:xfrm>
            <a:off x="4632326" y="3940175"/>
            <a:ext cx="246063" cy="317500"/>
            <a:chOff x="5105400" y="2873375"/>
            <a:chExt cx="245591" cy="318016"/>
          </a:xfrm>
        </p:grpSpPr>
        <p:sp>
          <p:nvSpPr>
            <p:cNvPr id="121974" name="Rectangle 84">
              <a:extLst>
                <a:ext uri="{FF2B5EF4-FFF2-40B4-BE49-F238E27FC236}">
                  <a16:creationId xmlns:a16="http://schemas.microsoft.com/office/drawing/2014/main" id="{3ABCA9A8-CEB0-1F40-97C4-B5232070A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>
                <a:latin typeface="Times" pitchFamily="2" charset="0"/>
              </a:endParaRPr>
            </a:p>
          </p:txBody>
        </p:sp>
        <p:sp>
          <p:nvSpPr>
            <p:cNvPr id="121975" name="Rectangle 85">
              <a:extLst>
                <a:ext uri="{FF2B5EF4-FFF2-40B4-BE49-F238E27FC236}">
                  <a16:creationId xmlns:a16="http://schemas.microsoft.com/office/drawing/2014/main" id="{12232968-B78E-EB4A-8B56-0D2B79FA2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41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2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80" name="Group 65">
            <a:extLst>
              <a:ext uri="{FF2B5EF4-FFF2-40B4-BE49-F238E27FC236}">
                <a16:creationId xmlns:a16="http://schemas.microsoft.com/office/drawing/2014/main" id="{EECDB9EF-E5C0-4348-A4ED-F336C7D2F209}"/>
              </a:ext>
            </a:extLst>
          </p:cNvPr>
          <p:cNvGrpSpPr>
            <a:grpSpLocks/>
          </p:cNvGrpSpPr>
          <p:nvPr/>
        </p:nvGrpSpPr>
        <p:grpSpPr bwMode="auto">
          <a:xfrm>
            <a:off x="3800476" y="3933825"/>
            <a:ext cx="246063" cy="317500"/>
            <a:chOff x="5105400" y="2873375"/>
            <a:chExt cx="245554" cy="318316"/>
          </a:xfrm>
        </p:grpSpPr>
        <p:sp>
          <p:nvSpPr>
            <p:cNvPr id="121972" name="Rectangle 84">
              <a:extLst>
                <a:ext uri="{FF2B5EF4-FFF2-40B4-BE49-F238E27FC236}">
                  <a16:creationId xmlns:a16="http://schemas.microsoft.com/office/drawing/2014/main" id="{2A44C0DE-C6E2-724E-914C-3DF2F5074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2873375"/>
              <a:ext cx="15549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i="1">
                  <a:solidFill>
                    <a:srgbClr val="000000"/>
                  </a:solidFill>
                  <a:latin typeface="Times-Roman" pitchFamily="2" charset="0"/>
                </a:rPr>
                <a:t>S</a:t>
              </a:r>
              <a:r>
                <a:rPr lang="en-US" altLang="en-US" sz="1500" b="0" i="1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73" name="Rectangle 85">
              <a:extLst>
                <a:ext uri="{FF2B5EF4-FFF2-40B4-BE49-F238E27FC236}">
                  <a16:creationId xmlns:a16="http://schemas.microsoft.com/office/drawing/2014/main" id="{EAD32E29-23C1-1441-9504-E97A84D34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5575" y="3006725"/>
              <a:ext cx="115379" cy="1849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>
                  <a:solidFill>
                    <a:srgbClr val="000000"/>
                  </a:solidFill>
                  <a:latin typeface="Times-Roman" pitchFamily="2" charset="0"/>
                </a:rPr>
                <a:t>3</a:t>
              </a: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881" name="Group 111">
            <a:extLst>
              <a:ext uri="{FF2B5EF4-FFF2-40B4-BE49-F238E27FC236}">
                <a16:creationId xmlns:a16="http://schemas.microsoft.com/office/drawing/2014/main" id="{86D2DA31-6038-2C45-A6E2-83A93B475876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1531939"/>
            <a:ext cx="342900" cy="484187"/>
            <a:chOff x="2783" y="1170"/>
            <a:chExt cx="300" cy="445"/>
          </a:xfrm>
        </p:grpSpPr>
        <p:sp>
          <p:nvSpPr>
            <p:cNvPr id="121966" name="Freeform 19">
              <a:extLst>
                <a:ext uri="{FF2B5EF4-FFF2-40B4-BE49-F238E27FC236}">
                  <a16:creationId xmlns:a16="http://schemas.microsoft.com/office/drawing/2014/main" id="{99F8C2BC-9429-1B41-9DEF-E26EF286A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7" name="Freeform 20">
              <a:extLst>
                <a:ext uri="{FF2B5EF4-FFF2-40B4-BE49-F238E27FC236}">
                  <a16:creationId xmlns:a16="http://schemas.microsoft.com/office/drawing/2014/main" id="{9869CE16-1041-8B42-844F-E6C59D41F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8" name="Freeform 21">
              <a:extLst>
                <a:ext uri="{FF2B5EF4-FFF2-40B4-BE49-F238E27FC236}">
                  <a16:creationId xmlns:a16="http://schemas.microsoft.com/office/drawing/2014/main" id="{3961384E-627C-3643-ADE9-AB4CE4F6F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9" name="Freeform 22">
              <a:extLst>
                <a:ext uri="{FF2B5EF4-FFF2-40B4-BE49-F238E27FC236}">
                  <a16:creationId xmlns:a16="http://schemas.microsoft.com/office/drawing/2014/main" id="{DF24AD60-9E42-A644-A1F8-265397F29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0" name="Freeform 23">
              <a:extLst>
                <a:ext uri="{FF2B5EF4-FFF2-40B4-BE49-F238E27FC236}">
                  <a16:creationId xmlns:a16="http://schemas.microsoft.com/office/drawing/2014/main" id="{8A7999E3-8388-A747-865E-857BCD566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71" name="Freeform 24">
              <a:extLst>
                <a:ext uri="{FF2B5EF4-FFF2-40B4-BE49-F238E27FC236}">
                  <a16:creationId xmlns:a16="http://schemas.microsoft.com/office/drawing/2014/main" id="{AAE045AC-D7E5-F24C-BB59-BC2187612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2" name="Group 111">
            <a:extLst>
              <a:ext uri="{FF2B5EF4-FFF2-40B4-BE49-F238E27FC236}">
                <a16:creationId xmlns:a16="http://schemas.microsoft.com/office/drawing/2014/main" id="{472DFF6C-65F5-0E4E-A593-E342D868E18A}"/>
              </a:ext>
            </a:extLst>
          </p:cNvPr>
          <p:cNvGrpSpPr>
            <a:grpSpLocks/>
          </p:cNvGrpSpPr>
          <p:nvPr/>
        </p:nvGrpSpPr>
        <p:grpSpPr bwMode="auto">
          <a:xfrm>
            <a:off x="6313488" y="1531939"/>
            <a:ext cx="342900" cy="484187"/>
            <a:chOff x="2783" y="1170"/>
            <a:chExt cx="300" cy="445"/>
          </a:xfrm>
        </p:grpSpPr>
        <p:sp>
          <p:nvSpPr>
            <p:cNvPr id="121960" name="Freeform 19">
              <a:extLst>
                <a:ext uri="{FF2B5EF4-FFF2-40B4-BE49-F238E27FC236}">
                  <a16:creationId xmlns:a16="http://schemas.microsoft.com/office/drawing/2014/main" id="{572FEF66-239E-2F46-923D-F4CCC02E9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1" name="Freeform 20">
              <a:extLst>
                <a:ext uri="{FF2B5EF4-FFF2-40B4-BE49-F238E27FC236}">
                  <a16:creationId xmlns:a16="http://schemas.microsoft.com/office/drawing/2014/main" id="{457BF665-F084-DC47-80F7-A96A163E5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2" name="Freeform 21">
              <a:extLst>
                <a:ext uri="{FF2B5EF4-FFF2-40B4-BE49-F238E27FC236}">
                  <a16:creationId xmlns:a16="http://schemas.microsoft.com/office/drawing/2014/main" id="{2FEE9C59-0B56-394A-ADE1-EDC40A40B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3" name="Freeform 22">
              <a:extLst>
                <a:ext uri="{FF2B5EF4-FFF2-40B4-BE49-F238E27FC236}">
                  <a16:creationId xmlns:a16="http://schemas.microsoft.com/office/drawing/2014/main" id="{E72C8EFD-5444-D24F-9861-0E0A8B2B6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4" name="Freeform 23">
              <a:extLst>
                <a:ext uri="{FF2B5EF4-FFF2-40B4-BE49-F238E27FC236}">
                  <a16:creationId xmlns:a16="http://schemas.microsoft.com/office/drawing/2014/main" id="{9ACDF6F3-F478-5F4D-AE51-69B34A53AD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65" name="Freeform 24">
              <a:extLst>
                <a:ext uri="{FF2B5EF4-FFF2-40B4-BE49-F238E27FC236}">
                  <a16:creationId xmlns:a16="http://schemas.microsoft.com/office/drawing/2014/main" id="{1BAB955F-DD15-C945-996A-B2C5BC342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3" name="Group 111">
            <a:extLst>
              <a:ext uri="{FF2B5EF4-FFF2-40B4-BE49-F238E27FC236}">
                <a16:creationId xmlns:a16="http://schemas.microsoft.com/office/drawing/2014/main" id="{53EDFFD1-3C96-9648-B3C0-58CE579B8F74}"/>
              </a:ext>
            </a:extLst>
          </p:cNvPr>
          <p:cNvGrpSpPr>
            <a:grpSpLocks/>
          </p:cNvGrpSpPr>
          <p:nvPr/>
        </p:nvGrpSpPr>
        <p:grpSpPr bwMode="auto">
          <a:xfrm>
            <a:off x="6858000" y="1531939"/>
            <a:ext cx="342900" cy="484187"/>
            <a:chOff x="2783" y="1170"/>
            <a:chExt cx="300" cy="445"/>
          </a:xfrm>
        </p:grpSpPr>
        <p:sp>
          <p:nvSpPr>
            <p:cNvPr id="121954" name="Freeform 19">
              <a:extLst>
                <a:ext uri="{FF2B5EF4-FFF2-40B4-BE49-F238E27FC236}">
                  <a16:creationId xmlns:a16="http://schemas.microsoft.com/office/drawing/2014/main" id="{5A0A46A4-483A-A242-8315-7C8BAB458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5" name="Freeform 20">
              <a:extLst>
                <a:ext uri="{FF2B5EF4-FFF2-40B4-BE49-F238E27FC236}">
                  <a16:creationId xmlns:a16="http://schemas.microsoft.com/office/drawing/2014/main" id="{1CB5987A-9443-A44B-AC4A-9C32EEF24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6" name="Freeform 21">
              <a:extLst>
                <a:ext uri="{FF2B5EF4-FFF2-40B4-BE49-F238E27FC236}">
                  <a16:creationId xmlns:a16="http://schemas.microsoft.com/office/drawing/2014/main" id="{591062C4-6179-3C4A-8BA2-772F3F9EA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7" name="Freeform 22">
              <a:extLst>
                <a:ext uri="{FF2B5EF4-FFF2-40B4-BE49-F238E27FC236}">
                  <a16:creationId xmlns:a16="http://schemas.microsoft.com/office/drawing/2014/main" id="{50915F02-B9B6-B142-8A0C-CFE0227A4C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8" name="Freeform 23">
              <a:extLst>
                <a:ext uri="{FF2B5EF4-FFF2-40B4-BE49-F238E27FC236}">
                  <a16:creationId xmlns:a16="http://schemas.microsoft.com/office/drawing/2014/main" id="{99380DEE-1417-9440-A850-1163E3141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9" name="Freeform 24">
              <a:extLst>
                <a:ext uri="{FF2B5EF4-FFF2-40B4-BE49-F238E27FC236}">
                  <a16:creationId xmlns:a16="http://schemas.microsoft.com/office/drawing/2014/main" id="{73EE017F-0F01-904C-9C9D-9AFC53A5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4" name="Group 111">
            <a:extLst>
              <a:ext uri="{FF2B5EF4-FFF2-40B4-BE49-F238E27FC236}">
                <a16:creationId xmlns:a16="http://schemas.microsoft.com/office/drawing/2014/main" id="{90D0610E-1DCD-7148-A976-DBCF360E938D}"/>
              </a:ext>
            </a:extLst>
          </p:cNvPr>
          <p:cNvGrpSpPr>
            <a:grpSpLocks/>
          </p:cNvGrpSpPr>
          <p:nvPr/>
        </p:nvGrpSpPr>
        <p:grpSpPr bwMode="auto">
          <a:xfrm>
            <a:off x="7391400" y="1531939"/>
            <a:ext cx="342900" cy="484187"/>
            <a:chOff x="2783" y="1170"/>
            <a:chExt cx="300" cy="445"/>
          </a:xfrm>
        </p:grpSpPr>
        <p:sp>
          <p:nvSpPr>
            <p:cNvPr id="121948" name="Freeform 19">
              <a:extLst>
                <a:ext uri="{FF2B5EF4-FFF2-40B4-BE49-F238E27FC236}">
                  <a16:creationId xmlns:a16="http://schemas.microsoft.com/office/drawing/2014/main" id="{C1827BD7-9C21-0D4F-9F1A-BECBDAD67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238"/>
              <a:ext cx="149" cy="377"/>
            </a:xfrm>
            <a:custGeom>
              <a:avLst/>
              <a:gdLst>
                <a:gd name="T0" fmla="*/ 0 w 299"/>
                <a:gd name="T1" fmla="*/ 1 h 754"/>
                <a:gd name="T2" fmla="*/ 0 w 299"/>
                <a:gd name="T3" fmla="*/ 1 h 754"/>
                <a:gd name="T4" fmla="*/ 0 w 299"/>
                <a:gd name="T5" fmla="*/ 1 h 754"/>
                <a:gd name="T6" fmla="*/ 0 w 299"/>
                <a:gd name="T7" fmla="*/ 1 h 754"/>
                <a:gd name="T8" fmla="*/ 0 w 299"/>
                <a:gd name="T9" fmla="*/ 1 h 754"/>
                <a:gd name="T10" fmla="*/ 0 w 299"/>
                <a:gd name="T11" fmla="*/ 1 h 754"/>
                <a:gd name="T12" fmla="*/ 0 w 299"/>
                <a:gd name="T13" fmla="*/ 1 h 754"/>
                <a:gd name="T14" fmla="*/ 0 w 299"/>
                <a:gd name="T15" fmla="*/ 1 h 754"/>
                <a:gd name="T16" fmla="*/ 0 w 299"/>
                <a:gd name="T17" fmla="*/ 1 h 754"/>
                <a:gd name="T18" fmla="*/ 0 w 299"/>
                <a:gd name="T19" fmla="*/ 1 h 754"/>
                <a:gd name="T20" fmla="*/ 0 w 299"/>
                <a:gd name="T21" fmla="*/ 1 h 754"/>
                <a:gd name="T22" fmla="*/ 0 w 299"/>
                <a:gd name="T23" fmla="*/ 1 h 754"/>
                <a:gd name="T24" fmla="*/ 0 w 299"/>
                <a:gd name="T25" fmla="*/ 1 h 754"/>
                <a:gd name="T26" fmla="*/ 0 w 299"/>
                <a:gd name="T27" fmla="*/ 1 h 754"/>
                <a:gd name="T28" fmla="*/ 0 w 299"/>
                <a:gd name="T29" fmla="*/ 1 h 754"/>
                <a:gd name="T30" fmla="*/ 0 w 299"/>
                <a:gd name="T31" fmla="*/ 1 h 754"/>
                <a:gd name="T32" fmla="*/ 0 w 299"/>
                <a:gd name="T33" fmla="*/ 1 h 754"/>
                <a:gd name="T34" fmla="*/ 0 w 299"/>
                <a:gd name="T35" fmla="*/ 1 h 754"/>
                <a:gd name="T36" fmla="*/ 0 w 299"/>
                <a:gd name="T37" fmla="*/ 1 h 754"/>
                <a:gd name="T38" fmla="*/ 0 w 299"/>
                <a:gd name="T39" fmla="*/ 1 h 754"/>
                <a:gd name="T40" fmla="*/ 0 w 299"/>
                <a:gd name="T41" fmla="*/ 1 h 754"/>
                <a:gd name="T42" fmla="*/ 0 w 299"/>
                <a:gd name="T43" fmla="*/ 1 h 754"/>
                <a:gd name="T44" fmla="*/ 0 w 299"/>
                <a:gd name="T45" fmla="*/ 1 h 754"/>
                <a:gd name="T46" fmla="*/ 0 w 299"/>
                <a:gd name="T47" fmla="*/ 1 h 754"/>
                <a:gd name="T48" fmla="*/ 0 w 299"/>
                <a:gd name="T49" fmla="*/ 1 h 754"/>
                <a:gd name="T50" fmla="*/ 0 w 299"/>
                <a:gd name="T51" fmla="*/ 1 h 754"/>
                <a:gd name="T52" fmla="*/ 0 w 299"/>
                <a:gd name="T53" fmla="*/ 1 h 754"/>
                <a:gd name="T54" fmla="*/ 0 w 299"/>
                <a:gd name="T55" fmla="*/ 1 h 754"/>
                <a:gd name="T56" fmla="*/ 0 w 299"/>
                <a:gd name="T57" fmla="*/ 1 h 754"/>
                <a:gd name="T58" fmla="*/ 0 w 299"/>
                <a:gd name="T59" fmla="*/ 1 h 754"/>
                <a:gd name="T60" fmla="*/ 0 w 299"/>
                <a:gd name="T61" fmla="*/ 1 h 754"/>
                <a:gd name="T62" fmla="*/ 0 w 299"/>
                <a:gd name="T63" fmla="*/ 1 h 754"/>
                <a:gd name="T64" fmla="*/ 0 w 299"/>
                <a:gd name="T65" fmla="*/ 1 h 754"/>
                <a:gd name="T66" fmla="*/ 0 w 299"/>
                <a:gd name="T67" fmla="*/ 1 h 754"/>
                <a:gd name="T68" fmla="*/ 0 w 299"/>
                <a:gd name="T69" fmla="*/ 1 h 754"/>
                <a:gd name="T70" fmla="*/ 0 w 299"/>
                <a:gd name="T71" fmla="*/ 1 h 754"/>
                <a:gd name="T72" fmla="*/ 0 w 299"/>
                <a:gd name="T73" fmla="*/ 1 h 754"/>
                <a:gd name="T74" fmla="*/ 0 w 299"/>
                <a:gd name="T75" fmla="*/ 1 h 754"/>
                <a:gd name="T76" fmla="*/ 0 w 299"/>
                <a:gd name="T77" fmla="*/ 1 h 754"/>
                <a:gd name="T78" fmla="*/ 0 w 299"/>
                <a:gd name="T79" fmla="*/ 1 h 754"/>
                <a:gd name="T80" fmla="*/ 0 w 299"/>
                <a:gd name="T81" fmla="*/ 1 h 754"/>
                <a:gd name="T82" fmla="*/ 0 w 299"/>
                <a:gd name="T83" fmla="*/ 1 h 754"/>
                <a:gd name="T84" fmla="*/ 0 w 299"/>
                <a:gd name="T85" fmla="*/ 1 h 754"/>
                <a:gd name="T86" fmla="*/ 0 w 299"/>
                <a:gd name="T87" fmla="*/ 1 h 754"/>
                <a:gd name="T88" fmla="*/ 0 w 299"/>
                <a:gd name="T89" fmla="*/ 1 h 754"/>
                <a:gd name="T90" fmla="*/ 0 w 299"/>
                <a:gd name="T91" fmla="*/ 1 h 754"/>
                <a:gd name="T92" fmla="*/ 0 w 299"/>
                <a:gd name="T93" fmla="*/ 1 h 754"/>
                <a:gd name="T94" fmla="*/ 0 w 299"/>
                <a:gd name="T95" fmla="*/ 1 h 754"/>
                <a:gd name="T96" fmla="*/ 0 w 299"/>
                <a:gd name="T97" fmla="*/ 1 h 754"/>
                <a:gd name="T98" fmla="*/ 0 w 299"/>
                <a:gd name="T99" fmla="*/ 1 h 754"/>
                <a:gd name="T100" fmla="*/ 0 w 299"/>
                <a:gd name="T101" fmla="*/ 1 h 754"/>
                <a:gd name="T102" fmla="*/ 0 w 299"/>
                <a:gd name="T103" fmla="*/ 1 h 754"/>
                <a:gd name="T104" fmla="*/ 0 w 299"/>
                <a:gd name="T105" fmla="*/ 1 h 754"/>
                <a:gd name="T106" fmla="*/ 0 w 299"/>
                <a:gd name="T107" fmla="*/ 1 h 754"/>
                <a:gd name="T108" fmla="*/ 0 w 299"/>
                <a:gd name="T109" fmla="*/ 1 h 754"/>
                <a:gd name="T110" fmla="*/ 0 w 299"/>
                <a:gd name="T111" fmla="*/ 1 h 754"/>
                <a:gd name="T112" fmla="*/ 0 w 299"/>
                <a:gd name="T113" fmla="*/ 1 h 754"/>
                <a:gd name="T114" fmla="*/ 0 w 299"/>
                <a:gd name="T115" fmla="*/ 1 h 754"/>
                <a:gd name="T116" fmla="*/ 0 w 299"/>
                <a:gd name="T117" fmla="*/ 1 h 754"/>
                <a:gd name="T118" fmla="*/ 0 w 299"/>
                <a:gd name="T119" fmla="*/ 1 h 754"/>
                <a:gd name="T120" fmla="*/ 0 w 299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9"/>
                <a:gd name="T184" fmla="*/ 0 h 754"/>
                <a:gd name="T185" fmla="*/ 299 w 299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9" h="754">
                  <a:moveTo>
                    <a:pt x="299" y="0"/>
                  </a:moveTo>
                  <a:lnTo>
                    <a:pt x="299" y="29"/>
                  </a:lnTo>
                  <a:lnTo>
                    <a:pt x="299" y="56"/>
                  </a:lnTo>
                  <a:lnTo>
                    <a:pt x="299" y="81"/>
                  </a:lnTo>
                  <a:lnTo>
                    <a:pt x="299" y="105"/>
                  </a:lnTo>
                  <a:lnTo>
                    <a:pt x="299" y="128"/>
                  </a:lnTo>
                  <a:lnTo>
                    <a:pt x="299" y="148"/>
                  </a:lnTo>
                  <a:lnTo>
                    <a:pt x="299" y="166"/>
                  </a:lnTo>
                  <a:lnTo>
                    <a:pt x="299" y="185"/>
                  </a:lnTo>
                  <a:lnTo>
                    <a:pt x="299" y="201"/>
                  </a:lnTo>
                  <a:lnTo>
                    <a:pt x="299" y="215"/>
                  </a:lnTo>
                  <a:lnTo>
                    <a:pt x="299" y="229"/>
                  </a:lnTo>
                  <a:lnTo>
                    <a:pt x="299" y="242"/>
                  </a:lnTo>
                  <a:lnTo>
                    <a:pt x="299" y="252"/>
                  </a:lnTo>
                  <a:lnTo>
                    <a:pt x="299" y="263"/>
                  </a:lnTo>
                  <a:lnTo>
                    <a:pt x="299" y="272"/>
                  </a:lnTo>
                  <a:lnTo>
                    <a:pt x="299" y="280"/>
                  </a:lnTo>
                  <a:lnTo>
                    <a:pt x="299" y="288"/>
                  </a:lnTo>
                  <a:lnTo>
                    <a:pt x="299" y="295"/>
                  </a:lnTo>
                  <a:lnTo>
                    <a:pt x="299" y="302"/>
                  </a:lnTo>
                  <a:lnTo>
                    <a:pt x="299" y="307"/>
                  </a:lnTo>
                  <a:lnTo>
                    <a:pt x="299" y="311"/>
                  </a:lnTo>
                  <a:lnTo>
                    <a:pt x="299" y="315"/>
                  </a:lnTo>
                  <a:lnTo>
                    <a:pt x="299" y="319"/>
                  </a:lnTo>
                  <a:lnTo>
                    <a:pt x="299" y="323"/>
                  </a:lnTo>
                  <a:lnTo>
                    <a:pt x="299" y="325"/>
                  </a:lnTo>
                  <a:lnTo>
                    <a:pt x="299" y="328"/>
                  </a:lnTo>
                  <a:lnTo>
                    <a:pt x="299" y="329"/>
                  </a:lnTo>
                  <a:lnTo>
                    <a:pt x="298" y="332"/>
                  </a:lnTo>
                  <a:lnTo>
                    <a:pt x="298" y="335"/>
                  </a:lnTo>
                  <a:lnTo>
                    <a:pt x="298" y="336"/>
                  </a:lnTo>
                  <a:lnTo>
                    <a:pt x="298" y="339"/>
                  </a:lnTo>
                  <a:lnTo>
                    <a:pt x="298" y="340"/>
                  </a:lnTo>
                  <a:lnTo>
                    <a:pt x="298" y="343"/>
                  </a:lnTo>
                  <a:lnTo>
                    <a:pt x="298" y="344"/>
                  </a:lnTo>
                  <a:lnTo>
                    <a:pt x="298" y="347"/>
                  </a:lnTo>
                  <a:lnTo>
                    <a:pt x="298" y="348"/>
                  </a:lnTo>
                  <a:lnTo>
                    <a:pt x="298" y="349"/>
                  </a:lnTo>
                  <a:lnTo>
                    <a:pt x="298" y="351"/>
                  </a:lnTo>
                  <a:lnTo>
                    <a:pt x="296" y="352"/>
                  </a:lnTo>
                  <a:lnTo>
                    <a:pt x="296" y="353"/>
                  </a:lnTo>
                  <a:lnTo>
                    <a:pt x="296" y="355"/>
                  </a:lnTo>
                  <a:lnTo>
                    <a:pt x="296" y="356"/>
                  </a:lnTo>
                  <a:lnTo>
                    <a:pt x="296" y="357"/>
                  </a:lnTo>
                  <a:lnTo>
                    <a:pt x="296" y="359"/>
                  </a:lnTo>
                  <a:lnTo>
                    <a:pt x="296" y="360"/>
                  </a:lnTo>
                  <a:lnTo>
                    <a:pt x="296" y="361"/>
                  </a:lnTo>
                  <a:lnTo>
                    <a:pt x="296" y="363"/>
                  </a:lnTo>
                  <a:lnTo>
                    <a:pt x="296" y="364"/>
                  </a:lnTo>
                  <a:lnTo>
                    <a:pt x="296" y="365"/>
                  </a:lnTo>
                  <a:lnTo>
                    <a:pt x="295" y="367"/>
                  </a:lnTo>
                  <a:lnTo>
                    <a:pt x="295" y="368"/>
                  </a:lnTo>
                  <a:lnTo>
                    <a:pt x="295" y="369"/>
                  </a:lnTo>
                  <a:lnTo>
                    <a:pt x="295" y="371"/>
                  </a:lnTo>
                  <a:lnTo>
                    <a:pt x="295" y="372"/>
                  </a:lnTo>
                  <a:lnTo>
                    <a:pt x="295" y="373"/>
                  </a:lnTo>
                  <a:lnTo>
                    <a:pt x="295" y="375"/>
                  </a:lnTo>
                  <a:lnTo>
                    <a:pt x="294" y="376"/>
                  </a:lnTo>
                  <a:lnTo>
                    <a:pt x="294" y="379"/>
                  </a:lnTo>
                  <a:lnTo>
                    <a:pt x="294" y="380"/>
                  </a:lnTo>
                  <a:lnTo>
                    <a:pt x="294" y="381"/>
                  </a:lnTo>
                  <a:lnTo>
                    <a:pt x="294" y="384"/>
                  </a:lnTo>
                  <a:lnTo>
                    <a:pt x="292" y="385"/>
                  </a:lnTo>
                  <a:lnTo>
                    <a:pt x="292" y="388"/>
                  </a:lnTo>
                  <a:lnTo>
                    <a:pt x="292" y="389"/>
                  </a:lnTo>
                  <a:lnTo>
                    <a:pt x="292" y="390"/>
                  </a:lnTo>
                  <a:lnTo>
                    <a:pt x="292" y="393"/>
                  </a:lnTo>
                  <a:lnTo>
                    <a:pt x="292" y="394"/>
                  </a:lnTo>
                  <a:lnTo>
                    <a:pt x="291" y="396"/>
                  </a:lnTo>
                  <a:lnTo>
                    <a:pt x="291" y="397"/>
                  </a:lnTo>
                  <a:lnTo>
                    <a:pt x="291" y="398"/>
                  </a:lnTo>
                  <a:lnTo>
                    <a:pt x="291" y="400"/>
                  </a:lnTo>
                  <a:lnTo>
                    <a:pt x="291" y="401"/>
                  </a:lnTo>
                  <a:lnTo>
                    <a:pt x="291" y="402"/>
                  </a:lnTo>
                  <a:lnTo>
                    <a:pt x="291" y="404"/>
                  </a:lnTo>
                  <a:lnTo>
                    <a:pt x="290" y="404"/>
                  </a:lnTo>
                  <a:lnTo>
                    <a:pt x="290" y="405"/>
                  </a:lnTo>
                  <a:lnTo>
                    <a:pt x="290" y="406"/>
                  </a:lnTo>
                  <a:lnTo>
                    <a:pt x="290" y="408"/>
                  </a:lnTo>
                  <a:lnTo>
                    <a:pt x="290" y="409"/>
                  </a:lnTo>
                  <a:lnTo>
                    <a:pt x="288" y="410"/>
                  </a:lnTo>
                  <a:lnTo>
                    <a:pt x="288" y="412"/>
                  </a:lnTo>
                  <a:lnTo>
                    <a:pt x="288" y="413"/>
                  </a:lnTo>
                  <a:lnTo>
                    <a:pt x="287" y="414"/>
                  </a:lnTo>
                  <a:lnTo>
                    <a:pt x="287" y="416"/>
                  </a:lnTo>
                  <a:lnTo>
                    <a:pt x="287" y="417"/>
                  </a:lnTo>
                  <a:lnTo>
                    <a:pt x="286" y="420"/>
                  </a:lnTo>
                  <a:lnTo>
                    <a:pt x="286" y="421"/>
                  </a:lnTo>
                  <a:lnTo>
                    <a:pt x="286" y="422"/>
                  </a:lnTo>
                  <a:lnTo>
                    <a:pt x="284" y="424"/>
                  </a:lnTo>
                  <a:lnTo>
                    <a:pt x="284" y="426"/>
                  </a:lnTo>
                  <a:lnTo>
                    <a:pt x="283" y="428"/>
                  </a:lnTo>
                  <a:lnTo>
                    <a:pt x="283" y="430"/>
                  </a:lnTo>
                  <a:lnTo>
                    <a:pt x="282" y="433"/>
                  </a:lnTo>
                  <a:lnTo>
                    <a:pt x="282" y="434"/>
                  </a:lnTo>
                  <a:lnTo>
                    <a:pt x="280" y="437"/>
                  </a:lnTo>
                  <a:lnTo>
                    <a:pt x="280" y="440"/>
                  </a:lnTo>
                  <a:lnTo>
                    <a:pt x="279" y="441"/>
                  </a:lnTo>
                  <a:lnTo>
                    <a:pt x="279" y="442"/>
                  </a:lnTo>
                  <a:lnTo>
                    <a:pt x="278" y="445"/>
                  </a:lnTo>
                  <a:lnTo>
                    <a:pt x="278" y="446"/>
                  </a:lnTo>
                  <a:lnTo>
                    <a:pt x="278" y="448"/>
                  </a:lnTo>
                  <a:lnTo>
                    <a:pt x="276" y="449"/>
                  </a:lnTo>
                  <a:lnTo>
                    <a:pt x="276" y="450"/>
                  </a:lnTo>
                  <a:lnTo>
                    <a:pt x="276" y="452"/>
                  </a:lnTo>
                  <a:lnTo>
                    <a:pt x="275" y="453"/>
                  </a:lnTo>
                  <a:lnTo>
                    <a:pt x="275" y="454"/>
                  </a:lnTo>
                  <a:lnTo>
                    <a:pt x="275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8"/>
                  </a:lnTo>
                  <a:lnTo>
                    <a:pt x="272" y="459"/>
                  </a:lnTo>
                  <a:lnTo>
                    <a:pt x="272" y="461"/>
                  </a:lnTo>
                  <a:lnTo>
                    <a:pt x="272" y="462"/>
                  </a:lnTo>
                  <a:lnTo>
                    <a:pt x="271" y="463"/>
                  </a:lnTo>
                  <a:lnTo>
                    <a:pt x="270" y="465"/>
                  </a:lnTo>
                  <a:lnTo>
                    <a:pt x="270" y="466"/>
                  </a:lnTo>
                  <a:lnTo>
                    <a:pt x="268" y="467"/>
                  </a:lnTo>
                  <a:lnTo>
                    <a:pt x="268" y="469"/>
                  </a:lnTo>
                  <a:lnTo>
                    <a:pt x="267" y="471"/>
                  </a:lnTo>
                  <a:lnTo>
                    <a:pt x="267" y="473"/>
                  </a:lnTo>
                  <a:lnTo>
                    <a:pt x="266" y="474"/>
                  </a:lnTo>
                  <a:lnTo>
                    <a:pt x="266" y="475"/>
                  </a:lnTo>
                  <a:lnTo>
                    <a:pt x="264" y="478"/>
                  </a:lnTo>
                  <a:lnTo>
                    <a:pt x="263" y="479"/>
                  </a:lnTo>
                  <a:lnTo>
                    <a:pt x="262" y="482"/>
                  </a:lnTo>
                  <a:lnTo>
                    <a:pt x="262" y="483"/>
                  </a:lnTo>
                  <a:lnTo>
                    <a:pt x="260" y="485"/>
                  </a:lnTo>
                  <a:lnTo>
                    <a:pt x="259" y="487"/>
                  </a:lnTo>
                  <a:lnTo>
                    <a:pt x="259" y="489"/>
                  </a:lnTo>
                  <a:lnTo>
                    <a:pt x="258" y="490"/>
                  </a:lnTo>
                  <a:lnTo>
                    <a:pt x="258" y="491"/>
                  </a:lnTo>
                  <a:lnTo>
                    <a:pt x="256" y="493"/>
                  </a:lnTo>
                  <a:lnTo>
                    <a:pt x="256" y="494"/>
                  </a:lnTo>
                  <a:lnTo>
                    <a:pt x="255" y="495"/>
                  </a:lnTo>
                  <a:lnTo>
                    <a:pt x="255" y="497"/>
                  </a:lnTo>
                  <a:lnTo>
                    <a:pt x="254" y="498"/>
                  </a:lnTo>
                  <a:lnTo>
                    <a:pt x="252" y="499"/>
                  </a:lnTo>
                  <a:lnTo>
                    <a:pt x="252" y="501"/>
                  </a:lnTo>
                  <a:lnTo>
                    <a:pt x="252" y="502"/>
                  </a:lnTo>
                  <a:lnTo>
                    <a:pt x="251" y="502"/>
                  </a:lnTo>
                  <a:lnTo>
                    <a:pt x="251" y="503"/>
                  </a:lnTo>
                  <a:lnTo>
                    <a:pt x="251" y="505"/>
                  </a:lnTo>
                  <a:lnTo>
                    <a:pt x="250" y="506"/>
                  </a:lnTo>
                  <a:lnTo>
                    <a:pt x="248" y="507"/>
                  </a:lnTo>
                  <a:lnTo>
                    <a:pt x="248" y="509"/>
                  </a:lnTo>
                  <a:lnTo>
                    <a:pt x="247" y="510"/>
                  </a:lnTo>
                  <a:lnTo>
                    <a:pt x="247" y="511"/>
                  </a:lnTo>
                  <a:lnTo>
                    <a:pt x="246" y="513"/>
                  </a:lnTo>
                  <a:lnTo>
                    <a:pt x="246" y="514"/>
                  </a:lnTo>
                  <a:lnTo>
                    <a:pt x="244" y="515"/>
                  </a:lnTo>
                  <a:lnTo>
                    <a:pt x="244" y="517"/>
                  </a:lnTo>
                  <a:lnTo>
                    <a:pt x="243" y="518"/>
                  </a:lnTo>
                  <a:lnTo>
                    <a:pt x="242" y="519"/>
                  </a:lnTo>
                  <a:lnTo>
                    <a:pt x="240" y="522"/>
                  </a:lnTo>
                  <a:lnTo>
                    <a:pt x="240" y="523"/>
                  </a:lnTo>
                  <a:lnTo>
                    <a:pt x="239" y="525"/>
                  </a:lnTo>
                  <a:lnTo>
                    <a:pt x="238" y="527"/>
                  </a:lnTo>
                  <a:lnTo>
                    <a:pt x="238" y="529"/>
                  </a:lnTo>
                  <a:lnTo>
                    <a:pt x="236" y="530"/>
                  </a:lnTo>
                  <a:lnTo>
                    <a:pt x="236" y="531"/>
                  </a:lnTo>
                  <a:lnTo>
                    <a:pt x="235" y="532"/>
                  </a:lnTo>
                  <a:lnTo>
                    <a:pt x="235" y="534"/>
                  </a:lnTo>
                  <a:lnTo>
                    <a:pt x="234" y="534"/>
                  </a:lnTo>
                  <a:lnTo>
                    <a:pt x="234" y="535"/>
                  </a:lnTo>
                  <a:lnTo>
                    <a:pt x="232" y="536"/>
                  </a:lnTo>
                  <a:lnTo>
                    <a:pt x="232" y="538"/>
                  </a:lnTo>
                  <a:lnTo>
                    <a:pt x="231" y="538"/>
                  </a:lnTo>
                  <a:lnTo>
                    <a:pt x="231" y="539"/>
                  </a:lnTo>
                  <a:lnTo>
                    <a:pt x="231" y="540"/>
                  </a:lnTo>
                  <a:lnTo>
                    <a:pt x="230" y="540"/>
                  </a:lnTo>
                  <a:lnTo>
                    <a:pt x="230" y="542"/>
                  </a:lnTo>
                  <a:lnTo>
                    <a:pt x="228" y="542"/>
                  </a:lnTo>
                  <a:lnTo>
                    <a:pt x="228" y="543"/>
                  </a:lnTo>
                  <a:lnTo>
                    <a:pt x="228" y="544"/>
                  </a:lnTo>
                  <a:lnTo>
                    <a:pt x="227" y="544"/>
                  </a:lnTo>
                  <a:lnTo>
                    <a:pt x="227" y="546"/>
                  </a:lnTo>
                  <a:lnTo>
                    <a:pt x="226" y="547"/>
                  </a:lnTo>
                  <a:lnTo>
                    <a:pt x="224" y="548"/>
                  </a:lnTo>
                  <a:lnTo>
                    <a:pt x="224" y="550"/>
                  </a:lnTo>
                  <a:lnTo>
                    <a:pt x="223" y="551"/>
                  </a:lnTo>
                  <a:lnTo>
                    <a:pt x="223" y="552"/>
                  </a:lnTo>
                  <a:lnTo>
                    <a:pt x="222" y="552"/>
                  </a:lnTo>
                  <a:lnTo>
                    <a:pt x="222" y="554"/>
                  </a:lnTo>
                  <a:lnTo>
                    <a:pt x="221" y="555"/>
                  </a:lnTo>
                  <a:lnTo>
                    <a:pt x="219" y="556"/>
                  </a:lnTo>
                  <a:lnTo>
                    <a:pt x="219" y="559"/>
                  </a:lnTo>
                  <a:lnTo>
                    <a:pt x="218" y="560"/>
                  </a:lnTo>
                  <a:lnTo>
                    <a:pt x="217" y="562"/>
                  </a:lnTo>
                  <a:lnTo>
                    <a:pt x="215" y="563"/>
                  </a:lnTo>
                  <a:lnTo>
                    <a:pt x="215" y="564"/>
                  </a:lnTo>
                  <a:lnTo>
                    <a:pt x="214" y="566"/>
                  </a:lnTo>
                  <a:lnTo>
                    <a:pt x="214" y="567"/>
                  </a:lnTo>
                  <a:lnTo>
                    <a:pt x="213" y="567"/>
                  </a:lnTo>
                  <a:lnTo>
                    <a:pt x="213" y="568"/>
                  </a:lnTo>
                  <a:lnTo>
                    <a:pt x="211" y="570"/>
                  </a:lnTo>
                  <a:lnTo>
                    <a:pt x="210" y="571"/>
                  </a:lnTo>
                  <a:lnTo>
                    <a:pt x="210" y="572"/>
                  </a:lnTo>
                  <a:lnTo>
                    <a:pt x="209" y="572"/>
                  </a:lnTo>
                  <a:lnTo>
                    <a:pt x="209" y="574"/>
                  </a:lnTo>
                  <a:lnTo>
                    <a:pt x="207" y="575"/>
                  </a:lnTo>
                  <a:lnTo>
                    <a:pt x="207" y="576"/>
                  </a:lnTo>
                  <a:lnTo>
                    <a:pt x="206" y="576"/>
                  </a:lnTo>
                  <a:lnTo>
                    <a:pt x="206" y="578"/>
                  </a:lnTo>
                  <a:lnTo>
                    <a:pt x="205" y="579"/>
                  </a:lnTo>
                  <a:lnTo>
                    <a:pt x="203" y="580"/>
                  </a:lnTo>
                  <a:lnTo>
                    <a:pt x="203" y="582"/>
                  </a:lnTo>
                  <a:lnTo>
                    <a:pt x="202" y="582"/>
                  </a:lnTo>
                  <a:lnTo>
                    <a:pt x="202" y="583"/>
                  </a:lnTo>
                  <a:lnTo>
                    <a:pt x="201" y="584"/>
                  </a:lnTo>
                  <a:lnTo>
                    <a:pt x="199" y="584"/>
                  </a:lnTo>
                  <a:lnTo>
                    <a:pt x="199" y="586"/>
                  </a:lnTo>
                  <a:lnTo>
                    <a:pt x="198" y="587"/>
                  </a:lnTo>
                  <a:lnTo>
                    <a:pt x="197" y="588"/>
                  </a:lnTo>
                  <a:lnTo>
                    <a:pt x="197" y="590"/>
                  </a:lnTo>
                  <a:lnTo>
                    <a:pt x="195" y="591"/>
                  </a:lnTo>
                  <a:lnTo>
                    <a:pt x="194" y="592"/>
                  </a:lnTo>
                  <a:lnTo>
                    <a:pt x="193" y="594"/>
                  </a:lnTo>
                  <a:lnTo>
                    <a:pt x="193" y="595"/>
                  </a:lnTo>
                  <a:lnTo>
                    <a:pt x="191" y="596"/>
                  </a:lnTo>
                  <a:lnTo>
                    <a:pt x="190" y="598"/>
                  </a:lnTo>
                  <a:lnTo>
                    <a:pt x="190" y="599"/>
                  </a:lnTo>
                  <a:lnTo>
                    <a:pt x="189" y="599"/>
                  </a:lnTo>
                  <a:lnTo>
                    <a:pt x="189" y="600"/>
                  </a:lnTo>
                  <a:lnTo>
                    <a:pt x="187" y="602"/>
                  </a:lnTo>
                  <a:lnTo>
                    <a:pt x="187" y="603"/>
                  </a:lnTo>
                  <a:lnTo>
                    <a:pt x="186" y="603"/>
                  </a:lnTo>
                  <a:lnTo>
                    <a:pt x="186" y="604"/>
                  </a:lnTo>
                  <a:lnTo>
                    <a:pt x="185" y="606"/>
                  </a:lnTo>
                  <a:lnTo>
                    <a:pt x="185" y="607"/>
                  </a:lnTo>
                  <a:lnTo>
                    <a:pt x="183" y="607"/>
                  </a:lnTo>
                  <a:lnTo>
                    <a:pt x="182" y="608"/>
                  </a:lnTo>
                  <a:lnTo>
                    <a:pt x="182" y="609"/>
                  </a:lnTo>
                  <a:lnTo>
                    <a:pt x="181" y="611"/>
                  </a:lnTo>
                  <a:lnTo>
                    <a:pt x="181" y="612"/>
                  </a:lnTo>
                  <a:lnTo>
                    <a:pt x="179" y="612"/>
                  </a:lnTo>
                  <a:lnTo>
                    <a:pt x="179" y="613"/>
                  </a:lnTo>
                  <a:lnTo>
                    <a:pt x="179" y="615"/>
                  </a:lnTo>
                  <a:lnTo>
                    <a:pt x="178" y="615"/>
                  </a:lnTo>
                  <a:lnTo>
                    <a:pt x="178" y="616"/>
                  </a:lnTo>
                  <a:lnTo>
                    <a:pt x="177" y="616"/>
                  </a:lnTo>
                  <a:lnTo>
                    <a:pt x="177" y="617"/>
                  </a:lnTo>
                  <a:lnTo>
                    <a:pt x="175" y="619"/>
                  </a:lnTo>
                  <a:lnTo>
                    <a:pt x="174" y="620"/>
                  </a:lnTo>
                  <a:lnTo>
                    <a:pt x="174" y="621"/>
                  </a:lnTo>
                  <a:lnTo>
                    <a:pt x="173" y="621"/>
                  </a:lnTo>
                  <a:lnTo>
                    <a:pt x="171" y="623"/>
                  </a:lnTo>
                  <a:lnTo>
                    <a:pt x="170" y="624"/>
                  </a:lnTo>
                  <a:lnTo>
                    <a:pt x="170" y="625"/>
                  </a:lnTo>
                  <a:lnTo>
                    <a:pt x="169" y="625"/>
                  </a:lnTo>
                  <a:lnTo>
                    <a:pt x="169" y="627"/>
                  </a:lnTo>
                  <a:lnTo>
                    <a:pt x="167" y="627"/>
                  </a:lnTo>
                  <a:lnTo>
                    <a:pt x="166" y="628"/>
                  </a:lnTo>
                  <a:lnTo>
                    <a:pt x="165" y="629"/>
                  </a:lnTo>
                  <a:lnTo>
                    <a:pt x="163" y="631"/>
                  </a:lnTo>
                  <a:lnTo>
                    <a:pt x="162" y="632"/>
                  </a:lnTo>
                  <a:lnTo>
                    <a:pt x="161" y="633"/>
                  </a:lnTo>
                  <a:lnTo>
                    <a:pt x="159" y="635"/>
                  </a:lnTo>
                  <a:lnTo>
                    <a:pt x="158" y="636"/>
                  </a:lnTo>
                  <a:lnTo>
                    <a:pt x="157" y="637"/>
                  </a:lnTo>
                  <a:lnTo>
                    <a:pt x="155" y="637"/>
                  </a:lnTo>
                  <a:lnTo>
                    <a:pt x="155" y="639"/>
                  </a:lnTo>
                  <a:lnTo>
                    <a:pt x="154" y="640"/>
                  </a:lnTo>
                  <a:lnTo>
                    <a:pt x="153" y="640"/>
                  </a:lnTo>
                  <a:lnTo>
                    <a:pt x="151" y="641"/>
                  </a:lnTo>
                  <a:lnTo>
                    <a:pt x="151" y="643"/>
                  </a:lnTo>
                  <a:lnTo>
                    <a:pt x="150" y="643"/>
                  </a:lnTo>
                  <a:lnTo>
                    <a:pt x="150" y="644"/>
                  </a:lnTo>
                  <a:lnTo>
                    <a:pt x="149" y="644"/>
                  </a:lnTo>
                  <a:lnTo>
                    <a:pt x="147" y="645"/>
                  </a:lnTo>
                  <a:lnTo>
                    <a:pt x="146" y="647"/>
                  </a:lnTo>
                  <a:lnTo>
                    <a:pt x="145" y="648"/>
                  </a:lnTo>
                  <a:lnTo>
                    <a:pt x="143" y="648"/>
                  </a:lnTo>
                  <a:lnTo>
                    <a:pt x="143" y="649"/>
                  </a:lnTo>
                  <a:lnTo>
                    <a:pt x="142" y="651"/>
                  </a:lnTo>
                  <a:lnTo>
                    <a:pt x="141" y="652"/>
                  </a:lnTo>
                  <a:lnTo>
                    <a:pt x="140" y="652"/>
                  </a:lnTo>
                  <a:lnTo>
                    <a:pt x="138" y="653"/>
                  </a:lnTo>
                  <a:lnTo>
                    <a:pt x="137" y="655"/>
                  </a:lnTo>
                  <a:lnTo>
                    <a:pt x="136" y="656"/>
                  </a:lnTo>
                  <a:lnTo>
                    <a:pt x="134" y="657"/>
                  </a:lnTo>
                  <a:lnTo>
                    <a:pt x="133" y="659"/>
                  </a:lnTo>
                  <a:lnTo>
                    <a:pt x="130" y="660"/>
                  </a:lnTo>
                  <a:lnTo>
                    <a:pt x="129" y="661"/>
                  </a:lnTo>
                  <a:lnTo>
                    <a:pt x="128" y="663"/>
                  </a:lnTo>
                  <a:lnTo>
                    <a:pt x="126" y="664"/>
                  </a:lnTo>
                  <a:lnTo>
                    <a:pt x="124" y="665"/>
                  </a:lnTo>
                  <a:lnTo>
                    <a:pt x="122" y="667"/>
                  </a:lnTo>
                  <a:lnTo>
                    <a:pt x="121" y="668"/>
                  </a:lnTo>
                  <a:lnTo>
                    <a:pt x="120" y="669"/>
                  </a:lnTo>
                  <a:lnTo>
                    <a:pt x="118" y="671"/>
                  </a:lnTo>
                  <a:lnTo>
                    <a:pt x="117" y="671"/>
                  </a:lnTo>
                  <a:lnTo>
                    <a:pt x="116" y="672"/>
                  </a:lnTo>
                  <a:lnTo>
                    <a:pt x="116" y="673"/>
                  </a:lnTo>
                  <a:lnTo>
                    <a:pt x="114" y="673"/>
                  </a:lnTo>
                  <a:lnTo>
                    <a:pt x="113" y="675"/>
                  </a:lnTo>
                  <a:lnTo>
                    <a:pt x="112" y="676"/>
                  </a:lnTo>
                  <a:lnTo>
                    <a:pt x="110" y="677"/>
                  </a:lnTo>
                  <a:lnTo>
                    <a:pt x="109" y="677"/>
                  </a:lnTo>
                  <a:lnTo>
                    <a:pt x="108" y="679"/>
                  </a:lnTo>
                  <a:lnTo>
                    <a:pt x="106" y="680"/>
                  </a:lnTo>
                  <a:lnTo>
                    <a:pt x="105" y="681"/>
                  </a:lnTo>
                  <a:lnTo>
                    <a:pt x="104" y="681"/>
                  </a:lnTo>
                  <a:lnTo>
                    <a:pt x="104" y="682"/>
                  </a:lnTo>
                  <a:lnTo>
                    <a:pt x="102" y="682"/>
                  </a:lnTo>
                  <a:lnTo>
                    <a:pt x="101" y="684"/>
                  </a:lnTo>
                  <a:lnTo>
                    <a:pt x="100" y="685"/>
                  </a:lnTo>
                  <a:lnTo>
                    <a:pt x="98" y="685"/>
                  </a:lnTo>
                  <a:lnTo>
                    <a:pt x="97" y="686"/>
                  </a:lnTo>
                  <a:lnTo>
                    <a:pt x="96" y="688"/>
                  </a:lnTo>
                  <a:lnTo>
                    <a:pt x="94" y="689"/>
                  </a:lnTo>
                  <a:lnTo>
                    <a:pt x="92" y="690"/>
                  </a:lnTo>
                  <a:lnTo>
                    <a:pt x="90" y="692"/>
                  </a:lnTo>
                  <a:lnTo>
                    <a:pt x="89" y="693"/>
                  </a:lnTo>
                  <a:lnTo>
                    <a:pt x="86" y="694"/>
                  </a:lnTo>
                  <a:lnTo>
                    <a:pt x="85" y="696"/>
                  </a:lnTo>
                  <a:lnTo>
                    <a:pt x="82" y="697"/>
                  </a:lnTo>
                  <a:lnTo>
                    <a:pt x="81" y="698"/>
                  </a:lnTo>
                  <a:lnTo>
                    <a:pt x="80" y="700"/>
                  </a:lnTo>
                  <a:lnTo>
                    <a:pt x="77" y="701"/>
                  </a:lnTo>
                  <a:lnTo>
                    <a:pt x="76" y="701"/>
                  </a:lnTo>
                  <a:lnTo>
                    <a:pt x="74" y="702"/>
                  </a:lnTo>
                  <a:lnTo>
                    <a:pt x="73" y="704"/>
                  </a:lnTo>
                  <a:lnTo>
                    <a:pt x="72" y="705"/>
                  </a:lnTo>
                  <a:lnTo>
                    <a:pt x="70" y="705"/>
                  </a:lnTo>
                  <a:lnTo>
                    <a:pt x="69" y="706"/>
                  </a:lnTo>
                  <a:lnTo>
                    <a:pt x="68" y="706"/>
                  </a:lnTo>
                  <a:lnTo>
                    <a:pt x="68" y="708"/>
                  </a:lnTo>
                  <a:lnTo>
                    <a:pt x="66" y="709"/>
                  </a:lnTo>
                  <a:lnTo>
                    <a:pt x="65" y="709"/>
                  </a:lnTo>
                  <a:lnTo>
                    <a:pt x="64" y="710"/>
                  </a:lnTo>
                  <a:lnTo>
                    <a:pt x="63" y="710"/>
                  </a:lnTo>
                  <a:lnTo>
                    <a:pt x="63" y="712"/>
                  </a:lnTo>
                  <a:lnTo>
                    <a:pt x="61" y="712"/>
                  </a:lnTo>
                  <a:lnTo>
                    <a:pt x="60" y="713"/>
                  </a:lnTo>
                  <a:lnTo>
                    <a:pt x="59" y="714"/>
                  </a:lnTo>
                  <a:lnTo>
                    <a:pt x="57" y="714"/>
                  </a:lnTo>
                  <a:lnTo>
                    <a:pt x="56" y="716"/>
                  </a:lnTo>
                  <a:lnTo>
                    <a:pt x="55" y="717"/>
                  </a:lnTo>
                  <a:lnTo>
                    <a:pt x="53" y="717"/>
                  </a:lnTo>
                  <a:lnTo>
                    <a:pt x="52" y="718"/>
                  </a:lnTo>
                  <a:lnTo>
                    <a:pt x="51" y="720"/>
                  </a:lnTo>
                  <a:lnTo>
                    <a:pt x="49" y="721"/>
                  </a:lnTo>
                  <a:lnTo>
                    <a:pt x="47" y="722"/>
                  </a:lnTo>
                  <a:lnTo>
                    <a:pt x="45" y="724"/>
                  </a:lnTo>
                  <a:lnTo>
                    <a:pt x="44" y="725"/>
                  </a:lnTo>
                  <a:lnTo>
                    <a:pt x="41" y="726"/>
                  </a:lnTo>
                  <a:lnTo>
                    <a:pt x="40" y="728"/>
                  </a:lnTo>
                  <a:lnTo>
                    <a:pt x="37" y="729"/>
                  </a:lnTo>
                  <a:lnTo>
                    <a:pt x="36" y="730"/>
                  </a:lnTo>
                  <a:lnTo>
                    <a:pt x="33" y="732"/>
                  </a:lnTo>
                  <a:lnTo>
                    <a:pt x="32" y="733"/>
                  </a:lnTo>
                  <a:lnTo>
                    <a:pt x="31" y="734"/>
                  </a:lnTo>
                  <a:lnTo>
                    <a:pt x="29" y="736"/>
                  </a:lnTo>
                  <a:lnTo>
                    <a:pt x="28" y="736"/>
                  </a:lnTo>
                  <a:lnTo>
                    <a:pt x="27" y="737"/>
                  </a:lnTo>
                  <a:lnTo>
                    <a:pt x="25" y="738"/>
                  </a:lnTo>
                  <a:lnTo>
                    <a:pt x="24" y="738"/>
                  </a:lnTo>
                  <a:lnTo>
                    <a:pt x="23" y="740"/>
                  </a:lnTo>
                  <a:lnTo>
                    <a:pt x="23" y="741"/>
                  </a:lnTo>
                  <a:lnTo>
                    <a:pt x="21" y="741"/>
                  </a:lnTo>
                  <a:lnTo>
                    <a:pt x="20" y="742"/>
                  </a:lnTo>
                  <a:lnTo>
                    <a:pt x="19" y="742"/>
                  </a:lnTo>
                  <a:lnTo>
                    <a:pt x="19" y="744"/>
                  </a:lnTo>
                  <a:lnTo>
                    <a:pt x="17" y="744"/>
                  </a:lnTo>
                  <a:lnTo>
                    <a:pt x="16" y="745"/>
                  </a:lnTo>
                  <a:lnTo>
                    <a:pt x="15" y="745"/>
                  </a:lnTo>
                  <a:lnTo>
                    <a:pt x="13" y="746"/>
                  </a:lnTo>
                  <a:lnTo>
                    <a:pt x="12" y="746"/>
                  </a:lnTo>
                  <a:lnTo>
                    <a:pt x="11" y="748"/>
                  </a:lnTo>
                  <a:lnTo>
                    <a:pt x="9" y="748"/>
                  </a:lnTo>
                  <a:lnTo>
                    <a:pt x="8" y="749"/>
                  </a:lnTo>
                  <a:lnTo>
                    <a:pt x="7" y="750"/>
                  </a:lnTo>
                  <a:lnTo>
                    <a:pt x="5" y="750"/>
                  </a:lnTo>
                  <a:lnTo>
                    <a:pt x="4" y="752"/>
                  </a:lnTo>
                  <a:lnTo>
                    <a:pt x="3" y="752"/>
                  </a:lnTo>
                  <a:lnTo>
                    <a:pt x="1" y="753"/>
                  </a:lnTo>
                  <a:lnTo>
                    <a:pt x="0" y="754"/>
                  </a:lnTo>
                </a:path>
              </a:pathLst>
            </a:custGeom>
            <a:solidFill>
              <a:srgbClr val="FFFFFF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49" name="Freeform 20">
              <a:extLst>
                <a:ext uri="{FF2B5EF4-FFF2-40B4-BE49-F238E27FC236}">
                  <a16:creationId xmlns:a16="http://schemas.microsoft.com/office/drawing/2014/main" id="{E4D79C07-5FCC-F240-9A66-D75DDE106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8"/>
              <a:ext cx="149" cy="377"/>
            </a:xfrm>
            <a:custGeom>
              <a:avLst/>
              <a:gdLst>
                <a:gd name="T0" fmla="*/ 0 w 298"/>
                <a:gd name="T1" fmla="*/ 1 h 754"/>
                <a:gd name="T2" fmla="*/ 0 w 298"/>
                <a:gd name="T3" fmla="*/ 1 h 754"/>
                <a:gd name="T4" fmla="*/ 0 w 298"/>
                <a:gd name="T5" fmla="*/ 1 h 754"/>
                <a:gd name="T6" fmla="*/ 1 w 298"/>
                <a:gd name="T7" fmla="*/ 1 h 754"/>
                <a:gd name="T8" fmla="*/ 1 w 298"/>
                <a:gd name="T9" fmla="*/ 1 h 754"/>
                <a:gd name="T10" fmla="*/ 1 w 298"/>
                <a:gd name="T11" fmla="*/ 1 h 754"/>
                <a:gd name="T12" fmla="*/ 1 w 298"/>
                <a:gd name="T13" fmla="*/ 1 h 754"/>
                <a:gd name="T14" fmla="*/ 1 w 298"/>
                <a:gd name="T15" fmla="*/ 1 h 754"/>
                <a:gd name="T16" fmla="*/ 1 w 298"/>
                <a:gd name="T17" fmla="*/ 1 h 754"/>
                <a:gd name="T18" fmla="*/ 1 w 298"/>
                <a:gd name="T19" fmla="*/ 1 h 754"/>
                <a:gd name="T20" fmla="*/ 1 w 298"/>
                <a:gd name="T21" fmla="*/ 1 h 754"/>
                <a:gd name="T22" fmla="*/ 1 w 298"/>
                <a:gd name="T23" fmla="*/ 1 h 754"/>
                <a:gd name="T24" fmla="*/ 1 w 298"/>
                <a:gd name="T25" fmla="*/ 1 h 754"/>
                <a:gd name="T26" fmla="*/ 1 w 298"/>
                <a:gd name="T27" fmla="*/ 1 h 754"/>
                <a:gd name="T28" fmla="*/ 1 w 298"/>
                <a:gd name="T29" fmla="*/ 1 h 754"/>
                <a:gd name="T30" fmla="*/ 1 w 298"/>
                <a:gd name="T31" fmla="*/ 1 h 754"/>
                <a:gd name="T32" fmla="*/ 1 w 298"/>
                <a:gd name="T33" fmla="*/ 1 h 754"/>
                <a:gd name="T34" fmla="*/ 1 w 298"/>
                <a:gd name="T35" fmla="*/ 1 h 754"/>
                <a:gd name="T36" fmla="*/ 1 w 298"/>
                <a:gd name="T37" fmla="*/ 1 h 754"/>
                <a:gd name="T38" fmla="*/ 1 w 298"/>
                <a:gd name="T39" fmla="*/ 1 h 754"/>
                <a:gd name="T40" fmla="*/ 1 w 298"/>
                <a:gd name="T41" fmla="*/ 1 h 754"/>
                <a:gd name="T42" fmla="*/ 1 w 298"/>
                <a:gd name="T43" fmla="*/ 1 h 754"/>
                <a:gd name="T44" fmla="*/ 1 w 298"/>
                <a:gd name="T45" fmla="*/ 1 h 754"/>
                <a:gd name="T46" fmla="*/ 1 w 298"/>
                <a:gd name="T47" fmla="*/ 1 h 754"/>
                <a:gd name="T48" fmla="*/ 1 w 298"/>
                <a:gd name="T49" fmla="*/ 1 h 754"/>
                <a:gd name="T50" fmla="*/ 1 w 298"/>
                <a:gd name="T51" fmla="*/ 1 h 754"/>
                <a:gd name="T52" fmla="*/ 1 w 298"/>
                <a:gd name="T53" fmla="*/ 1 h 754"/>
                <a:gd name="T54" fmla="*/ 1 w 298"/>
                <a:gd name="T55" fmla="*/ 1 h 754"/>
                <a:gd name="T56" fmla="*/ 1 w 298"/>
                <a:gd name="T57" fmla="*/ 1 h 754"/>
                <a:gd name="T58" fmla="*/ 1 w 298"/>
                <a:gd name="T59" fmla="*/ 1 h 754"/>
                <a:gd name="T60" fmla="*/ 1 w 298"/>
                <a:gd name="T61" fmla="*/ 1 h 754"/>
                <a:gd name="T62" fmla="*/ 1 w 298"/>
                <a:gd name="T63" fmla="*/ 1 h 754"/>
                <a:gd name="T64" fmla="*/ 1 w 298"/>
                <a:gd name="T65" fmla="*/ 1 h 754"/>
                <a:gd name="T66" fmla="*/ 1 w 298"/>
                <a:gd name="T67" fmla="*/ 1 h 754"/>
                <a:gd name="T68" fmla="*/ 1 w 298"/>
                <a:gd name="T69" fmla="*/ 1 h 754"/>
                <a:gd name="T70" fmla="*/ 1 w 298"/>
                <a:gd name="T71" fmla="*/ 1 h 754"/>
                <a:gd name="T72" fmla="*/ 1 w 298"/>
                <a:gd name="T73" fmla="*/ 1 h 754"/>
                <a:gd name="T74" fmla="*/ 1 w 298"/>
                <a:gd name="T75" fmla="*/ 1 h 754"/>
                <a:gd name="T76" fmla="*/ 1 w 298"/>
                <a:gd name="T77" fmla="*/ 1 h 754"/>
                <a:gd name="T78" fmla="*/ 1 w 298"/>
                <a:gd name="T79" fmla="*/ 1 h 754"/>
                <a:gd name="T80" fmla="*/ 1 w 298"/>
                <a:gd name="T81" fmla="*/ 1 h 754"/>
                <a:gd name="T82" fmla="*/ 1 w 298"/>
                <a:gd name="T83" fmla="*/ 1 h 754"/>
                <a:gd name="T84" fmla="*/ 1 w 298"/>
                <a:gd name="T85" fmla="*/ 1 h 754"/>
                <a:gd name="T86" fmla="*/ 1 w 298"/>
                <a:gd name="T87" fmla="*/ 1 h 754"/>
                <a:gd name="T88" fmla="*/ 1 w 298"/>
                <a:gd name="T89" fmla="*/ 1 h 754"/>
                <a:gd name="T90" fmla="*/ 1 w 298"/>
                <a:gd name="T91" fmla="*/ 1 h 754"/>
                <a:gd name="T92" fmla="*/ 1 w 298"/>
                <a:gd name="T93" fmla="*/ 1 h 754"/>
                <a:gd name="T94" fmla="*/ 1 w 298"/>
                <a:gd name="T95" fmla="*/ 1 h 754"/>
                <a:gd name="T96" fmla="*/ 1 w 298"/>
                <a:gd name="T97" fmla="*/ 1 h 754"/>
                <a:gd name="T98" fmla="*/ 1 w 298"/>
                <a:gd name="T99" fmla="*/ 1 h 754"/>
                <a:gd name="T100" fmla="*/ 1 w 298"/>
                <a:gd name="T101" fmla="*/ 1 h 754"/>
                <a:gd name="T102" fmla="*/ 1 w 298"/>
                <a:gd name="T103" fmla="*/ 1 h 754"/>
                <a:gd name="T104" fmla="*/ 1 w 298"/>
                <a:gd name="T105" fmla="*/ 1 h 754"/>
                <a:gd name="T106" fmla="*/ 1 w 298"/>
                <a:gd name="T107" fmla="*/ 1 h 754"/>
                <a:gd name="T108" fmla="*/ 1 w 298"/>
                <a:gd name="T109" fmla="*/ 1 h 754"/>
                <a:gd name="T110" fmla="*/ 1 w 298"/>
                <a:gd name="T111" fmla="*/ 1 h 754"/>
                <a:gd name="T112" fmla="*/ 1 w 298"/>
                <a:gd name="T113" fmla="*/ 1 h 754"/>
                <a:gd name="T114" fmla="*/ 1 w 298"/>
                <a:gd name="T115" fmla="*/ 1 h 754"/>
                <a:gd name="T116" fmla="*/ 1 w 298"/>
                <a:gd name="T117" fmla="*/ 1 h 754"/>
                <a:gd name="T118" fmla="*/ 1 w 298"/>
                <a:gd name="T119" fmla="*/ 1 h 754"/>
                <a:gd name="T120" fmla="*/ 1 w 298"/>
                <a:gd name="T121" fmla="*/ 1 h 7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8"/>
                <a:gd name="T184" fmla="*/ 0 h 754"/>
                <a:gd name="T185" fmla="*/ 298 w 298"/>
                <a:gd name="T186" fmla="*/ 754 h 7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8" h="754">
                  <a:moveTo>
                    <a:pt x="0" y="0"/>
                  </a:moveTo>
                  <a:lnTo>
                    <a:pt x="0" y="29"/>
                  </a:lnTo>
                  <a:lnTo>
                    <a:pt x="0" y="56"/>
                  </a:lnTo>
                  <a:lnTo>
                    <a:pt x="0" y="81"/>
                  </a:lnTo>
                  <a:lnTo>
                    <a:pt x="0" y="105"/>
                  </a:lnTo>
                  <a:lnTo>
                    <a:pt x="0" y="128"/>
                  </a:lnTo>
                  <a:lnTo>
                    <a:pt x="0" y="148"/>
                  </a:lnTo>
                  <a:lnTo>
                    <a:pt x="0" y="166"/>
                  </a:lnTo>
                  <a:lnTo>
                    <a:pt x="0" y="185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29"/>
                  </a:lnTo>
                  <a:lnTo>
                    <a:pt x="0" y="242"/>
                  </a:lnTo>
                  <a:lnTo>
                    <a:pt x="0" y="252"/>
                  </a:lnTo>
                  <a:lnTo>
                    <a:pt x="0" y="263"/>
                  </a:lnTo>
                  <a:lnTo>
                    <a:pt x="0" y="272"/>
                  </a:lnTo>
                  <a:lnTo>
                    <a:pt x="0" y="280"/>
                  </a:lnTo>
                  <a:lnTo>
                    <a:pt x="0" y="288"/>
                  </a:lnTo>
                  <a:lnTo>
                    <a:pt x="0" y="295"/>
                  </a:lnTo>
                  <a:lnTo>
                    <a:pt x="0" y="302"/>
                  </a:lnTo>
                  <a:lnTo>
                    <a:pt x="0" y="307"/>
                  </a:lnTo>
                  <a:lnTo>
                    <a:pt x="0" y="311"/>
                  </a:lnTo>
                  <a:lnTo>
                    <a:pt x="0" y="315"/>
                  </a:lnTo>
                  <a:lnTo>
                    <a:pt x="0" y="319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1" y="329"/>
                  </a:lnTo>
                  <a:lnTo>
                    <a:pt x="1" y="332"/>
                  </a:lnTo>
                  <a:lnTo>
                    <a:pt x="1" y="335"/>
                  </a:lnTo>
                  <a:lnTo>
                    <a:pt x="1" y="336"/>
                  </a:lnTo>
                  <a:lnTo>
                    <a:pt x="1" y="339"/>
                  </a:lnTo>
                  <a:lnTo>
                    <a:pt x="1" y="340"/>
                  </a:lnTo>
                  <a:lnTo>
                    <a:pt x="1" y="343"/>
                  </a:lnTo>
                  <a:lnTo>
                    <a:pt x="1" y="344"/>
                  </a:lnTo>
                  <a:lnTo>
                    <a:pt x="1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2" y="351"/>
                  </a:lnTo>
                  <a:lnTo>
                    <a:pt x="2" y="352"/>
                  </a:lnTo>
                  <a:lnTo>
                    <a:pt x="2" y="353"/>
                  </a:lnTo>
                  <a:lnTo>
                    <a:pt x="2" y="355"/>
                  </a:lnTo>
                  <a:lnTo>
                    <a:pt x="2" y="356"/>
                  </a:lnTo>
                  <a:lnTo>
                    <a:pt x="2" y="357"/>
                  </a:lnTo>
                  <a:lnTo>
                    <a:pt x="2" y="359"/>
                  </a:lnTo>
                  <a:lnTo>
                    <a:pt x="2" y="360"/>
                  </a:lnTo>
                  <a:lnTo>
                    <a:pt x="2" y="361"/>
                  </a:lnTo>
                  <a:lnTo>
                    <a:pt x="2" y="363"/>
                  </a:lnTo>
                  <a:lnTo>
                    <a:pt x="4" y="364"/>
                  </a:lnTo>
                  <a:lnTo>
                    <a:pt x="4" y="365"/>
                  </a:lnTo>
                  <a:lnTo>
                    <a:pt x="4" y="367"/>
                  </a:lnTo>
                  <a:lnTo>
                    <a:pt x="4" y="368"/>
                  </a:lnTo>
                  <a:lnTo>
                    <a:pt x="4" y="369"/>
                  </a:lnTo>
                  <a:lnTo>
                    <a:pt x="4" y="371"/>
                  </a:lnTo>
                  <a:lnTo>
                    <a:pt x="4" y="372"/>
                  </a:lnTo>
                  <a:lnTo>
                    <a:pt x="4" y="373"/>
                  </a:lnTo>
                  <a:lnTo>
                    <a:pt x="5" y="375"/>
                  </a:lnTo>
                  <a:lnTo>
                    <a:pt x="5" y="376"/>
                  </a:lnTo>
                  <a:lnTo>
                    <a:pt x="5" y="379"/>
                  </a:lnTo>
                  <a:lnTo>
                    <a:pt x="5" y="380"/>
                  </a:lnTo>
                  <a:lnTo>
                    <a:pt x="5" y="381"/>
                  </a:lnTo>
                  <a:lnTo>
                    <a:pt x="5" y="384"/>
                  </a:lnTo>
                  <a:lnTo>
                    <a:pt x="6" y="385"/>
                  </a:lnTo>
                  <a:lnTo>
                    <a:pt x="6" y="388"/>
                  </a:lnTo>
                  <a:lnTo>
                    <a:pt x="6" y="389"/>
                  </a:lnTo>
                  <a:lnTo>
                    <a:pt x="6" y="390"/>
                  </a:lnTo>
                  <a:lnTo>
                    <a:pt x="6" y="393"/>
                  </a:lnTo>
                  <a:lnTo>
                    <a:pt x="8" y="394"/>
                  </a:lnTo>
                  <a:lnTo>
                    <a:pt x="8" y="396"/>
                  </a:lnTo>
                  <a:lnTo>
                    <a:pt x="8" y="397"/>
                  </a:lnTo>
                  <a:lnTo>
                    <a:pt x="8" y="398"/>
                  </a:lnTo>
                  <a:lnTo>
                    <a:pt x="8" y="400"/>
                  </a:lnTo>
                  <a:lnTo>
                    <a:pt x="8" y="401"/>
                  </a:lnTo>
                  <a:lnTo>
                    <a:pt x="9" y="402"/>
                  </a:lnTo>
                  <a:lnTo>
                    <a:pt x="9" y="404"/>
                  </a:lnTo>
                  <a:lnTo>
                    <a:pt x="9" y="405"/>
                  </a:lnTo>
                  <a:lnTo>
                    <a:pt x="9" y="406"/>
                  </a:lnTo>
                  <a:lnTo>
                    <a:pt x="10" y="408"/>
                  </a:lnTo>
                  <a:lnTo>
                    <a:pt x="10" y="409"/>
                  </a:lnTo>
                  <a:lnTo>
                    <a:pt x="10" y="410"/>
                  </a:lnTo>
                  <a:lnTo>
                    <a:pt x="10" y="412"/>
                  </a:lnTo>
                  <a:lnTo>
                    <a:pt x="12" y="413"/>
                  </a:lnTo>
                  <a:lnTo>
                    <a:pt x="12" y="414"/>
                  </a:lnTo>
                  <a:lnTo>
                    <a:pt x="12" y="416"/>
                  </a:lnTo>
                  <a:lnTo>
                    <a:pt x="12" y="417"/>
                  </a:lnTo>
                  <a:lnTo>
                    <a:pt x="13" y="420"/>
                  </a:lnTo>
                  <a:lnTo>
                    <a:pt x="13" y="421"/>
                  </a:lnTo>
                  <a:lnTo>
                    <a:pt x="14" y="422"/>
                  </a:lnTo>
                  <a:lnTo>
                    <a:pt x="14" y="424"/>
                  </a:lnTo>
                  <a:lnTo>
                    <a:pt x="14" y="426"/>
                  </a:lnTo>
                  <a:lnTo>
                    <a:pt x="16" y="428"/>
                  </a:lnTo>
                  <a:lnTo>
                    <a:pt x="16" y="430"/>
                  </a:lnTo>
                  <a:lnTo>
                    <a:pt x="17" y="433"/>
                  </a:lnTo>
                  <a:lnTo>
                    <a:pt x="17" y="434"/>
                  </a:lnTo>
                  <a:lnTo>
                    <a:pt x="18" y="437"/>
                  </a:lnTo>
                  <a:lnTo>
                    <a:pt x="18" y="440"/>
                  </a:lnTo>
                  <a:lnTo>
                    <a:pt x="20" y="441"/>
                  </a:lnTo>
                  <a:lnTo>
                    <a:pt x="20" y="442"/>
                  </a:lnTo>
                  <a:lnTo>
                    <a:pt x="21" y="445"/>
                  </a:lnTo>
                  <a:lnTo>
                    <a:pt x="21" y="446"/>
                  </a:lnTo>
                  <a:lnTo>
                    <a:pt x="21" y="448"/>
                  </a:lnTo>
                  <a:lnTo>
                    <a:pt x="22" y="449"/>
                  </a:lnTo>
                  <a:lnTo>
                    <a:pt x="22" y="450"/>
                  </a:lnTo>
                  <a:lnTo>
                    <a:pt x="24" y="452"/>
                  </a:lnTo>
                  <a:lnTo>
                    <a:pt x="24" y="453"/>
                  </a:lnTo>
                  <a:lnTo>
                    <a:pt x="24" y="454"/>
                  </a:lnTo>
                  <a:lnTo>
                    <a:pt x="25" y="456"/>
                  </a:lnTo>
                  <a:lnTo>
                    <a:pt x="25" y="457"/>
                  </a:lnTo>
                  <a:lnTo>
                    <a:pt x="26" y="458"/>
                  </a:lnTo>
                  <a:lnTo>
                    <a:pt x="26" y="459"/>
                  </a:lnTo>
                  <a:lnTo>
                    <a:pt x="26" y="461"/>
                  </a:lnTo>
                  <a:lnTo>
                    <a:pt x="28" y="462"/>
                  </a:lnTo>
                  <a:lnTo>
                    <a:pt x="28" y="463"/>
                  </a:lnTo>
                  <a:lnTo>
                    <a:pt x="29" y="465"/>
                  </a:lnTo>
                  <a:lnTo>
                    <a:pt x="29" y="466"/>
                  </a:lnTo>
                  <a:lnTo>
                    <a:pt x="30" y="467"/>
                  </a:lnTo>
                  <a:lnTo>
                    <a:pt x="30" y="469"/>
                  </a:lnTo>
                  <a:lnTo>
                    <a:pt x="32" y="471"/>
                  </a:lnTo>
                  <a:lnTo>
                    <a:pt x="33" y="473"/>
                  </a:lnTo>
                  <a:lnTo>
                    <a:pt x="33" y="474"/>
                  </a:lnTo>
                  <a:lnTo>
                    <a:pt x="34" y="475"/>
                  </a:lnTo>
                  <a:lnTo>
                    <a:pt x="36" y="478"/>
                  </a:lnTo>
                  <a:lnTo>
                    <a:pt x="36" y="479"/>
                  </a:lnTo>
                  <a:lnTo>
                    <a:pt x="37" y="482"/>
                  </a:lnTo>
                  <a:lnTo>
                    <a:pt x="38" y="483"/>
                  </a:lnTo>
                  <a:lnTo>
                    <a:pt x="38" y="485"/>
                  </a:lnTo>
                  <a:lnTo>
                    <a:pt x="40" y="487"/>
                  </a:lnTo>
                  <a:lnTo>
                    <a:pt x="41" y="489"/>
                  </a:lnTo>
                  <a:lnTo>
                    <a:pt x="41" y="490"/>
                  </a:lnTo>
                  <a:lnTo>
                    <a:pt x="42" y="491"/>
                  </a:lnTo>
                  <a:lnTo>
                    <a:pt x="42" y="493"/>
                  </a:lnTo>
                  <a:lnTo>
                    <a:pt x="44" y="494"/>
                  </a:lnTo>
                  <a:lnTo>
                    <a:pt x="44" y="495"/>
                  </a:lnTo>
                  <a:lnTo>
                    <a:pt x="45" y="497"/>
                  </a:lnTo>
                  <a:lnTo>
                    <a:pt x="45" y="498"/>
                  </a:lnTo>
                  <a:lnTo>
                    <a:pt x="46" y="499"/>
                  </a:lnTo>
                  <a:lnTo>
                    <a:pt x="46" y="501"/>
                  </a:lnTo>
                  <a:lnTo>
                    <a:pt x="48" y="502"/>
                  </a:lnTo>
                  <a:lnTo>
                    <a:pt x="48" y="503"/>
                  </a:lnTo>
                  <a:lnTo>
                    <a:pt x="49" y="505"/>
                  </a:lnTo>
                  <a:lnTo>
                    <a:pt x="49" y="506"/>
                  </a:lnTo>
                  <a:lnTo>
                    <a:pt x="50" y="506"/>
                  </a:lnTo>
                  <a:lnTo>
                    <a:pt x="50" y="507"/>
                  </a:lnTo>
                  <a:lnTo>
                    <a:pt x="50" y="509"/>
                  </a:lnTo>
                  <a:lnTo>
                    <a:pt x="51" y="510"/>
                  </a:lnTo>
                  <a:lnTo>
                    <a:pt x="51" y="511"/>
                  </a:lnTo>
                  <a:lnTo>
                    <a:pt x="53" y="513"/>
                  </a:lnTo>
                  <a:lnTo>
                    <a:pt x="54" y="514"/>
                  </a:lnTo>
                  <a:lnTo>
                    <a:pt x="54" y="515"/>
                  </a:lnTo>
                  <a:lnTo>
                    <a:pt x="55" y="517"/>
                  </a:lnTo>
                  <a:lnTo>
                    <a:pt x="55" y="518"/>
                  </a:lnTo>
                  <a:lnTo>
                    <a:pt x="57" y="519"/>
                  </a:lnTo>
                  <a:lnTo>
                    <a:pt x="58" y="522"/>
                  </a:lnTo>
                  <a:lnTo>
                    <a:pt x="59" y="523"/>
                  </a:lnTo>
                  <a:lnTo>
                    <a:pt x="59" y="525"/>
                  </a:lnTo>
                  <a:lnTo>
                    <a:pt x="61" y="527"/>
                  </a:lnTo>
                  <a:lnTo>
                    <a:pt x="62" y="529"/>
                  </a:lnTo>
                  <a:lnTo>
                    <a:pt x="62" y="530"/>
                  </a:lnTo>
                  <a:lnTo>
                    <a:pt x="63" y="531"/>
                  </a:lnTo>
                  <a:lnTo>
                    <a:pt x="63" y="532"/>
                  </a:lnTo>
                  <a:lnTo>
                    <a:pt x="65" y="534"/>
                  </a:lnTo>
                  <a:lnTo>
                    <a:pt x="66" y="535"/>
                  </a:lnTo>
                  <a:lnTo>
                    <a:pt x="66" y="536"/>
                  </a:lnTo>
                  <a:lnTo>
                    <a:pt x="66" y="538"/>
                  </a:lnTo>
                  <a:lnTo>
                    <a:pt x="67" y="538"/>
                  </a:lnTo>
                  <a:lnTo>
                    <a:pt x="67" y="539"/>
                  </a:lnTo>
                  <a:lnTo>
                    <a:pt x="69" y="540"/>
                  </a:lnTo>
                  <a:lnTo>
                    <a:pt x="69" y="542"/>
                  </a:lnTo>
                  <a:lnTo>
                    <a:pt x="70" y="542"/>
                  </a:lnTo>
                  <a:lnTo>
                    <a:pt x="70" y="543"/>
                  </a:lnTo>
                  <a:lnTo>
                    <a:pt x="71" y="544"/>
                  </a:lnTo>
                  <a:lnTo>
                    <a:pt x="71" y="546"/>
                  </a:lnTo>
                  <a:lnTo>
                    <a:pt x="73" y="547"/>
                  </a:lnTo>
                  <a:lnTo>
                    <a:pt x="74" y="548"/>
                  </a:lnTo>
                  <a:lnTo>
                    <a:pt x="74" y="550"/>
                  </a:lnTo>
                  <a:lnTo>
                    <a:pt x="75" y="551"/>
                  </a:lnTo>
                  <a:lnTo>
                    <a:pt x="75" y="552"/>
                  </a:lnTo>
                  <a:lnTo>
                    <a:pt x="77" y="552"/>
                  </a:lnTo>
                  <a:lnTo>
                    <a:pt x="78" y="554"/>
                  </a:lnTo>
                  <a:lnTo>
                    <a:pt x="78" y="555"/>
                  </a:lnTo>
                  <a:lnTo>
                    <a:pt x="79" y="556"/>
                  </a:lnTo>
                  <a:lnTo>
                    <a:pt x="81" y="559"/>
                  </a:lnTo>
                  <a:lnTo>
                    <a:pt x="81" y="560"/>
                  </a:lnTo>
                  <a:lnTo>
                    <a:pt x="82" y="562"/>
                  </a:lnTo>
                  <a:lnTo>
                    <a:pt x="83" y="563"/>
                  </a:lnTo>
                  <a:lnTo>
                    <a:pt x="83" y="564"/>
                  </a:lnTo>
                  <a:lnTo>
                    <a:pt x="85" y="566"/>
                  </a:lnTo>
                  <a:lnTo>
                    <a:pt x="85" y="567"/>
                  </a:lnTo>
                  <a:lnTo>
                    <a:pt x="86" y="567"/>
                  </a:lnTo>
                  <a:lnTo>
                    <a:pt x="86" y="568"/>
                  </a:lnTo>
                  <a:lnTo>
                    <a:pt x="87" y="568"/>
                  </a:lnTo>
                  <a:lnTo>
                    <a:pt x="87" y="570"/>
                  </a:lnTo>
                  <a:lnTo>
                    <a:pt x="89" y="571"/>
                  </a:lnTo>
                  <a:lnTo>
                    <a:pt x="89" y="572"/>
                  </a:lnTo>
                  <a:lnTo>
                    <a:pt x="90" y="572"/>
                  </a:lnTo>
                  <a:lnTo>
                    <a:pt x="90" y="574"/>
                  </a:lnTo>
                  <a:lnTo>
                    <a:pt x="91" y="575"/>
                  </a:lnTo>
                  <a:lnTo>
                    <a:pt x="91" y="576"/>
                  </a:lnTo>
                  <a:lnTo>
                    <a:pt x="93" y="576"/>
                  </a:lnTo>
                  <a:lnTo>
                    <a:pt x="93" y="578"/>
                  </a:lnTo>
                  <a:lnTo>
                    <a:pt x="94" y="578"/>
                  </a:lnTo>
                  <a:lnTo>
                    <a:pt x="94" y="579"/>
                  </a:lnTo>
                  <a:lnTo>
                    <a:pt x="95" y="580"/>
                  </a:lnTo>
                  <a:lnTo>
                    <a:pt x="95" y="582"/>
                  </a:lnTo>
                  <a:lnTo>
                    <a:pt x="97" y="582"/>
                  </a:lnTo>
                  <a:lnTo>
                    <a:pt x="97" y="583"/>
                  </a:lnTo>
                  <a:lnTo>
                    <a:pt x="98" y="584"/>
                  </a:lnTo>
                  <a:lnTo>
                    <a:pt x="99" y="584"/>
                  </a:lnTo>
                  <a:lnTo>
                    <a:pt x="99" y="586"/>
                  </a:lnTo>
                  <a:lnTo>
                    <a:pt x="101" y="587"/>
                  </a:lnTo>
                  <a:lnTo>
                    <a:pt x="102" y="588"/>
                  </a:lnTo>
                  <a:lnTo>
                    <a:pt x="102" y="590"/>
                  </a:lnTo>
                  <a:lnTo>
                    <a:pt x="103" y="590"/>
                  </a:lnTo>
                  <a:lnTo>
                    <a:pt x="103" y="591"/>
                  </a:lnTo>
                  <a:lnTo>
                    <a:pt x="105" y="592"/>
                  </a:lnTo>
                  <a:lnTo>
                    <a:pt x="106" y="594"/>
                  </a:lnTo>
                  <a:lnTo>
                    <a:pt x="106" y="595"/>
                  </a:lnTo>
                  <a:lnTo>
                    <a:pt x="107" y="595"/>
                  </a:lnTo>
                  <a:lnTo>
                    <a:pt x="107" y="596"/>
                  </a:lnTo>
                  <a:lnTo>
                    <a:pt x="109" y="596"/>
                  </a:lnTo>
                  <a:lnTo>
                    <a:pt x="109" y="598"/>
                  </a:lnTo>
                  <a:lnTo>
                    <a:pt x="110" y="599"/>
                  </a:lnTo>
                  <a:lnTo>
                    <a:pt x="110" y="600"/>
                  </a:lnTo>
                  <a:lnTo>
                    <a:pt x="111" y="600"/>
                  </a:lnTo>
                  <a:lnTo>
                    <a:pt x="111" y="602"/>
                  </a:lnTo>
                  <a:lnTo>
                    <a:pt x="113" y="603"/>
                  </a:lnTo>
                  <a:lnTo>
                    <a:pt x="113" y="604"/>
                  </a:lnTo>
                  <a:lnTo>
                    <a:pt x="114" y="606"/>
                  </a:lnTo>
                  <a:lnTo>
                    <a:pt x="115" y="607"/>
                  </a:lnTo>
                  <a:lnTo>
                    <a:pt x="117" y="608"/>
                  </a:lnTo>
                  <a:lnTo>
                    <a:pt x="117" y="609"/>
                  </a:lnTo>
                  <a:lnTo>
                    <a:pt x="118" y="611"/>
                  </a:lnTo>
                  <a:lnTo>
                    <a:pt x="118" y="612"/>
                  </a:lnTo>
                  <a:lnTo>
                    <a:pt x="119" y="612"/>
                  </a:lnTo>
                  <a:lnTo>
                    <a:pt x="119" y="613"/>
                  </a:lnTo>
                  <a:lnTo>
                    <a:pt x="121" y="615"/>
                  </a:lnTo>
                  <a:lnTo>
                    <a:pt x="121" y="616"/>
                  </a:lnTo>
                  <a:lnTo>
                    <a:pt x="122" y="616"/>
                  </a:lnTo>
                  <a:lnTo>
                    <a:pt x="122" y="617"/>
                  </a:lnTo>
                  <a:lnTo>
                    <a:pt x="123" y="617"/>
                  </a:lnTo>
                  <a:lnTo>
                    <a:pt x="123" y="619"/>
                  </a:lnTo>
                  <a:lnTo>
                    <a:pt x="125" y="620"/>
                  </a:lnTo>
                  <a:lnTo>
                    <a:pt x="126" y="621"/>
                  </a:lnTo>
                  <a:lnTo>
                    <a:pt x="127" y="623"/>
                  </a:lnTo>
                  <a:lnTo>
                    <a:pt x="129" y="624"/>
                  </a:lnTo>
                  <a:lnTo>
                    <a:pt x="129" y="625"/>
                  </a:lnTo>
                  <a:lnTo>
                    <a:pt x="130" y="625"/>
                  </a:lnTo>
                  <a:lnTo>
                    <a:pt x="131" y="627"/>
                  </a:lnTo>
                  <a:lnTo>
                    <a:pt x="132" y="628"/>
                  </a:lnTo>
                  <a:lnTo>
                    <a:pt x="134" y="629"/>
                  </a:lnTo>
                  <a:lnTo>
                    <a:pt x="135" y="629"/>
                  </a:lnTo>
                  <a:lnTo>
                    <a:pt x="135" y="631"/>
                  </a:lnTo>
                  <a:lnTo>
                    <a:pt x="136" y="632"/>
                  </a:lnTo>
                  <a:lnTo>
                    <a:pt x="138" y="633"/>
                  </a:lnTo>
                  <a:lnTo>
                    <a:pt x="139" y="635"/>
                  </a:lnTo>
                  <a:lnTo>
                    <a:pt x="140" y="636"/>
                  </a:lnTo>
                  <a:lnTo>
                    <a:pt x="142" y="637"/>
                  </a:lnTo>
                  <a:lnTo>
                    <a:pt x="143" y="637"/>
                  </a:lnTo>
                  <a:lnTo>
                    <a:pt x="144" y="639"/>
                  </a:lnTo>
                  <a:lnTo>
                    <a:pt x="144" y="640"/>
                  </a:lnTo>
                  <a:lnTo>
                    <a:pt x="146" y="640"/>
                  </a:lnTo>
                  <a:lnTo>
                    <a:pt x="147" y="641"/>
                  </a:lnTo>
                  <a:lnTo>
                    <a:pt x="147" y="643"/>
                  </a:lnTo>
                  <a:lnTo>
                    <a:pt x="148" y="643"/>
                  </a:lnTo>
                  <a:lnTo>
                    <a:pt x="150" y="644"/>
                  </a:lnTo>
                  <a:lnTo>
                    <a:pt x="151" y="645"/>
                  </a:lnTo>
                  <a:lnTo>
                    <a:pt x="152" y="647"/>
                  </a:lnTo>
                  <a:lnTo>
                    <a:pt x="154" y="647"/>
                  </a:lnTo>
                  <a:lnTo>
                    <a:pt x="154" y="648"/>
                  </a:lnTo>
                  <a:lnTo>
                    <a:pt x="155" y="648"/>
                  </a:lnTo>
                  <a:lnTo>
                    <a:pt x="155" y="649"/>
                  </a:lnTo>
                  <a:lnTo>
                    <a:pt x="156" y="651"/>
                  </a:lnTo>
                  <a:lnTo>
                    <a:pt x="158" y="651"/>
                  </a:lnTo>
                  <a:lnTo>
                    <a:pt x="158" y="652"/>
                  </a:lnTo>
                  <a:lnTo>
                    <a:pt x="159" y="652"/>
                  </a:lnTo>
                  <a:lnTo>
                    <a:pt x="160" y="653"/>
                  </a:lnTo>
                  <a:lnTo>
                    <a:pt x="162" y="655"/>
                  </a:lnTo>
                  <a:lnTo>
                    <a:pt x="163" y="655"/>
                  </a:lnTo>
                  <a:lnTo>
                    <a:pt x="164" y="656"/>
                  </a:lnTo>
                  <a:lnTo>
                    <a:pt x="166" y="657"/>
                  </a:lnTo>
                  <a:lnTo>
                    <a:pt x="167" y="659"/>
                  </a:lnTo>
                  <a:lnTo>
                    <a:pt x="168" y="660"/>
                  </a:lnTo>
                  <a:lnTo>
                    <a:pt x="170" y="661"/>
                  </a:lnTo>
                  <a:lnTo>
                    <a:pt x="171" y="663"/>
                  </a:lnTo>
                  <a:lnTo>
                    <a:pt x="174" y="664"/>
                  </a:lnTo>
                  <a:lnTo>
                    <a:pt x="175" y="665"/>
                  </a:lnTo>
                  <a:lnTo>
                    <a:pt x="176" y="667"/>
                  </a:lnTo>
                  <a:lnTo>
                    <a:pt x="178" y="668"/>
                  </a:lnTo>
                  <a:lnTo>
                    <a:pt x="179" y="669"/>
                  </a:lnTo>
                  <a:lnTo>
                    <a:pt x="180" y="671"/>
                  </a:lnTo>
                  <a:lnTo>
                    <a:pt x="182" y="671"/>
                  </a:lnTo>
                  <a:lnTo>
                    <a:pt x="183" y="672"/>
                  </a:lnTo>
                  <a:lnTo>
                    <a:pt x="184" y="673"/>
                  </a:lnTo>
                  <a:lnTo>
                    <a:pt x="186" y="675"/>
                  </a:lnTo>
                  <a:lnTo>
                    <a:pt x="187" y="676"/>
                  </a:lnTo>
                  <a:lnTo>
                    <a:pt x="188" y="676"/>
                  </a:lnTo>
                  <a:lnTo>
                    <a:pt x="188" y="677"/>
                  </a:lnTo>
                  <a:lnTo>
                    <a:pt x="190" y="677"/>
                  </a:lnTo>
                  <a:lnTo>
                    <a:pt x="191" y="679"/>
                  </a:lnTo>
                  <a:lnTo>
                    <a:pt x="192" y="679"/>
                  </a:lnTo>
                  <a:lnTo>
                    <a:pt x="192" y="680"/>
                  </a:lnTo>
                  <a:lnTo>
                    <a:pt x="194" y="681"/>
                  </a:lnTo>
                  <a:lnTo>
                    <a:pt x="195" y="681"/>
                  </a:lnTo>
                  <a:lnTo>
                    <a:pt x="196" y="682"/>
                  </a:lnTo>
                  <a:lnTo>
                    <a:pt x="198" y="682"/>
                  </a:lnTo>
                  <a:lnTo>
                    <a:pt x="198" y="684"/>
                  </a:lnTo>
                  <a:lnTo>
                    <a:pt x="199" y="685"/>
                  </a:lnTo>
                  <a:lnTo>
                    <a:pt x="200" y="685"/>
                  </a:lnTo>
                  <a:lnTo>
                    <a:pt x="202" y="686"/>
                  </a:lnTo>
                  <a:lnTo>
                    <a:pt x="204" y="688"/>
                  </a:lnTo>
                  <a:lnTo>
                    <a:pt x="206" y="689"/>
                  </a:lnTo>
                  <a:lnTo>
                    <a:pt x="207" y="690"/>
                  </a:lnTo>
                  <a:lnTo>
                    <a:pt x="208" y="692"/>
                  </a:lnTo>
                  <a:lnTo>
                    <a:pt x="211" y="693"/>
                  </a:lnTo>
                  <a:lnTo>
                    <a:pt x="212" y="694"/>
                  </a:lnTo>
                  <a:lnTo>
                    <a:pt x="215" y="696"/>
                  </a:lnTo>
                  <a:lnTo>
                    <a:pt x="216" y="697"/>
                  </a:lnTo>
                  <a:lnTo>
                    <a:pt x="219" y="698"/>
                  </a:lnTo>
                  <a:lnTo>
                    <a:pt x="220" y="700"/>
                  </a:lnTo>
                  <a:lnTo>
                    <a:pt x="221" y="701"/>
                  </a:lnTo>
                  <a:lnTo>
                    <a:pt x="223" y="701"/>
                  </a:lnTo>
                  <a:lnTo>
                    <a:pt x="224" y="702"/>
                  </a:lnTo>
                  <a:lnTo>
                    <a:pt x="225" y="704"/>
                  </a:lnTo>
                  <a:lnTo>
                    <a:pt x="227" y="705"/>
                  </a:lnTo>
                  <a:lnTo>
                    <a:pt x="228" y="705"/>
                  </a:lnTo>
                  <a:lnTo>
                    <a:pt x="229" y="706"/>
                  </a:lnTo>
                  <a:lnTo>
                    <a:pt x="231" y="706"/>
                  </a:lnTo>
                  <a:lnTo>
                    <a:pt x="232" y="708"/>
                  </a:lnTo>
                  <a:lnTo>
                    <a:pt x="232" y="709"/>
                  </a:lnTo>
                  <a:lnTo>
                    <a:pt x="233" y="709"/>
                  </a:lnTo>
                  <a:lnTo>
                    <a:pt x="235" y="710"/>
                  </a:lnTo>
                  <a:lnTo>
                    <a:pt x="236" y="710"/>
                  </a:lnTo>
                  <a:lnTo>
                    <a:pt x="237" y="712"/>
                  </a:lnTo>
                  <a:lnTo>
                    <a:pt x="239" y="713"/>
                  </a:lnTo>
                  <a:lnTo>
                    <a:pt x="240" y="714"/>
                  </a:lnTo>
                  <a:lnTo>
                    <a:pt x="241" y="714"/>
                  </a:lnTo>
                  <a:lnTo>
                    <a:pt x="243" y="716"/>
                  </a:lnTo>
                  <a:lnTo>
                    <a:pt x="244" y="717"/>
                  </a:lnTo>
                  <a:lnTo>
                    <a:pt x="245" y="717"/>
                  </a:lnTo>
                  <a:lnTo>
                    <a:pt x="247" y="718"/>
                  </a:lnTo>
                  <a:lnTo>
                    <a:pt x="248" y="720"/>
                  </a:lnTo>
                  <a:lnTo>
                    <a:pt x="249" y="721"/>
                  </a:lnTo>
                  <a:lnTo>
                    <a:pt x="252" y="722"/>
                  </a:lnTo>
                  <a:lnTo>
                    <a:pt x="253" y="724"/>
                  </a:lnTo>
                  <a:lnTo>
                    <a:pt x="256" y="725"/>
                  </a:lnTo>
                  <a:lnTo>
                    <a:pt x="257" y="726"/>
                  </a:lnTo>
                  <a:lnTo>
                    <a:pt x="260" y="728"/>
                  </a:lnTo>
                  <a:lnTo>
                    <a:pt x="261" y="729"/>
                  </a:lnTo>
                  <a:lnTo>
                    <a:pt x="263" y="730"/>
                  </a:lnTo>
                  <a:lnTo>
                    <a:pt x="265" y="732"/>
                  </a:lnTo>
                  <a:lnTo>
                    <a:pt x="267" y="733"/>
                  </a:lnTo>
                  <a:lnTo>
                    <a:pt x="268" y="734"/>
                  </a:lnTo>
                  <a:lnTo>
                    <a:pt x="269" y="736"/>
                  </a:lnTo>
                  <a:lnTo>
                    <a:pt x="271" y="736"/>
                  </a:lnTo>
                  <a:lnTo>
                    <a:pt x="272" y="737"/>
                  </a:lnTo>
                  <a:lnTo>
                    <a:pt x="273" y="738"/>
                  </a:lnTo>
                  <a:lnTo>
                    <a:pt x="275" y="738"/>
                  </a:lnTo>
                  <a:lnTo>
                    <a:pt x="276" y="740"/>
                  </a:lnTo>
                  <a:lnTo>
                    <a:pt x="277" y="741"/>
                  </a:lnTo>
                  <a:lnTo>
                    <a:pt x="279" y="742"/>
                  </a:lnTo>
                  <a:lnTo>
                    <a:pt x="280" y="742"/>
                  </a:lnTo>
                  <a:lnTo>
                    <a:pt x="281" y="744"/>
                  </a:lnTo>
                  <a:lnTo>
                    <a:pt x="283" y="745"/>
                  </a:lnTo>
                  <a:lnTo>
                    <a:pt x="284" y="745"/>
                  </a:lnTo>
                  <a:lnTo>
                    <a:pt x="285" y="745"/>
                  </a:lnTo>
                  <a:lnTo>
                    <a:pt x="285" y="746"/>
                  </a:lnTo>
                  <a:lnTo>
                    <a:pt x="286" y="746"/>
                  </a:lnTo>
                  <a:lnTo>
                    <a:pt x="288" y="748"/>
                  </a:lnTo>
                  <a:lnTo>
                    <a:pt x="289" y="748"/>
                  </a:lnTo>
                  <a:lnTo>
                    <a:pt x="290" y="749"/>
                  </a:lnTo>
                  <a:lnTo>
                    <a:pt x="292" y="750"/>
                  </a:lnTo>
                  <a:lnTo>
                    <a:pt x="293" y="750"/>
                  </a:lnTo>
                  <a:lnTo>
                    <a:pt x="294" y="752"/>
                  </a:lnTo>
                  <a:lnTo>
                    <a:pt x="296" y="752"/>
                  </a:lnTo>
                  <a:lnTo>
                    <a:pt x="297" y="753"/>
                  </a:lnTo>
                  <a:lnTo>
                    <a:pt x="298" y="754"/>
                  </a:lnTo>
                </a:path>
              </a:pathLst>
            </a:custGeom>
            <a:solidFill>
              <a:schemeClr val="bg1"/>
            </a:solidFill>
            <a:ln w="2857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50" name="Freeform 21">
              <a:extLst>
                <a:ext uri="{FF2B5EF4-FFF2-40B4-BE49-F238E27FC236}">
                  <a16:creationId xmlns:a16="http://schemas.microsoft.com/office/drawing/2014/main" id="{986FC7A6-7E21-B94A-8ED4-DCD91C614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234"/>
              <a:ext cx="151" cy="45"/>
            </a:xfrm>
            <a:custGeom>
              <a:avLst/>
              <a:gdLst>
                <a:gd name="T0" fmla="*/ 1 w 302"/>
                <a:gd name="T1" fmla="*/ 0 h 91"/>
                <a:gd name="T2" fmla="*/ 1 w 302"/>
                <a:gd name="T3" fmla="*/ 0 h 91"/>
                <a:gd name="T4" fmla="*/ 1 w 302"/>
                <a:gd name="T5" fmla="*/ 0 h 91"/>
                <a:gd name="T6" fmla="*/ 1 w 302"/>
                <a:gd name="T7" fmla="*/ 0 h 91"/>
                <a:gd name="T8" fmla="*/ 1 w 302"/>
                <a:gd name="T9" fmla="*/ 0 h 91"/>
                <a:gd name="T10" fmla="*/ 1 w 302"/>
                <a:gd name="T11" fmla="*/ 0 h 91"/>
                <a:gd name="T12" fmla="*/ 1 w 302"/>
                <a:gd name="T13" fmla="*/ 0 h 91"/>
                <a:gd name="T14" fmla="*/ 1 w 302"/>
                <a:gd name="T15" fmla="*/ 0 h 91"/>
                <a:gd name="T16" fmla="*/ 1 w 302"/>
                <a:gd name="T17" fmla="*/ 0 h 91"/>
                <a:gd name="T18" fmla="*/ 1 w 302"/>
                <a:gd name="T19" fmla="*/ 0 h 91"/>
                <a:gd name="T20" fmla="*/ 1 w 302"/>
                <a:gd name="T21" fmla="*/ 0 h 91"/>
                <a:gd name="T22" fmla="*/ 1 w 302"/>
                <a:gd name="T23" fmla="*/ 0 h 91"/>
                <a:gd name="T24" fmla="*/ 1 w 302"/>
                <a:gd name="T25" fmla="*/ 0 h 91"/>
                <a:gd name="T26" fmla="*/ 1 w 302"/>
                <a:gd name="T27" fmla="*/ 0 h 91"/>
                <a:gd name="T28" fmla="*/ 1 w 302"/>
                <a:gd name="T29" fmla="*/ 0 h 91"/>
                <a:gd name="T30" fmla="*/ 1 w 302"/>
                <a:gd name="T31" fmla="*/ 0 h 91"/>
                <a:gd name="T32" fmla="*/ 1 w 302"/>
                <a:gd name="T33" fmla="*/ 0 h 91"/>
                <a:gd name="T34" fmla="*/ 1 w 302"/>
                <a:gd name="T35" fmla="*/ 0 h 91"/>
                <a:gd name="T36" fmla="*/ 1 w 302"/>
                <a:gd name="T37" fmla="*/ 0 h 91"/>
                <a:gd name="T38" fmla="*/ 1 w 302"/>
                <a:gd name="T39" fmla="*/ 0 h 91"/>
                <a:gd name="T40" fmla="*/ 1 w 302"/>
                <a:gd name="T41" fmla="*/ 0 h 91"/>
                <a:gd name="T42" fmla="*/ 1 w 302"/>
                <a:gd name="T43" fmla="*/ 0 h 91"/>
                <a:gd name="T44" fmla="*/ 1 w 302"/>
                <a:gd name="T45" fmla="*/ 0 h 91"/>
                <a:gd name="T46" fmla="*/ 1 w 302"/>
                <a:gd name="T47" fmla="*/ 0 h 91"/>
                <a:gd name="T48" fmla="*/ 1 w 302"/>
                <a:gd name="T49" fmla="*/ 0 h 91"/>
                <a:gd name="T50" fmla="*/ 1 w 302"/>
                <a:gd name="T51" fmla="*/ 0 h 91"/>
                <a:gd name="T52" fmla="*/ 1 w 302"/>
                <a:gd name="T53" fmla="*/ 0 h 91"/>
                <a:gd name="T54" fmla="*/ 1 w 302"/>
                <a:gd name="T55" fmla="*/ 0 h 91"/>
                <a:gd name="T56" fmla="*/ 1 w 302"/>
                <a:gd name="T57" fmla="*/ 0 h 91"/>
                <a:gd name="T58" fmla="*/ 1 w 302"/>
                <a:gd name="T59" fmla="*/ 0 h 91"/>
                <a:gd name="T60" fmla="*/ 1 w 302"/>
                <a:gd name="T61" fmla="*/ 0 h 91"/>
                <a:gd name="T62" fmla="*/ 1 w 302"/>
                <a:gd name="T63" fmla="*/ 0 h 91"/>
                <a:gd name="T64" fmla="*/ 1 w 302"/>
                <a:gd name="T65" fmla="*/ 0 h 91"/>
                <a:gd name="T66" fmla="*/ 1 w 302"/>
                <a:gd name="T67" fmla="*/ 0 h 91"/>
                <a:gd name="T68" fmla="*/ 1 w 302"/>
                <a:gd name="T69" fmla="*/ 0 h 91"/>
                <a:gd name="T70" fmla="*/ 1 w 302"/>
                <a:gd name="T71" fmla="*/ 0 h 91"/>
                <a:gd name="T72" fmla="*/ 1 w 302"/>
                <a:gd name="T73" fmla="*/ 0 h 91"/>
                <a:gd name="T74" fmla="*/ 1 w 302"/>
                <a:gd name="T75" fmla="*/ 0 h 91"/>
                <a:gd name="T76" fmla="*/ 1 w 302"/>
                <a:gd name="T77" fmla="*/ 0 h 91"/>
                <a:gd name="T78" fmla="*/ 1 w 302"/>
                <a:gd name="T79" fmla="*/ 0 h 91"/>
                <a:gd name="T80" fmla="*/ 1 w 302"/>
                <a:gd name="T81" fmla="*/ 0 h 91"/>
                <a:gd name="T82" fmla="*/ 1 w 302"/>
                <a:gd name="T83" fmla="*/ 0 h 91"/>
                <a:gd name="T84" fmla="*/ 1 w 302"/>
                <a:gd name="T85" fmla="*/ 0 h 91"/>
                <a:gd name="T86" fmla="*/ 1 w 302"/>
                <a:gd name="T87" fmla="*/ 0 h 91"/>
                <a:gd name="T88" fmla="*/ 1 w 302"/>
                <a:gd name="T89" fmla="*/ 0 h 91"/>
                <a:gd name="T90" fmla="*/ 1 w 302"/>
                <a:gd name="T91" fmla="*/ 0 h 91"/>
                <a:gd name="T92" fmla="*/ 1 w 302"/>
                <a:gd name="T93" fmla="*/ 0 h 91"/>
                <a:gd name="T94" fmla="*/ 1 w 302"/>
                <a:gd name="T95" fmla="*/ 0 h 91"/>
                <a:gd name="T96" fmla="*/ 1 w 302"/>
                <a:gd name="T97" fmla="*/ 0 h 91"/>
                <a:gd name="T98" fmla="*/ 1 w 302"/>
                <a:gd name="T99" fmla="*/ 0 h 91"/>
                <a:gd name="T100" fmla="*/ 1 w 302"/>
                <a:gd name="T101" fmla="*/ 0 h 91"/>
                <a:gd name="T102" fmla="*/ 1 w 302"/>
                <a:gd name="T103" fmla="*/ 0 h 91"/>
                <a:gd name="T104" fmla="*/ 1 w 302"/>
                <a:gd name="T105" fmla="*/ 0 h 91"/>
                <a:gd name="T106" fmla="*/ 1 w 302"/>
                <a:gd name="T107" fmla="*/ 0 h 91"/>
                <a:gd name="T108" fmla="*/ 1 w 302"/>
                <a:gd name="T109" fmla="*/ 0 h 91"/>
                <a:gd name="T110" fmla="*/ 1 w 302"/>
                <a:gd name="T111" fmla="*/ 0 h 91"/>
                <a:gd name="T112" fmla="*/ 1 w 302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91"/>
                <a:gd name="T173" fmla="*/ 302 w 302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91">
                  <a:moveTo>
                    <a:pt x="302" y="0"/>
                  </a:moveTo>
                  <a:lnTo>
                    <a:pt x="299" y="3"/>
                  </a:lnTo>
                  <a:lnTo>
                    <a:pt x="295" y="4"/>
                  </a:lnTo>
                  <a:lnTo>
                    <a:pt x="293" y="6"/>
                  </a:lnTo>
                  <a:lnTo>
                    <a:pt x="290" y="8"/>
                  </a:lnTo>
                  <a:lnTo>
                    <a:pt x="287" y="10"/>
                  </a:lnTo>
                  <a:lnTo>
                    <a:pt x="286" y="11"/>
                  </a:lnTo>
                  <a:lnTo>
                    <a:pt x="283" y="12"/>
                  </a:lnTo>
                  <a:lnTo>
                    <a:pt x="281" y="12"/>
                  </a:lnTo>
                  <a:lnTo>
                    <a:pt x="279" y="14"/>
                  </a:lnTo>
                  <a:lnTo>
                    <a:pt x="277" y="15"/>
                  </a:lnTo>
                  <a:lnTo>
                    <a:pt x="275" y="16"/>
                  </a:lnTo>
                  <a:lnTo>
                    <a:pt x="274" y="16"/>
                  </a:lnTo>
                  <a:lnTo>
                    <a:pt x="273" y="18"/>
                  </a:lnTo>
                  <a:lnTo>
                    <a:pt x="271" y="19"/>
                  </a:lnTo>
                  <a:lnTo>
                    <a:pt x="270" y="19"/>
                  </a:lnTo>
                  <a:lnTo>
                    <a:pt x="269" y="20"/>
                  </a:lnTo>
                  <a:lnTo>
                    <a:pt x="267" y="20"/>
                  </a:lnTo>
                  <a:lnTo>
                    <a:pt x="266" y="22"/>
                  </a:lnTo>
                  <a:lnTo>
                    <a:pt x="265" y="22"/>
                  </a:lnTo>
                  <a:lnTo>
                    <a:pt x="263" y="22"/>
                  </a:lnTo>
                  <a:lnTo>
                    <a:pt x="262" y="23"/>
                  </a:lnTo>
                  <a:lnTo>
                    <a:pt x="261" y="23"/>
                  </a:lnTo>
                  <a:lnTo>
                    <a:pt x="259" y="24"/>
                  </a:lnTo>
                  <a:lnTo>
                    <a:pt x="258" y="24"/>
                  </a:lnTo>
                  <a:lnTo>
                    <a:pt x="258" y="26"/>
                  </a:lnTo>
                  <a:lnTo>
                    <a:pt x="257" y="26"/>
                  </a:lnTo>
                  <a:lnTo>
                    <a:pt x="255" y="26"/>
                  </a:lnTo>
                  <a:lnTo>
                    <a:pt x="253" y="27"/>
                  </a:lnTo>
                  <a:lnTo>
                    <a:pt x="251" y="27"/>
                  </a:lnTo>
                  <a:lnTo>
                    <a:pt x="250" y="28"/>
                  </a:lnTo>
                  <a:lnTo>
                    <a:pt x="249" y="28"/>
                  </a:lnTo>
                  <a:lnTo>
                    <a:pt x="247" y="29"/>
                  </a:lnTo>
                  <a:lnTo>
                    <a:pt x="245" y="29"/>
                  </a:lnTo>
                  <a:lnTo>
                    <a:pt x="243" y="31"/>
                  </a:lnTo>
                  <a:lnTo>
                    <a:pt x="242" y="31"/>
                  </a:lnTo>
                  <a:lnTo>
                    <a:pt x="241" y="32"/>
                  </a:lnTo>
                  <a:lnTo>
                    <a:pt x="239" y="32"/>
                  </a:lnTo>
                  <a:lnTo>
                    <a:pt x="238" y="33"/>
                  </a:lnTo>
                  <a:lnTo>
                    <a:pt x="237" y="33"/>
                  </a:lnTo>
                  <a:lnTo>
                    <a:pt x="235" y="33"/>
                  </a:lnTo>
                  <a:lnTo>
                    <a:pt x="234" y="35"/>
                  </a:lnTo>
                  <a:lnTo>
                    <a:pt x="233" y="35"/>
                  </a:lnTo>
                  <a:lnTo>
                    <a:pt x="231" y="36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7"/>
                  </a:lnTo>
                  <a:lnTo>
                    <a:pt x="226" y="37"/>
                  </a:lnTo>
                  <a:lnTo>
                    <a:pt x="225" y="39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1"/>
                  </a:lnTo>
                  <a:lnTo>
                    <a:pt x="216" y="41"/>
                  </a:lnTo>
                  <a:lnTo>
                    <a:pt x="214" y="43"/>
                  </a:lnTo>
                  <a:lnTo>
                    <a:pt x="213" y="43"/>
                  </a:lnTo>
                  <a:lnTo>
                    <a:pt x="212" y="44"/>
                  </a:lnTo>
                  <a:lnTo>
                    <a:pt x="209" y="44"/>
                  </a:lnTo>
                  <a:lnTo>
                    <a:pt x="208" y="45"/>
                  </a:lnTo>
                  <a:lnTo>
                    <a:pt x="205" y="45"/>
                  </a:lnTo>
                  <a:lnTo>
                    <a:pt x="204" y="47"/>
                  </a:lnTo>
                  <a:lnTo>
                    <a:pt x="201" y="47"/>
                  </a:lnTo>
                  <a:lnTo>
                    <a:pt x="200" y="48"/>
                  </a:lnTo>
                  <a:lnTo>
                    <a:pt x="198" y="48"/>
                  </a:lnTo>
                  <a:lnTo>
                    <a:pt x="196" y="49"/>
                  </a:lnTo>
                  <a:lnTo>
                    <a:pt x="194" y="49"/>
                  </a:lnTo>
                  <a:lnTo>
                    <a:pt x="193" y="51"/>
                  </a:lnTo>
                  <a:lnTo>
                    <a:pt x="192" y="51"/>
                  </a:lnTo>
                  <a:lnTo>
                    <a:pt x="190" y="51"/>
                  </a:lnTo>
                  <a:lnTo>
                    <a:pt x="189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6" y="53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5"/>
                  </a:lnTo>
                  <a:lnTo>
                    <a:pt x="181" y="55"/>
                  </a:lnTo>
                  <a:lnTo>
                    <a:pt x="180" y="55"/>
                  </a:lnTo>
                  <a:lnTo>
                    <a:pt x="178" y="56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7"/>
                  </a:lnTo>
                  <a:lnTo>
                    <a:pt x="173" y="57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9"/>
                  </a:lnTo>
                  <a:lnTo>
                    <a:pt x="168" y="59"/>
                  </a:lnTo>
                  <a:lnTo>
                    <a:pt x="165" y="60"/>
                  </a:lnTo>
                  <a:lnTo>
                    <a:pt x="164" y="60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57" y="63"/>
                  </a:lnTo>
                  <a:lnTo>
                    <a:pt x="156" y="63"/>
                  </a:lnTo>
                  <a:lnTo>
                    <a:pt x="153" y="63"/>
                  </a:lnTo>
                  <a:lnTo>
                    <a:pt x="152" y="64"/>
                  </a:lnTo>
                  <a:lnTo>
                    <a:pt x="150" y="64"/>
                  </a:lnTo>
                  <a:lnTo>
                    <a:pt x="149" y="65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7"/>
                  </a:lnTo>
                  <a:lnTo>
                    <a:pt x="144" y="67"/>
                  </a:lnTo>
                  <a:lnTo>
                    <a:pt x="143" y="67"/>
                  </a:lnTo>
                  <a:lnTo>
                    <a:pt x="141" y="67"/>
                  </a:lnTo>
                  <a:lnTo>
                    <a:pt x="140" y="68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9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2" y="71"/>
                  </a:lnTo>
                  <a:lnTo>
                    <a:pt x="131" y="71"/>
                  </a:lnTo>
                  <a:lnTo>
                    <a:pt x="129" y="71"/>
                  </a:lnTo>
                  <a:lnTo>
                    <a:pt x="128" y="72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3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5"/>
                  </a:lnTo>
                  <a:lnTo>
                    <a:pt x="116" y="75"/>
                  </a:lnTo>
                  <a:lnTo>
                    <a:pt x="113" y="76"/>
                  </a:lnTo>
                  <a:lnTo>
                    <a:pt x="112" y="76"/>
                  </a:lnTo>
                  <a:lnTo>
                    <a:pt x="109" y="77"/>
                  </a:lnTo>
                  <a:lnTo>
                    <a:pt x="108" y="77"/>
                  </a:lnTo>
                  <a:lnTo>
                    <a:pt x="107" y="79"/>
                  </a:lnTo>
                  <a:lnTo>
                    <a:pt x="105" y="79"/>
                  </a:lnTo>
                  <a:lnTo>
                    <a:pt x="103" y="79"/>
                  </a:lnTo>
                  <a:lnTo>
                    <a:pt x="101" y="80"/>
                  </a:lnTo>
                  <a:lnTo>
                    <a:pt x="100" y="80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7" y="81"/>
                  </a:lnTo>
                  <a:lnTo>
                    <a:pt x="96" y="81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2" y="83"/>
                  </a:lnTo>
                  <a:lnTo>
                    <a:pt x="91" y="83"/>
                  </a:lnTo>
                  <a:lnTo>
                    <a:pt x="89" y="83"/>
                  </a:lnTo>
                  <a:lnTo>
                    <a:pt x="88" y="83"/>
                  </a:lnTo>
                  <a:lnTo>
                    <a:pt x="87" y="83"/>
                  </a:lnTo>
                  <a:lnTo>
                    <a:pt x="85" y="83"/>
                  </a:lnTo>
                  <a:lnTo>
                    <a:pt x="84" y="83"/>
                  </a:lnTo>
                  <a:lnTo>
                    <a:pt x="83" y="83"/>
                  </a:lnTo>
                  <a:lnTo>
                    <a:pt x="81" y="84"/>
                  </a:lnTo>
                  <a:lnTo>
                    <a:pt x="80" y="84"/>
                  </a:lnTo>
                  <a:lnTo>
                    <a:pt x="79" y="84"/>
                  </a:lnTo>
                  <a:lnTo>
                    <a:pt x="77" y="84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5"/>
                  </a:lnTo>
                  <a:lnTo>
                    <a:pt x="64" y="85"/>
                  </a:lnTo>
                  <a:lnTo>
                    <a:pt x="63" y="85"/>
                  </a:lnTo>
                  <a:lnTo>
                    <a:pt x="62" y="85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7"/>
                  </a:lnTo>
                  <a:lnTo>
                    <a:pt x="51" y="87"/>
                  </a:lnTo>
                  <a:lnTo>
                    <a:pt x="50" y="87"/>
                  </a:lnTo>
                  <a:lnTo>
                    <a:pt x="48" y="87"/>
                  </a:lnTo>
                  <a:lnTo>
                    <a:pt x="47" y="87"/>
                  </a:lnTo>
                  <a:lnTo>
                    <a:pt x="46" y="87"/>
                  </a:lnTo>
                  <a:lnTo>
                    <a:pt x="44" y="88"/>
                  </a:lnTo>
                  <a:lnTo>
                    <a:pt x="43" y="88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9"/>
                  </a:lnTo>
                  <a:lnTo>
                    <a:pt x="36" y="89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30" y="91"/>
                  </a:lnTo>
                  <a:lnTo>
                    <a:pt x="28" y="91"/>
                  </a:lnTo>
                  <a:lnTo>
                    <a:pt x="27" y="91"/>
                  </a:lnTo>
                  <a:lnTo>
                    <a:pt x="26" y="91"/>
                  </a:lnTo>
                  <a:lnTo>
                    <a:pt x="24" y="91"/>
                  </a:lnTo>
                  <a:lnTo>
                    <a:pt x="23" y="91"/>
                  </a:lnTo>
                  <a:lnTo>
                    <a:pt x="22" y="91"/>
                  </a:lnTo>
                  <a:lnTo>
                    <a:pt x="20" y="91"/>
                  </a:lnTo>
                  <a:lnTo>
                    <a:pt x="19" y="91"/>
                  </a:lnTo>
                  <a:lnTo>
                    <a:pt x="18" y="91"/>
                  </a:lnTo>
                  <a:lnTo>
                    <a:pt x="16" y="91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1" name="Freeform 22">
              <a:extLst>
                <a:ext uri="{FF2B5EF4-FFF2-40B4-BE49-F238E27FC236}">
                  <a16:creationId xmlns:a16="http://schemas.microsoft.com/office/drawing/2014/main" id="{04588EF4-87ED-6A43-8BF6-94420834B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234"/>
              <a:ext cx="151" cy="45"/>
            </a:xfrm>
            <a:custGeom>
              <a:avLst/>
              <a:gdLst>
                <a:gd name="T0" fmla="*/ 1 w 301"/>
                <a:gd name="T1" fmla="*/ 0 h 91"/>
                <a:gd name="T2" fmla="*/ 1 w 301"/>
                <a:gd name="T3" fmla="*/ 0 h 91"/>
                <a:gd name="T4" fmla="*/ 1 w 301"/>
                <a:gd name="T5" fmla="*/ 0 h 91"/>
                <a:gd name="T6" fmla="*/ 1 w 301"/>
                <a:gd name="T7" fmla="*/ 0 h 91"/>
                <a:gd name="T8" fmla="*/ 1 w 301"/>
                <a:gd name="T9" fmla="*/ 0 h 91"/>
                <a:gd name="T10" fmla="*/ 1 w 301"/>
                <a:gd name="T11" fmla="*/ 0 h 91"/>
                <a:gd name="T12" fmla="*/ 1 w 301"/>
                <a:gd name="T13" fmla="*/ 0 h 91"/>
                <a:gd name="T14" fmla="*/ 1 w 301"/>
                <a:gd name="T15" fmla="*/ 0 h 91"/>
                <a:gd name="T16" fmla="*/ 1 w 301"/>
                <a:gd name="T17" fmla="*/ 0 h 91"/>
                <a:gd name="T18" fmla="*/ 1 w 301"/>
                <a:gd name="T19" fmla="*/ 0 h 91"/>
                <a:gd name="T20" fmla="*/ 1 w 301"/>
                <a:gd name="T21" fmla="*/ 0 h 91"/>
                <a:gd name="T22" fmla="*/ 1 w 301"/>
                <a:gd name="T23" fmla="*/ 0 h 91"/>
                <a:gd name="T24" fmla="*/ 1 w 301"/>
                <a:gd name="T25" fmla="*/ 0 h 91"/>
                <a:gd name="T26" fmla="*/ 1 w 301"/>
                <a:gd name="T27" fmla="*/ 0 h 91"/>
                <a:gd name="T28" fmla="*/ 1 w 301"/>
                <a:gd name="T29" fmla="*/ 0 h 91"/>
                <a:gd name="T30" fmla="*/ 1 w 301"/>
                <a:gd name="T31" fmla="*/ 0 h 91"/>
                <a:gd name="T32" fmla="*/ 1 w 301"/>
                <a:gd name="T33" fmla="*/ 0 h 91"/>
                <a:gd name="T34" fmla="*/ 1 w 301"/>
                <a:gd name="T35" fmla="*/ 0 h 91"/>
                <a:gd name="T36" fmla="*/ 1 w 301"/>
                <a:gd name="T37" fmla="*/ 0 h 91"/>
                <a:gd name="T38" fmla="*/ 1 w 301"/>
                <a:gd name="T39" fmla="*/ 0 h 91"/>
                <a:gd name="T40" fmla="*/ 1 w 301"/>
                <a:gd name="T41" fmla="*/ 0 h 91"/>
                <a:gd name="T42" fmla="*/ 1 w 301"/>
                <a:gd name="T43" fmla="*/ 0 h 91"/>
                <a:gd name="T44" fmla="*/ 1 w 301"/>
                <a:gd name="T45" fmla="*/ 0 h 91"/>
                <a:gd name="T46" fmla="*/ 1 w 301"/>
                <a:gd name="T47" fmla="*/ 0 h 91"/>
                <a:gd name="T48" fmla="*/ 1 w 301"/>
                <a:gd name="T49" fmla="*/ 0 h 91"/>
                <a:gd name="T50" fmla="*/ 1 w 301"/>
                <a:gd name="T51" fmla="*/ 0 h 91"/>
                <a:gd name="T52" fmla="*/ 1 w 301"/>
                <a:gd name="T53" fmla="*/ 0 h 91"/>
                <a:gd name="T54" fmla="*/ 1 w 301"/>
                <a:gd name="T55" fmla="*/ 0 h 91"/>
                <a:gd name="T56" fmla="*/ 1 w 301"/>
                <a:gd name="T57" fmla="*/ 0 h 91"/>
                <a:gd name="T58" fmla="*/ 1 w 301"/>
                <a:gd name="T59" fmla="*/ 0 h 91"/>
                <a:gd name="T60" fmla="*/ 1 w 301"/>
                <a:gd name="T61" fmla="*/ 0 h 91"/>
                <a:gd name="T62" fmla="*/ 1 w 301"/>
                <a:gd name="T63" fmla="*/ 0 h 91"/>
                <a:gd name="T64" fmla="*/ 1 w 301"/>
                <a:gd name="T65" fmla="*/ 0 h 91"/>
                <a:gd name="T66" fmla="*/ 1 w 301"/>
                <a:gd name="T67" fmla="*/ 0 h 91"/>
                <a:gd name="T68" fmla="*/ 1 w 301"/>
                <a:gd name="T69" fmla="*/ 0 h 91"/>
                <a:gd name="T70" fmla="*/ 1 w 301"/>
                <a:gd name="T71" fmla="*/ 0 h 91"/>
                <a:gd name="T72" fmla="*/ 1 w 301"/>
                <a:gd name="T73" fmla="*/ 0 h 91"/>
                <a:gd name="T74" fmla="*/ 1 w 301"/>
                <a:gd name="T75" fmla="*/ 0 h 91"/>
                <a:gd name="T76" fmla="*/ 1 w 301"/>
                <a:gd name="T77" fmla="*/ 0 h 91"/>
                <a:gd name="T78" fmla="*/ 1 w 301"/>
                <a:gd name="T79" fmla="*/ 0 h 91"/>
                <a:gd name="T80" fmla="*/ 1 w 301"/>
                <a:gd name="T81" fmla="*/ 0 h 91"/>
                <a:gd name="T82" fmla="*/ 1 w 301"/>
                <a:gd name="T83" fmla="*/ 0 h 91"/>
                <a:gd name="T84" fmla="*/ 1 w 301"/>
                <a:gd name="T85" fmla="*/ 0 h 91"/>
                <a:gd name="T86" fmla="*/ 1 w 301"/>
                <a:gd name="T87" fmla="*/ 0 h 91"/>
                <a:gd name="T88" fmla="*/ 1 w 301"/>
                <a:gd name="T89" fmla="*/ 0 h 91"/>
                <a:gd name="T90" fmla="*/ 1 w 301"/>
                <a:gd name="T91" fmla="*/ 0 h 91"/>
                <a:gd name="T92" fmla="*/ 1 w 301"/>
                <a:gd name="T93" fmla="*/ 0 h 91"/>
                <a:gd name="T94" fmla="*/ 1 w 301"/>
                <a:gd name="T95" fmla="*/ 0 h 91"/>
                <a:gd name="T96" fmla="*/ 1 w 301"/>
                <a:gd name="T97" fmla="*/ 0 h 91"/>
                <a:gd name="T98" fmla="*/ 1 w 301"/>
                <a:gd name="T99" fmla="*/ 0 h 91"/>
                <a:gd name="T100" fmla="*/ 1 w 301"/>
                <a:gd name="T101" fmla="*/ 0 h 91"/>
                <a:gd name="T102" fmla="*/ 1 w 301"/>
                <a:gd name="T103" fmla="*/ 0 h 91"/>
                <a:gd name="T104" fmla="*/ 1 w 301"/>
                <a:gd name="T105" fmla="*/ 0 h 91"/>
                <a:gd name="T106" fmla="*/ 1 w 301"/>
                <a:gd name="T107" fmla="*/ 0 h 91"/>
                <a:gd name="T108" fmla="*/ 1 w 301"/>
                <a:gd name="T109" fmla="*/ 0 h 91"/>
                <a:gd name="T110" fmla="*/ 1 w 301"/>
                <a:gd name="T111" fmla="*/ 0 h 91"/>
                <a:gd name="T112" fmla="*/ 1 w 301"/>
                <a:gd name="T113" fmla="*/ 0 h 9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91"/>
                <a:gd name="T173" fmla="*/ 301 w 301"/>
                <a:gd name="T174" fmla="*/ 91 h 9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91">
                  <a:moveTo>
                    <a:pt x="0" y="0"/>
                  </a:moveTo>
                  <a:lnTo>
                    <a:pt x="2" y="3"/>
                  </a:lnTo>
                  <a:lnTo>
                    <a:pt x="6" y="4"/>
                  </a:lnTo>
                  <a:lnTo>
                    <a:pt x="9" y="6"/>
                  </a:lnTo>
                  <a:lnTo>
                    <a:pt x="12" y="8"/>
                  </a:lnTo>
                  <a:lnTo>
                    <a:pt x="14" y="10"/>
                  </a:lnTo>
                  <a:lnTo>
                    <a:pt x="17" y="11"/>
                  </a:lnTo>
                  <a:lnTo>
                    <a:pt x="18" y="12"/>
                  </a:lnTo>
                  <a:lnTo>
                    <a:pt x="21" y="12"/>
                  </a:lnTo>
                  <a:lnTo>
                    <a:pt x="22" y="14"/>
                  </a:lnTo>
                  <a:lnTo>
                    <a:pt x="25" y="15"/>
                  </a:lnTo>
                  <a:lnTo>
                    <a:pt x="26" y="16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19"/>
                  </a:lnTo>
                  <a:lnTo>
                    <a:pt x="33" y="19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7" y="22"/>
                  </a:lnTo>
                  <a:lnTo>
                    <a:pt x="38" y="22"/>
                  </a:lnTo>
                  <a:lnTo>
                    <a:pt x="40" y="23"/>
                  </a:lnTo>
                  <a:lnTo>
                    <a:pt x="41" y="23"/>
                  </a:lnTo>
                  <a:lnTo>
                    <a:pt x="42" y="24"/>
                  </a:lnTo>
                  <a:lnTo>
                    <a:pt x="44" y="24"/>
                  </a:lnTo>
                  <a:lnTo>
                    <a:pt x="45" y="26"/>
                  </a:lnTo>
                  <a:lnTo>
                    <a:pt x="46" y="26"/>
                  </a:lnTo>
                  <a:lnTo>
                    <a:pt x="48" y="26"/>
                  </a:lnTo>
                  <a:lnTo>
                    <a:pt x="49" y="27"/>
                  </a:lnTo>
                  <a:lnTo>
                    <a:pt x="50" y="27"/>
                  </a:lnTo>
                  <a:lnTo>
                    <a:pt x="51" y="28"/>
                  </a:lnTo>
                  <a:lnTo>
                    <a:pt x="53" y="28"/>
                  </a:lnTo>
                  <a:lnTo>
                    <a:pt x="54" y="29"/>
                  </a:lnTo>
                  <a:lnTo>
                    <a:pt x="57" y="29"/>
                  </a:lnTo>
                  <a:lnTo>
                    <a:pt x="58" y="31"/>
                  </a:lnTo>
                  <a:lnTo>
                    <a:pt x="59" y="31"/>
                  </a:lnTo>
                  <a:lnTo>
                    <a:pt x="61" y="32"/>
                  </a:lnTo>
                  <a:lnTo>
                    <a:pt x="62" y="32"/>
                  </a:lnTo>
                  <a:lnTo>
                    <a:pt x="63" y="33"/>
                  </a:lnTo>
                  <a:lnTo>
                    <a:pt x="65" y="33"/>
                  </a:lnTo>
                  <a:lnTo>
                    <a:pt x="66" y="33"/>
                  </a:lnTo>
                  <a:lnTo>
                    <a:pt x="67" y="35"/>
                  </a:lnTo>
                  <a:lnTo>
                    <a:pt x="69" y="35"/>
                  </a:lnTo>
                  <a:lnTo>
                    <a:pt x="70" y="36"/>
                  </a:lnTo>
                  <a:lnTo>
                    <a:pt x="71" y="36"/>
                  </a:lnTo>
                  <a:lnTo>
                    <a:pt x="73" y="36"/>
                  </a:lnTo>
                  <a:lnTo>
                    <a:pt x="74" y="37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7" y="39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40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1"/>
                  </a:lnTo>
                  <a:lnTo>
                    <a:pt x="86" y="41"/>
                  </a:lnTo>
                  <a:lnTo>
                    <a:pt x="87" y="43"/>
                  </a:lnTo>
                  <a:lnTo>
                    <a:pt x="89" y="43"/>
                  </a:lnTo>
                  <a:lnTo>
                    <a:pt x="90" y="44"/>
                  </a:lnTo>
                  <a:lnTo>
                    <a:pt x="93" y="44"/>
                  </a:lnTo>
                  <a:lnTo>
                    <a:pt x="94" y="45"/>
                  </a:lnTo>
                  <a:lnTo>
                    <a:pt x="97" y="45"/>
                  </a:lnTo>
                  <a:lnTo>
                    <a:pt x="98" y="47"/>
                  </a:lnTo>
                  <a:lnTo>
                    <a:pt x="101" y="47"/>
                  </a:lnTo>
                  <a:lnTo>
                    <a:pt x="102" y="48"/>
                  </a:lnTo>
                  <a:lnTo>
                    <a:pt x="105" y="48"/>
                  </a:lnTo>
                  <a:lnTo>
                    <a:pt x="106" y="49"/>
                  </a:lnTo>
                  <a:lnTo>
                    <a:pt x="107" y="49"/>
                  </a:lnTo>
                  <a:lnTo>
                    <a:pt x="109" y="51"/>
                  </a:lnTo>
                  <a:lnTo>
                    <a:pt x="110" y="51"/>
                  </a:lnTo>
                  <a:lnTo>
                    <a:pt x="111" y="51"/>
                  </a:lnTo>
                  <a:lnTo>
                    <a:pt x="113" y="52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5"/>
                  </a:lnTo>
                  <a:lnTo>
                    <a:pt x="121" y="55"/>
                  </a:lnTo>
                  <a:lnTo>
                    <a:pt x="122" y="55"/>
                  </a:lnTo>
                  <a:lnTo>
                    <a:pt x="123" y="55"/>
                  </a:lnTo>
                  <a:lnTo>
                    <a:pt x="123" y="56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7"/>
                  </a:lnTo>
                  <a:lnTo>
                    <a:pt x="129" y="57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9"/>
                  </a:lnTo>
                  <a:lnTo>
                    <a:pt x="135" y="59"/>
                  </a:lnTo>
                  <a:lnTo>
                    <a:pt x="136" y="60"/>
                  </a:lnTo>
                  <a:lnTo>
                    <a:pt x="138" y="60"/>
                  </a:lnTo>
                  <a:lnTo>
                    <a:pt x="140" y="61"/>
                  </a:lnTo>
                  <a:lnTo>
                    <a:pt x="142" y="61"/>
                  </a:lnTo>
                  <a:lnTo>
                    <a:pt x="144" y="63"/>
                  </a:lnTo>
                  <a:lnTo>
                    <a:pt x="146" y="63"/>
                  </a:lnTo>
                  <a:lnTo>
                    <a:pt x="148" y="63"/>
                  </a:lnTo>
                  <a:lnTo>
                    <a:pt x="150" y="64"/>
                  </a:lnTo>
                  <a:lnTo>
                    <a:pt x="151" y="64"/>
                  </a:lnTo>
                  <a:lnTo>
                    <a:pt x="152" y="65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7"/>
                  </a:lnTo>
                  <a:lnTo>
                    <a:pt x="158" y="67"/>
                  </a:lnTo>
                  <a:lnTo>
                    <a:pt x="159" y="67"/>
                  </a:lnTo>
                  <a:lnTo>
                    <a:pt x="160" y="67"/>
                  </a:lnTo>
                  <a:lnTo>
                    <a:pt x="162" y="68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9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71"/>
                  </a:lnTo>
                  <a:lnTo>
                    <a:pt x="172" y="71"/>
                  </a:lnTo>
                  <a:lnTo>
                    <a:pt x="174" y="72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3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5"/>
                  </a:lnTo>
                  <a:lnTo>
                    <a:pt x="186" y="75"/>
                  </a:lnTo>
                  <a:lnTo>
                    <a:pt x="188" y="76"/>
                  </a:lnTo>
                  <a:lnTo>
                    <a:pt x="190" y="76"/>
                  </a:lnTo>
                  <a:lnTo>
                    <a:pt x="192" y="77"/>
                  </a:lnTo>
                  <a:lnTo>
                    <a:pt x="194" y="77"/>
                  </a:lnTo>
                  <a:lnTo>
                    <a:pt x="195" y="79"/>
                  </a:lnTo>
                  <a:lnTo>
                    <a:pt x="198" y="79"/>
                  </a:lnTo>
                  <a:lnTo>
                    <a:pt x="199" y="79"/>
                  </a:lnTo>
                  <a:lnTo>
                    <a:pt x="200" y="80"/>
                  </a:lnTo>
                  <a:lnTo>
                    <a:pt x="202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1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3"/>
                  </a:lnTo>
                  <a:lnTo>
                    <a:pt x="212" y="83"/>
                  </a:lnTo>
                  <a:lnTo>
                    <a:pt x="213" y="83"/>
                  </a:lnTo>
                  <a:lnTo>
                    <a:pt x="215" y="83"/>
                  </a:lnTo>
                  <a:lnTo>
                    <a:pt x="216" y="83"/>
                  </a:lnTo>
                  <a:lnTo>
                    <a:pt x="217" y="83"/>
                  </a:lnTo>
                  <a:lnTo>
                    <a:pt x="219" y="83"/>
                  </a:lnTo>
                  <a:lnTo>
                    <a:pt x="220" y="84"/>
                  </a:lnTo>
                  <a:lnTo>
                    <a:pt x="221" y="84"/>
                  </a:lnTo>
                  <a:lnTo>
                    <a:pt x="223" y="84"/>
                  </a:lnTo>
                  <a:lnTo>
                    <a:pt x="224" y="84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5"/>
                  </a:lnTo>
                  <a:lnTo>
                    <a:pt x="237" y="85"/>
                  </a:lnTo>
                  <a:lnTo>
                    <a:pt x="239" y="85"/>
                  </a:lnTo>
                  <a:lnTo>
                    <a:pt x="240" y="85"/>
                  </a:lnTo>
                  <a:lnTo>
                    <a:pt x="241" y="85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7"/>
                  </a:lnTo>
                  <a:lnTo>
                    <a:pt x="251" y="87"/>
                  </a:lnTo>
                  <a:lnTo>
                    <a:pt x="252" y="87"/>
                  </a:lnTo>
                  <a:lnTo>
                    <a:pt x="253" y="87"/>
                  </a:lnTo>
                  <a:lnTo>
                    <a:pt x="255" y="87"/>
                  </a:lnTo>
                  <a:lnTo>
                    <a:pt x="256" y="87"/>
                  </a:lnTo>
                  <a:lnTo>
                    <a:pt x="257" y="88"/>
                  </a:lnTo>
                  <a:lnTo>
                    <a:pt x="259" y="88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9"/>
                  </a:lnTo>
                  <a:lnTo>
                    <a:pt x="265" y="89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2" y="91"/>
                  </a:lnTo>
                  <a:lnTo>
                    <a:pt x="273" y="91"/>
                  </a:lnTo>
                  <a:lnTo>
                    <a:pt x="275" y="91"/>
                  </a:lnTo>
                  <a:lnTo>
                    <a:pt x="276" y="91"/>
                  </a:lnTo>
                  <a:lnTo>
                    <a:pt x="277" y="91"/>
                  </a:lnTo>
                  <a:lnTo>
                    <a:pt x="279" y="91"/>
                  </a:lnTo>
                  <a:lnTo>
                    <a:pt x="280" y="91"/>
                  </a:lnTo>
                  <a:lnTo>
                    <a:pt x="281" y="91"/>
                  </a:lnTo>
                  <a:lnTo>
                    <a:pt x="283" y="91"/>
                  </a:lnTo>
                  <a:lnTo>
                    <a:pt x="284" y="91"/>
                  </a:lnTo>
                  <a:lnTo>
                    <a:pt x="285" y="91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9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2" name="Freeform 23">
              <a:extLst>
                <a:ext uri="{FF2B5EF4-FFF2-40B4-BE49-F238E27FC236}">
                  <a16:creationId xmlns:a16="http://schemas.microsoft.com/office/drawing/2014/main" id="{3A0868BA-95D1-E24A-9079-66FA0AF0B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1170"/>
              <a:ext cx="151" cy="58"/>
            </a:xfrm>
            <a:custGeom>
              <a:avLst/>
              <a:gdLst>
                <a:gd name="T0" fmla="*/ 1 w 302"/>
                <a:gd name="T1" fmla="*/ 0 h 89"/>
                <a:gd name="T2" fmla="*/ 1 w 302"/>
                <a:gd name="T3" fmla="*/ 0 h 89"/>
                <a:gd name="T4" fmla="*/ 1 w 302"/>
                <a:gd name="T5" fmla="*/ 0 h 89"/>
                <a:gd name="T6" fmla="*/ 1 w 302"/>
                <a:gd name="T7" fmla="*/ 0 h 89"/>
                <a:gd name="T8" fmla="*/ 1 w 302"/>
                <a:gd name="T9" fmla="*/ 0 h 89"/>
                <a:gd name="T10" fmla="*/ 1 w 302"/>
                <a:gd name="T11" fmla="*/ 0 h 89"/>
                <a:gd name="T12" fmla="*/ 1 w 302"/>
                <a:gd name="T13" fmla="*/ 0 h 89"/>
                <a:gd name="T14" fmla="*/ 1 w 302"/>
                <a:gd name="T15" fmla="*/ 0 h 89"/>
                <a:gd name="T16" fmla="*/ 1 w 302"/>
                <a:gd name="T17" fmla="*/ 0 h 89"/>
                <a:gd name="T18" fmla="*/ 1 w 302"/>
                <a:gd name="T19" fmla="*/ 0 h 89"/>
                <a:gd name="T20" fmla="*/ 1 w 302"/>
                <a:gd name="T21" fmla="*/ 0 h 89"/>
                <a:gd name="T22" fmla="*/ 1 w 302"/>
                <a:gd name="T23" fmla="*/ 0 h 89"/>
                <a:gd name="T24" fmla="*/ 1 w 302"/>
                <a:gd name="T25" fmla="*/ 0 h 89"/>
                <a:gd name="T26" fmla="*/ 1 w 302"/>
                <a:gd name="T27" fmla="*/ 0 h 89"/>
                <a:gd name="T28" fmla="*/ 1 w 302"/>
                <a:gd name="T29" fmla="*/ 0 h 89"/>
                <a:gd name="T30" fmla="*/ 1 w 302"/>
                <a:gd name="T31" fmla="*/ 0 h 89"/>
                <a:gd name="T32" fmla="*/ 1 w 302"/>
                <a:gd name="T33" fmla="*/ 0 h 89"/>
                <a:gd name="T34" fmla="*/ 1 w 302"/>
                <a:gd name="T35" fmla="*/ 0 h 89"/>
                <a:gd name="T36" fmla="*/ 1 w 302"/>
                <a:gd name="T37" fmla="*/ 0 h 89"/>
                <a:gd name="T38" fmla="*/ 1 w 302"/>
                <a:gd name="T39" fmla="*/ 0 h 89"/>
                <a:gd name="T40" fmla="*/ 1 w 302"/>
                <a:gd name="T41" fmla="*/ 0 h 89"/>
                <a:gd name="T42" fmla="*/ 1 w 302"/>
                <a:gd name="T43" fmla="*/ 0 h 89"/>
                <a:gd name="T44" fmla="*/ 1 w 302"/>
                <a:gd name="T45" fmla="*/ 0 h 89"/>
                <a:gd name="T46" fmla="*/ 1 w 302"/>
                <a:gd name="T47" fmla="*/ 0 h 89"/>
                <a:gd name="T48" fmla="*/ 1 w 302"/>
                <a:gd name="T49" fmla="*/ 0 h 89"/>
                <a:gd name="T50" fmla="*/ 1 w 302"/>
                <a:gd name="T51" fmla="*/ 0 h 89"/>
                <a:gd name="T52" fmla="*/ 1 w 302"/>
                <a:gd name="T53" fmla="*/ 0 h 89"/>
                <a:gd name="T54" fmla="*/ 1 w 302"/>
                <a:gd name="T55" fmla="*/ 0 h 89"/>
                <a:gd name="T56" fmla="*/ 1 w 302"/>
                <a:gd name="T57" fmla="*/ 0 h 89"/>
                <a:gd name="T58" fmla="*/ 1 w 302"/>
                <a:gd name="T59" fmla="*/ 0 h 89"/>
                <a:gd name="T60" fmla="*/ 1 w 302"/>
                <a:gd name="T61" fmla="*/ 0 h 89"/>
                <a:gd name="T62" fmla="*/ 1 w 302"/>
                <a:gd name="T63" fmla="*/ 0 h 89"/>
                <a:gd name="T64" fmla="*/ 1 w 302"/>
                <a:gd name="T65" fmla="*/ 0 h 89"/>
                <a:gd name="T66" fmla="*/ 1 w 302"/>
                <a:gd name="T67" fmla="*/ 0 h 89"/>
                <a:gd name="T68" fmla="*/ 1 w 302"/>
                <a:gd name="T69" fmla="*/ 0 h 89"/>
                <a:gd name="T70" fmla="*/ 1 w 302"/>
                <a:gd name="T71" fmla="*/ 0 h 89"/>
                <a:gd name="T72" fmla="*/ 1 w 302"/>
                <a:gd name="T73" fmla="*/ 0 h 89"/>
                <a:gd name="T74" fmla="*/ 1 w 302"/>
                <a:gd name="T75" fmla="*/ 0 h 89"/>
                <a:gd name="T76" fmla="*/ 1 w 302"/>
                <a:gd name="T77" fmla="*/ 0 h 89"/>
                <a:gd name="T78" fmla="*/ 1 w 302"/>
                <a:gd name="T79" fmla="*/ 0 h 89"/>
                <a:gd name="T80" fmla="*/ 1 w 302"/>
                <a:gd name="T81" fmla="*/ 0 h 89"/>
                <a:gd name="T82" fmla="*/ 1 w 302"/>
                <a:gd name="T83" fmla="*/ 0 h 89"/>
                <a:gd name="T84" fmla="*/ 1 w 302"/>
                <a:gd name="T85" fmla="*/ 0 h 89"/>
                <a:gd name="T86" fmla="*/ 1 w 302"/>
                <a:gd name="T87" fmla="*/ 0 h 89"/>
                <a:gd name="T88" fmla="*/ 1 w 302"/>
                <a:gd name="T89" fmla="*/ 0 h 89"/>
                <a:gd name="T90" fmla="*/ 1 w 302"/>
                <a:gd name="T91" fmla="*/ 0 h 89"/>
                <a:gd name="T92" fmla="*/ 1 w 302"/>
                <a:gd name="T93" fmla="*/ 0 h 89"/>
                <a:gd name="T94" fmla="*/ 1 w 302"/>
                <a:gd name="T95" fmla="*/ 0 h 89"/>
                <a:gd name="T96" fmla="*/ 1 w 302"/>
                <a:gd name="T97" fmla="*/ 0 h 89"/>
                <a:gd name="T98" fmla="*/ 1 w 302"/>
                <a:gd name="T99" fmla="*/ 0 h 89"/>
                <a:gd name="T100" fmla="*/ 1 w 302"/>
                <a:gd name="T101" fmla="*/ 0 h 89"/>
                <a:gd name="T102" fmla="*/ 1 w 302"/>
                <a:gd name="T103" fmla="*/ 0 h 89"/>
                <a:gd name="T104" fmla="*/ 1 w 302"/>
                <a:gd name="T105" fmla="*/ 0 h 89"/>
                <a:gd name="T106" fmla="*/ 1 w 302"/>
                <a:gd name="T107" fmla="*/ 0 h 89"/>
                <a:gd name="T108" fmla="*/ 1 w 302"/>
                <a:gd name="T109" fmla="*/ 0 h 89"/>
                <a:gd name="T110" fmla="*/ 1 w 302"/>
                <a:gd name="T111" fmla="*/ 0 h 89"/>
                <a:gd name="T112" fmla="*/ 1 w 302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2"/>
                <a:gd name="T172" fmla="*/ 0 h 89"/>
                <a:gd name="T173" fmla="*/ 302 w 302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2" h="89">
                  <a:moveTo>
                    <a:pt x="302" y="0"/>
                  </a:moveTo>
                  <a:lnTo>
                    <a:pt x="299" y="1"/>
                  </a:lnTo>
                  <a:lnTo>
                    <a:pt x="295" y="4"/>
                  </a:lnTo>
                  <a:lnTo>
                    <a:pt x="293" y="5"/>
                  </a:lnTo>
                  <a:lnTo>
                    <a:pt x="290" y="7"/>
                  </a:lnTo>
                  <a:lnTo>
                    <a:pt x="287" y="8"/>
                  </a:lnTo>
                  <a:lnTo>
                    <a:pt x="286" y="9"/>
                  </a:lnTo>
                  <a:lnTo>
                    <a:pt x="283" y="11"/>
                  </a:lnTo>
                  <a:lnTo>
                    <a:pt x="281" y="12"/>
                  </a:lnTo>
                  <a:lnTo>
                    <a:pt x="279" y="13"/>
                  </a:lnTo>
                  <a:lnTo>
                    <a:pt x="277" y="15"/>
                  </a:lnTo>
                  <a:lnTo>
                    <a:pt x="275" y="15"/>
                  </a:lnTo>
                  <a:lnTo>
                    <a:pt x="274" y="16"/>
                  </a:lnTo>
                  <a:lnTo>
                    <a:pt x="273" y="17"/>
                  </a:lnTo>
                  <a:lnTo>
                    <a:pt x="271" y="17"/>
                  </a:lnTo>
                  <a:lnTo>
                    <a:pt x="270" y="19"/>
                  </a:lnTo>
                  <a:lnTo>
                    <a:pt x="269" y="19"/>
                  </a:lnTo>
                  <a:lnTo>
                    <a:pt x="267" y="20"/>
                  </a:lnTo>
                  <a:lnTo>
                    <a:pt x="266" y="20"/>
                  </a:lnTo>
                  <a:lnTo>
                    <a:pt x="265" y="21"/>
                  </a:lnTo>
                  <a:lnTo>
                    <a:pt x="263" y="21"/>
                  </a:lnTo>
                  <a:lnTo>
                    <a:pt x="262" y="21"/>
                  </a:lnTo>
                  <a:lnTo>
                    <a:pt x="261" y="23"/>
                  </a:lnTo>
                  <a:lnTo>
                    <a:pt x="259" y="23"/>
                  </a:lnTo>
                  <a:lnTo>
                    <a:pt x="258" y="24"/>
                  </a:lnTo>
                  <a:lnTo>
                    <a:pt x="257" y="24"/>
                  </a:lnTo>
                  <a:lnTo>
                    <a:pt x="255" y="25"/>
                  </a:lnTo>
                  <a:lnTo>
                    <a:pt x="253" y="25"/>
                  </a:lnTo>
                  <a:lnTo>
                    <a:pt x="251" y="27"/>
                  </a:lnTo>
                  <a:lnTo>
                    <a:pt x="250" y="27"/>
                  </a:lnTo>
                  <a:lnTo>
                    <a:pt x="249" y="28"/>
                  </a:lnTo>
                  <a:lnTo>
                    <a:pt x="247" y="28"/>
                  </a:lnTo>
                  <a:lnTo>
                    <a:pt x="245" y="29"/>
                  </a:lnTo>
                  <a:lnTo>
                    <a:pt x="243" y="29"/>
                  </a:lnTo>
                  <a:lnTo>
                    <a:pt x="242" y="31"/>
                  </a:lnTo>
                  <a:lnTo>
                    <a:pt x="241" y="31"/>
                  </a:lnTo>
                  <a:lnTo>
                    <a:pt x="239" y="32"/>
                  </a:lnTo>
                  <a:lnTo>
                    <a:pt x="238" y="32"/>
                  </a:lnTo>
                  <a:lnTo>
                    <a:pt x="237" y="32"/>
                  </a:lnTo>
                  <a:lnTo>
                    <a:pt x="235" y="33"/>
                  </a:lnTo>
                  <a:lnTo>
                    <a:pt x="234" y="33"/>
                  </a:lnTo>
                  <a:lnTo>
                    <a:pt x="233" y="35"/>
                  </a:lnTo>
                  <a:lnTo>
                    <a:pt x="231" y="35"/>
                  </a:lnTo>
                  <a:lnTo>
                    <a:pt x="230" y="35"/>
                  </a:lnTo>
                  <a:lnTo>
                    <a:pt x="230" y="36"/>
                  </a:lnTo>
                  <a:lnTo>
                    <a:pt x="229" y="36"/>
                  </a:lnTo>
                  <a:lnTo>
                    <a:pt x="227" y="36"/>
                  </a:lnTo>
                  <a:lnTo>
                    <a:pt x="226" y="37"/>
                  </a:lnTo>
                  <a:lnTo>
                    <a:pt x="225" y="37"/>
                  </a:lnTo>
                  <a:lnTo>
                    <a:pt x="224" y="39"/>
                  </a:lnTo>
                  <a:lnTo>
                    <a:pt x="222" y="39"/>
                  </a:lnTo>
                  <a:lnTo>
                    <a:pt x="221" y="39"/>
                  </a:lnTo>
                  <a:lnTo>
                    <a:pt x="220" y="40"/>
                  </a:lnTo>
                  <a:lnTo>
                    <a:pt x="218" y="40"/>
                  </a:lnTo>
                  <a:lnTo>
                    <a:pt x="217" y="40"/>
                  </a:lnTo>
                  <a:lnTo>
                    <a:pt x="216" y="41"/>
                  </a:lnTo>
                  <a:lnTo>
                    <a:pt x="214" y="41"/>
                  </a:lnTo>
                  <a:lnTo>
                    <a:pt x="213" y="43"/>
                  </a:lnTo>
                  <a:lnTo>
                    <a:pt x="212" y="43"/>
                  </a:lnTo>
                  <a:lnTo>
                    <a:pt x="209" y="44"/>
                  </a:lnTo>
                  <a:lnTo>
                    <a:pt x="208" y="44"/>
                  </a:lnTo>
                  <a:lnTo>
                    <a:pt x="205" y="45"/>
                  </a:lnTo>
                  <a:lnTo>
                    <a:pt x="204" y="45"/>
                  </a:lnTo>
                  <a:lnTo>
                    <a:pt x="201" y="47"/>
                  </a:lnTo>
                  <a:lnTo>
                    <a:pt x="200" y="47"/>
                  </a:lnTo>
                  <a:lnTo>
                    <a:pt x="198" y="48"/>
                  </a:lnTo>
                  <a:lnTo>
                    <a:pt x="196" y="48"/>
                  </a:lnTo>
                  <a:lnTo>
                    <a:pt x="194" y="49"/>
                  </a:lnTo>
                  <a:lnTo>
                    <a:pt x="193" y="49"/>
                  </a:lnTo>
                  <a:lnTo>
                    <a:pt x="192" y="50"/>
                  </a:lnTo>
                  <a:lnTo>
                    <a:pt x="190" y="50"/>
                  </a:lnTo>
                  <a:lnTo>
                    <a:pt x="189" y="50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5" y="53"/>
                  </a:lnTo>
                  <a:lnTo>
                    <a:pt x="184" y="53"/>
                  </a:lnTo>
                  <a:lnTo>
                    <a:pt x="182" y="53"/>
                  </a:lnTo>
                  <a:lnTo>
                    <a:pt x="181" y="53"/>
                  </a:lnTo>
                  <a:lnTo>
                    <a:pt x="180" y="54"/>
                  </a:lnTo>
                  <a:lnTo>
                    <a:pt x="178" y="54"/>
                  </a:lnTo>
                  <a:lnTo>
                    <a:pt x="177" y="56"/>
                  </a:lnTo>
                  <a:lnTo>
                    <a:pt x="176" y="56"/>
                  </a:lnTo>
                  <a:lnTo>
                    <a:pt x="174" y="56"/>
                  </a:lnTo>
                  <a:lnTo>
                    <a:pt x="173" y="56"/>
                  </a:lnTo>
                  <a:lnTo>
                    <a:pt x="172" y="57"/>
                  </a:lnTo>
                  <a:lnTo>
                    <a:pt x="170" y="57"/>
                  </a:lnTo>
                  <a:lnTo>
                    <a:pt x="169" y="57"/>
                  </a:lnTo>
                  <a:lnTo>
                    <a:pt x="168" y="58"/>
                  </a:lnTo>
                  <a:lnTo>
                    <a:pt x="165" y="58"/>
                  </a:lnTo>
                  <a:lnTo>
                    <a:pt x="164" y="60"/>
                  </a:lnTo>
                  <a:lnTo>
                    <a:pt x="161" y="60"/>
                  </a:lnTo>
                  <a:lnTo>
                    <a:pt x="160" y="61"/>
                  </a:lnTo>
                  <a:lnTo>
                    <a:pt x="157" y="61"/>
                  </a:lnTo>
                  <a:lnTo>
                    <a:pt x="156" y="62"/>
                  </a:lnTo>
                  <a:lnTo>
                    <a:pt x="153" y="62"/>
                  </a:lnTo>
                  <a:lnTo>
                    <a:pt x="152" y="62"/>
                  </a:lnTo>
                  <a:lnTo>
                    <a:pt x="150" y="64"/>
                  </a:lnTo>
                  <a:lnTo>
                    <a:pt x="149" y="64"/>
                  </a:lnTo>
                  <a:lnTo>
                    <a:pt x="148" y="65"/>
                  </a:lnTo>
                  <a:lnTo>
                    <a:pt x="146" y="65"/>
                  </a:lnTo>
                  <a:lnTo>
                    <a:pt x="145" y="65"/>
                  </a:lnTo>
                  <a:lnTo>
                    <a:pt x="144" y="65"/>
                  </a:lnTo>
                  <a:lnTo>
                    <a:pt x="143" y="66"/>
                  </a:lnTo>
                  <a:lnTo>
                    <a:pt x="141" y="66"/>
                  </a:lnTo>
                  <a:lnTo>
                    <a:pt x="140" y="66"/>
                  </a:lnTo>
                  <a:lnTo>
                    <a:pt x="139" y="68"/>
                  </a:lnTo>
                  <a:lnTo>
                    <a:pt x="137" y="68"/>
                  </a:lnTo>
                  <a:lnTo>
                    <a:pt x="136" y="68"/>
                  </a:lnTo>
                  <a:lnTo>
                    <a:pt x="135" y="69"/>
                  </a:lnTo>
                  <a:lnTo>
                    <a:pt x="133" y="69"/>
                  </a:lnTo>
                  <a:lnTo>
                    <a:pt x="132" y="69"/>
                  </a:lnTo>
                  <a:lnTo>
                    <a:pt x="131" y="70"/>
                  </a:lnTo>
                  <a:lnTo>
                    <a:pt x="129" y="70"/>
                  </a:lnTo>
                  <a:lnTo>
                    <a:pt x="128" y="70"/>
                  </a:lnTo>
                  <a:lnTo>
                    <a:pt x="127" y="72"/>
                  </a:lnTo>
                  <a:lnTo>
                    <a:pt x="125" y="72"/>
                  </a:lnTo>
                  <a:lnTo>
                    <a:pt x="123" y="72"/>
                  </a:lnTo>
                  <a:lnTo>
                    <a:pt x="121" y="73"/>
                  </a:lnTo>
                  <a:lnTo>
                    <a:pt x="120" y="73"/>
                  </a:lnTo>
                  <a:lnTo>
                    <a:pt x="119" y="73"/>
                  </a:lnTo>
                  <a:lnTo>
                    <a:pt x="116" y="74"/>
                  </a:lnTo>
                  <a:lnTo>
                    <a:pt x="113" y="74"/>
                  </a:lnTo>
                  <a:lnTo>
                    <a:pt x="112" y="76"/>
                  </a:lnTo>
                  <a:lnTo>
                    <a:pt x="109" y="76"/>
                  </a:lnTo>
                  <a:lnTo>
                    <a:pt x="108" y="77"/>
                  </a:lnTo>
                  <a:lnTo>
                    <a:pt x="107" y="77"/>
                  </a:lnTo>
                  <a:lnTo>
                    <a:pt x="105" y="78"/>
                  </a:lnTo>
                  <a:lnTo>
                    <a:pt x="103" y="78"/>
                  </a:lnTo>
                  <a:lnTo>
                    <a:pt x="101" y="78"/>
                  </a:lnTo>
                  <a:lnTo>
                    <a:pt x="100" y="78"/>
                  </a:lnTo>
                  <a:lnTo>
                    <a:pt x="99" y="80"/>
                  </a:lnTo>
                  <a:lnTo>
                    <a:pt x="97" y="80"/>
                  </a:lnTo>
                  <a:lnTo>
                    <a:pt x="96" y="80"/>
                  </a:lnTo>
                  <a:lnTo>
                    <a:pt x="95" y="81"/>
                  </a:lnTo>
                  <a:lnTo>
                    <a:pt x="93" y="81"/>
                  </a:lnTo>
                  <a:lnTo>
                    <a:pt x="92" y="81"/>
                  </a:lnTo>
                  <a:lnTo>
                    <a:pt x="91" y="81"/>
                  </a:lnTo>
                  <a:lnTo>
                    <a:pt x="89" y="81"/>
                  </a:lnTo>
                  <a:lnTo>
                    <a:pt x="88" y="82"/>
                  </a:lnTo>
                  <a:lnTo>
                    <a:pt x="87" y="82"/>
                  </a:lnTo>
                  <a:lnTo>
                    <a:pt x="85" y="82"/>
                  </a:lnTo>
                  <a:lnTo>
                    <a:pt x="84" y="82"/>
                  </a:lnTo>
                  <a:lnTo>
                    <a:pt x="83" y="82"/>
                  </a:lnTo>
                  <a:lnTo>
                    <a:pt x="81" y="82"/>
                  </a:lnTo>
                  <a:lnTo>
                    <a:pt x="80" y="82"/>
                  </a:lnTo>
                  <a:lnTo>
                    <a:pt x="79" y="82"/>
                  </a:lnTo>
                  <a:lnTo>
                    <a:pt x="77" y="82"/>
                  </a:lnTo>
                  <a:lnTo>
                    <a:pt x="76" y="84"/>
                  </a:lnTo>
                  <a:lnTo>
                    <a:pt x="75" y="84"/>
                  </a:lnTo>
                  <a:lnTo>
                    <a:pt x="73" y="84"/>
                  </a:lnTo>
                  <a:lnTo>
                    <a:pt x="71" y="84"/>
                  </a:lnTo>
                  <a:lnTo>
                    <a:pt x="69" y="84"/>
                  </a:lnTo>
                  <a:lnTo>
                    <a:pt x="68" y="84"/>
                  </a:lnTo>
                  <a:lnTo>
                    <a:pt x="66" y="84"/>
                  </a:lnTo>
                  <a:lnTo>
                    <a:pt x="64" y="84"/>
                  </a:lnTo>
                  <a:lnTo>
                    <a:pt x="63" y="84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0" y="85"/>
                  </a:lnTo>
                  <a:lnTo>
                    <a:pt x="59" y="85"/>
                  </a:lnTo>
                  <a:lnTo>
                    <a:pt x="58" y="85"/>
                  </a:lnTo>
                  <a:lnTo>
                    <a:pt x="56" y="85"/>
                  </a:lnTo>
                  <a:lnTo>
                    <a:pt x="55" y="85"/>
                  </a:lnTo>
                  <a:lnTo>
                    <a:pt x="54" y="85"/>
                  </a:lnTo>
                  <a:lnTo>
                    <a:pt x="52" y="85"/>
                  </a:lnTo>
                  <a:lnTo>
                    <a:pt x="51" y="85"/>
                  </a:lnTo>
                  <a:lnTo>
                    <a:pt x="50" y="85"/>
                  </a:lnTo>
                  <a:lnTo>
                    <a:pt x="48" y="86"/>
                  </a:lnTo>
                  <a:lnTo>
                    <a:pt x="47" y="86"/>
                  </a:lnTo>
                  <a:lnTo>
                    <a:pt x="46" y="86"/>
                  </a:lnTo>
                  <a:lnTo>
                    <a:pt x="44" y="86"/>
                  </a:lnTo>
                  <a:lnTo>
                    <a:pt x="43" y="86"/>
                  </a:lnTo>
                  <a:lnTo>
                    <a:pt x="42" y="88"/>
                  </a:lnTo>
                  <a:lnTo>
                    <a:pt x="40" y="88"/>
                  </a:lnTo>
                  <a:lnTo>
                    <a:pt x="39" y="88"/>
                  </a:lnTo>
                  <a:lnTo>
                    <a:pt x="38" y="88"/>
                  </a:lnTo>
                  <a:lnTo>
                    <a:pt x="36" y="88"/>
                  </a:lnTo>
                  <a:lnTo>
                    <a:pt x="35" y="89"/>
                  </a:lnTo>
                  <a:lnTo>
                    <a:pt x="34" y="89"/>
                  </a:lnTo>
                  <a:lnTo>
                    <a:pt x="32" y="89"/>
                  </a:lnTo>
                  <a:lnTo>
                    <a:pt x="31" y="89"/>
                  </a:lnTo>
                  <a:lnTo>
                    <a:pt x="30" y="89"/>
                  </a:lnTo>
                  <a:lnTo>
                    <a:pt x="28" y="89"/>
                  </a:lnTo>
                  <a:lnTo>
                    <a:pt x="27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3" y="89"/>
                  </a:lnTo>
                  <a:lnTo>
                    <a:pt x="22" y="89"/>
                  </a:lnTo>
                  <a:lnTo>
                    <a:pt x="20" y="89"/>
                  </a:lnTo>
                  <a:lnTo>
                    <a:pt x="19" y="89"/>
                  </a:lnTo>
                  <a:lnTo>
                    <a:pt x="18" y="89"/>
                  </a:lnTo>
                  <a:lnTo>
                    <a:pt x="16" y="89"/>
                  </a:lnTo>
                  <a:lnTo>
                    <a:pt x="15" y="89"/>
                  </a:lnTo>
                  <a:lnTo>
                    <a:pt x="14" y="89"/>
                  </a:lnTo>
                  <a:lnTo>
                    <a:pt x="12" y="89"/>
                  </a:lnTo>
                  <a:lnTo>
                    <a:pt x="10" y="89"/>
                  </a:lnTo>
                  <a:lnTo>
                    <a:pt x="8" y="89"/>
                  </a:lnTo>
                  <a:lnTo>
                    <a:pt x="6" y="89"/>
                  </a:lnTo>
                  <a:lnTo>
                    <a:pt x="3" y="89"/>
                  </a:lnTo>
                  <a:lnTo>
                    <a:pt x="0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53" name="Freeform 24">
              <a:extLst>
                <a:ext uri="{FF2B5EF4-FFF2-40B4-BE49-F238E27FC236}">
                  <a16:creationId xmlns:a16="http://schemas.microsoft.com/office/drawing/2014/main" id="{B7E889FD-FA69-3F46-BF7A-0532A084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3" y="1170"/>
              <a:ext cx="151" cy="58"/>
            </a:xfrm>
            <a:custGeom>
              <a:avLst/>
              <a:gdLst>
                <a:gd name="T0" fmla="*/ 1 w 301"/>
                <a:gd name="T1" fmla="*/ 0 h 89"/>
                <a:gd name="T2" fmla="*/ 1 w 301"/>
                <a:gd name="T3" fmla="*/ 0 h 89"/>
                <a:gd name="T4" fmla="*/ 1 w 301"/>
                <a:gd name="T5" fmla="*/ 0 h 89"/>
                <a:gd name="T6" fmla="*/ 1 w 301"/>
                <a:gd name="T7" fmla="*/ 0 h 89"/>
                <a:gd name="T8" fmla="*/ 1 w 301"/>
                <a:gd name="T9" fmla="*/ 0 h 89"/>
                <a:gd name="T10" fmla="*/ 1 w 301"/>
                <a:gd name="T11" fmla="*/ 0 h 89"/>
                <a:gd name="T12" fmla="*/ 1 w 301"/>
                <a:gd name="T13" fmla="*/ 0 h 89"/>
                <a:gd name="T14" fmla="*/ 1 w 301"/>
                <a:gd name="T15" fmla="*/ 0 h 89"/>
                <a:gd name="T16" fmla="*/ 1 w 301"/>
                <a:gd name="T17" fmla="*/ 0 h 89"/>
                <a:gd name="T18" fmla="*/ 1 w 301"/>
                <a:gd name="T19" fmla="*/ 0 h 89"/>
                <a:gd name="T20" fmla="*/ 1 w 301"/>
                <a:gd name="T21" fmla="*/ 0 h 89"/>
                <a:gd name="T22" fmla="*/ 1 w 301"/>
                <a:gd name="T23" fmla="*/ 0 h 89"/>
                <a:gd name="T24" fmla="*/ 1 w 301"/>
                <a:gd name="T25" fmla="*/ 0 h 89"/>
                <a:gd name="T26" fmla="*/ 1 w 301"/>
                <a:gd name="T27" fmla="*/ 0 h 89"/>
                <a:gd name="T28" fmla="*/ 1 w 301"/>
                <a:gd name="T29" fmla="*/ 0 h 89"/>
                <a:gd name="T30" fmla="*/ 1 w 301"/>
                <a:gd name="T31" fmla="*/ 0 h 89"/>
                <a:gd name="T32" fmla="*/ 1 w 301"/>
                <a:gd name="T33" fmla="*/ 0 h 89"/>
                <a:gd name="T34" fmla="*/ 1 w 301"/>
                <a:gd name="T35" fmla="*/ 0 h 89"/>
                <a:gd name="T36" fmla="*/ 1 w 301"/>
                <a:gd name="T37" fmla="*/ 0 h 89"/>
                <a:gd name="T38" fmla="*/ 1 w 301"/>
                <a:gd name="T39" fmla="*/ 0 h 89"/>
                <a:gd name="T40" fmla="*/ 1 w 301"/>
                <a:gd name="T41" fmla="*/ 0 h 89"/>
                <a:gd name="T42" fmla="*/ 1 w 301"/>
                <a:gd name="T43" fmla="*/ 0 h 89"/>
                <a:gd name="T44" fmla="*/ 1 w 301"/>
                <a:gd name="T45" fmla="*/ 0 h 89"/>
                <a:gd name="T46" fmla="*/ 1 w 301"/>
                <a:gd name="T47" fmla="*/ 0 h 89"/>
                <a:gd name="T48" fmla="*/ 1 w 301"/>
                <a:gd name="T49" fmla="*/ 0 h 89"/>
                <a:gd name="T50" fmla="*/ 1 w 301"/>
                <a:gd name="T51" fmla="*/ 0 h 89"/>
                <a:gd name="T52" fmla="*/ 1 w 301"/>
                <a:gd name="T53" fmla="*/ 0 h 89"/>
                <a:gd name="T54" fmla="*/ 1 w 301"/>
                <a:gd name="T55" fmla="*/ 0 h 89"/>
                <a:gd name="T56" fmla="*/ 1 w 301"/>
                <a:gd name="T57" fmla="*/ 0 h 89"/>
                <a:gd name="T58" fmla="*/ 1 w 301"/>
                <a:gd name="T59" fmla="*/ 0 h 89"/>
                <a:gd name="T60" fmla="*/ 1 w 301"/>
                <a:gd name="T61" fmla="*/ 0 h 89"/>
                <a:gd name="T62" fmla="*/ 1 w 301"/>
                <a:gd name="T63" fmla="*/ 0 h 89"/>
                <a:gd name="T64" fmla="*/ 1 w 301"/>
                <a:gd name="T65" fmla="*/ 0 h 89"/>
                <a:gd name="T66" fmla="*/ 1 w 301"/>
                <a:gd name="T67" fmla="*/ 0 h 89"/>
                <a:gd name="T68" fmla="*/ 1 w 301"/>
                <a:gd name="T69" fmla="*/ 0 h 89"/>
                <a:gd name="T70" fmla="*/ 1 w 301"/>
                <a:gd name="T71" fmla="*/ 0 h 89"/>
                <a:gd name="T72" fmla="*/ 1 w 301"/>
                <a:gd name="T73" fmla="*/ 0 h 89"/>
                <a:gd name="T74" fmla="*/ 1 w 301"/>
                <a:gd name="T75" fmla="*/ 0 h 89"/>
                <a:gd name="T76" fmla="*/ 1 w 301"/>
                <a:gd name="T77" fmla="*/ 0 h 89"/>
                <a:gd name="T78" fmla="*/ 1 w 301"/>
                <a:gd name="T79" fmla="*/ 0 h 89"/>
                <a:gd name="T80" fmla="*/ 1 w 301"/>
                <a:gd name="T81" fmla="*/ 0 h 89"/>
                <a:gd name="T82" fmla="*/ 1 w 301"/>
                <a:gd name="T83" fmla="*/ 0 h 89"/>
                <a:gd name="T84" fmla="*/ 1 w 301"/>
                <a:gd name="T85" fmla="*/ 0 h 89"/>
                <a:gd name="T86" fmla="*/ 1 w 301"/>
                <a:gd name="T87" fmla="*/ 0 h 89"/>
                <a:gd name="T88" fmla="*/ 1 w 301"/>
                <a:gd name="T89" fmla="*/ 0 h 89"/>
                <a:gd name="T90" fmla="*/ 1 w 301"/>
                <a:gd name="T91" fmla="*/ 0 h 89"/>
                <a:gd name="T92" fmla="*/ 1 w 301"/>
                <a:gd name="T93" fmla="*/ 0 h 89"/>
                <a:gd name="T94" fmla="*/ 1 w 301"/>
                <a:gd name="T95" fmla="*/ 0 h 89"/>
                <a:gd name="T96" fmla="*/ 1 w 301"/>
                <a:gd name="T97" fmla="*/ 0 h 89"/>
                <a:gd name="T98" fmla="*/ 1 w 301"/>
                <a:gd name="T99" fmla="*/ 0 h 89"/>
                <a:gd name="T100" fmla="*/ 1 w 301"/>
                <a:gd name="T101" fmla="*/ 0 h 89"/>
                <a:gd name="T102" fmla="*/ 1 w 301"/>
                <a:gd name="T103" fmla="*/ 0 h 89"/>
                <a:gd name="T104" fmla="*/ 1 w 301"/>
                <a:gd name="T105" fmla="*/ 0 h 89"/>
                <a:gd name="T106" fmla="*/ 1 w 301"/>
                <a:gd name="T107" fmla="*/ 0 h 89"/>
                <a:gd name="T108" fmla="*/ 1 w 301"/>
                <a:gd name="T109" fmla="*/ 0 h 89"/>
                <a:gd name="T110" fmla="*/ 1 w 301"/>
                <a:gd name="T111" fmla="*/ 0 h 89"/>
                <a:gd name="T112" fmla="*/ 1 w 301"/>
                <a:gd name="T113" fmla="*/ 0 h 8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01"/>
                <a:gd name="T172" fmla="*/ 0 h 89"/>
                <a:gd name="T173" fmla="*/ 301 w 301"/>
                <a:gd name="T174" fmla="*/ 89 h 8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01" h="89">
                  <a:moveTo>
                    <a:pt x="0" y="0"/>
                  </a:moveTo>
                  <a:lnTo>
                    <a:pt x="2" y="1"/>
                  </a:lnTo>
                  <a:lnTo>
                    <a:pt x="6" y="4"/>
                  </a:lnTo>
                  <a:lnTo>
                    <a:pt x="9" y="5"/>
                  </a:lnTo>
                  <a:lnTo>
                    <a:pt x="12" y="7"/>
                  </a:lnTo>
                  <a:lnTo>
                    <a:pt x="14" y="8"/>
                  </a:lnTo>
                  <a:lnTo>
                    <a:pt x="17" y="9"/>
                  </a:lnTo>
                  <a:lnTo>
                    <a:pt x="18" y="11"/>
                  </a:lnTo>
                  <a:lnTo>
                    <a:pt x="21" y="12"/>
                  </a:lnTo>
                  <a:lnTo>
                    <a:pt x="22" y="13"/>
                  </a:lnTo>
                  <a:lnTo>
                    <a:pt x="25" y="15"/>
                  </a:lnTo>
                  <a:lnTo>
                    <a:pt x="26" y="15"/>
                  </a:lnTo>
                  <a:lnTo>
                    <a:pt x="28" y="16"/>
                  </a:lnTo>
                  <a:lnTo>
                    <a:pt x="30" y="17"/>
                  </a:lnTo>
                  <a:lnTo>
                    <a:pt x="32" y="17"/>
                  </a:lnTo>
                  <a:lnTo>
                    <a:pt x="33" y="19"/>
                  </a:lnTo>
                  <a:lnTo>
                    <a:pt x="34" y="19"/>
                  </a:lnTo>
                  <a:lnTo>
                    <a:pt x="36" y="20"/>
                  </a:lnTo>
                  <a:lnTo>
                    <a:pt x="37" y="20"/>
                  </a:lnTo>
                  <a:lnTo>
                    <a:pt x="37" y="21"/>
                  </a:lnTo>
                  <a:lnTo>
                    <a:pt x="38" y="21"/>
                  </a:lnTo>
                  <a:lnTo>
                    <a:pt x="40" y="21"/>
                  </a:lnTo>
                  <a:lnTo>
                    <a:pt x="41" y="23"/>
                  </a:lnTo>
                  <a:lnTo>
                    <a:pt x="42" y="23"/>
                  </a:lnTo>
                  <a:lnTo>
                    <a:pt x="44" y="24"/>
                  </a:lnTo>
                  <a:lnTo>
                    <a:pt x="45" y="24"/>
                  </a:lnTo>
                  <a:lnTo>
                    <a:pt x="46" y="24"/>
                  </a:lnTo>
                  <a:lnTo>
                    <a:pt x="48" y="25"/>
                  </a:lnTo>
                  <a:lnTo>
                    <a:pt x="49" y="25"/>
                  </a:lnTo>
                  <a:lnTo>
                    <a:pt x="50" y="27"/>
                  </a:lnTo>
                  <a:lnTo>
                    <a:pt x="51" y="27"/>
                  </a:lnTo>
                  <a:lnTo>
                    <a:pt x="53" y="28"/>
                  </a:lnTo>
                  <a:lnTo>
                    <a:pt x="54" y="28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9" y="31"/>
                  </a:lnTo>
                  <a:lnTo>
                    <a:pt x="61" y="31"/>
                  </a:lnTo>
                  <a:lnTo>
                    <a:pt x="62" y="32"/>
                  </a:lnTo>
                  <a:lnTo>
                    <a:pt x="63" y="32"/>
                  </a:lnTo>
                  <a:lnTo>
                    <a:pt x="65" y="32"/>
                  </a:lnTo>
                  <a:lnTo>
                    <a:pt x="66" y="33"/>
                  </a:lnTo>
                  <a:lnTo>
                    <a:pt x="67" y="33"/>
                  </a:lnTo>
                  <a:lnTo>
                    <a:pt x="69" y="33"/>
                  </a:lnTo>
                  <a:lnTo>
                    <a:pt x="69" y="35"/>
                  </a:lnTo>
                  <a:lnTo>
                    <a:pt x="70" y="35"/>
                  </a:lnTo>
                  <a:lnTo>
                    <a:pt x="71" y="35"/>
                  </a:lnTo>
                  <a:lnTo>
                    <a:pt x="73" y="36"/>
                  </a:lnTo>
                  <a:lnTo>
                    <a:pt x="74" y="36"/>
                  </a:lnTo>
                  <a:lnTo>
                    <a:pt x="75" y="37"/>
                  </a:lnTo>
                  <a:lnTo>
                    <a:pt x="77" y="37"/>
                  </a:lnTo>
                  <a:lnTo>
                    <a:pt x="78" y="39"/>
                  </a:lnTo>
                  <a:lnTo>
                    <a:pt x="79" y="39"/>
                  </a:lnTo>
                  <a:lnTo>
                    <a:pt x="81" y="39"/>
                  </a:lnTo>
                  <a:lnTo>
                    <a:pt x="82" y="40"/>
                  </a:lnTo>
                  <a:lnTo>
                    <a:pt x="83" y="40"/>
                  </a:lnTo>
                  <a:lnTo>
                    <a:pt x="85" y="40"/>
                  </a:lnTo>
                  <a:lnTo>
                    <a:pt x="86" y="41"/>
                  </a:lnTo>
                  <a:lnTo>
                    <a:pt x="87" y="41"/>
                  </a:lnTo>
                  <a:lnTo>
                    <a:pt x="89" y="43"/>
                  </a:lnTo>
                  <a:lnTo>
                    <a:pt x="90" y="43"/>
                  </a:lnTo>
                  <a:lnTo>
                    <a:pt x="93" y="44"/>
                  </a:lnTo>
                  <a:lnTo>
                    <a:pt x="94" y="44"/>
                  </a:lnTo>
                  <a:lnTo>
                    <a:pt x="97" y="45"/>
                  </a:lnTo>
                  <a:lnTo>
                    <a:pt x="98" y="45"/>
                  </a:lnTo>
                  <a:lnTo>
                    <a:pt x="101" y="47"/>
                  </a:lnTo>
                  <a:lnTo>
                    <a:pt x="102" y="47"/>
                  </a:lnTo>
                  <a:lnTo>
                    <a:pt x="105" y="48"/>
                  </a:lnTo>
                  <a:lnTo>
                    <a:pt x="106" y="48"/>
                  </a:lnTo>
                  <a:lnTo>
                    <a:pt x="107" y="49"/>
                  </a:lnTo>
                  <a:lnTo>
                    <a:pt x="109" y="49"/>
                  </a:lnTo>
                  <a:lnTo>
                    <a:pt x="110" y="50"/>
                  </a:lnTo>
                  <a:lnTo>
                    <a:pt x="111" y="50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5" y="52"/>
                  </a:lnTo>
                  <a:lnTo>
                    <a:pt x="117" y="52"/>
                  </a:lnTo>
                  <a:lnTo>
                    <a:pt x="117" y="53"/>
                  </a:lnTo>
                  <a:lnTo>
                    <a:pt x="118" y="53"/>
                  </a:lnTo>
                  <a:lnTo>
                    <a:pt x="119" y="53"/>
                  </a:lnTo>
                  <a:lnTo>
                    <a:pt x="121" y="53"/>
                  </a:lnTo>
                  <a:lnTo>
                    <a:pt x="122" y="54"/>
                  </a:lnTo>
                  <a:lnTo>
                    <a:pt x="123" y="54"/>
                  </a:lnTo>
                  <a:lnTo>
                    <a:pt x="125" y="56"/>
                  </a:lnTo>
                  <a:lnTo>
                    <a:pt x="126" y="56"/>
                  </a:lnTo>
                  <a:lnTo>
                    <a:pt x="127" y="56"/>
                  </a:lnTo>
                  <a:lnTo>
                    <a:pt x="129" y="56"/>
                  </a:lnTo>
                  <a:lnTo>
                    <a:pt x="130" y="57"/>
                  </a:lnTo>
                  <a:lnTo>
                    <a:pt x="131" y="57"/>
                  </a:lnTo>
                  <a:lnTo>
                    <a:pt x="132" y="57"/>
                  </a:lnTo>
                  <a:lnTo>
                    <a:pt x="135" y="58"/>
                  </a:lnTo>
                  <a:lnTo>
                    <a:pt x="136" y="58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2" y="61"/>
                  </a:lnTo>
                  <a:lnTo>
                    <a:pt x="144" y="61"/>
                  </a:lnTo>
                  <a:lnTo>
                    <a:pt x="146" y="62"/>
                  </a:lnTo>
                  <a:lnTo>
                    <a:pt x="148" y="62"/>
                  </a:lnTo>
                  <a:lnTo>
                    <a:pt x="150" y="62"/>
                  </a:lnTo>
                  <a:lnTo>
                    <a:pt x="151" y="64"/>
                  </a:lnTo>
                  <a:lnTo>
                    <a:pt x="152" y="64"/>
                  </a:lnTo>
                  <a:lnTo>
                    <a:pt x="154" y="65"/>
                  </a:lnTo>
                  <a:lnTo>
                    <a:pt x="155" y="65"/>
                  </a:lnTo>
                  <a:lnTo>
                    <a:pt x="156" y="65"/>
                  </a:lnTo>
                  <a:lnTo>
                    <a:pt x="158" y="65"/>
                  </a:lnTo>
                  <a:lnTo>
                    <a:pt x="159" y="66"/>
                  </a:lnTo>
                  <a:lnTo>
                    <a:pt x="160" y="66"/>
                  </a:lnTo>
                  <a:lnTo>
                    <a:pt x="162" y="66"/>
                  </a:lnTo>
                  <a:lnTo>
                    <a:pt x="163" y="68"/>
                  </a:lnTo>
                  <a:lnTo>
                    <a:pt x="164" y="68"/>
                  </a:lnTo>
                  <a:lnTo>
                    <a:pt x="166" y="68"/>
                  </a:lnTo>
                  <a:lnTo>
                    <a:pt x="167" y="69"/>
                  </a:lnTo>
                  <a:lnTo>
                    <a:pt x="168" y="69"/>
                  </a:lnTo>
                  <a:lnTo>
                    <a:pt x="170" y="69"/>
                  </a:lnTo>
                  <a:lnTo>
                    <a:pt x="171" y="69"/>
                  </a:lnTo>
                  <a:lnTo>
                    <a:pt x="172" y="70"/>
                  </a:lnTo>
                  <a:lnTo>
                    <a:pt x="174" y="70"/>
                  </a:lnTo>
                  <a:lnTo>
                    <a:pt x="176" y="72"/>
                  </a:lnTo>
                  <a:lnTo>
                    <a:pt x="178" y="72"/>
                  </a:lnTo>
                  <a:lnTo>
                    <a:pt x="179" y="72"/>
                  </a:lnTo>
                  <a:lnTo>
                    <a:pt x="180" y="73"/>
                  </a:lnTo>
                  <a:lnTo>
                    <a:pt x="182" y="73"/>
                  </a:lnTo>
                  <a:lnTo>
                    <a:pt x="184" y="73"/>
                  </a:lnTo>
                  <a:lnTo>
                    <a:pt x="186" y="74"/>
                  </a:lnTo>
                  <a:lnTo>
                    <a:pt x="188" y="74"/>
                  </a:lnTo>
                  <a:lnTo>
                    <a:pt x="190" y="76"/>
                  </a:lnTo>
                  <a:lnTo>
                    <a:pt x="192" y="76"/>
                  </a:lnTo>
                  <a:lnTo>
                    <a:pt x="194" y="77"/>
                  </a:lnTo>
                  <a:lnTo>
                    <a:pt x="195" y="77"/>
                  </a:lnTo>
                  <a:lnTo>
                    <a:pt x="198" y="78"/>
                  </a:lnTo>
                  <a:lnTo>
                    <a:pt x="199" y="78"/>
                  </a:lnTo>
                  <a:lnTo>
                    <a:pt x="200" y="78"/>
                  </a:lnTo>
                  <a:lnTo>
                    <a:pt x="202" y="78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6" y="80"/>
                  </a:lnTo>
                  <a:lnTo>
                    <a:pt x="207" y="80"/>
                  </a:lnTo>
                  <a:lnTo>
                    <a:pt x="207" y="81"/>
                  </a:lnTo>
                  <a:lnTo>
                    <a:pt x="208" y="81"/>
                  </a:lnTo>
                  <a:lnTo>
                    <a:pt x="209" y="81"/>
                  </a:lnTo>
                  <a:lnTo>
                    <a:pt x="211" y="81"/>
                  </a:lnTo>
                  <a:lnTo>
                    <a:pt x="212" y="81"/>
                  </a:lnTo>
                  <a:lnTo>
                    <a:pt x="213" y="82"/>
                  </a:lnTo>
                  <a:lnTo>
                    <a:pt x="215" y="82"/>
                  </a:lnTo>
                  <a:lnTo>
                    <a:pt x="216" y="82"/>
                  </a:lnTo>
                  <a:lnTo>
                    <a:pt x="217" y="82"/>
                  </a:lnTo>
                  <a:lnTo>
                    <a:pt x="219" y="82"/>
                  </a:lnTo>
                  <a:lnTo>
                    <a:pt x="220" y="82"/>
                  </a:lnTo>
                  <a:lnTo>
                    <a:pt x="221" y="82"/>
                  </a:lnTo>
                  <a:lnTo>
                    <a:pt x="223" y="82"/>
                  </a:lnTo>
                  <a:lnTo>
                    <a:pt x="224" y="82"/>
                  </a:lnTo>
                  <a:lnTo>
                    <a:pt x="225" y="84"/>
                  </a:lnTo>
                  <a:lnTo>
                    <a:pt x="227" y="84"/>
                  </a:lnTo>
                  <a:lnTo>
                    <a:pt x="229" y="84"/>
                  </a:lnTo>
                  <a:lnTo>
                    <a:pt x="231" y="84"/>
                  </a:lnTo>
                  <a:lnTo>
                    <a:pt x="232" y="84"/>
                  </a:lnTo>
                  <a:lnTo>
                    <a:pt x="233" y="84"/>
                  </a:lnTo>
                  <a:lnTo>
                    <a:pt x="236" y="84"/>
                  </a:lnTo>
                  <a:lnTo>
                    <a:pt x="237" y="84"/>
                  </a:lnTo>
                  <a:lnTo>
                    <a:pt x="239" y="84"/>
                  </a:lnTo>
                  <a:lnTo>
                    <a:pt x="240" y="84"/>
                  </a:lnTo>
                  <a:lnTo>
                    <a:pt x="241" y="84"/>
                  </a:lnTo>
                  <a:lnTo>
                    <a:pt x="243" y="85"/>
                  </a:lnTo>
                  <a:lnTo>
                    <a:pt x="244" y="85"/>
                  </a:lnTo>
                  <a:lnTo>
                    <a:pt x="245" y="85"/>
                  </a:lnTo>
                  <a:lnTo>
                    <a:pt x="247" y="85"/>
                  </a:lnTo>
                  <a:lnTo>
                    <a:pt x="248" y="85"/>
                  </a:lnTo>
                  <a:lnTo>
                    <a:pt x="249" y="85"/>
                  </a:lnTo>
                  <a:lnTo>
                    <a:pt x="251" y="85"/>
                  </a:lnTo>
                  <a:lnTo>
                    <a:pt x="252" y="85"/>
                  </a:lnTo>
                  <a:lnTo>
                    <a:pt x="253" y="85"/>
                  </a:lnTo>
                  <a:lnTo>
                    <a:pt x="253" y="86"/>
                  </a:lnTo>
                  <a:lnTo>
                    <a:pt x="255" y="86"/>
                  </a:lnTo>
                  <a:lnTo>
                    <a:pt x="256" y="86"/>
                  </a:lnTo>
                  <a:lnTo>
                    <a:pt x="257" y="86"/>
                  </a:lnTo>
                  <a:lnTo>
                    <a:pt x="259" y="86"/>
                  </a:lnTo>
                  <a:lnTo>
                    <a:pt x="260" y="88"/>
                  </a:lnTo>
                  <a:lnTo>
                    <a:pt x="261" y="88"/>
                  </a:lnTo>
                  <a:lnTo>
                    <a:pt x="263" y="88"/>
                  </a:lnTo>
                  <a:lnTo>
                    <a:pt x="264" y="88"/>
                  </a:lnTo>
                  <a:lnTo>
                    <a:pt x="265" y="88"/>
                  </a:lnTo>
                  <a:lnTo>
                    <a:pt x="267" y="88"/>
                  </a:lnTo>
                  <a:lnTo>
                    <a:pt x="267" y="89"/>
                  </a:lnTo>
                  <a:lnTo>
                    <a:pt x="268" y="89"/>
                  </a:lnTo>
                  <a:lnTo>
                    <a:pt x="269" y="89"/>
                  </a:lnTo>
                  <a:lnTo>
                    <a:pt x="271" y="89"/>
                  </a:lnTo>
                  <a:lnTo>
                    <a:pt x="272" y="89"/>
                  </a:lnTo>
                  <a:lnTo>
                    <a:pt x="273" y="89"/>
                  </a:lnTo>
                  <a:lnTo>
                    <a:pt x="275" y="89"/>
                  </a:lnTo>
                  <a:lnTo>
                    <a:pt x="276" y="89"/>
                  </a:lnTo>
                  <a:lnTo>
                    <a:pt x="277" y="89"/>
                  </a:lnTo>
                  <a:lnTo>
                    <a:pt x="279" y="89"/>
                  </a:lnTo>
                  <a:lnTo>
                    <a:pt x="280" y="89"/>
                  </a:lnTo>
                  <a:lnTo>
                    <a:pt x="281" y="89"/>
                  </a:lnTo>
                  <a:lnTo>
                    <a:pt x="283" y="89"/>
                  </a:lnTo>
                  <a:lnTo>
                    <a:pt x="284" y="89"/>
                  </a:lnTo>
                  <a:lnTo>
                    <a:pt x="285" y="89"/>
                  </a:lnTo>
                  <a:lnTo>
                    <a:pt x="286" y="89"/>
                  </a:lnTo>
                  <a:lnTo>
                    <a:pt x="288" y="89"/>
                  </a:lnTo>
                  <a:lnTo>
                    <a:pt x="290" y="89"/>
                  </a:lnTo>
                  <a:lnTo>
                    <a:pt x="292" y="89"/>
                  </a:lnTo>
                  <a:lnTo>
                    <a:pt x="294" y="89"/>
                  </a:lnTo>
                  <a:lnTo>
                    <a:pt x="296" y="89"/>
                  </a:lnTo>
                  <a:lnTo>
                    <a:pt x="298" y="89"/>
                  </a:lnTo>
                  <a:lnTo>
                    <a:pt x="301" y="88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85" name="Line 63">
            <a:extLst>
              <a:ext uri="{FF2B5EF4-FFF2-40B4-BE49-F238E27FC236}">
                <a16:creationId xmlns:a16="http://schemas.microsoft.com/office/drawing/2014/main" id="{20887042-80C1-5F46-9924-7AC62C38B038}"/>
              </a:ext>
            </a:extLst>
          </p:cNvPr>
          <p:cNvSpPr>
            <a:spLocks noChangeShapeType="1"/>
          </p:cNvSpPr>
          <p:nvPr/>
        </p:nvSpPr>
        <p:spPr bwMode="auto">
          <a:xfrm>
            <a:off x="5972176" y="1370013"/>
            <a:ext cx="2790825" cy="4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21886" name="Group 141">
            <a:extLst>
              <a:ext uri="{FF2B5EF4-FFF2-40B4-BE49-F238E27FC236}">
                <a16:creationId xmlns:a16="http://schemas.microsoft.com/office/drawing/2014/main" id="{0A1F867F-1219-A54C-913E-2E93F4903B25}"/>
              </a:ext>
            </a:extLst>
          </p:cNvPr>
          <p:cNvGrpSpPr>
            <a:grpSpLocks/>
          </p:cNvGrpSpPr>
          <p:nvPr/>
        </p:nvGrpSpPr>
        <p:grpSpPr bwMode="auto">
          <a:xfrm>
            <a:off x="5959475" y="1358901"/>
            <a:ext cx="1690688" cy="219075"/>
            <a:chOff x="6469690" y="2970830"/>
            <a:chExt cx="1690835" cy="219431"/>
          </a:xfrm>
        </p:grpSpPr>
        <p:sp>
          <p:nvSpPr>
            <p:cNvPr id="121944" name="Line 57">
              <a:extLst>
                <a:ext uri="{FF2B5EF4-FFF2-40B4-BE49-F238E27FC236}">
                  <a16:creationId xmlns:a16="http://schemas.microsoft.com/office/drawing/2014/main" id="{F6C0CC90-9941-F444-B843-E5F4568195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8158937" y="2984157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5" name="Line 57">
              <a:extLst>
                <a:ext uri="{FF2B5EF4-FFF2-40B4-BE49-F238E27FC236}">
                  <a16:creationId xmlns:a16="http://schemas.microsoft.com/office/drawing/2014/main" id="{AC06D048-C228-F540-994E-C0120D9C82F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6469690" y="297083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6" name="Line 57">
              <a:extLst>
                <a:ext uri="{FF2B5EF4-FFF2-40B4-BE49-F238E27FC236}">
                  <a16:creationId xmlns:a16="http://schemas.microsoft.com/office/drawing/2014/main" id="{68237AD9-C6D9-0842-B9BE-BDEC0022B8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631328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7" name="Line 57">
              <a:extLst>
                <a:ext uri="{FF2B5EF4-FFF2-40B4-BE49-F238E27FC236}">
                  <a16:creationId xmlns:a16="http://schemas.microsoft.com/office/drawing/2014/main" id="{6C20A527-FDE4-EA47-BF7D-A68DEA547E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077037" y="2975740"/>
              <a:ext cx="1588" cy="206104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887" name="Group 147">
            <a:extLst>
              <a:ext uri="{FF2B5EF4-FFF2-40B4-BE49-F238E27FC236}">
                <a16:creationId xmlns:a16="http://schemas.microsoft.com/office/drawing/2014/main" id="{63F05477-E0A5-3241-951A-A90CA55257A0}"/>
              </a:ext>
            </a:extLst>
          </p:cNvPr>
          <p:cNvGrpSpPr>
            <a:grpSpLocks/>
          </p:cNvGrpSpPr>
          <p:nvPr/>
        </p:nvGrpSpPr>
        <p:grpSpPr bwMode="auto">
          <a:xfrm>
            <a:off x="5808663" y="990601"/>
            <a:ext cx="1668462" cy="600075"/>
            <a:chOff x="3550727" y="2765808"/>
            <a:chExt cx="1667259" cy="419717"/>
          </a:xfrm>
        </p:grpSpPr>
        <p:sp>
          <p:nvSpPr>
            <p:cNvPr id="121940" name="Line 57">
              <a:extLst>
                <a:ext uri="{FF2B5EF4-FFF2-40B4-BE49-F238E27FC236}">
                  <a16:creationId xmlns:a16="http://schemas.microsoft.com/office/drawing/2014/main" id="{866EAD1F-3ED7-404C-BC85-88C62B90AB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216398" y="2778686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1" name="Line 57">
              <a:extLst>
                <a:ext uri="{FF2B5EF4-FFF2-40B4-BE49-F238E27FC236}">
                  <a16:creationId xmlns:a16="http://schemas.microsoft.com/office/drawing/2014/main" id="{4CF680C5-9EDA-1844-A63F-3A84069DBCF4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550727" y="2773363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2" name="Line 57">
              <a:extLst>
                <a:ext uri="{FF2B5EF4-FFF2-40B4-BE49-F238E27FC236}">
                  <a16:creationId xmlns:a16="http://schemas.microsoft.com/office/drawing/2014/main" id="{3B575B0E-1541-B04E-8738-8D43024188B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90685" y="278388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43" name="Line 57">
              <a:extLst>
                <a:ext uri="{FF2B5EF4-FFF2-40B4-BE49-F238E27FC236}">
                  <a16:creationId xmlns:a16="http://schemas.microsoft.com/office/drawing/2014/main" id="{57C4CFC7-DAD7-BC46-B0E2-E933DFFB21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153005" y="2765808"/>
              <a:ext cx="1588" cy="40163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888" name="Freeform 68">
            <a:extLst>
              <a:ext uri="{FF2B5EF4-FFF2-40B4-BE49-F238E27FC236}">
                <a16:creationId xmlns:a16="http://schemas.microsoft.com/office/drawing/2014/main" id="{DABF98AA-FE0E-854D-A0F8-E86BD6A4D3E8}"/>
              </a:ext>
            </a:extLst>
          </p:cNvPr>
          <p:cNvSpPr>
            <a:spLocks noChangeAspect="1"/>
          </p:cNvSpPr>
          <p:nvPr/>
        </p:nvSpPr>
        <p:spPr bwMode="auto">
          <a:xfrm>
            <a:off x="6556376" y="132715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89" name="Freeform 68">
            <a:extLst>
              <a:ext uri="{FF2B5EF4-FFF2-40B4-BE49-F238E27FC236}">
                <a16:creationId xmlns:a16="http://schemas.microsoft.com/office/drawing/2014/main" id="{092C0489-6932-A04F-853B-3653B4542A63}"/>
              </a:ext>
            </a:extLst>
          </p:cNvPr>
          <p:cNvSpPr>
            <a:spLocks noChangeAspect="1"/>
          </p:cNvSpPr>
          <p:nvPr/>
        </p:nvSpPr>
        <p:spPr bwMode="auto">
          <a:xfrm>
            <a:off x="7089776" y="1327151"/>
            <a:ext cx="73025" cy="74613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0" name="Freeform 68">
            <a:extLst>
              <a:ext uri="{FF2B5EF4-FFF2-40B4-BE49-F238E27FC236}">
                <a16:creationId xmlns:a16="http://schemas.microsoft.com/office/drawing/2014/main" id="{301EFF1F-E916-F94C-996E-C730070C79F6}"/>
              </a:ext>
            </a:extLst>
          </p:cNvPr>
          <p:cNvSpPr>
            <a:spLocks noChangeAspect="1"/>
          </p:cNvSpPr>
          <p:nvPr/>
        </p:nvSpPr>
        <p:spPr bwMode="auto">
          <a:xfrm>
            <a:off x="7631114" y="133826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1" name="Line 57">
            <a:extLst>
              <a:ext uri="{FF2B5EF4-FFF2-40B4-BE49-F238E27FC236}">
                <a16:creationId xmlns:a16="http://schemas.microsoft.com/office/drawing/2014/main" id="{9ECA5DC9-6269-5846-8D3A-C24122112F0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345489" y="1385888"/>
            <a:ext cx="1587" cy="2417762"/>
          </a:xfrm>
          <a:prstGeom prst="line">
            <a:avLst/>
          </a:pr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2" name="Freeform 68">
            <a:extLst>
              <a:ext uri="{FF2B5EF4-FFF2-40B4-BE49-F238E27FC236}">
                <a16:creationId xmlns:a16="http://schemas.microsoft.com/office/drawing/2014/main" id="{3CADB98D-BFA9-B64B-9249-45CA336EE220}"/>
              </a:ext>
            </a:extLst>
          </p:cNvPr>
          <p:cNvSpPr>
            <a:spLocks noChangeAspect="1"/>
          </p:cNvSpPr>
          <p:nvPr/>
        </p:nvSpPr>
        <p:spPr bwMode="auto">
          <a:xfrm>
            <a:off x="8323264" y="13414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190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893" name="Freeform 5">
            <a:extLst>
              <a:ext uri="{FF2B5EF4-FFF2-40B4-BE49-F238E27FC236}">
                <a16:creationId xmlns:a16="http://schemas.microsoft.com/office/drawing/2014/main" id="{24A687DF-E1EE-D345-B4FF-B39A25C303B9}"/>
              </a:ext>
            </a:extLst>
          </p:cNvPr>
          <p:cNvSpPr>
            <a:spLocks/>
          </p:cNvSpPr>
          <p:nvPr/>
        </p:nvSpPr>
        <p:spPr bwMode="auto">
          <a:xfrm>
            <a:off x="6097589" y="5661025"/>
            <a:ext cx="168275" cy="1588"/>
          </a:xfrm>
          <a:custGeom>
            <a:avLst/>
            <a:gdLst>
              <a:gd name="T0" fmla="*/ 2147483646 w 213"/>
              <a:gd name="T1" fmla="*/ 0 h 1588"/>
              <a:gd name="T2" fmla="*/ 0 w 213"/>
              <a:gd name="T3" fmla="*/ 0 h 1588"/>
              <a:gd name="T4" fmla="*/ 2147483646 w 213"/>
              <a:gd name="T5" fmla="*/ 0 h 1588"/>
              <a:gd name="T6" fmla="*/ 0 60000 65536"/>
              <a:gd name="T7" fmla="*/ 0 60000 65536"/>
              <a:gd name="T8" fmla="*/ 0 60000 65536"/>
              <a:gd name="T9" fmla="*/ 0 w 213"/>
              <a:gd name="T10" fmla="*/ 0 h 1588"/>
              <a:gd name="T11" fmla="*/ 213 w 213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3" h="1588">
                <a:moveTo>
                  <a:pt x="213" y="0"/>
                </a:moveTo>
                <a:lnTo>
                  <a:pt x="0" y="0"/>
                </a:lnTo>
                <a:lnTo>
                  <a:pt x="213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4" name="Freeform 8">
            <a:extLst>
              <a:ext uri="{FF2B5EF4-FFF2-40B4-BE49-F238E27FC236}">
                <a16:creationId xmlns:a16="http://schemas.microsoft.com/office/drawing/2014/main" id="{6626C104-3BD3-8741-899B-E7FCB7CCBC79}"/>
              </a:ext>
            </a:extLst>
          </p:cNvPr>
          <p:cNvSpPr>
            <a:spLocks/>
          </p:cNvSpPr>
          <p:nvPr/>
        </p:nvSpPr>
        <p:spPr bwMode="auto">
          <a:xfrm>
            <a:off x="4997451" y="5603875"/>
            <a:ext cx="295275" cy="1588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5" name="Freeform 10">
            <a:extLst>
              <a:ext uri="{FF2B5EF4-FFF2-40B4-BE49-F238E27FC236}">
                <a16:creationId xmlns:a16="http://schemas.microsoft.com/office/drawing/2014/main" id="{62E91622-8EF2-A04A-8788-5E1F8F897898}"/>
              </a:ext>
            </a:extLst>
          </p:cNvPr>
          <p:cNvSpPr>
            <a:spLocks/>
          </p:cNvSpPr>
          <p:nvPr/>
        </p:nvSpPr>
        <p:spPr bwMode="auto">
          <a:xfrm>
            <a:off x="4997451" y="5287964"/>
            <a:ext cx="295275" cy="1587"/>
          </a:xfrm>
          <a:custGeom>
            <a:avLst/>
            <a:gdLst>
              <a:gd name="T0" fmla="*/ 2147483646 w 372"/>
              <a:gd name="T1" fmla="*/ 0 h 1587"/>
              <a:gd name="T2" fmla="*/ 0 w 372"/>
              <a:gd name="T3" fmla="*/ 0 h 1587"/>
              <a:gd name="T4" fmla="*/ 2147483646 w 372"/>
              <a:gd name="T5" fmla="*/ 0 h 1587"/>
              <a:gd name="T6" fmla="*/ 0 60000 65536"/>
              <a:gd name="T7" fmla="*/ 0 60000 65536"/>
              <a:gd name="T8" fmla="*/ 0 60000 65536"/>
              <a:gd name="T9" fmla="*/ 0 w 372"/>
              <a:gd name="T10" fmla="*/ 0 h 1587"/>
              <a:gd name="T11" fmla="*/ 372 w 372"/>
              <a:gd name="T12" fmla="*/ 1587 h 1587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7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6" name="Freeform 76">
            <a:extLst>
              <a:ext uri="{FF2B5EF4-FFF2-40B4-BE49-F238E27FC236}">
                <a16:creationId xmlns:a16="http://schemas.microsoft.com/office/drawing/2014/main" id="{046F3FF1-3D07-334F-B426-593EA7ABCDD7}"/>
              </a:ext>
            </a:extLst>
          </p:cNvPr>
          <p:cNvSpPr>
            <a:spLocks/>
          </p:cNvSpPr>
          <p:nvPr/>
        </p:nvSpPr>
        <p:spPr bwMode="auto">
          <a:xfrm>
            <a:off x="5046664" y="6494464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7" name="Freeform 78">
            <a:extLst>
              <a:ext uri="{FF2B5EF4-FFF2-40B4-BE49-F238E27FC236}">
                <a16:creationId xmlns:a16="http://schemas.microsoft.com/office/drawing/2014/main" id="{88C65B92-033F-BB43-9F15-D116E11E7655}"/>
              </a:ext>
            </a:extLst>
          </p:cNvPr>
          <p:cNvSpPr>
            <a:spLocks/>
          </p:cNvSpPr>
          <p:nvPr/>
        </p:nvSpPr>
        <p:spPr bwMode="auto">
          <a:xfrm>
            <a:off x="5046664" y="6199189"/>
            <a:ext cx="295275" cy="1587"/>
          </a:xfrm>
          <a:custGeom>
            <a:avLst/>
            <a:gdLst>
              <a:gd name="T0" fmla="*/ 2147483646 w 372"/>
              <a:gd name="T1" fmla="*/ 0 h 1588"/>
              <a:gd name="T2" fmla="*/ 0 w 372"/>
              <a:gd name="T3" fmla="*/ 0 h 1588"/>
              <a:gd name="T4" fmla="*/ 2147483646 w 372"/>
              <a:gd name="T5" fmla="*/ 0 h 1588"/>
              <a:gd name="T6" fmla="*/ 0 60000 65536"/>
              <a:gd name="T7" fmla="*/ 0 60000 65536"/>
              <a:gd name="T8" fmla="*/ 0 60000 65536"/>
              <a:gd name="T9" fmla="*/ 0 w 372"/>
              <a:gd name="T10" fmla="*/ 0 h 1588"/>
              <a:gd name="T11" fmla="*/ 372 w 372"/>
              <a:gd name="T12" fmla="*/ 1588 h 15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72" h="1588">
                <a:moveTo>
                  <a:pt x="372" y="0"/>
                </a:moveTo>
                <a:lnTo>
                  <a:pt x="0" y="0"/>
                </a:lnTo>
                <a:lnTo>
                  <a:pt x="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8" name="Freeform 85">
            <a:extLst>
              <a:ext uri="{FF2B5EF4-FFF2-40B4-BE49-F238E27FC236}">
                <a16:creationId xmlns:a16="http://schemas.microsoft.com/office/drawing/2014/main" id="{50D087E5-CB3F-2E42-B9D8-7EC302C6B1D1}"/>
              </a:ext>
            </a:extLst>
          </p:cNvPr>
          <p:cNvSpPr>
            <a:spLocks/>
          </p:cNvSpPr>
          <p:nvPr/>
        </p:nvSpPr>
        <p:spPr bwMode="auto">
          <a:xfrm>
            <a:off x="6683376" y="5681664"/>
            <a:ext cx="631825" cy="249237"/>
          </a:xfrm>
          <a:custGeom>
            <a:avLst/>
            <a:gdLst>
              <a:gd name="T0" fmla="*/ 2147483646 w 794"/>
              <a:gd name="T1" fmla="*/ 0 h 315"/>
              <a:gd name="T2" fmla="*/ 2147483646 w 794"/>
              <a:gd name="T3" fmla="*/ 0 h 315"/>
              <a:gd name="T4" fmla="*/ 2147483646 w 794"/>
              <a:gd name="T5" fmla="*/ 0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0"/>
                </a:moveTo>
                <a:lnTo>
                  <a:pt x="30" y="0"/>
                </a:lnTo>
                <a:lnTo>
                  <a:pt x="59" y="0"/>
                </a:lnTo>
                <a:lnTo>
                  <a:pt x="86" y="0"/>
                </a:lnTo>
                <a:lnTo>
                  <a:pt x="110" y="0"/>
                </a:lnTo>
                <a:lnTo>
                  <a:pt x="134" y="0"/>
                </a:lnTo>
                <a:lnTo>
                  <a:pt x="155" y="0"/>
                </a:lnTo>
                <a:lnTo>
                  <a:pt x="175" y="0"/>
                </a:lnTo>
                <a:lnTo>
                  <a:pt x="194" y="0"/>
                </a:lnTo>
                <a:lnTo>
                  <a:pt x="211" y="0"/>
                </a:lnTo>
                <a:lnTo>
                  <a:pt x="226" y="0"/>
                </a:lnTo>
                <a:lnTo>
                  <a:pt x="240" y="0"/>
                </a:lnTo>
                <a:lnTo>
                  <a:pt x="253" y="0"/>
                </a:lnTo>
                <a:lnTo>
                  <a:pt x="265" y="0"/>
                </a:lnTo>
                <a:lnTo>
                  <a:pt x="276" y="0"/>
                </a:lnTo>
                <a:lnTo>
                  <a:pt x="287" y="0"/>
                </a:lnTo>
                <a:lnTo>
                  <a:pt x="295" y="0"/>
                </a:lnTo>
                <a:lnTo>
                  <a:pt x="303" y="0"/>
                </a:lnTo>
                <a:lnTo>
                  <a:pt x="311" y="0"/>
                </a:lnTo>
                <a:lnTo>
                  <a:pt x="316" y="0"/>
                </a:lnTo>
                <a:lnTo>
                  <a:pt x="323" y="0"/>
                </a:lnTo>
                <a:lnTo>
                  <a:pt x="327" y="0"/>
                </a:lnTo>
                <a:lnTo>
                  <a:pt x="332" y="0"/>
                </a:lnTo>
                <a:lnTo>
                  <a:pt x="336" y="0"/>
                </a:lnTo>
                <a:lnTo>
                  <a:pt x="338" y="1"/>
                </a:lnTo>
                <a:lnTo>
                  <a:pt x="341" y="1"/>
                </a:lnTo>
                <a:lnTo>
                  <a:pt x="344" y="1"/>
                </a:lnTo>
                <a:lnTo>
                  <a:pt x="346" y="1"/>
                </a:lnTo>
                <a:lnTo>
                  <a:pt x="349" y="1"/>
                </a:lnTo>
                <a:lnTo>
                  <a:pt x="352" y="1"/>
                </a:lnTo>
                <a:lnTo>
                  <a:pt x="353" y="1"/>
                </a:lnTo>
                <a:lnTo>
                  <a:pt x="356" y="1"/>
                </a:lnTo>
                <a:lnTo>
                  <a:pt x="357" y="1"/>
                </a:lnTo>
                <a:lnTo>
                  <a:pt x="360" y="1"/>
                </a:lnTo>
                <a:lnTo>
                  <a:pt x="362" y="1"/>
                </a:lnTo>
                <a:lnTo>
                  <a:pt x="364" y="3"/>
                </a:lnTo>
                <a:lnTo>
                  <a:pt x="366" y="3"/>
                </a:lnTo>
                <a:lnTo>
                  <a:pt x="368" y="3"/>
                </a:lnTo>
                <a:lnTo>
                  <a:pt x="369" y="3"/>
                </a:lnTo>
                <a:lnTo>
                  <a:pt x="370" y="3"/>
                </a:lnTo>
                <a:lnTo>
                  <a:pt x="372" y="3"/>
                </a:lnTo>
                <a:lnTo>
                  <a:pt x="373" y="3"/>
                </a:lnTo>
                <a:lnTo>
                  <a:pt x="374" y="3"/>
                </a:lnTo>
                <a:lnTo>
                  <a:pt x="376" y="3"/>
                </a:lnTo>
                <a:lnTo>
                  <a:pt x="377" y="3"/>
                </a:lnTo>
                <a:lnTo>
                  <a:pt x="378" y="3"/>
                </a:lnTo>
                <a:lnTo>
                  <a:pt x="380" y="3"/>
                </a:lnTo>
                <a:lnTo>
                  <a:pt x="381" y="4"/>
                </a:lnTo>
                <a:lnTo>
                  <a:pt x="382" y="4"/>
                </a:lnTo>
                <a:lnTo>
                  <a:pt x="384" y="4"/>
                </a:lnTo>
                <a:lnTo>
                  <a:pt x="385" y="4"/>
                </a:lnTo>
                <a:lnTo>
                  <a:pt x="386" y="4"/>
                </a:lnTo>
                <a:lnTo>
                  <a:pt x="388" y="4"/>
                </a:lnTo>
                <a:lnTo>
                  <a:pt x="389" y="4"/>
                </a:lnTo>
                <a:lnTo>
                  <a:pt x="390" y="4"/>
                </a:lnTo>
                <a:lnTo>
                  <a:pt x="392" y="5"/>
                </a:lnTo>
                <a:lnTo>
                  <a:pt x="393" y="5"/>
                </a:lnTo>
                <a:lnTo>
                  <a:pt x="394" y="5"/>
                </a:lnTo>
                <a:lnTo>
                  <a:pt x="396" y="5"/>
                </a:lnTo>
                <a:lnTo>
                  <a:pt x="397" y="5"/>
                </a:lnTo>
                <a:lnTo>
                  <a:pt x="400" y="5"/>
                </a:lnTo>
                <a:lnTo>
                  <a:pt x="401" y="7"/>
                </a:lnTo>
                <a:lnTo>
                  <a:pt x="404" y="7"/>
                </a:lnTo>
                <a:lnTo>
                  <a:pt x="405" y="7"/>
                </a:lnTo>
                <a:lnTo>
                  <a:pt x="408" y="7"/>
                </a:lnTo>
                <a:lnTo>
                  <a:pt x="409" y="7"/>
                </a:lnTo>
                <a:lnTo>
                  <a:pt x="412" y="8"/>
                </a:lnTo>
                <a:lnTo>
                  <a:pt x="413" y="8"/>
                </a:lnTo>
                <a:lnTo>
                  <a:pt x="414" y="8"/>
                </a:lnTo>
                <a:lnTo>
                  <a:pt x="416" y="8"/>
                </a:lnTo>
                <a:lnTo>
                  <a:pt x="418" y="8"/>
                </a:lnTo>
                <a:lnTo>
                  <a:pt x="420" y="9"/>
                </a:lnTo>
                <a:lnTo>
                  <a:pt x="421" y="9"/>
                </a:lnTo>
                <a:lnTo>
                  <a:pt x="422" y="9"/>
                </a:lnTo>
                <a:lnTo>
                  <a:pt x="424" y="9"/>
                </a:lnTo>
                <a:lnTo>
                  <a:pt x="425" y="9"/>
                </a:lnTo>
                <a:lnTo>
                  <a:pt x="426" y="11"/>
                </a:lnTo>
                <a:lnTo>
                  <a:pt x="427" y="11"/>
                </a:lnTo>
                <a:lnTo>
                  <a:pt x="429" y="11"/>
                </a:lnTo>
                <a:lnTo>
                  <a:pt x="430" y="11"/>
                </a:lnTo>
                <a:lnTo>
                  <a:pt x="431" y="11"/>
                </a:lnTo>
                <a:lnTo>
                  <a:pt x="433" y="12"/>
                </a:lnTo>
                <a:lnTo>
                  <a:pt x="434" y="12"/>
                </a:lnTo>
                <a:lnTo>
                  <a:pt x="435" y="12"/>
                </a:lnTo>
                <a:lnTo>
                  <a:pt x="437" y="12"/>
                </a:lnTo>
                <a:lnTo>
                  <a:pt x="438" y="13"/>
                </a:lnTo>
                <a:lnTo>
                  <a:pt x="439" y="13"/>
                </a:lnTo>
                <a:lnTo>
                  <a:pt x="441" y="13"/>
                </a:lnTo>
                <a:lnTo>
                  <a:pt x="442" y="15"/>
                </a:lnTo>
                <a:lnTo>
                  <a:pt x="445" y="15"/>
                </a:lnTo>
                <a:lnTo>
                  <a:pt x="446" y="16"/>
                </a:lnTo>
                <a:lnTo>
                  <a:pt x="449" y="16"/>
                </a:lnTo>
                <a:lnTo>
                  <a:pt x="450" y="17"/>
                </a:lnTo>
                <a:lnTo>
                  <a:pt x="453" y="17"/>
                </a:lnTo>
                <a:lnTo>
                  <a:pt x="455" y="19"/>
                </a:lnTo>
                <a:lnTo>
                  <a:pt x="458" y="19"/>
                </a:lnTo>
                <a:lnTo>
                  <a:pt x="459" y="20"/>
                </a:lnTo>
                <a:lnTo>
                  <a:pt x="462" y="20"/>
                </a:lnTo>
                <a:lnTo>
                  <a:pt x="463" y="21"/>
                </a:lnTo>
                <a:lnTo>
                  <a:pt x="466" y="21"/>
                </a:lnTo>
                <a:lnTo>
                  <a:pt x="467" y="23"/>
                </a:lnTo>
                <a:lnTo>
                  <a:pt x="469" y="23"/>
                </a:lnTo>
                <a:lnTo>
                  <a:pt x="471" y="23"/>
                </a:lnTo>
                <a:lnTo>
                  <a:pt x="473" y="24"/>
                </a:lnTo>
                <a:lnTo>
                  <a:pt x="474" y="24"/>
                </a:lnTo>
                <a:lnTo>
                  <a:pt x="475" y="25"/>
                </a:lnTo>
                <a:lnTo>
                  <a:pt x="477" y="25"/>
                </a:lnTo>
                <a:lnTo>
                  <a:pt x="478" y="25"/>
                </a:lnTo>
                <a:lnTo>
                  <a:pt x="479" y="27"/>
                </a:lnTo>
                <a:lnTo>
                  <a:pt x="481" y="27"/>
                </a:lnTo>
                <a:lnTo>
                  <a:pt x="482" y="28"/>
                </a:lnTo>
                <a:lnTo>
                  <a:pt x="483" y="28"/>
                </a:lnTo>
                <a:lnTo>
                  <a:pt x="485" y="28"/>
                </a:lnTo>
                <a:lnTo>
                  <a:pt x="486" y="29"/>
                </a:lnTo>
                <a:lnTo>
                  <a:pt x="487" y="29"/>
                </a:lnTo>
                <a:lnTo>
                  <a:pt x="489" y="31"/>
                </a:lnTo>
                <a:lnTo>
                  <a:pt x="490" y="31"/>
                </a:lnTo>
                <a:lnTo>
                  <a:pt x="491" y="32"/>
                </a:lnTo>
                <a:lnTo>
                  <a:pt x="493" y="32"/>
                </a:lnTo>
                <a:lnTo>
                  <a:pt x="494" y="33"/>
                </a:lnTo>
                <a:lnTo>
                  <a:pt x="495" y="33"/>
                </a:lnTo>
                <a:lnTo>
                  <a:pt x="497" y="35"/>
                </a:lnTo>
                <a:lnTo>
                  <a:pt x="499" y="35"/>
                </a:lnTo>
                <a:lnTo>
                  <a:pt x="501" y="36"/>
                </a:lnTo>
                <a:lnTo>
                  <a:pt x="503" y="37"/>
                </a:lnTo>
                <a:lnTo>
                  <a:pt x="505" y="38"/>
                </a:lnTo>
                <a:lnTo>
                  <a:pt x="507" y="38"/>
                </a:lnTo>
                <a:lnTo>
                  <a:pt x="509" y="40"/>
                </a:lnTo>
                <a:lnTo>
                  <a:pt x="511" y="41"/>
                </a:lnTo>
                <a:lnTo>
                  <a:pt x="513" y="42"/>
                </a:lnTo>
                <a:lnTo>
                  <a:pt x="514" y="42"/>
                </a:lnTo>
                <a:lnTo>
                  <a:pt x="515" y="44"/>
                </a:lnTo>
                <a:lnTo>
                  <a:pt x="518" y="44"/>
                </a:lnTo>
                <a:lnTo>
                  <a:pt x="519" y="45"/>
                </a:lnTo>
                <a:lnTo>
                  <a:pt x="520" y="45"/>
                </a:lnTo>
                <a:lnTo>
                  <a:pt x="522" y="46"/>
                </a:lnTo>
                <a:lnTo>
                  <a:pt x="523" y="48"/>
                </a:lnTo>
                <a:lnTo>
                  <a:pt x="524" y="48"/>
                </a:lnTo>
                <a:lnTo>
                  <a:pt x="526" y="49"/>
                </a:lnTo>
                <a:lnTo>
                  <a:pt x="527" y="49"/>
                </a:lnTo>
                <a:lnTo>
                  <a:pt x="528" y="50"/>
                </a:lnTo>
                <a:lnTo>
                  <a:pt x="530" y="50"/>
                </a:lnTo>
                <a:lnTo>
                  <a:pt x="531" y="52"/>
                </a:lnTo>
                <a:lnTo>
                  <a:pt x="532" y="52"/>
                </a:lnTo>
                <a:lnTo>
                  <a:pt x="532" y="53"/>
                </a:lnTo>
                <a:lnTo>
                  <a:pt x="534" y="53"/>
                </a:lnTo>
                <a:lnTo>
                  <a:pt x="535" y="54"/>
                </a:lnTo>
                <a:lnTo>
                  <a:pt x="536" y="54"/>
                </a:lnTo>
                <a:lnTo>
                  <a:pt x="538" y="56"/>
                </a:lnTo>
                <a:lnTo>
                  <a:pt x="539" y="56"/>
                </a:lnTo>
                <a:lnTo>
                  <a:pt x="540" y="57"/>
                </a:lnTo>
                <a:lnTo>
                  <a:pt x="542" y="57"/>
                </a:lnTo>
                <a:lnTo>
                  <a:pt x="543" y="58"/>
                </a:lnTo>
                <a:lnTo>
                  <a:pt x="546" y="60"/>
                </a:lnTo>
                <a:lnTo>
                  <a:pt x="547" y="60"/>
                </a:lnTo>
                <a:lnTo>
                  <a:pt x="548" y="61"/>
                </a:lnTo>
                <a:lnTo>
                  <a:pt x="551" y="62"/>
                </a:lnTo>
                <a:lnTo>
                  <a:pt x="552" y="64"/>
                </a:lnTo>
                <a:lnTo>
                  <a:pt x="554" y="64"/>
                </a:lnTo>
                <a:lnTo>
                  <a:pt x="555" y="65"/>
                </a:lnTo>
                <a:lnTo>
                  <a:pt x="558" y="66"/>
                </a:lnTo>
                <a:lnTo>
                  <a:pt x="559" y="66"/>
                </a:lnTo>
                <a:lnTo>
                  <a:pt x="560" y="68"/>
                </a:lnTo>
                <a:lnTo>
                  <a:pt x="562" y="68"/>
                </a:lnTo>
                <a:lnTo>
                  <a:pt x="562" y="69"/>
                </a:lnTo>
                <a:lnTo>
                  <a:pt x="563" y="69"/>
                </a:lnTo>
                <a:lnTo>
                  <a:pt x="564" y="70"/>
                </a:lnTo>
                <a:lnTo>
                  <a:pt x="566" y="70"/>
                </a:lnTo>
                <a:lnTo>
                  <a:pt x="566" y="72"/>
                </a:lnTo>
                <a:lnTo>
                  <a:pt x="567" y="72"/>
                </a:lnTo>
                <a:lnTo>
                  <a:pt x="568" y="72"/>
                </a:lnTo>
                <a:lnTo>
                  <a:pt x="570" y="73"/>
                </a:lnTo>
                <a:lnTo>
                  <a:pt x="571" y="74"/>
                </a:lnTo>
                <a:lnTo>
                  <a:pt x="572" y="74"/>
                </a:lnTo>
                <a:lnTo>
                  <a:pt x="574" y="76"/>
                </a:lnTo>
                <a:lnTo>
                  <a:pt x="575" y="76"/>
                </a:lnTo>
                <a:lnTo>
                  <a:pt x="575" y="77"/>
                </a:lnTo>
                <a:lnTo>
                  <a:pt x="576" y="77"/>
                </a:lnTo>
                <a:lnTo>
                  <a:pt x="578" y="78"/>
                </a:lnTo>
                <a:lnTo>
                  <a:pt x="579" y="78"/>
                </a:lnTo>
                <a:lnTo>
                  <a:pt x="579" y="80"/>
                </a:lnTo>
                <a:lnTo>
                  <a:pt x="580" y="80"/>
                </a:lnTo>
                <a:lnTo>
                  <a:pt x="582" y="81"/>
                </a:lnTo>
                <a:lnTo>
                  <a:pt x="583" y="82"/>
                </a:lnTo>
                <a:lnTo>
                  <a:pt x="584" y="82"/>
                </a:lnTo>
                <a:lnTo>
                  <a:pt x="586" y="84"/>
                </a:lnTo>
                <a:lnTo>
                  <a:pt x="588" y="85"/>
                </a:lnTo>
                <a:lnTo>
                  <a:pt x="590" y="85"/>
                </a:lnTo>
                <a:lnTo>
                  <a:pt x="591" y="86"/>
                </a:lnTo>
                <a:lnTo>
                  <a:pt x="592" y="88"/>
                </a:lnTo>
                <a:lnTo>
                  <a:pt x="594" y="89"/>
                </a:lnTo>
                <a:lnTo>
                  <a:pt x="595" y="89"/>
                </a:lnTo>
                <a:lnTo>
                  <a:pt x="596" y="90"/>
                </a:lnTo>
                <a:lnTo>
                  <a:pt x="598" y="92"/>
                </a:lnTo>
                <a:lnTo>
                  <a:pt x="599" y="92"/>
                </a:lnTo>
                <a:lnTo>
                  <a:pt x="599" y="93"/>
                </a:lnTo>
                <a:lnTo>
                  <a:pt x="600" y="93"/>
                </a:lnTo>
                <a:lnTo>
                  <a:pt x="602" y="94"/>
                </a:lnTo>
                <a:lnTo>
                  <a:pt x="603" y="94"/>
                </a:lnTo>
                <a:lnTo>
                  <a:pt x="603" y="96"/>
                </a:lnTo>
                <a:lnTo>
                  <a:pt x="604" y="96"/>
                </a:lnTo>
                <a:lnTo>
                  <a:pt x="606" y="97"/>
                </a:lnTo>
                <a:lnTo>
                  <a:pt x="607" y="98"/>
                </a:lnTo>
                <a:lnTo>
                  <a:pt x="608" y="98"/>
                </a:lnTo>
                <a:lnTo>
                  <a:pt x="610" y="100"/>
                </a:lnTo>
                <a:lnTo>
                  <a:pt x="611" y="101"/>
                </a:lnTo>
                <a:lnTo>
                  <a:pt x="612" y="102"/>
                </a:lnTo>
                <a:lnTo>
                  <a:pt x="613" y="102"/>
                </a:lnTo>
                <a:lnTo>
                  <a:pt x="615" y="104"/>
                </a:lnTo>
                <a:lnTo>
                  <a:pt x="615" y="105"/>
                </a:lnTo>
                <a:lnTo>
                  <a:pt x="616" y="105"/>
                </a:lnTo>
                <a:lnTo>
                  <a:pt x="617" y="106"/>
                </a:lnTo>
                <a:lnTo>
                  <a:pt x="619" y="106"/>
                </a:lnTo>
                <a:lnTo>
                  <a:pt x="619" y="108"/>
                </a:lnTo>
                <a:lnTo>
                  <a:pt x="620" y="108"/>
                </a:lnTo>
                <a:lnTo>
                  <a:pt x="620" y="109"/>
                </a:lnTo>
                <a:lnTo>
                  <a:pt x="621" y="109"/>
                </a:lnTo>
                <a:lnTo>
                  <a:pt x="623" y="110"/>
                </a:lnTo>
                <a:lnTo>
                  <a:pt x="624" y="112"/>
                </a:lnTo>
                <a:lnTo>
                  <a:pt x="625" y="112"/>
                </a:lnTo>
                <a:lnTo>
                  <a:pt x="625" y="113"/>
                </a:lnTo>
                <a:lnTo>
                  <a:pt x="627" y="113"/>
                </a:lnTo>
                <a:lnTo>
                  <a:pt x="628" y="114"/>
                </a:lnTo>
                <a:lnTo>
                  <a:pt x="629" y="116"/>
                </a:lnTo>
                <a:lnTo>
                  <a:pt x="631" y="116"/>
                </a:lnTo>
                <a:lnTo>
                  <a:pt x="632" y="117"/>
                </a:lnTo>
                <a:lnTo>
                  <a:pt x="633" y="118"/>
                </a:lnTo>
                <a:lnTo>
                  <a:pt x="635" y="120"/>
                </a:lnTo>
                <a:lnTo>
                  <a:pt x="636" y="120"/>
                </a:lnTo>
                <a:lnTo>
                  <a:pt x="637" y="121"/>
                </a:lnTo>
                <a:lnTo>
                  <a:pt x="639" y="121"/>
                </a:lnTo>
                <a:lnTo>
                  <a:pt x="639" y="122"/>
                </a:lnTo>
                <a:lnTo>
                  <a:pt x="640" y="122"/>
                </a:lnTo>
                <a:lnTo>
                  <a:pt x="641" y="124"/>
                </a:lnTo>
                <a:lnTo>
                  <a:pt x="643" y="125"/>
                </a:lnTo>
                <a:lnTo>
                  <a:pt x="644" y="125"/>
                </a:lnTo>
                <a:lnTo>
                  <a:pt x="645" y="126"/>
                </a:lnTo>
                <a:lnTo>
                  <a:pt x="647" y="128"/>
                </a:lnTo>
                <a:lnTo>
                  <a:pt x="648" y="128"/>
                </a:lnTo>
                <a:lnTo>
                  <a:pt x="649" y="129"/>
                </a:lnTo>
                <a:lnTo>
                  <a:pt x="651" y="130"/>
                </a:lnTo>
                <a:lnTo>
                  <a:pt x="652" y="130"/>
                </a:lnTo>
                <a:lnTo>
                  <a:pt x="652" y="131"/>
                </a:lnTo>
                <a:lnTo>
                  <a:pt x="653" y="131"/>
                </a:lnTo>
                <a:lnTo>
                  <a:pt x="653" y="133"/>
                </a:lnTo>
                <a:lnTo>
                  <a:pt x="655" y="133"/>
                </a:lnTo>
                <a:lnTo>
                  <a:pt x="655" y="134"/>
                </a:lnTo>
                <a:lnTo>
                  <a:pt x="656" y="134"/>
                </a:lnTo>
                <a:lnTo>
                  <a:pt x="656" y="135"/>
                </a:lnTo>
                <a:lnTo>
                  <a:pt x="657" y="135"/>
                </a:lnTo>
                <a:lnTo>
                  <a:pt x="657" y="137"/>
                </a:lnTo>
                <a:lnTo>
                  <a:pt x="659" y="137"/>
                </a:lnTo>
                <a:lnTo>
                  <a:pt x="659" y="138"/>
                </a:lnTo>
                <a:lnTo>
                  <a:pt x="660" y="139"/>
                </a:lnTo>
                <a:lnTo>
                  <a:pt x="661" y="139"/>
                </a:lnTo>
                <a:lnTo>
                  <a:pt x="663" y="141"/>
                </a:lnTo>
                <a:lnTo>
                  <a:pt x="663" y="142"/>
                </a:lnTo>
                <a:lnTo>
                  <a:pt x="664" y="143"/>
                </a:lnTo>
                <a:lnTo>
                  <a:pt x="665" y="145"/>
                </a:lnTo>
                <a:lnTo>
                  <a:pt x="667" y="146"/>
                </a:lnTo>
                <a:lnTo>
                  <a:pt x="668" y="147"/>
                </a:lnTo>
                <a:lnTo>
                  <a:pt x="669" y="149"/>
                </a:lnTo>
                <a:lnTo>
                  <a:pt x="671" y="150"/>
                </a:lnTo>
                <a:lnTo>
                  <a:pt x="672" y="151"/>
                </a:lnTo>
                <a:lnTo>
                  <a:pt x="673" y="153"/>
                </a:lnTo>
                <a:lnTo>
                  <a:pt x="675" y="154"/>
                </a:lnTo>
                <a:lnTo>
                  <a:pt x="675" y="155"/>
                </a:lnTo>
                <a:lnTo>
                  <a:pt x="676" y="155"/>
                </a:lnTo>
                <a:lnTo>
                  <a:pt x="677" y="157"/>
                </a:lnTo>
                <a:lnTo>
                  <a:pt x="677" y="158"/>
                </a:lnTo>
                <a:lnTo>
                  <a:pt x="679" y="158"/>
                </a:lnTo>
                <a:lnTo>
                  <a:pt x="679" y="159"/>
                </a:lnTo>
                <a:lnTo>
                  <a:pt x="680" y="159"/>
                </a:lnTo>
                <a:lnTo>
                  <a:pt x="680" y="161"/>
                </a:lnTo>
                <a:lnTo>
                  <a:pt x="681" y="162"/>
                </a:lnTo>
                <a:lnTo>
                  <a:pt x="683" y="163"/>
                </a:lnTo>
                <a:lnTo>
                  <a:pt x="684" y="165"/>
                </a:lnTo>
                <a:lnTo>
                  <a:pt x="685" y="166"/>
                </a:lnTo>
                <a:lnTo>
                  <a:pt x="685" y="167"/>
                </a:lnTo>
                <a:lnTo>
                  <a:pt x="687" y="169"/>
                </a:lnTo>
                <a:lnTo>
                  <a:pt x="688" y="169"/>
                </a:lnTo>
                <a:lnTo>
                  <a:pt x="689" y="170"/>
                </a:lnTo>
                <a:lnTo>
                  <a:pt x="689" y="171"/>
                </a:lnTo>
                <a:lnTo>
                  <a:pt x="691" y="173"/>
                </a:lnTo>
                <a:lnTo>
                  <a:pt x="692" y="174"/>
                </a:lnTo>
                <a:lnTo>
                  <a:pt x="693" y="175"/>
                </a:lnTo>
                <a:lnTo>
                  <a:pt x="695" y="178"/>
                </a:lnTo>
                <a:lnTo>
                  <a:pt x="696" y="179"/>
                </a:lnTo>
                <a:lnTo>
                  <a:pt x="697" y="181"/>
                </a:lnTo>
                <a:lnTo>
                  <a:pt x="699" y="183"/>
                </a:lnTo>
                <a:lnTo>
                  <a:pt x="700" y="185"/>
                </a:lnTo>
                <a:lnTo>
                  <a:pt x="701" y="186"/>
                </a:lnTo>
                <a:lnTo>
                  <a:pt x="703" y="187"/>
                </a:lnTo>
                <a:lnTo>
                  <a:pt x="704" y="189"/>
                </a:lnTo>
                <a:lnTo>
                  <a:pt x="705" y="190"/>
                </a:lnTo>
                <a:lnTo>
                  <a:pt x="706" y="191"/>
                </a:lnTo>
                <a:lnTo>
                  <a:pt x="708" y="193"/>
                </a:lnTo>
                <a:lnTo>
                  <a:pt x="708" y="194"/>
                </a:lnTo>
                <a:lnTo>
                  <a:pt x="709" y="195"/>
                </a:lnTo>
                <a:lnTo>
                  <a:pt x="710" y="197"/>
                </a:lnTo>
                <a:lnTo>
                  <a:pt x="712" y="198"/>
                </a:lnTo>
                <a:lnTo>
                  <a:pt x="713" y="199"/>
                </a:lnTo>
                <a:lnTo>
                  <a:pt x="713" y="201"/>
                </a:lnTo>
                <a:lnTo>
                  <a:pt x="714" y="202"/>
                </a:lnTo>
                <a:lnTo>
                  <a:pt x="716" y="203"/>
                </a:lnTo>
                <a:lnTo>
                  <a:pt x="716" y="205"/>
                </a:lnTo>
                <a:lnTo>
                  <a:pt x="717" y="206"/>
                </a:lnTo>
                <a:lnTo>
                  <a:pt x="718" y="207"/>
                </a:lnTo>
                <a:lnTo>
                  <a:pt x="720" y="209"/>
                </a:lnTo>
                <a:lnTo>
                  <a:pt x="721" y="210"/>
                </a:lnTo>
                <a:lnTo>
                  <a:pt x="722" y="211"/>
                </a:lnTo>
                <a:lnTo>
                  <a:pt x="722" y="213"/>
                </a:lnTo>
                <a:lnTo>
                  <a:pt x="724" y="215"/>
                </a:lnTo>
                <a:lnTo>
                  <a:pt x="725" y="217"/>
                </a:lnTo>
                <a:lnTo>
                  <a:pt x="726" y="218"/>
                </a:lnTo>
                <a:lnTo>
                  <a:pt x="728" y="221"/>
                </a:lnTo>
                <a:lnTo>
                  <a:pt x="729" y="222"/>
                </a:lnTo>
                <a:lnTo>
                  <a:pt x="730" y="224"/>
                </a:lnTo>
                <a:lnTo>
                  <a:pt x="732" y="226"/>
                </a:lnTo>
                <a:lnTo>
                  <a:pt x="733" y="228"/>
                </a:lnTo>
                <a:lnTo>
                  <a:pt x="734" y="230"/>
                </a:lnTo>
                <a:lnTo>
                  <a:pt x="736" y="231"/>
                </a:lnTo>
                <a:lnTo>
                  <a:pt x="737" y="234"/>
                </a:lnTo>
                <a:lnTo>
                  <a:pt x="738" y="235"/>
                </a:lnTo>
                <a:lnTo>
                  <a:pt x="740" y="236"/>
                </a:lnTo>
                <a:lnTo>
                  <a:pt x="741" y="238"/>
                </a:lnTo>
                <a:lnTo>
                  <a:pt x="741" y="239"/>
                </a:lnTo>
                <a:lnTo>
                  <a:pt x="742" y="240"/>
                </a:lnTo>
                <a:lnTo>
                  <a:pt x="744" y="242"/>
                </a:lnTo>
                <a:lnTo>
                  <a:pt x="744" y="243"/>
                </a:lnTo>
                <a:lnTo>
                  <a:pt x="745" y="244"/>
                </a:lnTo>
                <a:lnTo>
                  <a:pt x="746" y="246"/>
                </a:lnTo>
                <a:lnTo>
                  <a:pt x="748" y="247"/>
                </a:lnTo>
                <a:lnTo>
                  <a:pt x="748" y="248"/>
                </a:lnTo>
                <a:lnTo>
                  <a:pt x="749" y="250"/>
                </a:lnTo>
                <a:lnTo>
                  <a:pt x="750" y="251"/>
                </a:lnTo>
                <a:lnTo>
                  <a:pt x="750" y="252"/>
                </a:lnTo>
                <a:lnTo>
                  <a:pt x="752" y="254"/>
                </a:lnTo>
                <a:lnTo>
                  <a:pt x="753" y="255"/>
                </a:lnTo>
                <a:lnTo>
                  <a:pt x="753" y="256"/>
                </a:lnTo>
                <a:lnTo>
                  <a:pt x="754" y="258"/>
                </a:lnTo>
                <a:lnTo>
                  <a:pt x="756" y="259"/>
                </a:lnTo>
                <a:lnTo>
                  <a:pt x="757" y="260"/>
                </a:lnTo>
                <a:lnTo>
                  <a:pt x="758" y="262"/>
                </a:lnTo>
                <a:lnTo>
                  <a:pt x="760" y="263"/>
                </a:lnTo>
                <a:lnTo>
                  <a:pt x="760" y="266"/>
                </a:lnTo>
                <a:lnTo>
                  <a:pt x="762" y="267"/>
                </a:lnTo>
                <a:lnTo>
                  <a:pt x="764" y="270"/>
                </a:lnTo>
                <a:lnTo>
                  <a:pt x="765" y="271"/>
                </a:lnTo>
                <a:lnTo>
                  <a:pt x="766" y="274"/>
                </a:lnTo>
                <a:lnTo>
                  <a:pt x="768" y="275"/>
                </a:lnTo>
                <a:lnTo>
                  <a:pt x="769" y="278"/>
                </a:lnTo>
                <a:lnTo>
                  <a:pt x="770" y="279"/>
                </a:lnTo>
                <a:lnTo>
                  <a:pt x="772" y="282"/>
                </a:lnTo>
                <a:lnTo>
                  <a:pt x="773" y="283"/>
                </a:lnTo>
                <a:lnTo>
                  <a:pt x="774" y="284"/>
                </a:lnTo>
                <a:lnTo>
                  <a:pt x="776" y="286"/>
                </a:lnTo>
                <a:lnTo>
                  <a:pt x="776" y="287"/>
                </a:lnTo>
                <a:lnTo>
                  <a:pt x="777" y="288"/>
                </a:lnTo>
                <a:lnTo>
                  <a:pt x="778" y="290"/>
                </a:lnTo>
                <a:lnTo>
                  <a:pt x="778" y="291"/>
                </a:lnTo>
                <a:lnTo>
                  <a:pt x="780" y="292"/>
                </a:lnTo>
                <a:lnTo>
                  <a:pt x="781" y="294"/>
                </a:lnTo>
                <a:lnTo>
                  <a:pt x="781" y="295"/>
                </a:lnTo>
                <a:lnTo>
                  <a:pt x="782" y="296"/>
                </a:lnTo>
                <a:lnTo>
                  <a:pt x="782" y="298"/>
                </a:lnTo>
                <a:lnTo>
                  <a:pt x="784" y="298"/>
                </a:lnTo>
                <a:lnTo>
                  <a:pt x="784" y="299"/>
                </a:lnTo>
                <a:lnTo>
                  <a:pt x="785" y="300"/>
                </a:lnTo>
                <a:lnTo>
                  <a:pt x="785" y="302"/>
                </a:lnTo>
                <a:lnTo>
                  <a:pt x="786" y="303"/>
                </a:lnTo>
                <a:lnTo>
                  <a:pt x="788" y="304"/>
                </a:lnTo>
                <a:lnTo>
                  <a:pt x="789" y="306"/>
                </a:lnTo>
                <a:lnTo>
                  <a:pt x="789" y="307"/>
                </a:lnTo>
                <a:lnTo>
                  <a:pt x="790" y="308"/>
                </a:lnTo>
                <a:lnTo>
                  <a:pt x="790" y="311"/>
                </a:lnTo>
                <a:lnTo>
                  <a:pt x="792" y="312"/>
                </a:lnTo>
                <a:lnTo>
                  <a:pt x="793" y="314"/>
                </a:lnTo>
                <a:lnTo>
                  <a:pt x="794" y="315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899" name="Freeform 86">
            <a:extLst>
              <a:ext uri="{FF2B5EF4-FFF2-40B4-BE49-F238E27FC236}">
                <a16:creationId xmlns:a16="http://schemas.microsoft.com/office/drawing/2014/main" id="{176446A5-1060-1045-B233-152C86D7DFAC}"/>
              </a:ext>
            </a:extLst>
          </p:cNvPr>
          <p:cNvSpPr>
            <a:spLocks/>
          </p:cNvSpPr>
          <p:nvPr/>
        </p:nvSpPr>
        <p:spPr bwMode="auto">
          <a:xfrm>
            <a:off x="6683376" y="5934075"/>
            <a:ext cx="631825" cy="249238"/>
          </a:xfrm>
          <a:custGeom>
            <a:avLst/>
            <a:gdLst>
              <a:gd name="T0" fmla="*/ 2147483646 w 794"/>
              <a:gd name="T1" fmla="*/ 2147483646 h 315"/>
              <a:gd name="T2" fmla="*/ 2147483646 w 794"/>
              <a:gd name="T3" fmla="*/ 2147483646 h 315"/>
              <a:gd name="T4" fmla="*/ 2147483646 w 794"/>
              <a:gd name="T5" fmla="*/ 2147483646 h 315"/>
              <a:gd name="T6" fmla="*/ 2147483646 w 794"/>
              <a:gd name="T7" fmla="*/ 2147483646 h 315"/>
              <a:gd name="T8" fmla="*/ 2147483646 w 794"/>
              <a:gd name="T9" fmla="*/ 2147483646 h 315"/>
              <a:gd name="T10" fmla="*/ 2147483646 w 794"/>
              <a:gd name="T11" fmla="*/ 2147483646 h 315"/>
              <a:gd name="T12" fmla="*/ 2147483646 w 794"/>
              <a:gd name="T13" fmla="*/ 2147483646 h 315"/>
              <a:gd name="T14" fmla="*/ 2147483646 w 794"/>
              <a:gd name="T15" fmla="*/ 2147483646 h 315"/>
              <a:gd name="T16" fmla="*/ 2147483646 w 794"/>
              <a:gd name="T17" fmla="*/ 2147483646 h 315"/>
              <a:gd name="T18" fmla="*/ 2147483646 w 794"/>
              <a:gd name="T19" fmla="*/ 2147483646 h 315"/>
              <a:gd name="T20" fmla="*/ 2147483646 w 794"/>
              <a:gd name="T21" fmla="*/ 2147483646 h 315"/>
              <a:gd name="T22" fmla="*/ 2147483646 w 794"/>
              <a:gd name="T23" fmla="*/ 2147483646 h 315"/>
              <a:gd name="T24" fmla="*/ 2147483646 w 794"/>
              <a:gd name="T25" fmla="*/ 2147483646 h 315"/>
              <a:gd name="T26" fmla="*/ 2147483646 w 794"/>
              <a:gd name="T27" fmla="*/ 2147483646 h 315"/>
              <a:gd name="T28" fmla="*/ 2147483646 w 794"/>
              <a:gd name="T29" fmla="*/ 2147483646 h 315"/>
              <a:gd name="T30" fmla="*/ 2147483646 w 794"/>
              <a:gd name="T31" fmla="*/ 2147483646 h 315"/>
              <a:gd name="T32" fmla="*/ 2147483646 w 794"/>
              <a:gd name="T33" fmla="*/ 2147483646 h 315"/>
              <a:gd name="T34" fmla="*/ 2147483646 w 794"/>
              <a:gd name="T35" fmla="*/ 2147483646 h 315"/>
              <a:gd name="T36" fmla="*/ 2147483646 w 794"/>
              <a:gd name="T37" fmla="*/ 2147483646 h 315"/>
              <a:gd name="T38" fmla="*/ 2147483646 w 794"/>
              <a:gd name="T39" fmla="*/ 2147483646 h 315"/>
              <a:gd name="T40" fmla="*/ 2147483646 w 794"/>
              <a:gd name="T41" fmla="*/ 2147483646 h 315"/>
              <a:gd name="T42" fmla="*/ 2147483646 w 794"/>
              <a:gd name="T43" fmla="*/ 2147483646 h 315"/>
              <a:gd name="T44" fmla="*/ 2147483646 w 794"/>
              <a:gd name="T45" fmla="*/ 2147483646 h 315"/>
              <a:gd name="T46" fmla="*/ 2147483646 w 794"/>
              <a:gd name="T47" fmla="*/ 2147483646 h 315"/>
              <a:gd name="T48" fmla="*/ 2147483646 w 794"/>
              <a:gd name="T49" fmla="*/ 2147483646 h 315"/>
              <a:gd name="T50" fmla="*/ 2147483646 w 794"/>
              <a:gd name="T51" fmla="*/ 2147483646 h 315"/>
              <a:gd name="T52" fmla="*/ 2147483646 w 794"/>
              <a:gd name="T53" fmla="*/ 2147483646 h 315"/>
              <a:gd name="T54" fmla="*/ 2147483646 w 794"/>
              <a:gd name="T55" fmla="*/ 2147483646 h 315"/>
              <a:gd name="T56" fmla="*/ 2147483646 w 794"/>
              <a:gd name="T57" fmla="*/ 2147483646 h 315"/>
              <a:gd name="T58" fmla="*/ 2147483646 w 794"/>
              <a:gd name="T59" fmla="*/ 2147483646 h 315"/>
              <a:gd name="T60" fmla="*/ 2147483646 w 794"/>
              <a:gd name="T61" fmla="*/ 2147483646 h 315"/>
              <a:gd name="T62" fmla="*/ 2147483646 w 794"/>
              <a:gd name="T63" fmla="*/ 2147483646 h 315"/>
              <a:gd name="T64" fmla="*/ 2147483646 w 794"/>
              <a:gd name="T65" fmla="*/ 2147483646 h 315"/>
              <a:gd name="T66" fmla="*/ 2147483646 w 794"/>
              <a:gd name="T67" fmla="*/ 2147483646 h 315"/>
              <a:gd name="T68" fmla="*/ 2147483646 w 794"/>
              <a:gd name="T69" fmla="*/ 2147483646 h 315"/>
              <a:gd name="T70" fmla="*/ 2147483646 w 794"/>
              <a:gd name="T71" fmla="*/ 2147483646 h 315"/>
              <a:gd name="T72" fmla="*/ 2147483646 w 794"/>
              <a:gd name="T73" fmla="*/ 2147483646 h 315"/>
              <a:gd name="T74" fmla="*/ 2147483646 w 794"/>
              <a:gd name="T75" fmla="*/ 2147483646 h 315"/>
              <a:gd name="T76" fmla="*/ 2147483646 w 794"/>
              <a:gd name="T77" fmla="*/ 2147483646 h 315"/>
              <a:gd name="T78" fmla="*/ 2147483646 w 794"/>
              <a:gd name="T79" fmla="*/ 2147483646 h 315"/>
              <a:gd name="T80" fmla="*/ 2147483646 w 794"/>
              <a:gd name="T81" fmla="*/ 2147483646 h 315"/>
              <a:gd name="T82" fmla="*/ 2147483646 w 794"/>
              <a:gd name="T83" fmla="*/ 2147483646 h 315"/>
              <a:gd name="T84" fmla="*/ 2147483646 w 794"/>
              <a:gd name="T85" fmla="*/ 2147483646 h 315"/>
              <a:gd name="T86" fmla="*/ 2147483646 w 794"/>
              <a:gd name="T87" fmla="*/ 2147483646 h 315"/>
              <a:gd name="T88" fmla="*/ 2147483646 w 794"/>
              <a:gd name="T89" fmla="*/ 2147483646 h 315"/>
              <a:gd name="T90" fmla="*/ 2147483646 w 794"/>
              <a:gd name="T91" fmla="*/ 2147483646 h 315"/>
              <a:gd name="T92" fmla="*/ 2147483646 w 794"/>
              <a:gd name="T93" fmla="*/ 2147483646 h 315"/>
              <a:gd name="T94" fmla="*/ 2147483646 w 794"/>
              <a:gd name="T95" fmla="*/ 2147483646 h 315"/>
              <a:gd name="T96" fmla="*/ 2147483646 w 794"/>
              <a:gd name="T97" fmla="*/ 2147483646 h 315"/>
              <a:gd name="T98" fmla="*/ 2147483646 w 794"/>
              <a:gd name="T99" fmla="*/ 2147483646 h 315"/>
              <a:gd name="T100" fmla="*/ 2147483646 w 794"/>
              <a:gd name="T101" fmla="*/ 2147483646 h 315"/>
              <a:gd name="T102" fmla="*/ 2147483646 w 794"/>
              <a:gd name="T103" fmla="*/ 2147483646 h 315"/>
              <a:gd name="T104" fmla="*/ 2147483646 w 794"/>
              <a:gd name="T105" fmla="*/ 2147483646 h 315"/>
              <a:gd name="T106" fmla="*/ 2147483646 w 794"/>
              <a:gd name="T107" fmla="*/ 2147483646 h 315"/>
              <a:gd name="T108" fmla="*/ 2147483646 w 794"/>
              <a:gd name="T109" fmla="*/ 2147483646 h 315"/>
              <a:gd name="T110" fmla="*/ 2147483646 w 794"/>
              <a:gd name="T111" fmla="*/ 2147483646 h 315"/>
              <a:gd name="T112" fmla="*/ 2147483646 w 794"/>
              <a:gd name="T113" fmla="*/ 2147483646 h 315"/>
              <a:gd name="T114" fmla="*/ 2147483646 w 794"/>
              <a:gd name="T115" fmla="*/ 2147483646 h 315"/>
              <a:gd name="T116" fmla="*/ 2147483646 w 794"/>
              <a:gd name="T117" fmla="*/ 2147483646 h 315"/>
              <a:gd name="T118" fmla="*/ 2147483646 w 794"/>
              <a:gd name="T119" fmla="*/ 2147483646 h 315"/>
              <a:gd name="T120" fmla="*/ 2147483646 w 794"/>
              <a:gd name="T121" fmla="*/ 2147483646 h 315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94"/>
              <a:gd name="T184" fmla="*/ 0 h 315"/>
              <a:gd name="T185" fmla="*/ 794 w 794"/>
              <a:gd name="T186" fmla="*/ 315 h 315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94" h="315">
                <a:moveTo>
                  <a:pt x="0" y="315"/>
                </a:moveTo>
                <a:lnTo>
                  <a:pt x="30" y="315"/>
                </a:lnTo>
                <a:lnTo>
                  <a:pt x="59" y="315"/>
                </a:lnTo>
                <a:lnTo>
                  <a:pt x="86" y="315"/>
                </a:lnTo>
                <a:lnTo>
                  <a:pt x="110" y="315"/>
                </a:lnTo>
                <a:lnTo>
                  <a:pt x="134" y="315"/>
                </a:lnTo>
                <a:lnTo>
                  <a:pt x="155" y="315"/>
                </a:lnTo>
                <a:lnTo>
                  <a:pt x="175" y="315"/>
                </a:lnTo>
                <a:lnTo>
                  <a:pt x="194" y="315"/>
                </a:lnTo>
                <a:lnTo>
                  <a:pt x="211" y="315"/>
                </a:lnTo>
                <a:lnTo>
                  <a:pt x="226" y="315"/>
                </a:lnTo>
                <a:lnTo>
                  <a:pt x="240" y="315"/>
                </a:lnTo>
                <a:lnTo>
                  <a:pt x="253" y="315"/>
                </a:lnTo>
                <a:lnTo>
                  <a:pt x="265" y="315"/>
                </a:lnTo>
                <a:lnTo>
                  <a:pt x="276" y="315"/>
                </a:lnTo>
                <a:lnTo>
                  <a:pt x="287" y="315"/>
                </a:lnTo>
                <a:lnTo>
                  <a:pt x="295" y="315"/>
                </a:lnTo>
                <a:lnTo>
                  <a:pt x="303" y="315"/>
                </a:lnTo>
                <a:lnTo>
                  <a:pt x="311" y="315"/>
                </a:lnTo>
                <a:lnTo>
                  <a:pt x="316" y="315"/>
                </a:lnTo>
                <a:lnTo>
                  <a:pt x="323" y="315"/>
                </a:lnTo>
                <a:lnTo>
                  <a:pt x="327" y="315"/>
                </a:lnTo>
                <a:lnTo>
                  <a:pt x="332" y="315"/>
                </a:lnTo>
                <a:lnTo>
                  <a:pt x="336" y="315"/>
                </a:lnTo>
                <a:lnTo>
                  <a:pt x="338" y="315"/>
                </a:lnTo>
                <a:lnTo>
                  <a:pt x="341" y="315"/>
                </a:lnTo>
                <a:lnTo>
                  <a:pt x="344" y="314"/>
                </a:lnTo>
                <a:lnTo>
                  <a:pt x="346" y="314"/>
                </a:lnTo>
                <a:lnTo>
                  <a:pt x="349" y="314"/>
                </a:lnTo>
                <a:lnTo>
                  <a:pt x="352" y="314"/>
                </a:lnTo>
                <a:lnTo>
                  <a:pt x="353" y="314"/>
                </a:lnTo>
                <a:lnTo>
                  <a:pt x="356" y="314"/>
                </a:lnTo>
                <a:lnTo>
                  <a:pt x="357" y="314"/>
                </a:lnTo>
                <a:lnTo>
                  <a:pt x="360" y="314"/>
                </a:lnTo>
                <a:lnTo>
                  <a:pt x="362" y="314"/>
                </a:lnTo>
                <a:lnTo>
                  <a:pt x="364" y="314"/>
                </a:lnTo>
                <a:lnTo>
                  <a:pt x="366" y="313"/>
                </a:lnTo>
                <a:lnTo>
                  <a:pt x="368" y="313"/>
                </a:lnTo>
                <a:lnTo>
                  <a:pt x="369" y="313"/>
                </a:lnTo>
                <a:lnTo>
                  <a:pt x="370" y="313"/>
                </a:lnTo>
                <a:lnTo>
                  <a:pt x="372" y="313"/>
                </a:lnTo>
                <a:lnTo>
                  <a:pt x="373" y="313"/>
                </a:lnTo>
                <a:lnTo>
                  <a:pt x="374" y="313"/>
                </a:lnTo>
                <a:lnTo>
                  <a:pt x="376" y="313"/>
                </a:lnTo>
                <a:lnTo>
                  <a:pt x="377" y="313"/>
                </a:lnTo>
                <a:lnTo>
                  <a:pt x="378" y="313"/>
                </a:lnTo>
                <a:lnTo>
                  <a:pt x="380" y="313"/>
                </a:lnTo>
                <a:lnTo>
                  <a:pt x="381" y="313"/>
                </a:lnTo>
                <a:lnTo>
                  <a:pt x="382" y="311"/>
                </a:lnTo>
                <a:lnTo>
                  <a:pt x="384" y="311"/>
                </a:lnTo>
                <a:lnTo>
                  <a:pt x="385" y="311"/>
                </a:lnTo>
                <a:lnTo>
                  <a:pt x="386" y="311"/>
                </a:lnTo>
                <a:lnTo>
                  <a:pt x="388" y="311"/>
                </a:lnTo>
                <a:lnTo>
                  <a:pt x="389" y="311"/>
                </a:lnTo>
                <a:lnTo>
                  <a:pt x="390" y="311"/>
                </a:lnTo>
                <a:lnTo>
                  <a:pt x="392" y="311"/>
                </a:lnTo>
                <a:lnTo>
                  <a:pt x="393" y="311"/>
                </a:lnTo>
                <a:lnTo>
                  <a:pt x="394" y="310"/>
                </a:lnTo>
                <a:lnTo>
                  <a:pt x="396" y="310"/>
                </a:lnTo>
                <a:lnTo>
                  <a:pt x="397" y="310"/>
                </a:lnTo>
                <a:lnTo>
                  <a:pt x="400" y="310"/>
                </a:lnTo>
                <a:lnTo>
                  <a:pt x="401" y="310"/>
                </a:lnTo>
                <a:lnTo>
                  <a:pt x="404" y="309"/>
                </a:lnTo>
                <a:lnTo>
                  <a:pt x="405" y="309"/>
                </a:lnTo>
                <a:lnTo>
                  <a:pt x="408" y="309"/>
                </a:lnTo>
                <a:lnTo>
                  <a:pt x="409" y="309"/>
                </a:lnTo>
                <a:lnTo>
                  <a:pt x="412" y="309"/>
                </a:lnTo>
                <a:lnTo>
                  <a:pt x="413" y="307"/>
                </a:lnTo>
                <a:lnTo>
                  <a:pt x="414" y="307"/>
                </a:lnTo>
                <a:lnTo>
                  <a:pt x="416" y="307"/>
                </a:lnTo>
                <a:lnTo>
                  <a:pt x="418" y="307"/>
                </a:lnTo>
                <a:lnTo>
                  <a:pt x="420" y="307"/>
                </a:lnTo>
                <a:lnTo>
                  <a:pt x="421" y="306"/>
                </a:lnTo>
                <a:lnTo>
                  <a:pt x="422" y="306"/>
                </a:lnTo>
                <a:lnTo>
                  <a:pt x="424" y="306"/>
                </a:lnTo>
                <a:lnTo>
                  <a:pt x="425" y="306"/>
                </a:lnTo>
                <a:lnTo>
                  <a:pt x="426" y="306"/>
                </a:lnTo>
                <a:lnTo>
                  <a:pt x="427" y="305"/>
                </a:lnTo>
                <a:lnTo>
                  <a:pt x="429" y="305"/>
                </a:lnTo>
                <a:lnTo>
                  <a:pt x="430" y="305"/>
                </a:lnTo>
                <a:lnTo>
                  <a:pt x="431" y="305"/>
                </a:lnTo>
                <a:lnTo>
                  <a:pt x="433" y="305"/>
                </a:lnTo>
                <a:lnTo>
                  <a:pt x="434" y="303"/>
                </a:lnTo>
                <a:lnTo>
                  <a:pt x="435" y="303"/>
                </a:lnTo>
                <a:lnTo>
                  <a:pt x="437" y="303"/>
                </a:lnTo>
                <a:lnTo>
                  <a:pt x="438" y="302"/>
                </a:lnTo>
                <a:lnTo>
                  <a:pt x="439" y="302"/>
                </a:lnTo>
                <a:lnTo>
                  <a:pt x="441" y="302"/>
                </a:lnTo>
                <a:lnTo>
                  <a:pt x="442" y="301"/>
                </a:lnTo>
                <a:lnTo>
                  <a:pt x="445" y="301"/>
                </a:lnTo>
                <a:lnTo>
                  <a:pt x="446" y="299"/>
                </a:lnTo>
                <a:lnTo>
                  <a:pt x="449" y="299"/>
                </a:lnTo>
                <a:lnTo>
                  <a:pt x="450" y="299"/>
                </a:lnTo>
                <a:lnTo>
                  <a:pt x="453" y="298"/>
                </a:lnTo>
                <a:lnTo>
                  <a:pt x="455" y="297"/>
                </a:lnTo>
                <a:lnTo>
                  <a:pt x="458" y="297"/>
                </a:lnTo>
                <a:lnTo>
                  <a:pt x="459" y="295"/>
                </a:lnTo>
                <a:lnTo>
                  <a:pt x="462" y="295"/>
                </a:lnTo>
                <a:lnTo>
                  <a:pt x="463" y="294"/>
                </a:lnTo>
                <a:lnTo>
                  <a:pt x="466" y="294"/>
                </a:lnTo>
                <a:lnTo>
                  <a:pt x="467" y="294"/>
                </a:lnTo>
                <a:lnTo>
                  <a:pt x="469" y="293"/>
                </a:lnTo>
                <a:lnTo>
                  <a:pt x="471" y="293"/>
                </a:lnTo>
                <a:lnTo>
                  <a:pt x="473" y="291"/>
                </a:lnTo>
                <a:lnTo>
                  <a:pt x="474" y="291"/>
                </a:lnTo>
                <a:lnTo>
                  <a:pt x="475" y="291"/>
                </a:lnTo>
                <a:lnTo>
                  <a:pt x="477" y="290"/>
                </a:lnTo>
                <a:lnTo>
                  <a:pt x="478" y="290"/>
                </a:lnTo>
                <a:lnTo>
                  <a:pt x="479" y="290"/>
                </a:lnTo>
                <a:lnTo>
                  <a:pt x="479" y="289"/>
                </a:lnTo>
                <a:lnTo>
                  <a:pt x="481" y="289"/>
                </a:lnTo>
                <a:lnTo>
                  <a:pt x="482" y="289"/>
                </a:lnTo>
                <a:lnTo>
                  <a:pt x="483" y="287"/>
                </a:lnTo>
                <a:lnTo>
                  <a:pt x="485" y="287"/>
                </a:lnTo>
                <a:lnTo>
                  <a:pt x="486" y="286"/>
                </a:lnTo>
                <a:lnTo>
                  <a:pt x="487" y="286"/>
                </a:lnTo>
                <a:lnTo>
                  <a:pt x="489" y="286"/>
                </a:lnTo>
                <a:lnTo>
                  <a:pt x="490" y="285"/>
                </a:lnTo>
                <a:lnTo>
                  <a:pt x="491" y="285"/>
                </a:lnTo>
                <a:lnTo>
                  <a:pt x="493" y="283"/>
                </a:lnTo>
                <a:lnTo>
                  <a:pt x="494" y="283"/>
                </a:lnTo>
                <a:lnTo>
                  <a:pt x="495" y="282"/>
                </a:lnTo>
                <a:lnTo>
                  <a:pt x="497" y="281"/>
                </a:lnTo>
                <a:lnTo>
                  <a:pt x="499" y="281"/>
                </a:lnTo>
                <a:lnTo>
                  <a:pt x="501" y="279"/>
                </a:lnTo>
                <a:lnTo>
                  <a:pt x="503" y="278"/>
                </a:lnTo>
                <a:lnTo>
                  <a:pt x="505" y="277"/>
                </a:lnTo>
                <a:lnTo>
                  <a:pt x="507" y="277"/>
                </a:lnTo>
                <a:lnTo>
                  <a:pt x="509" y="276"/>
                </a:lnTo>
                <a:lnTo>
                  <a:pt x="511" y="274"/>
                </a:lnTo>
                <a:lnTo>
                  <a:pt x="513" y="274"/>
                </a:lnTo>
                <a:lnTo>
                  <a:pt x="514" y="273"/>
                </a:lnTo>
                <a:lnTo>
                  <a:pt x="515" y="272"/>
                </a:lnTo>
                <a:lnTo>
                  <a:pt x="518" y="272"/>
                </a:lnTo>
                <a:lnTo>
                  <a:pt x="519" y="270"/>
                </a:lnTo>
                <a:lnTo>
                  <a:pt x="520" y="270"/>
                </a:lnTo>
                <a:lnTo>
                  <a:pt x="522" y="269"/>
                </a:lnTo>
                <a:lnTo>
                  <a:pt x="523" y="268"/>
                </a:lnTo>
                <a:lnTo>
                  <a:pt x="524" y="268"/>
                </a:lnTo>
                <a:lnTo>
                  <a:pt x="526" y="266"/>
                </a:lnTo>
                <a:lnTo>
                  <a:pt x="527" y="266"/>
                </a:lnTo>
                <a:lnTo>
                  <a:pt x="528" y="265"/>
                </a:lnTo>
                <a:lnTo>
                  <a:pt x="530" y="265"/>
                </a:lnTo>
                <a:lnTo>
                  <a:pt x="531" y="264"/>
                </a:lnTo>
                <a:lnTo>
                  <a:pt x="532" y="264"/>
                </a:lnTo>
                <a:lnTo>
                  <a:pt x="534" y="262"/>
                </a:lnTo>
                <a:lnTo>
                  <a:pt x="535" y="262"/>
                </a:lnTo>
                <a:lnTo>
                  <a:pt x="536" y="261"/>
                </a:lnTo>
                <a:lnTo>
                  <a:pt x="538" y="261"/>
                </a:lnTo>
                <a:lnTo>
                  <a:pt x="539" y="260"/>
                </a:lnTo>
                <a:lnTo>
                  <a:pt x="540" y="258"/>
                </a:lnTo>
                <a:lnTo>
                  <a:pt x="542" y="258"/>
                </a:lnTo>
                <a:lnTo>
                  <a:pt x="543" y="257"/>
                </a:lnTo>
                <a:lnTo>
                  <a:pt x="546" y="256"/>
                </a:lnTo>
                <a:lnTo>
                  <a:pt x="547" y="256"/>
                </a:lnTo>
                <a:lnTo>
                  <a:pt x="548" y="254"/>
                </a:lnTo>
                <a:lnTo>
                  <a:pt x="551" y="253"/>
                </a:lnTo>
                <a:lnTo>
                  <a:pt x="552" y="252"/>
                </a:lnTo>
                <a:lnTo>
                  <a:pt x="554" y="252"/>
                </a:lnTo>
                <a:lnTo>
                  <a:pt x="555" y="250"/>
                </a:lnTo>
                <a:lnTo>
                  <a:pt x="558" y="249"/>
                </a:lnTo>
                <a:lnTo>
                  <a:pt x="559" y="249"/>
                </a:lnTo>
                <a:lnTo>
                  <a:pt x="560" y="248"/>
                </a:lnTo>
                <a:lnTo>
                  <a:pt x="562" y="248"/>
                </a:lnTo>
                <a:lnTo>
                  <a:pt x="562" y="246"/>
                </a:lnTo>
                <a:lnTo>
                  <a:pt x="563" y="246"/>
                </a:lnTo>
                <a:lnTo>
                  <a:pt x="564" y="245"/>
                </a:lnTo>
                <a:lnTo>
                  <a:pt x="566" y="245"/>
                </a:lnTo>
                <a:lnTo>
                  <a:pt x="566" y="244"/>
                </a:lnTo>
                <a:lnTo>
                  <a:pt x="567" y="244"/>
                </a:lnTo>
                <a:lnTo>
                  <a:pt x="568" y="244"/>
                </a:lnTo>
                <a:lnTo>
                  <a:pt x="570" y="242"/>
                </a:lnTo>
                <a:lnTo>
                  <a:pt x="571" y="241"/>
                </a:lnTo>
                <a:lnTo>
                  <a:pt x="572" y="241"/>
                </a:lnTo>
                <a:lnTo>
                  <a:pt x="574" y="240"/>
                </a:lnTo>
                <a:lnTo>
                  <a:pt x="575" y="240"/>
                </a:lnTo>
                <a:lnTo>
                  <a:pt x="575" y="238"/>
                </a:lnTo>
                <a:lnTo>
                  <a:pt x="576" y="238"/>
                </a:lnTo>
                <a:lnTo>
                  <a:pt x="578" y="237"/>
                </a:lnTo>
                <a:lnTo>
                  <a:pt x="579" y="237"/>
                </a:lnTo>
                <a:lnTo>
                  <a:pt x="579" y="236"/>
                </a:lnTo>
                <a:lnTo>
                  <a:pt x="580" y="236"/>
                </a:lnTo>
                <a:lnTo>
                  <a:pt x="582" y="234"/>
                </a:lnTo>
                <a:lnTo>
                  <a:pt x="583" y="233"/>
                </a:lnTo>
                <a:lnTo>
                  <a:pt x="584" y="233"/>
                </a:lnTo>
                <a:lnTo>
                  <a:pt x="586" y="232"/>
                </a:lnTo>
                <a:lnTo>
                  <a:pt x="588" y="230"/>
                </a:lnTo>
                <a:lnTo>
                  <a:pt x="590" y="230"/>
                </a:lnTo>
                <a:lnTo>
                  <a:pt x="591" y="229"/>
                </a:lnTo>
                <a:lnTo>
                  <a:pt x="592" y="228"/>
                </a:lnTo>
                <a:lnTo>
                  <a:pt x="594" y="226"/>
                </a:lnTo>
                <a:lnTo>
                  <a:pt x="595" y="226"/>
                </a:lnTo>
                <a:lnTo>
                  <a:pt x="596" y="225"/>
                </a:lnTo>
                <a:lnTo>
                  <a:pt x="598" y="224"/>
                </a:lnTo>
                <a:lnTo>
                  <a:pt x="599" y="224"/>
                </a:lnTo>
                <a:lnTo>
                  <a:pt x="599" y="222"/>
                </a:lnTo>
                <a:lnTo>
                  <a:pt x="600" y="222"/>
                </a:lnTo>
                <a:lnTo>
                  <a:pt x="602" y="221"/>
                </a:lnTo>
                <a:lnTo>
                  <a:pt x="603" y="221"/>
                </a:lnTo>
                <a:lnTo>
                  <a:pt x="603" y="220"/>
                </a:lnTo>
                <a:lnTo>
                  <a:pt x="604" y="220"/>
                </a:lnTo>
                <a:lnTo>
                  <a:pt x="606" y="218"/>
                </a:lnTo>
                <a:lnTo>
                  <a:pt x="607" y="217"/>
                </a:lnTo>
                <a:lnTo>
                  <a:pt x="608" y="217"/>
                </a:lnTo>
                <a:lnTo>
                  <a:pt x="610" y="216"/>
                </a:lnTo>
                <a:lnTo>
                  <a:pt x="611" y="214"/>
                </a:lnTo>
                <a:lnTo>
                  <a:pt x="612" y="213"/>
                </a:lnTo>
                <a:lnTo>
                  <a:pt x="613" y="213"/>
                </a:lnTo>
                <a:lnTo>
                  <a:pt x="615" y="212"/>
                </a:lnTo>
                <a:lnTo>
                  <a:pt x="615" y="210"/>
                </a:lnTo>
                <a:lnTo>
                  <a:pt x="616" y="210"/>
                </a:lnTo>
                <a:lnTo>
                  <a:pt x="617" y="209"/>
                </a:lnTo>
                <a:lnTo>
                  <a:pt x="619" y="209"/>
                </a:lnTo>
                <a:lnTo>
                  <a:pt x="619" y="208"/>
                </a:lnTo>
                <a:lnTo>
                  <a:pt x="620" y="208"/>
                </a:lnTo>
                <a:lnTo>
                  <a:pt x="620" y="206"/>
                </a:lnTo>
                <a:lnTo>
                  <a:pt x="621" y="206"/>
                </a:lnTo>
                <a:lnTo>
                  <a:pt x="623" y="205"/>
                </a:lnTo>
                <a:lnTo>
                  <a:pt x="624" y="205"/>
                </a:lnTo>
                <a:lnTo>
                  <a:pt x="624" y="204"/>
                </a:lnTo>
                <a:lnTo>
                  <a:pt x="625" y="204"/>
                </a:lnTo>
                <a:lnTo>
                  <a:pt x="627" y="202"/>
                </a:lnTo>
                <a:lnTo>
                  <a:pt x="628" y="202"/>
                </a:lnTo>
                <a:lnTo>
                  <a:pt x="628" y="201"/>
                </a:lnTo>
                <a:lnTo>
                  <a:pt x="629" y="201"/>
                </a:lnTo>
                <a:lnTo>
                  <a:pt x="629" y="200"/>
                </a:lnTo>
                <a:lnTo>
                  <a:pt x="631" y="200"/>
                </a:lnTo>
                <a:lnTo>
                  <a:pt x="632" y="198"/>
                </a:lnTo>
                <a:lnTo>
                  <a:pt x="633" y="198"/>
                </a:lnTo>
                <a:lnTo>
                  <a:pt x="633" y="197"/>
                </a:lnTo>
                <a:lnTo>
                  <a:pt x="635" y="197"/>
                </a:lnTo>
                <a:lnTo>
                  <a:pt x="636" y="196"/>
                </a:lnTo>
                <a:lnTo>
                  <a:pt x="637" y="194"/>
                </a:lnTo>
                <a:lnTo>
                  <a:pt x="639" y="194"/>
                </a:lnTo>
                <a:lnTo>
                  <a:pt x="639" y="193"/>
                </a:lnTo>
                <a:lnTo>
                  <a:pt x="640" y="193"/>
                </a:lnTo>
                <a:lnTo>
                  <a:pt x="641" y="192"/>
                </a:lnTo>
                <a:lnTo>
                  <a:pt x="643" y="190"/>
                </a:lnTo>
                <a:lnTo>
                  <a:pt x="644" y="190"/>
                </a:lnTo>
                <a:lnTo>
                  <a:pt x="645" y="189"/>
                </a:lnTo>
                <a:lnTo>
                  <a:pt x="647" y="189"/>
                </a:lnTo>
                <a:lnTo>
                  <a:pt x="647" y="188"/>
                </a:lnTo>
                <a:lnTo>
                  <a:pt x="648" y="188"/>
                </a:lnTo>
                <a:lnTo>
                  <a:pt x="649" y="186"/>
                </a:lnTo>
                <a:lnTo>
                  <a:pt x="651" y="186"/>
                </a:lnTo>
                <a:lnTo>
                  <a:pt x="651" y="185"/>
                </a:lnTo>
                <a:lnTo>
                  <a:pt x="652" y="185"/>
                </a:lnTo>
                <a:lnTo>
                  <a:pt x="652" y="184"/>
                </a:lnTo>
                <a:lnTo>
                  <a:pt x="653" y="184"/>
                </a:lnTo>
                <a:lnTo>
                  <a:pt x="653" y="183"/>
                </a:lnTo>
                <a:lnTo>
                  <a:pt x="655" y="183"/>
                </a:lnTo>
                <a:lnTo>
                  <a:pt x="656" y="181"/>
                </a:lnTo>
                <a:lnTo>
                  <a:pt x="657" y="180"/>
                </a:lnTo>
                <a:lnTo>
                  <a:pt x="657" y="179"/>
                </a:lnTo>
                <a:lnTo>
                  <a:pt x="659" y="179"/>
                </a:lnTo>
                <a:lnTo>
                  <a:pt x="659" y="177"/>
                </a:lnTo>
                <a:lnTo>
                  <a:pt x="660" y="176"/>
                </a:lnTo>
                <a:lnTo>
                  <a:pt x="661" y="176"/>
                </a:lnTo>
                <a:lnTo>
                  <a:pt x="663" y="175"/>
                </a:lnTo>
                <a:lnTo>
                  <a:pt x="663" y="173"/>
                </a:lnTo>
                <a:lnTo>
                  <a:pt x="664" y="172"/>
                </a:lnTo>
                <a:lnTo>
                  <a:pt x="665" y="171"/>
                </a:lnTo>
                <a:lnTo>
                  <a:pt x="667" y="169"/>
                </a:lnTo>
                <a:lnTo>
                  <a:pt x="668" y="168"/>
                </a:lnTo>
                <a:lnTo>
                  <a:pt x="669" y="167"/>
                </a:lnTo>
                <a:lnTo>
                  <a:pt x="671" y="165"/>
                </a:lnTo>
                <a:lnTo>
                  <a:pt x="672" y="164"/>
                </a:lnTo>
                <a:lnTo>
                  <a:pt x="673" y="163"/>
                </a:lnTo>
                <a:lnTo>
                  <a:pt x="675" y="161"/>
                </a:lnTo>
                <a:lnTo>
                  <a:pt x="675" y="160"/>
                </a:lnTo>
                <a:lnTo>
                  <a:pt x="676" y="160"/>
                </a:lnTo>
                <a:lnTo>
                  <a:pt x="677" y="159"/>
                </a:lnTo>
                <a:lnTo>
                  <a:pt x="677" y="157"/>
                </a:lnTo>
                <a:lnTo>
                  <a:pt x="679" y="157"/>
                </a:lnTo>
                <a:lnTo>
                  <a:pt x="679" y="156"/>
                </a:lnTo>
                <a:lnTo>
                  <a:pt x="680" y="156"/>
                </a:lnTo>
                <a:lnTo>
                  <a:pt x="680" y="155"/>
                </a:lnTo>
                <a:lnTo>
                  <a:pt x="681" y="153"/>
                </a:lnTo>
                <a:lnTo>
                  <a:pt x="683" y="152"/>
                </a:lnTo>
                <a:lnTo>
                  <a:pt x="684" y="151"/>
                </a:lnTo>
                <a:lnTo>
                  <a:pt x="685" y="149"/>
                </a:lnTo>
                <a:lnTo>
                  <a:pt x="685" y="148"/>
                </a:lnTo>
                <a:lnTo>
                  <a:pt x="687" y="148"/>
                </a:lnTo>
                <a:lnTo>
                  <a:pt x="688" y="147"/>
                </a:lnTo>
                <a:lnTo>
                  <a:pt x="689" y="145"/>
                </a:lnTo>
                <a:lnTo>
                  <a:pt x="689" y="144"/>
                </a:lnTo>
                <a:lnTo>
                  <a:pt x="691" y="143"/>
                </a:lnTo>
                <a:lnTo>
                  <a:pt x="692" y="141"/>
                </a:lnTo>
                <a:lnTo>
                  <a:pt x="693" y="140"/>
                </a:lnTo>
                <a:lnTo>
                  <a:pt x="695" y="137"/>
                </a:lnTo>
                <a:lnTo>
                  <a:pt x="696" y="136"/>
                </a:lnTo>
                <a:lnTo>
                  <a:pt x="697" y="135"/>
                </a:lnTo>
                <a:lnTo>
                  <a:pt x="699" y="132"/>
                </a:lnTo>
                <a:lnTo>
                  <a:pt x="700" y="131"/>
                </a:lnTo>
                <a:lnTo>
                  <a:pt x="701" y="129"/>
                </a:lnTo>
                <a:lnTo>
                  <a:pt x="703" y="128"/>
                </a:lnTo>
                <a:lnTo>
                  <a:pt x="704" y="127"/>
                </a:lnTo>
                <a:lnTo>
                  <a:pt x="705" y="125"/>
                </a:lnTo>
                <a:lnTo>
                  <a:pt x="706" y="124"/>
                </a:lnTo>
                <a:lnTo>
                  <a:pt x="708" y="123"/>
                </a:lnTo>
                <a:lnTo>
                  <a:pt x="708" y="121"/>
                </a:lnTo>
                <a:lnTo>
                  <a:pt x="709" y="120"/>
                </a:lnTo>
                <a:lnTo>
                  <a:pt x="710" y="119"/>
                </a:lnTo>
                <a:lnTo>
                  <a:pt x="712" y="117"/>
                </a:lnTo>
                <a:lnTo>
                  <a:pt x="713" y="116"/>
                </a:lnTo>
                <a:lnTo>
                  <a:pt x="713" y="115"/>
                </a:lnTo>
                <a:lnTo>
                  <a:pt x="714" y="115"/>
                </a:lnTo>
                <a:lnTo>
                  <a:pt x="714" y="113"/>
                </a:lnTo>
                <a:lnTo>
                  <a:pt x="716" y="112"/>
                </a:lnTo>
                <a:lnTo>
                  <a:pt x="716" y="111"/>
                </a:lnTo>
                <a:lnTo>
                  <a:pt x="717" y="109"/>
                </a:lnTo>
                <a:lnTo>
                  <a:pt x="718" y="109"/>
                </a:lnTo>
                <a:lnTo>
                  <a:pt x="718" y="108"/>
                </a:lnTo>
                <a:lnTo>
                  <a:pt x="720" y="107"/>
                </a:lnTo>
                <a:lnTo>
                  <a:pt x="721" y="105"/>
                </a:lnTo>
                <a:lnTo>
                  <a:pt x="722" y="104"/>
                </a:lnTo>
                <a:lnTo>
                  <a:pt x="722" y="103"/>
                </a:lnTo>
                <a:lnTo>
                  <a:pt x="724" y="100"/>
                </a:lnTo>
                <a:lnTo>
                  <a:pt x="725" y="99"/>
                </a:lnTo>
                <a:lnTo>
                  <a:pt x="726" y="97"/>
                </a:lnTo>
                <a:lnTo>
                  <a:pt x="728" y="96"/>
                </a:lnTo>
                <a:lnTo>
                  <a:pt x="729" y="93"/>
                </a:lnTo>
                <a:lnTo>
                  <a:pt x="730" y="91"/>
                </a:lnTo>
                <a:lnTo>
                  <a:pt x="732" y="90"/>
                </a:lnTo>
                <a:lnTo>
                  <a:pt x="733" y="87"/>
                </a:lnTo>
                <a:lnTo>
                  <a:pt x="734" y="86"/>
                </a:lnTo>
                <a:lnTo>
                  <a:pt x="736" y="84"/>
                </a:lnTo>
                <a:lnTo>
                  <a:pt x="737" y="82"/>
                </a:lnTo>
                <a:lnTo>
                  <a:pt x="738" y="80"/>
                </a:lnTo>
                <a:lnTo>
                  <a:pt x="740" y="79"/>
                </a:lnTo>
                <a:lnTo>
                  <a:pt x="741" y="78"/>
                </a:lnTo>
                <a:lnTo>
                  <a:pt x="741" y="76"/>
                </a:lnTo>
                <a:lnTo>
                  <a:pt x="742" y="75"/>
                </a:lnTo>
                <a:lnTo>
                  <a:pt x="744" y="74"/>
                </a:lnTo>
                <a:lnTo>
                  <a:pt x="744" y="72"/>
                </a:lnTo>
                <a:lnTo>
                  <a:pt x="745" y="71"/>
                </a:lnTo>
                <a:lnTo>
                  <a:pt x="746" y="70"/>
                </a:lnTo>
                <a:lnTo>
                  <a:pt x="748" y="68"/>
                </a:lnTo>
                <a:lnTo>
                  <a:pt x="748" y="67"/>
                </a:lnTo>
                <a:lnTo>
                  <a:pt x="749" y="66"/>
                </a:lnTo>
                <a:lnTo>
                  <a:pt x="750" y="64"/>
                </a:lnTo>
                <a:lnTo>
                  <a:pt x="750" y="63"/>
                </a:lnTo>
                <a:lnTo>
                  <a:pt x="752" y="62"/>
                </a:lnTo>
                <a:lnTo>
                  <a:pt x="753" y="62"/>
                </a:lnTo>
                <a:lnTo>
                  <a:pt x="753" y="60"/>
                </a:lnTo>
                <a:lnTo>
                  <a:pt x="754" y="59"/>
                </a:lnTo>
                <a:lnTo>
                  <a:pt x="756" y="56"/>
                </a:lnTo>
                <a:lnTo>
                  <a:pt x="757" y="55"/>
                </a:lnTo>
                <a:lnTo>
                  <a:pt x="758" y="54"/>
                </a:lnTo>
                <a:lnTo>
                  <a:pt x="760" y="52"/>
                </a:lnTo>
                <a:lnTo>
                  <a:pt x="760" y="50"/>
                </a:lnTo>
                <a:lnTo>
                  <a:pt x="762" y="48"/>
                </a:lnTo>
                <a:lnTo>
                  <a:pt x="764" y="46"/>
                </a:lnTo>
                <a:lnTo>
                  <a:pt x="765" y="44"/>
                </a:lnTo>
                <a:lnTo>
                  <a:pt x="766" y="42"/>
                </a:lnTo>
                <a:lnTo>
                  <a:pt x="768" y="40"/>
                </a:lnTo>
                <a:lnTo>
                  <a:pt x="769" y="38"/>
                </a:lnTo>
                <a:lnTo>
                  <a:pt x="770" y="36"/>
                </a:lnTo>
                <a:lnTo>
                  <a:pt x="772" y="35"/>
                </a:lnTo>
                <a:lnTo>
                  <a:pt x="773" y="32"/>
                </a:lnTo>
                <a:lnTo>
                  <a:pt x="774" y="31"/>
                </a:lnTo>
                <a:lnTo>
                  <a:pt x="776" y="30"/>
                </a:lnTo>
                <a:lnTo>
                  <a:pt x="776" y="28"/>
                </a:lnTo>
                <a:lnTo>
                  <a:pt x="777" y="27"/>
                </a:lnTo>
                <a:lnTo>
                  <a:pt x="778" y="26"/>
                </a:lnTo>
                <a:lnTo>
                  <a:pt x="778" y="24"/>
                </a:lnTo>
                <a:lnTo>
                  <a:pt x="780" y="23"/>
                </a:lnTo>
                <a:lnTo>
                  <a:pt x="781" y="22"/>
                </a:lnTo>
                <a:lnTo>
                  <a:pt x="781" y="20"/>
                </a:lnTo>
                <a:lnTo>
                  <a:pt x="782" y="19"/>
                </a:lnTo>
                <a:lnTo>
                  <a:pt x="782" y="18"/>
                </a:lnTo>
                <a:lnTo>
                  <a:pt x="784" y="18"/>
                </a:lnTo>
                <a:lnTo>
                  <a:pt x="784" y="16"/>
                </a:lnTo>
                <a:lnTo>
                  <a:pt x="785" y="15"/>
                </a:lnTo>
                <a:lnTo>
                  <a:pt x="785" y="14"/>
                </a:lnTo>
                <a:lnTo>
                  <a:pt x="786" y="12"/>
                </a:lnTo>
                <a:lnTo>
                  <a:pt x="788" y="11"/>
                </a:lnTo>
                <a:lnTo>
                  <a:pt x="789" y="10"/>
                </a:lnTo>
                <a:lnTo>
                  <a:pt x="789" y="8"/>
                </a:lnTo>
                <a:lnTo>
                  <a:pt x="790" y="7"/>
                </a:lnTo>
                <a:lnTo>
                  <a:pt x="790" y="4"/>
                </a:lnTo>
                <a:lnTo>
                  <a:pt x="792" y="3"/>
                </a:lnTo>
                <a:lnTo>
                  <a:pt x="793" y="2"/>
                </a:lnTo>
                <a:lnTo>
                  <a:pt x="794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0" name="Freeform 87">
            <a:extLst>
              <a:ext uri="{FF2B5EF4-FFF2-40B4-BE49-F238E27FC236}">
                <a16:creationId xmlns:a16="http://schemas.microsoft.com/office/drawing/2014/main" id="{B43E6F23-EA6C-F647-A6D8-0EBE61D25E79}"/>
              </a:ext>
            </a:extLst>
          </p:cNvPr>
          <p:cNvSpPr>
            <a:spLocks/>
          </p:cNvSpPr>
          <p:nvPr/>
        </p:nvSpPr>
        <p:spPr bwMode="auto">
          <a:xfrm>
            <a:off x="6677025" y="5681663"/>
            <a:ext cx="76200" cy="252412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0"/>
                </a:moveTo>
                <a:lnTo>
                  <a:pt x="1" y="4"/>
                </a:lnTo>
                <a:lnTo>
                  <a:pt x="4" y="7"/>
                </a:lnTo>
                <a:lnTo>
                  <a:pt x="5" y="9"/>
                </a:lnTo>
                <a:lnTo>
                  <a:pt x="6" y="13"/>
                </a:lnTo>
                <a:lnTo>
                  <a:pt x="8" y="16"/>
                </a:lnTo>
                <a:lnTo>
                  <a:pt x="10" y="17"/>
                </a:lnTo>
                <a:lnTo>
                  <a:pt x="12" y="20"/>
                </a:lnTo>
                <a:lnTo>
                  <a:pt x="12" y="23"/>
                </a:lnTo>
                <a:lnTo>
                  <a:pt x="13" y="24"/>
                </a:lnTo>
                <a:lnTo>
                  <a:pt x="14" y="27"/>
                </a:lnTo>
                <a:lnTo>
                  <a:pt x="16" y="28"/>
                </a:lnTo>
                <a:lnTo>
                  <a:pt x="17" y="29"/>
                </a:lnTo>
                <a:lnTo>
                  <a:pt x="17" y="32"/>
                </a:lnTo>
                <a:lnTo>
                  <a:pt x="18" y="33"/>
                </a:lnTo>
                <a:lnTo>
                  <a:pt x="18" y="35"/>
                </a:lnTo>
                <a:lnTo>
                  <a:pt x="20" y="36"/>
                </a:lnTo>
                <a:lnTo>
                  <a:pt x="21" y="37"/>
                </a:lnTo>
                <a:lnTo>
                  <a:pt x="21" y="38"/>
                </a:lnTo>
                <a:lnTo>
                  <a:pt x="21" y="40"/>
                </a:lnTo>
                <a:lnTo>
                  <a:pt x="22" y="41"/>
                </a:lnTo>
                <a:lnTo>
                  <a:pt x="22" y="42"/>
                </a:lnTo>
                <a:lnTo>
                  <a:pt x="24" y="44"/>
                </a:lnTo>
                <a:lnTo>
                  <a:pt x="24" y="45"/>
                </a:lnTo>
                <a:lnTo>
                  <a:pt x="25" y="46"/>
                </a:lnTo>
                <a:lnTo>
                  <a:pt x="26" y="48"/>
                </a:lnTo>
                <a:lnTo>
                  <a:pt x="26" y="50"/>
                </a:lnTo>
                <a:lnTo>
                  <a:pt x="26" y="52"/>
                </a:lnTo>
                <a:lnTo>
                  <a:pt x="28" y="53"/>
                </a:lnTo>
                <a:lnTo>
                  <a:pt x="28" y="54"/>
                </a:lnTo>
                <a:lnTo>
                  <a:pt x="29" y="56"/>
                </a:lnTo>
                <a:lnTo>
                  <a:pt x="29" y="58"/>
                </a:lnTo>
                <a:lnTo>
                  <a:pt x="30" y="60"/>
                </a:lnTo>
                <a:lnTo>
                  <a:pt x="32" y="61"/>
                </a:lnTo>
                <a:lnTo>
                  <a:pt x="32" y="62"/>
                </a:lnTo>
                <a:lnTo>
                  <a:pt x="33" y="65"/>
                </a:lnTo>
                <a:lnTo>
                  <a:pt x="33" y="66"/>
                </a:lnTo>
                <a:lnTo>
                  <a:pt x="33" y="68"/>
                </a:lnTo>
                <a:lnTo>
                  <a:pt x="34" y="69"/>
                </a:lnTo>
                <a:lnTo>
                  <a:pt x="34" y="70"/>
                </a:lnTo>
                <a:lnTo>
                  <a:pt x="36" y="70"/>
                </a:lnTo>
                <a:lnTo>
                  <a:pt x="36" y="72"/>
                </a:lnTo>
                <a:lnTo>
                  <a:pt x="36" y="73"/>
                </a:lnTo>
                <a:lnTo>
                  <a:pt x="37" y="74"/>
                </a:lnTo>
                <a:lnTo>
                  <a:pt x="37" y="76"/>
                </a:lnTo>
                <a:lnTo>
                  <a:pt x="37" y="77"/>
                </a:lnTo>
                <a:lnTo>
                  <a:pt x="38" y="78"/>
                </a:lnTo>
                <a:lnTo>
                  <a:pt x="38" y="80"/>
                </a:lnTo>
                <a:lnTo>
                  <a:pt x="38" y="81"/>
                </a:lnTo>
                <a:lnTo>
                  <a:pt x="40" y="81"/>
                </a:lnTo>
                <a:lnTo>
                  <a:pt x="40" y="82"/>
                </a:lnTo>
                <a:lnTo>
                  <a:pt x="40" y="84"/>
                </a:lnTo>
                <a:lnTo>
                  <a:pt x="41" y="85"/>
                </a:lnTo>
                <a:lnTo>
                  <a:pt x="41" y="86"/>
                </a:lnTo>
                <a:lnTo>
                  <a:pt x="41" y="88"/>
                </a:lnTo>
                <a:lnTo>
                  <a:pt x="42" y="89"/>
                </a:lnTo>
                <a:lnTo>
                  <a:pt x="42" y="90"/>
                </a:lnTo>
                <a:lnTo>
                  <a:pt x="44" y="93"/>
                </a:lnTo>
                <a:lnTo>
                  <a:pt x="44" y="94"/>
                </a:lnTo>
                <a:lnTo>
                  <a:pt x="45" y="96"/>
                </a:lnTo>
                <a:lnTo>
                  <a:pt x="45" y="98"/>
                </a:lnTo>
                <a:lnTo>
                  <a:pt x="46" y="100"/>
                </a:lnTo>
                <a:lnTo>
                  <a:pt x="46" y="102"/>
                </a:lnTo>
                <a:lnTo>
                  <a:pt x="48" y="104"/>
                </a:lnTo>
                <a:lnTo>
                  <a:pt x="49" y="106"/>
                </a:lnTo>
                <a:lnTo>
                  <a:pt x="49" y="108"/>
                </a:lnTo>
                <a:lnTo>
                  <a:pt x="50" y="110"/>
                </a:lnTo>
                <a:lnTo>
                  <a:pt x="50" y="112"/>
                </a:lnTo>
                <a:lnTo>
                  <a:pt x="52" y="113"/>
                </a:lnTo>
                <a:lnTo>
                  <a:pt x="52" y="114"/>
                </a:lnTo>
                <a:lnTo>
                  <a:pt x="53" y="117"/>
                </a:lnTo>
                <a:lnTo>
                  <a:pt x="53" y="118"/>
                </a:lnTo>
                <a:lnTo>
                  <a:pt x="53" y="120"/>
                </a:lnTo>
                <a:lnTo>
                  <a:pt x="54" y="120"/>
                </a:lnTo>
                <a:lnTo>
                  <a:pt x="54" y="121"/>
                </a:lnTo>
                <a:lnTo>
                  <a:pt x="54" y="122"/>
                </a:lnTo>
                <a:lnTo>
                  <a:pt x="56" y="124"/>
                </a:lnTo>
                <a:lnTo>
                  <a:pt x="56" y="125"/>
                </a:lnTo>
                <a:lnTo>
                  <a:pt x="56" y="126"/>
                </a:lnTo>
                <a:lnTo>
                  <a:pt x="57" y="128"/>
                </a:lnTo>
                <a:lnTo>
                  <a:pt x="57" y="129"/>
                </a:lnTo>
                <a:lnTo>
                  <a:pt x="57" y="130"/>
                </a:lnTo>
                <a:lnTo>
                  <a:pt x="58" y="131"/>
                </a:lnTo>
                <a:lnTo>
                  <a:pt x="58" y="133"/>
                </a:lnTo>
                <a:lnTo>
                  <a:pt x="58" y="134"/>
                </a:lnTo>
                <a:lnTo>
                  <a:pt x="60" y="135"/>
                </a:lnTo>
                <a:lnTo>
                  <a:pt x="60" y="137"/>
                </a:lnTo>
                <a:lnTo>
                  <a:pt x="60" y="138"/>
                </a:lnTo>
                <a:lnTo>
                  <a:pt x="61" y="141"/>
                </a:lnTo>
                <a:lnTo>
                  <a:pt x="61" y="142"/>
                </a:lnTo>
                <a:lnTo>
                  <a:pt x="62" y="143"/>
                </a:lnTo>
                <a:lnTo>
                  <a:pt x="62" y="146"/>
                </a:lnTo>
                <a:lnTo>
                  <a:pt x="63" y="147"/>
                </a:lnTo>
                <a:lnTo>
                  <a:pt x="63" y="150"/>
                </a:lnTo>
                <a:lnTo>
                  <a:pt x="65" y="153"/>
                </a:lnTo>
                <a:lnTo>
                  <a:pt x="65" y="154"/>
                </a:lnTo>
                <a:lnTo>
                  <a:pt x="66" y="157"/>
                </a:lnTo>
                <a:lnTo>
                  <a:pt x="66" y="158"/>
                </a:lnTo>
                <a:lnTo>
                  <a:pt x="66" y="159"/>
                </a:lnTo>
                <a:lnTo>
                  <a:pt x="67" y="162"/>
                </a:lnTo>
                <a:lnTo>
                  <a:pt x="67" y="163"/>
                </a:lnTo>
                <a:lnTo>
                  <a:pt x="67" y="165"/>
                </a:lnTo>
                <a:lnTo>
                  <a:pt x="69" y="166"/>
                </a:lnTo>
                <a:lnTo>
                  <a:pt x="69" y="167"/>
                </a:lnTo>
                <a:lnTo>
                  <a:pt x="69" y="169"/>
                </a:lnTo>
                <a:lnTo>
                  <a:pt x="70" y="170"/>
                </a:lnTo>
                <a:lnTo>
                  <a:pt x="70" y="171"/>
                </a:lnTo>
                <a:lnTo>
                  <a:pt x="70" y="173"/>
                </a:lnTo>
                <a:lnTo>
                  <a:pt x="71" y="174"/>
                </a:lnTo>
                <a:lnTo>
                  <a:pt x="71" y="175"/>
                </a:lnTo>
                <a:lnTo>
                  <a:pt x="71" y="177"/>
                </a:lnTo>
                <a:lnTo>
                  <a:pt x="71" y="178"/>
                </a:lnTo>
                <a:lnTo>
                  <a:pt x="73" y="179"/>
                </a:lnTo>
                <a:lnTo>
                  <a:pt x="73" y="181"/>
                </a:lnTo>
                <a:lnTo>
                  <a:pt x="73" y="182"/>
                </a:lnTo>
                <a:lnTo>
                  <a:pt x="74" y="183"/>
                </a:lnTo>
                <a:lnTo>
                  <a:pt x="74" y="185"/>
                </a:lnTo>
                <a:lnTo>
                  <a:pt x="74" y="186"/>
                </a:lnTo>
                <a:lnTo>
                  <a:pt x="75" y="187"/>
                </a:lnTo>
                <a:lnTo>
                  <a:pt x="75" y="189"/>
                </a:lnTo>
                <a:lnTo>
                  <a:pt x="75" y="190"/>
                </a:lnTo>
                <a:lnTo>
                  <a:pt x="77" y="193"/>
                </a:lnTo>
                <a:lnTo>
                  <a:pt x="77" y="194"/>
                </a:lnTo>
                <a:lnTo>
                  <a:pt x="78" y="197"/>
                </a:lnTo>
                <a:lnTo>
                  <a:pt x="78" y="198"/>
                </a:lnTo>
                <a:lnTo>
                  <a:pt x="79" y="201"/>
                </a:lnTo>
                <a:lnTo>
                  <a:pt x="79" y="202"/>
                </a:lnTo>
                <a:lnTo>
                  <a:pt x="81" y="205"/>
                </a:lnTo>
                <a:lnTo>
                  <a:pt x="81" y="206"/>
                </a:lnTo>
                <a:lnTo>
                  <a:pt x="82" y="209"/>
                </a:lnTo>
                <a:lnTo>
                  <a:pt x="82" y="210"/>
                </a:lnTo>
                <a:lnTo>
                  <a:pt x="82" y="211"/>
                </a:lnTo>
                <a:lnTo>
                  <a:pt x="83" y="213"/>
                </a:lnTo>
                <a:lnTo>
                  <a:pt x="83" y="214"/>
                </a:lnTo>
                <a:lnTo>
                  <a:pt x="83" y="215"/>
                </a:lnTo>
                <a:lnTo>
                  <a:pt x="83" y="217"/>
                </a:lnTo>
                <a:lnTo>
                  <a:pt x="85" y="218"/>
                </a:lnTo>
                <a:lnTo>
                  <a:pt x="85" y="219"/>
                </a:lnTo>
                <a:lnTo>
                  <a:pt x="85" y="221"/>
                </a:lnTo>
                <a:lnTo>
                  <a:pt x="85" y="222"/>
                </a:lnTo>
                <a:lnTo>
                  <a:pt x="86" y="223"/>
                </a:lnTo>
                <a:lnTo>
                  <a:pt x="86" y="224"/>
                </a:lnTo>
                <a:lnTo>
                  <a:pt x="86" y="226"/>
                </a:lnTo>
                <a:lnTo>
                  <a:pt x="86" y="227"/>
                </a:lnTo>
                <a:lnTo>
                  <a:pt x="86" y="228"/>
                </a:lnTo>
                <a:lnTo>
                  <a:pt x="86" y="230"/>
                </a:lnTo>
                <a:lnTo>
                  <a:pt x="86" y="231"/>
                </a:lnTo>
                <a:lnTo>
                  <a:pt x="86" y="232"/>
                </a:lnTo>
                <a:lnTo>
                  <a:pt x="87" y="234"/>
                </a:lnTo>
                <a:lnTo>
                  <a:pt x="87" y="235"/>
                </a:lnTo>
                <a:lnTo>
                  <a:pt x="87" y="236"/>
                </a:lnTo>
                <a:lnTo>
                  <a:pt x="87" y="238"/>
                </a:lnTo>
                <a:lnTo>
                  <a:pt x="87" y="239"/>
                </a:lnTo>
                <a:lnTo>
                  <a:pt x="87" y="242"/>
                </a:lnTo>
                <a:lnTo>
                  <a:pt x="87" y="243"/>
                </a:lnTo>
                <a:lnTo>
                  <a:pt x="87" y="244"/>
                </a:lnTo>
                <a:lnTo>
                  <a:pt x="87" y="247"/>
                </a:lnTo>
                <a:lnTo>
                  <a:pt x="89" y="248"/>
                </a:lnTo>
                <a:lnTo>
                  <a:pt x="89" y="250"/>
                </a:lnTo>
                <a:lnTo>
                  <a:pt x="89" y="251"/>
                </a:lnTo>
                <a:lnTo>
                  <a:pt x="89" y="252"/>
                </a:lnTo>
                <a:lnTo>
                  <a:pt x="89" y="254"/>
                </a:lnTo>
                <a:lnTo>
                  <a:pt x="89" y="255"/>
                </a:lnTo>
                <a:lnTo>
                  <a:pt x="89" y="256"/>
                </a:lnTo>
                <a:lnTo>
                  <a:pt x="89" y="258"/>
                </a:lnTo>
                <a:lnTo>
                  <a:pt x="89" y="259"/>
                </a:lnTo>
                <a:lnTo>
                  <a:pt x="89" y="260"/>
                </a:lnTo>
                <a:lnTo>
                  <a:pt x="89" y="262"/>
                </a:lnTo>
                <a:lnTo>
                  <a:pt x="90" y="263"/>
                </a:lnTo>
                <a:lnTo>
                  <a:pt x="90" y="264"/>
                </a:lnTo>
                <a:lnTo>
                  <a:pt x="90" y="266"/>
                </a:lnTo>
                <a:lnTo>
                  <a:pt x="90" y="267"/>
                </a:lnTo>
                <a:lnTo>
                  <a:pt x="90" y="268"/>
                </a:lnTo>
                <a:lnTo>
                  <a:pt x="90" y="270"/>
                </a:lnTo>
                <a:lnTo>
                  <a:pt x="90" y="271"/>
                </a:lnTo>
                <a:lnTo>
                  <a:pt x="91" y="271"/>
                </a:lnTo>
                <a:lnTo>
                  <a:pt x="91" y="272"/>
                </a:lnTo>
                <a:lnTo>
                  <a:pt x="91" y="274"/>
                </a:lnTo>
                <a:lnTo>
                  <a:pt x="91" y="275"/>
                </a:lnTo>
                <a:lnTo>
                  <a:pt x="91" y="276"/>
                </a:lnTo>
                <a:lnTo>
                  <a:pt x="91" y="278"/>
                </a:lnTo>
                <a:lnTo>
                  <a:pt x="93" y="279"/>
                </a:lnTo>
                <a:lnTo>
                  <a:pt x="93" y="280"/>
                </a:lnTo>
                <a:lnTo>
                  <a:pt x="93" y="282"/>
                </a:lnTo>
                <a:lnTo>
                  <a:pt x="93" y="283"/>
                </a:lnTo>
                <a:lnTo>
                  <a:pt x="93" y="284"/>
                </a:lnTo>
                <a:lnTo>
                  <a:pt x="94" y="284"/>
                </a:lnTo>
                <a:lnTo>
                  <a:pt x="94" y="286"/>
                </a:lnTo>
                <a:lnTo>
                  <a:pt x="94" y="287"/>
                </a:lnTo>
                <a:lnTo>
                  <a:pt x="94" y="288"/>
                </a:lnTo>
                <a:lnTo>
                  <a:pt x="94" y="290"/>
                </a:lnTo>
                <a:lnTo>
                  <a:pt x="94" y="291"/>
                </a:lnTo>
                <a:lnTo>
                  <a:pt x="94" y="292"/>
                </a:lnTo>
                <a:lnTo>
                  <a:pt x="94" y="294"/>
                </a:lnTo>
                <a:lnTo>
                  <a:pt x="94" y="295"/>
                </a:lnTo>
                <a:lnTo>
                  <a:pt x="94" y="296"/>
                </a:lnTo>
                <a:lnTo>
                  <a:pt x="94" y="298"/>
                </a:lnTo>
                <a:lnTo>
                  <a:pt x="94" y="299"/>
                </a:lnTo>
                <a:lnTo>
                  <a:pt x="94" y="300"/>
                </a:lnTo>
                <a:lnTo>
                  <a:pt x="94" y="302"/>
                </a:lnTo>
                <a:lnTo>
                  <a:pt x="94" y="304"/>
                </a:lnTo>
                <a:lnTo>
                  <a:pt x="93" y="306"/>
                </a:lnTo>
                <a:lnTo>
                  <a:pt x="93" y="308"/>
                </a:lnTo>
                <a:lnTo>
                  <a:pt x="93" y="310"/>
                </a:lnTo>
                <a:lnTo>
                  <a:pt x="93" y="312"/>
                </a:lnTo>
                <a:lnTo>
                  <a:pt x="93" y="315"/>
                </a:lnTo>
                <a:lnTo>
                  <a:pt x="93" y="317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1" name="Freeform 88">
            <a:extLst>
              <a:ext uri="{FF2B5EF4-FFF2-40B4-BE49-F238E27FC236}">
                <a16:creationId xmlns:a16="http://schemas.microsoft.com/office/drawing/2014/main" id="{B8D2C548-528D-3346-93E4-A49CA23C0382}"/>
              </a:ext>
            </a:extLst>
          </p:cNvPr>
          <p:cNvSpPr>
            <a:spLocks/>
          </p:cNvSpPr>
          <p:nvPr/>
        </p:nvSpPr>
        <p:spPr bwMode="auto">
          <a:xfrm>
            <a:off x="6677025" y="5930901"/>
            <a:ext cx="76200" cy="252413"/>
          </a:xfrm>
          <a:custGeom>
            <a:avLst/>
            <a:gdLst>
              <a:gd name="T0" fmla="*/ 2147483646 w 94"/>
              <a:gd name="T1" fmla="*/ 2147483646 h 317"/>
              <a:gd name="T2" fmla="*/ 2147483646 w 94"/>
              <a:gd name="T3" fmla="*/ 2147483646 h 317"/>
              <a:gd name="T4" fmla="*/ 2147483646 w 94"/>
              <a:gd name="T5" fmla="*/ 2147483646 h 317"/>
              <a:gd name="T6" fmla="*/ 2147483646 w 94"/>
              <a:gd name="T7" fmla="*/ 2147483646 h 317"/>
              <a:gd name="T8" fmla="*/ 2147483646 w 94"/>
              <a:gd name="T9" fmla="*/ 2147483646 h 317"/>
              <a:gd name="T10" fmla="*/ 2147483646 w 94"/>
              <a:gd name="T11" fmla="*/ 2147483646 h 317"/>
              <a:gd name="T12" fmla="*/ 2147483646 w 94"/>
              <a:gd name="T13" fmla="*/ 2147483646 h 317"/>
              <a:gd name="T14" fmla="*/ 2147483646 w 94"/>
              <a:gd name="T15" fmla="*/ 2147483646 h 317"/>
              <a:gd name="T16" fmla="*/ 2147483646 w 94"/>
              <a:gd name="T17" fmla="*/ 2147483646 h 317"/>
              <a:gd name="T18" fmla="*/ 2147483646 w 94"/>
              <a:gd name="T19" fmla="*/ 2147483646 h 317"/>
              <a:gd name="T20" fmla="*/ 2147483646 w 94"/>
              <a:gd name="T21" fmla="*/ 2147483646 h 317"/>
              <a:gd name="T22" fmla="*/ 2147483646 w 94"/>
              <a:gd name="T23" fmla="*/ 2147483646 h 317"/>
              <a:gd name="T24" fmla="*/ 2147483646 w 94"/>
              <a:gd name="T25" fmla="*/ 2147483646 h 317"/>
              <a:gd name="T26" fmla="*/ 2147483646 w 94"/>
              <a:gd name="T27" fmla="*/ 2147483646 h 317"/>
              <a:gd name="T28" fmla="*/ 2147483646 w 94"/>
              <a:gd name="T29" fmla="*/ 2147483646 h 317"/>
              <a:gd name="T30" fmla="*/ 2147483646 w 94"/>
              <a:gd name="T31" fmla="*/ 2147483646 h 317"/>
              <a:gd name="T32" fmla="*/ 2147483646 w 94"/>
              <a:gd name="T33" fmla="*/ 2147483646 h 317"/>
              <a:gd name="T34" fmla="*/ 2147483646 w 94"/>
              <a:gd name="T35" fmla="*/ 2147483646 h 317"/>
              <a:gd name="T36" fmla="*/ 2147483646 w 94"/>
              <a:gd name="T37" fmla="*/ 2147483646 h 317"/>
              <a:gd name="T38" fmla="*/ 2147483646 w 94"/>
              <a:gd name="T39" fmla="*/ 2147483646 h 317"/>
              <a:gd name="T40" fmla="*/ 2147483646 w 94"/>
              <a:gd name="T41" fmla="*/ 2147483646 h 317"/>
              <a:gd name="T42" fmla="*/ 2147483646 w 94"/>
              <a:gd name="T43" fmla="*/ 2147483646 h 317"/>
              <a:gd name="T44" fmla="*/ 2147483646 w 94"/>
              <a:gd name="T45" fmla="*/ 2147483646 h 317"/>
              <a:gd name="T46" fmla="*/ 2147483646 w 94"/>
              <a:gd name="T47" fmla="*/ 2147483646 h 317"/>
              <a:gd name="T48" fmla="*/ 2147483646 w 94"/>
              <a:gd name="T49" fmla="*/ 2147483646 h 317"/>
              <a:gd name="T50" fmla="*/ 2147483646 w 94"/>
              <a:gd name="T51" fmla="*/ 2147483646 h 317"/>
              <a:gd name="T52" fmla="*/ 2147483646 w 94"/>
              <a:gd name="T53" fmla="*/ 2147483646 h 317"/>
              <a:gd name="T54" fmla="*/ 2147483646 w 94"/>
              <a:gd name="T55" fmla="*/ 2147483646 h 317"/>
              <a:gd name="T56" fmla="*/ 2147483646 w 94"/>
              <a:gd name="T57" fmla="*/ 2147483646 h 317"/>
              <a:gd name="T58" fmla="*/ 2147483646 w 94"/>
              <a:gd name="T59" fmla="*/ 2147483646 h 317"/>
              <a:gd name="T60" fmla="*/ 2147483646 w 94"/>
              <a:gd name="T61" fmla="*/ 2147483646 h 317"/>
              <a:gd name="T62" fmla="*/ 2147483646 w 94"/>
              <a:gd name="T63" fmla="*/ 2147483646 h 317"/>
              <a:gd name="T64" fmla="*/ 2147483646 w 94"/>
              <a:gd name="T65" fmla="*/ 2147483646 h 317"/>
              <a:gd name="T66" fmla="*/ 2147483646 w 94"/>
              <a:gd name="T67" fmla="*/ 2147483646 h 317"/>
              <a:gd name="T68" fmla="*/ 2147483646 w 94"/>
              <a:gd name="T69" fmla="*/ 2147483646 h 317"/>
              <a:gd name="T70" fmla="*/ 2147483646 w 94"/>
              <a:gd name="T71" fmla="*/ 2147483646 h 317"/>
              <a:gd name="T72" fmla="*/ 2147483646 w 94"/>
              <a:gd name="T73" fmla="*/ 2147483646 h 317"/>
              <a:gd name="T74" fmla="*/ 2147483646 w 94"/>
              <a:gd name="T75" fmla="*/ 2147483646 h 317"/>
              <a:gd name="T76" fmla="*/ 2147483646 w 94"/>
              <a:gd name="T77" fmla="*/ 2147483646 h 317"/>
              <a:gd name="T78" fmla="*/ 2147483646 w 94"/>
              <a:gd name="T79" fmla="*/ 2147483646 h 317"/>
              <a:gd name="T80" fmla="*/ 2147483646 w 94"/>
              <a:gd name="T81" fmla="*/ 2147483646 h 317"/>
              <a:gd name="T82" fmla="*/ 2147483646 w 94"/>
              <a:gd name="T83" fmla="*/ 2147483646 h 317"/>
              <a:gd name="T84" fmla="*/ 2147483646 w 94"/>
              <a:gd name="T85" fmla="*/ 2147483646 h 317"/>
              <a:gd name="T86" fmla="*/ 2147483646 w 94"/>
              <a:gd name="T87" fmla="*/ 2147483646 h 317"/>
              <a:gd name="T88" fmla="*/ 2147483646 w 94"/>
              <a:gd name="T89" fmla="*/ 2147483646 h 317"/>
              <a:gd name="T90" fmla="*/ 2147483646 w 94"/>
              <a:gd name="T91" fmla="*/ 2147483646 h 317"/>
              <a:gd name="T92" fmla="*/ 2147483646 w 94"/>
              <a:gd name="T93" fmla="*/ 2147483646 h 317"/>
              <a:gd name="T94" fmla="*/ 2147483646 w 94"/>
              <a:gd name="T95" fmla="*/ 2147483646 h 317"/>
              <a:gd name="T96" fmla="*/ 2147483646 w 94"/>
              <a:gd name="T97" fmla="*/ 2147483646 h 317"/>
              <a:gd name="T98" fmla="*/ 2147483646 w 94"/>
              <a:gd name="T99" fmla="*/ 2147483646 h 317"/>
              <a:gd name="T100" fmla="*/ 2147483646 w 94"/>
              <a:gd name="T101" fmla="*/ 2147483646 h 317"/>
              <a:gd name="T102" fmla="*/ 2147483646 w 94"/>
              <a:gd name="T103" fmla="*/ 2147483646 h 317"/>
              <a:gd name="T104" fmla="*/ 2147483646 w 94"/>
              <a:gd name="T105" fmla="*/ 2147483646 h 317"/>
              <a:gd name="T106" fmla="*/ 2147483646 w 94"/>
              <a:gd name="T107" fmla="*/ 2147483646 h 317"/>
              <a:gd name="T108" fmla="*/ 2147483646 w 94"/>
              <a:gd name="T109" fmla="*/ 2147483646 h 317"/>
              <a:gd name="T110" fmla="*/ 2147483646 w 94"/>
              <a:gd name="T111" fmla="*/ 2147483646 h 317"/>
              <a:gd name="T112" fmla="*/ 2147483646 w 94"/>
              <a:gd name="T113" fmla="*/ 2147483646 h 317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94"/>
              <a:gd name="T172" fmla="*/ 0 h 317"/>
              <a:gd name="T173" fmla="*/ 94 w 94"/>
              <a:gd name="T174" fmla="*/ 317 h 317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94" h="317">
                <a:moveTo>
                  <a:pt x="0" y="317"/>
                </a:moveTo>
                <a:lnTo>
                  <a:pt x="1" y="315"/>
                </a:lnTo>
                <a:lnTo>
                  <a:pt x="4" y="311"/>
                </a:lnTo>
                <a:lnTo>
                  <a:pt x="5" y="308"/>
                </a:lnTo>
                <a:lnTo>
                  <a:pt x="6" y="305"/>
                </a:lnTo>
                <a:lnTo>
                  <a:pt x="8" y="303"/>
                </a:lnTo>
                <a:lnTo>
                  <a:pt x="10" y="300"/>
                </a:lnTo>
                <a:lnTo>
                  <a:pt x="12" y="297"/>
                </a:lnTo>
                <a:lnTo>
                  <a:pt x="12" y="295"/>
                </a:lnTo>
                <a:lnTo>
                  <a:pt x="13" y="293"/>
                </a:lnTo>
                <a:lnTo>
                  <a:pt x="14" y="291"/>
                </a:lnTo>
                <a:lnTo>
                  <a:pt x="16" y="289"/>
                </a:lnTo>
                <a:lnTo>
                  <a:pt x="17" y="288"/>
                </a:lnTo>
                <a:lnTo>
                  <a:pt x="17" y="285"/>
                </a:lnTo>
                <a:lnTo>
                  <a:pt x="18" y="284"/>
                </a:lnTo>
                <a:lnTo>
                  <a:pt x="18" y="283"/>
                </a:lnTo>
                <a:lnTo>
                  <a:pt x="20" y="281"/>
                </a:lnTo>
                <a:lnTo>
                  <a:pt x="21" y="280"/>
                </a:lnTo>
                <a:lnTo>
                  <a:pt x="21" y="279"/>
                </a:lnTo>
                <a:lnTo>
                  <a:pt x="21" y="278"/>
                </a:lnTo>
                <a:lnTo>
                  <a:pt x="22" y="276"/>
                </a:lnTo>
                <a:lnTo>
                  <a:pt x="22" y="275"/>
                </a:lnTo>
                <a:lnTo>
                  <a:pt x="24" y="274"/>
                </a:lnTo>
                <a:lnTo>
                  <a:pt x="25" y="272"/>
                </a:lnTo>
                <a:lnTo>
                  <a:pt x="25" y="271"/>
                </a:lnTo>
                <a:lnTo>
                  <a:pt x="26" y="270"/>
                </a:lnTo>
                <a:lnTo>
                  <a:pt x="26" y="268"/>
                </a:lnTo>
                <a:lnTo>
                  <a:pt x="26" y="266"/>
                </a:lnTo>
                <a:lnTo>
                  <a:pt x="28" y="264"/>
                </a:lnTo>
                <a:lnTo>
                  <a:pt x="28" y="263"/>
                </a:lnTo>
                <a:lnTo>
                  <a:pt x="29" y="262"/>
                </a:lnTo>
                <a:lnTo>
                  <a:pt x="29" y="259"/>
                </a:lnTo>
                <a:lnTo>
                  <a:pt x="30" y="258"/>
                </a:lnTo>
                <a:lnTo>
                  <a:pt x="32" y="256"/>
                </a:lnTo>
                <a:lnTo>
                  <a:pt x="32" y="255"/>
                </a:lnTo>
                <a:lnTo>
                  <a:pt x="33" y="252"/>
                </a:lnTo>
                <a:lnTo>
                  <a:pt x="33" y="251"/>
                </a:lnTo>
                <a:lnTo>
                  <a:pt x="33" y="250"/>
                </a:lnTo>
                <a:lnTo>
                  <a:pt x="34" y="248"/>
                </a:lnTo>
                <a:lnTo>
                  <a:pt x="34" y="247"/>
                </a:lnTo>
                <a:lnTo>
                  <a:pt x="36" y="247"/>
                </a:lnTo>
                <a:lnTo>
                  <a:pt x="36" y="246"/>
                </a:lnTo>
                <a:lnTo>
                  <a:pt x="36" y="244"/>
                </a:lnTo>
                <a:lnTo>
                  <a:pt x="37" y="243"/>
                </a:lnTo>
                <a:lnTo>
                  <a:pt x="37" y="242"/>
                </a:lnTo>
                <a:lnTo>
                  <a:pt x="37" y="240"/>
                </a:lnTo>
                <a:lnTo>
                  <a:pt x="38" y="239"/>
                </a:lnTo>
                <a:lnTo>
                  <a:pt x="38" y="238"/>
                </a:lnTo>
                <a:lnTo>
                  <a:pt x="38" y="236"/>
                </a:lnTo>
                <a:lnTo>
                  <a:pt x="40" y="236"/>
                </a:lnTo>
                <a:lnTo>
                  <a:pt x="40" y="235"/>
                </a:lnTo>
                <a:lnTo>
                  <a:pt x="40" y="234"/>
                </a:lnTo>
                <a:lnTo>
                  <a:pt x="41" y="232"/>
                </a:lnTo>
                <a:lnTo>
                  <a:pt x="41" y="231"/>
                </a:lnTo>
                <a:lnTo>
                  <a:pt x="41" y="230"/>
                </a:lnTo>
                <a:lnTo>
                  <a:pt x="42" y="228"/>
                </a:lnTo>
                <a:lnTo>
                  <a:pt x="42" y="227"/>
                </a:lnTo>
                <a:lnTo>
                  <a:pt x="44" y="226"/>
                </a:lnTo>
                <a:lnTo>
                  <a:pt x="44" y="223"/>
                </a:lnTo>
                <a:lnTo>
                  <a:pt x="45" y="222"/>
                </a:lnTo>
                <a:lnTo>
                  <a:pt x="45" y="219"/>
                </a:lnTo>
                <a:lnTo>
                  <a:pt x="46" y="218"/>
                </a:lnTo>
                <a:lnTo>
                  <a:pt x="46" y="215"/>
                </a:lnTo>
                <a:lnTo>
                  <a:pt x="48" y="214"/>
                </a:lnTo>
                <a:lnTo>
                  <a:pt x="49" y="211"/>
                </a:lnTo>
                <a:lnTo>
                  <a:pt x="49" y="210"/>
                </a:lnTo>
                <a:lnTo>
                  <a:pt x="50" y="207"/>
                </a:lnTo>
                <a:lnTo>
                  <a:pt x="50" y="206"/>
                </a:lnTo>
                <a:lnTo>
                  <a:pt x="52" y="204"/>
                </a:lnTo>
                <a:lnTo>
                  <a:pt x="52" y="203"/>
                </a:lnTo>
                <a:lnTo>
                  <a:pt x="53" y="202"/>
                </a:lnTo>
                <a:lnTo>
                  <a:pt x="53" y="200"/>
                </a:lnTo>
                <a:lnTo>
                  <a:pt x="53" y="199"/>
                </a:lnTo>
                <a:lnTo>
                  <a:pt x="54" y="198"/>
                </a:lnTo>
                <a:lnTo>
                  <a:pt x="54" y="196"/>
                </a:lnTo>
                <a:lnTo>
                  <a:pt x="54" y="195"/>
                </a:lnTo>
                <a:lnTo>
                  <a:pt x="56" y="194"/>
                </a:lnTo>
                <a:lnTo>
                  <a:pt x="56" y="192"/>
                </a:lnTo>
                <a:lnTo>
                  <a:pt x="56" y="191"/>
                </a:lnTo>
                <a:lnTo>
                  <a:pt x="57" y="190"/>
                </a:lnTo>
                <a:lnTo>
                  <a:pt x="57" y="188"/>
                </a:lnTo>
                <a:lnTo>
                  <a:pt x="57" y="187"/>
                </a:lnTo>
                <a:lnTo>
                  <a:pt x="58" y="186"/>
                </a:lnTo>
                <a:lnTo>
                  <a:pt x="58" y="185"/>
                </a:lnTo>
                <a:lnTo>
                  <a:pt x="58" y="183"/>
                </a:lnTo>
                <a:lnTo>
                  <a:pt x="60" y="182"/>
                </a:lnTo>
                <a:lnTo>
                  <a:pt x="60" y="181"/>
                </a:lnTo>
                <a:lnTo>
                  <a:pt x="60" y="179"/>
                </a:lnTo>
                <a:lnTo>
                  <a:pt x="61" y="177"/>
                </a:lnTo>
                <a:lnTo>
                  <a:pt x="61" y="175"/>
                </a:lnTo>
                <a:lnTo>
                  <a:pt x="62" y="174"/>
                </a:lnTo>
                <a:lnTo>
                  <a:pt x="62" y="171"/>
                </a:lnTo>
                <a:lnTo>
                  <a:pt x="63" y="170"/>
                </a:lnTo>
                <a:lnTo>
                  <a:pt x="63" y="167"/>
                </a:lnTo>
                <a:lnTo>
                  <a:pt x="65" y="165"/>
                </a:lnTo>
                <a:lnTo>
                  <a:pt x="65" y="163"/>
                </a:lnTo>
                <a:lnTo>
                  <a:pt x="66" y="161"/>
                </a:lnTo>
                <a:lnTo>
                  <a:pt x="66" y="159"/>
                </a:lnTo>
                <a:lnTo>
                  <a:pt x="66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3"/>
                </a:lnTo>
                <a:lnTo>
                  <a:pt x="69" y="151"/>
                </a:lnTo>
                <a:lnTo>
                  <a:pt x="69" y="150"/>
                </a:lnTo>
                <a:lnTo>
                  <a:pt x="69" y="149"/>
                </a:lnTo>
                <a:lnTo>
                  <a:pt x="70" y="147"/>
                </a:lnTo>
                <a:lnTo>
                  <a:pt x="70" y="146"/>
                </a:lnTo>
                <a:lnTo>
                  <a:pt x="70" y="145"/>
                </a:lnTo>
                <a:lnTo>
                  <a:pt x="71" y="143"/>
                </a:lnTo>
                <a:lnTo>
                  <a:pt x="71" y="142"/>
                </a:lnTo>
                <a:lnTo>
                  <a:pt x="71" y="141"/>
                </a:lnTo>
                <a:lnTo>
                  <a:pt x="71" y="139"/>
                </a:lnTo>
                <a:lnTo>
                  <a:pt x="73" y="138"/>
                </a:lnTo>
                <a:lnTo>
                  <a:pt x="73" y="137"/>
                </a:lnTo>
                <a:lnTo>
                  <a:pt x="74" y="135"/>
                </a:lnTo>
                <a:lnTo>
                  <a:pt x="74" y="134"/>
                </a:lnTo>
                <a:lnTo>
                  <a:pt x="74" y="131"/>
                </a:lnTo>
                <a:lnTo>
                  <a:pt x="75" y="130"/>
                </a:lnTo>
                <a:lnTo>
                  <a:pt x="75" y="129"/>
                </a:lnTo>
                <a:lnTo>
                  <a:pt x="75" y="127"/>
                </a:lnTo>
                <a:lnTo>
                  <a:pt x="77" y="125"/>
                </a:lnTo>
                <a:lnTo>
                  <a:pt x="77" y="123"/>
                </a:lnTo>
                <a:lnTo>
                  <a:pt x="78" y="121"/>
                </a:lnTo>
                <a:lnTo>
                  <a:pt x="78" y="119"/>
                </a:lnTo>
                <a:lnTo>
                  <a:pt x="79" y="117"/>
                </a:lnTo>
                <a:lnTo>
                  <a:pt x="79" y="115"/>
                </a:lnTo>
                <a:lnTo>
                  <a:pt x="81" y="113"/>
                </a:lnTo>
                <a:lnTo>
                  <a:pt x="81" y="111"/>
                </a:lnTo>
                <a:lnTo>
                  <a:pt x="82" y="110"/>
                </a:lnTo>
                <a:lnTo>
                  <a:pt x="82" y="107"/>
                </a:lnTo>
                <a:lnTo>
                  <a:pt x="82" y="106"/>
                </a:lnTo>
                <a:lnTo>
                  <a:pt x="83" y="105"/>
                </a:lnTo>
                <a:lnTo>
                  <a:pt x="83" y="103"/>
                </a:lnTo>
                <a:lnTo>
                  <a:pt x="83" y="102"/>
                </a:lnTo>
                <a:lnTo>
                  <a:pt x="83" y="101"/>
                </a:lnTo>
                <a:lnTo>
                  <a:pt x="85" y="99"/>
                </a:lnTo>
                <a:lnTo>
                  <a:pt x="85" y="98"/>
                </a:lnTo>
                <a:lnTo>
                  <a:pt x="85" y="97"/>
                </a:lnTo>
                <a:lnTo>
                  <a:pt x="85" y="95"/>
                </a:lnTo>
                <a:lnTo>
                  <a:pt x="86" y="94"/>
                </a:lnTo>
                <a:lnTo>
                  <a:pt x="86" y="93"/>
                </a:lnTo>
                <a:lnTo>
                  <a:pt x="86" y="92"/>
                </a:lnTo>
                <a:lnTo>
                  <a:pt x="86" y="90"/>
                </a:lnTo>
                <a:lnTo>
                  <a:pt x="86" y="89"/>
                </a:lnTo>
                <a:lnTo>
                  <a:pt x="86" y="88"/>
                </a:lnTo>
                <a:lnTo>
                  <a:pt x="86" y="86"/>
                </a:lnTo>
                <a:lnTo>
                  <a:pt x="86" y="85"/>
                </a:lnTo>
                <a:lnTo>
                  <a:pt x="87" y="84"/>
                </a:lnTo>
                <a:lnTo>
                  <a:pt x="87" y="82"/>
                </a:lnTo>
                <a:lnTo>
                  <a:pt x="87" y="81"/>
                </a:lnTo>
                <a:lnTo>
                  <a:pt x="87" y="80"/>
                </a:lnTo>
                <a:lnTo>
                  <a:pt x="87" y="78"/>
                </a:lnTo>
                <a:lnTo>
                  <a:pt x="87" y="76"/>
                </a:lnTo>
                <a:lnTo>
                  <a:pt x="87" y="74"/>
                </a:lnTo>
                <a:lnTo>
                  <a:pt x="87" y="73"/>
                </a:lnTo>
                <a:lnTo>
                  <a:pt x="87" y="70"/>
                </a:lnTo>
                <a:lnTo>
                  <a:pt x="89" y="69"/>
                </a:lnTo>
                <a:lnTo>
                  <a:pt x="89" y="68"/>
                </a:lnTo>
                <a:lnTo>
                  <a:pt x="89" y="66"/>
                </a:lnTo>
                <a:lnTo>
                  <a:pt x="89" y="65"/>
                </a:lnTo>
                <a:lnTo>
                  <a:pt x="89" y="64"/>
                </a:lnTo>
                <a:lnTo>
                  <a:pt x="89" y="62"/>
                </a:lnTo>
                <a:lnTo>
                  <a:pt x="89" y="61"/>
                </a:lnTo>
                <a:lnTo>
                  <a:pt x="89" y="60"/>
                </a:lnTo>
                <a:lnTo>
                  <a:pt x="89" y="58"/>
                </a:lnTo>
                <a:lnTo>
                  <a:pt x="89" y="57"/>
                </a:lnTo>
                <a:lnTo>
                  <a:pt x="89" y="56"/>
                </a:lnTo>
                <a:lnTo>
                  <a:pt x="90" y="54"/>
                </a:lnTo>
                <a:lnTo>
                  <a:pt x="90" y="53"/>
                </a:lnTo>
                <a:lnTo>
                  <a:pt x="90" y="52"/>
                </a:lnTo>
                <a:lnTo>
                  <a:pt x="90" y="50"/>
                </a:lnTo>
                <a:lnTo>
                  <a:pt x="90" y="49"/>
                </a:lnTo>
                <a:lnTo>
                  <a:pt x="90" y="48"/>
                </a:lnTo>
                <a:lnTo>
                  <a:pt x="90" y="46"/>
                </a:lnTo>
                <a:lnTo>
                  <a:pt x="91" y="46"/>
                </a:lnTo>
                <a:lnTo>
                  <a:pt x="91" y="45"/>
                </a:lnTo>
                <a:lnTo>
                  <a:pt x="91" y="44"/>
                </a:lnTo>
                <a:lnTo>
                  <a:pt x="91" y="42"/>
                </a:lnTo>
                <a:lnTo>
                  <a:pt x="91" y="41"/>
                </a:lnTo>
                <a:lnTo>
                  <a:pt x="91" y="40"/>
                </a:lnTo>
                <a:lnTo>
                  <a:pt x="93" y="38"/>
                </a:lnTo>
                <a:lnTo>
                  <a:pt x="93" y="37"/>
                </a:lnTo>
                <a:lnTo>
                  <a:pt x="93" y="36"/>
                </a:lnTo>
                <a:lnTo>
                  <a:pt x="93" y="34"/>
                </a:lnTo>
                <a:lnTo>
                  <a:pt x="93" y="33"/>
                </a:lnTo>
                <a:lnTo>
                  <a:pt x="94" y="33"/>
                </a:lnTo>
                <a:lnTo>
                  <a:pt x="94" y="32"/>
                </a:lnTo>
                <a:lnTo>
                  <a:pt x="94" y="30"/>
                </a:lnTo>
                <a:lnTo>
                  <a:pt x="94" y="29"/>
                </a:lnTo>
                <a:lnTo>
                  <a:pt x="94" y="28"/>
                </a:lnTo>
                <a:lnTo>
                  <a:pt x="94" y="26"/>
                </a:lnTo>
                <a:lnTo>
                  <a:pt x="94" y="25"/>
                </a:lnTo>
                <a:lnTo>
                  <a:pt x="94" y="24"/>
                </a:lnTo>
                <a:lnTo>
                  <a:pt x="94" y="22"/>
                </a:lnTo>
                <a:lnTo>
                  <a:pt x="94" y="21"/>
                </a:lnTo>
                <a:lnTo>
                  <a:pt x="94" y="20"/>
                </a:lnTo>
                <a:lnTo>
                  <a:pt x="94" y="18"/>
                </a:lnTo>
                <a:lnTo>
                  <a:pt x="94" y="17"/>
                </a:lnTo>
                <a:lnTo>
                  <a:pt x="94" y="16"/>
                </a:lnTo>
                <a:lnTo>
                  <a:pt x="94" y="13"/>
                </a:lnTo>
                <a:lnTo>
                  <a:pt x="93" y="12"/>
                </a:lnTo>
                <a:lnTo>
                  <a:pt x="93" y="9"/>
                </a:lnTo>
                <a:lnTo>
                  <a:pt x="93" y="8"/>
                </a:lnTo>
                <a:lnTo>
                  <a:pt x="93" y="5"/>
                </a:lnTo>
                <a:lnTo>
                  <a:pt x="93" y="2"/>
                </a:lnTo>
                <a:lnTo>
                  <a:pt x="93" y="0"/>
                </a:lnTo>
              </a:path>
            </a:pathLst>
          </a:custGeom>
          <a:noFill/>
          <a:ln w="28575">
            <a:solidFill>
              <a:srgbClr val="0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2" name="AutoShape 119">
            <a:extLst>
              <a:ext uri="{FF2B5EF4-FFF2-40B4-BE49-F238E27FC236}">
                <a16:creationId xmlns:a16="http://schemas.microsoft.com/office/drawing/2014/main" id="{211E4EA9-2939-7047-8FA0-61A507BCD0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46700" y="5980114"/>
            <a:ext cx="596900" cy="649287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1903" name="TextBox 3">
            <a:extLst>
              <a:ext uri="{FF2B5EF4-FFF2-40B4-BE49-F238E27FC236}">
                <a16:creationId xmlns:a16="http://schemas.microsoft.com/office/drawing/2014/main" id="{17C8E6F1-E1FA-E14F-A5D5-38E66A428E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7688" y="5681663"/>
            <a:ext cx="12954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overflow</a:t>
            </a:r>
          </a:p>
        </p:txBody>
      </p:sp>
      <p:grpSp>
        <p:nvGrpSpPr>
          <p:cNvPr id="121904" name="Group 123">
            <a:extLst>
              <a:ext uri="{FF2B5EF4-FFF2-40B4-BE49-F238E27FC236}">
                <a16:creationId xmlns:a16="http://schemas.microsoft.com/office/drawing/2014/main" id="{82E3BDE1-C958-304D-A9CB-864A58252B7E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288507" y="3209132"/>
            <a:ext cx="331787" cy="3898900"/>
            <a:chOff x="1615941" y="2848049"/>
            <a:chExt cx="441325" cy="4146150"/>
          </a:xfrm>
        </p:grpSpPr>
        <p:cxnSp>
          <p:nvCxnSpPr>
            <p:cNvPr id="121937" name="Straight Connector 124">
              <a:extLst>
                <a:ext uri="{FF2B5EF4-FFF2-40B4-BE49-F238E27FC236}">
                  <a16:creationId xmlns:a16="http://schemas.microsoft.com/office/drawing/2014/main" id="{665A1014-FD16-7B42-BE35-9F5E3E7DEE09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223851" y="4921124"/>
              <a:ext cx="4146150" cy="0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8" name="Freeform 18">
              <a:extLst>
                <a:ext uri="{FF2B5EF4-FFF2-40B4-BE49-F238E27FC236}">
                  <a16:creationId xmlns:a16="http://schemas.microsoft.com/office/drawing/2014/main" id="{AFF0871F-493D-304F-A119-01F8899AB6C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9" name="Freeform 19">
              <a:extLst>
                <a:ext uri="{FF2B5EF4-FFF2-40B4-BE49-F238E27FC236}">
                  <a16:creationId xmlns:a16="http://schemas.microsoft.com/office/drawing/2014/main" id="{3CF1BD1E-4794-C240-9511-3F4BECEFD15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905" name="Group 123">
            <a:extLst>
              <a:ext uri="{FF2B5EF4-FFF2-40B4-BE49-F238E27FC236}">
                <a16:creationId xmlns:a16="http://schemas.microsoft.com/office/drawing/2014/main" id="{C18B3A28-BBE0-204A-9E76-D73EC2564032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3146425" y="3322638"/>
            <a:ext cx="330200" cy="4121150"/>
            <a:chOff x="1615941" y="1638896"/>
            <a:chExt cx="441325" cy="4667904"/>
          </a:xfrm>
        </p:grpSpPr>
        <p:cxnSp>
          <p:nvCxnSpPr>
            <p:cNvPr id="121934" name="Straight Connector 124">
              <a:extLst>
                <a:ext uri="{FF2B5EF4-FFF2-40B4-BE49-F238E27FC236}">
                  <a16:creationId xmlns:a16="http://schemas.microsoft.com/office/drawing/2014/main" id="{4F8B8901-8DCE-3844-93B5-4B081F11D9D0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-465609" y="3972282"/>
              <a:ext cx="4667904" cy="1131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5" name="Freeform 18">
              <a:extLst>
                <a:ext uri="{FF2B5EF4-FFF2-40B4-BE49-F238E27FC236}">
                  <a16:creationId xmlns:a16="http://schemas.microsoft.com/office/drawing/2014/main" id="{ECC0E4BB-8412-8F42-9179-89E606FB3315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6" name="Freeform 19">
              <a:extLst>
                <a:ext uri="{FF2B5EF4-FFF2-40B4-BE49-F238E27FC236}">
                  <a16:creationId xmlns:a16="http://schemas.microsoft.com/office/drawing/2014/main" id="{1DE6C983-D16E-E149-ADB6-ED76DBE47B0C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906" name="Group 123">
            <a:extLst>
              <a:ext uri="{FF2B5EF4-FFF2-40B4-BE49-F238E27FC236}">
                <a16:creationId xmlns:a16="http://schemas.microsoft.com/office/drawing/2014/main" id="{83AD16E7-F20C-4C46-B4D8-78964AB9E953}"/>
              </a:ext>
            </a:extLst>
          </p:cNvPr>
          <p:cNvGrpSpPr>
            <a:grpSpLocks/>
          </p:cNvGrpSpPr>
          <p:nvPr/>
        </p:nvGrpSpPr>
        <p:grpSpPr bwMode="auto">
          <a:xfrm rot="16200000">
            <a:off x="4441826" y="5775326"/>
            <a:ext cx="331787" cy="1477962"/>
            <a:chOff x="1615941" y="2699922"/>
            <a:chExt cx="441325" cy="1673414"/>
          </a:xfrm>
        </p:grpSpPr>
        <p:cxnSp>
          <p:nvCxnSpPr>
            <p:cNvPr id="121931" name="Straight Connector 124">
              <a:extLst>
                <a:ext uri="{FF2B5EF4-FFF2-40B4-BE49-F238E27FC236}">
                  <a16:creationId xmlns:a16="http://schemas.microsoft.com/office/drawing/2014/main" id="{0C9C61CD-D845-F344-AE80-FC6FD5608E8C}"/>
                </a:ext>
              </a:extLst>
            </p:cNvPr>
            <p:cNvCxnSpPr>
              <a:cxnSpLocks/>
            </p:cNvCxnSpPr>
            <p:nvPr/>
          </p:nvCxnSpPr>
          <p:spPr bwMode="auto">
            <a:xfrm rot="5400000">
              <a:off x="1011987" y="3536098"/>
              <a:ext cx="1673414" cy="1062"/>
            </a:xfrm>
            <a:prstGeom prst="line">
              <a:avLst/>
            </a:prstGeom>
            <a:noFill/>
            <a:ln w="28575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21932" name="Freeform 18">
              <a:extLst>
                <a:ext uri="{FF2B5EF4-FFF2-40B4-BE49-F238E27FC236}">
                  <a16:creationId xmlns:a16="http://schemas.microsoft.com/office/drawing/2014/main" id="{2E0912A0-2592-654F-A5D3-DA6B5F7E130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615104" y="3558491"/>
              <a:ext cx="442999" cy="441325"/>
            </a:xfrm>
            <a:custGeom>
              <a:avLst/>
              <a:gdLst>
                <a:gd name="T0" fmla="*/ 2147483646 w 556"/>
                <a:gd name="T1" fmla="*/ 2147483646 h 556"/>
                <a:gd name="T2" fmla="*/ 0 w 556"/>
                <a:gd name="T3" fmla="*/ 2147483646 h 556"/>
                <a:gd name="T4" fmla="*/ 0 w 556"/>
                <a:gd name="T5" fmla="*/ 0 h 556"/>
                <a:gd name="T6" fmla="*/ 2147483646 w 556"/>
                <a:gd name="T7" fmla="*/ 2147483646 h 5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6" h="556">
                  <a:moveTo>
                    <a:pt x="556" y="265"/>
                  </a:moveTo>
                  <a:lnTo>
                    <a:pt x="0" y="556"/>
                  </a:lnTo>
                  <a:lnTo>
                    <a:pt x="0" y="0"/>
                  </a:lnTo>
                  <a:lnTo>
                    <a:pt x="556" y="265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21933" name="Freeform 19">
              <a:extLst>
                <a:ext uri="{FF2B5EF4-FFF2-40B4-BE49-F238E27FC236}">
                  <a16:creationId xmlns:a16="http://schemas.microsoft.com/office/drawing/2014/main" id="{97168806-95F0-714E-99F4-BF6F02FDA5D3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788173" y="4018924"/>
              <a:ext cx="117498" cy="119063"/>
            </a:xfrm>
            <a:custGeom>
              <a:avLst/>
              <a:gdLst>
                <a:gd name="T0" fmla="*/ 2147483646 w 149"/>
                <a:gd name="T1" fmla="*/ 0 h 150"/>
                <a:gd name="T2" fmla="*/ 2147483646 w 149"/>
                <a:gd name="T3" fmla="*/ 2147483646 h 150"/>
                <a:gd name="T4" fmla="*/ 2147483646 w 149"/>
                <a:gd name="T5" fmla="*/ 2147483646 h 150"/>
                <a:gd name="T6" fmla="*/ 2147483646 w 149"/>
                <a:gd name="T7" fmla="*/ 2147483646 h 150"/>
                <a:gd name="T8" fmla="*/ 2147483646 w 149"/>
                <a:gd name="T9" fmla="*/ 2147483646 h 150"/>
                <a:gd name="T10" fmla="*/ 2147483646 w 149"/>
                <a:gd name="T11" fmla="*/ 2147483646 h 150"/>
                <a:gd name="T12" fmla="*/ 2147483646 w 149"/>
                <a:gd name="T13" fmla="*/ 2147483646 h 150"/>
                <a:gd name="T14" fmla="*/ 2147483646 w 149"/>
                <a:gd name="T15" fmla="*/ 2147483646 h 150"/>
                <a:gd name="T16" fmla="*/ 2147483646 w 149"/>
                <a:gd name="T17" fmla="*/ 2147483646 h 150"/>
                <a:gd name="T18" fmla="*/ 2147483646 w 149"/>
                <a:gd name="T19" fmla="*/ 2147483646 h 150"/>
                <a:gd name="T20" fmla="*/ 0 w 149"/>
                <a:gd name="T21" fmla="*/ 2147483646 h 150"/>
                <a:gd name="T22" fmla="*/ 0 w 149"/>
                <a:gd name="T23" fmla="*/ 2147483646 h 150"/>
                <a:gd name="T24" fmla="*/ 2147483646 w 149"/>
                <a:gd name="T25" fmla="*/ 2147483646 h 150"/>
                <a:gd name="T26" fmla="*/ 2147483646 w 149"/>
                <a:gd name="T27" fmla="*/ 2147483646 h 150"/>
                <a:gd name="T28" fmla="*/ 2147483646 w 149"/>
                <a:gd name="T29" fmla="*/ 2147483646 h 150"/>
                <a:gd name="T30" fmla="*/ 2147483646 w 149"/>
                <a:gd name="T31" fmla="*/ 2147483646 h 150"/>
                <a:gd name="T32" fmla="*/ 2147483646 w 149"/>
                <a:gd name="T33" fmla="*/ 2147483646 h 150"/>
                <a:gd name="T34" fmla="*/ 2147483646 w 149"/>
                <a:gd name="T35" fmla="*/ 2147483646 h 150"/>
                <a:gd name="T36" fmla="*/ 2147483646 w 149"/>
                <a:gd name="T37" fmla="*/ 2147483646 h 150"/>
                <a:gd name="T38" fmla="*/ 2147483646 w 149"/>
                <a:gd name="T39" fmla="*/ 2147483646 h 150"/>
                <a:gd name="T40" fmla="*/ 2147483646 w 149"/>
                <a:gd name="T41" fmla="*/ 2147483646 h 150"/>
                <a:gd name="T42" fmla="*/ 2147483646 w 149"/>
                <a:gd name="T43" fmla="*/ 2147483646 h 150"/>
                <a:gd name="T44" fmla="*/ 2147483646 w 149"/>
                <a:gd name="T45" fmla="*/ 2147483646 h 150"/>
                <a:gd name="T46" fmla="*/ 2147483646 w 149"/>
                <a:gd name="T47" fmla="*/ 2147483646 h 150"/>
                <a:gd name="T48" fmla="*/ 2147483646 w 149"/>
                <a:gd name="T49" fmla="*/ 2147483646 h 150"/>
                <a:gd name="T50" fmla="*/ 2147483646 w 149"/>
                <a:gd name="T51" fmla="*/ 2147483646 h 150"/>
                <a:gd name="T52" fmla="*/ 2147483646 w 149"/>
                <a:gd name="T53" fmla="*/ 2147483646 h 150"/>
                <a:gd name="T54" fmla="*/ 2147483646 w 149"/>
                <a:gd name="T55" fmla="*/ 2147483646 h 150"/>
                <a:gd name="T56" fmla="*/ 2147483646 w 149"/>
                <a:gd name="T57" fmla="*/ 2147483646 h 150"/>
                <a:gd name="T58" fmla="*/ 2147483646 w 149"/>
                <a:gd name="T59" fmla="*/ 2147483646 h 150"/>
                <a:gd name="T60" fmla="*/ 2147483646 w 149"/>
                <a:gd name="T61" fmla="*/ 2147483646 h 150"/>
                <a:gd name="T62" fmla="*/ 2147483646 w 149"/>
                <a:gd name="T63" fmla="*/ 2147483646 h 150"/>
                <a:gd name="T64" fmla="*/ 2147483646 w 149"/>
                <a:gd name="T65" fmla="*/ 2147483646 h 150"/>
                <a:gd name="T66" fmla="*/ 2147483646 w 149"/>
                <a:gd name="T67" fmla="*/ 2147483646 h 150"/>
                <a:gd name="T68" fmla="*/ 2147483646 w 149"/>
                <a:gd name="T69" fmla="*/ 2147483646 h 150"/>
                <a:gd name="T70" fmla="*/ 2147483646 w 149"/>
                <a:gd name="T71" fmla="*/ 2147483646 h 150"/>
                <a:gd name="T72" fmla="*/ 2147483646 w 149"/>
                <a:gd name="T73" fmla="*/ 2147483646 h 150"/>
                <a:gd name="T74" fmla="*/ 2147483646 w 149"/>
                <a:gd name="T75" fmla="*/ 2147483646 h 150"/>
                <a:gd name="T76" fmla="*/ 2147483646 w 149"/>
                <a:gd name="T77" fmla="*/ 2147483646 h 150"/>
                <a:gd name="T78" fmla="*/ 2147483646 w 149"/>
                <a:gd name="T79" fmla="*/ 2147483646 h 150"/>
                <a:gd name="T80" fmla="*/ 2147483646 w 149"/>
                <a:gd name="T81" fmla="*/ 2147483646 h 150"/>
                <a:gd name="T82" fmla="*/ 2147483646 w 149"/>
                <a:gd name="T83" fmla="*/ 2147483646 h 150"/>
                <a:gd name="T84" fmla="*/ 2147483646 w 149"/>
                <a:gd name="T85" fmla="*/ 0 h 150"/>
                <a:gd name="T86" fmla="*/ 2147483646 w 149"/>
                <a:gd name="T87" fmla="*/ 0 h 1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149" h="150">
                  <a:moveTo>
                    <a:pt x="75" y="0"/>
                  </a:moveTo>
                  <a:lnTo>
                    <a:pt x="71" y="0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59" y="2"/>
                  </a:lnTo>
                  <a:lnTo>
                    <a:pt x="57" y="2"/>
                  </a:lnTo>
                  <a:lnTo>
                    <a:pt x="53" y="3"/>
                  </a:lnTo>
                  <a:lnTo>
                    <a:pt x="49" y="4"/>
                  </a:lnTo>
                  <a:lnTo>
                    <a:pt x="46" y="6"/>
                  </a:lnTo>
                  <a:lnTo>
                    <a:pt x="42" y="7"/>
                  </a:lnTo>
                  <a:lnTo>
                    <a:pt x="39" y="8"/>
                  </a:lnTo>
                  <a:lnTo>
                    <a:pt x="35" y="11"/>
                  </a:lnTo>
                  <a:lnTo>
                    <a:pt x="33" y="12"/>
                  </a:lnTo>
                  <a:lnTo>
                    <a:pt x="30" y="15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2" y="22"/>
                  </a:lnTo>
                  <a:lnTo>
                    <a:pt x="19" y="24"/>
                  </a:lnTo>
                  <a:lnTo>
                    <a:pt x="17" y="27"/>
                  </a:lnTo>
                  <a:lnTo>
                    <a:pt x="14" y="29"/>
                  </a:lnTo>
                  <a:lnTo>
                    <a:pt x="13" y="32"/>
                  </a:lnTo>
                  <a:lnTo>
                    <a:pt x="10" y="36"/>
                  </a:lnTo>
                  <a:lnTo>
                    <a:pt x="9" y="39"/>
                  </a:lnTo>
                  <a:lnTo>
                    <a:pt x="8" y="43"/>
                  </a:lnTo>
                  <a:lnTo>
                    <a:pt x="6" y="45"/>
                  </a:lnTo>
                  <a:lnTo>
                    <a:pt x="5" y="49"/>
                  </a:lnTo>
                  <a:lnTo>
                    <a:pt x="4" y="52"/>
                  </a:lnTo>
                  <a:lnTo>
                    <a:pt x="2" y="56"/>
                  </a:lnTo>
                  <a:lnTo>
                    <a:pt x="1" y="60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1" y="86"/>
                  </a:lnTo>
                  <a:lnTo>
                    <a:pt x="1" y="90"/>
                  </a:lnTo>
                  <a:lnTo>
                    <a:pt x="2" y="93"/>
                  </a:lnTo>
                  <a:lnTo>
                    <a:pt x="4" y="97"/>
                  </a:lnTo>
                  <a:lnTo>
                    <a:pt x="5" y="101"/>
                  </a:lnTo>
                  <a:lnTo>
                    <a:pt x="6" y="104"/>
                  </a:lnTo>
                  <a:lnTo>
                    <a:pt x="8" y="108"/>
                  </a:lnTo>
                  <a:lnTo>
                    <a:pt x="9" y="110"/>
                  </a:lnTo>
                  <a:lnTo>
                    <a:pt x="10" y="113"/>
                  </a:lnTo>
                  <a:lnTo>
                    <a:pt x="13" y="117"/>
                  </a:lnTo>
                  <a:lnTo>
                    <a:pt x="14" y="120"/>
                  </a:lnTo>
                  <a:lnTo>
                    <a:pt x="17" y="122"/>
                  </a:lnTo>
                  <a:lnTo>
                    <a:pt x="19" y="125"/>
                  </a:lnTo>
                  <a:lnTo>
                    <a:pt x="22" y="127"/>
                  </a:lnTo>
                  <a:lnTo>
                    <a:pt x="25" y="130"/>
                  </a:lnTo>
                  <a:lnTo>
                    <a:pt x="27" y="133"/>
                  </a:lnTo>
                  <a:lnTo>
                    <a:pt x="30" y="134"/>
                  </a:lnTo>
                  <a:lnTo>
                    <a:pt x="33" y="137"/>
                  </a:lnTo>
                  <a:lnTo>
                    <a:pt x="35" y="139"/>
                  </a:lnTo>
                  <a:lnTo>
                    <a:pt x="39" y="141"/>
                  </a:lnTo>
                  <a:lnTo>
                    <a:pt x="42" y="142"/>
                  </a:lnTo>
                  <a:lnTo>
                    <a:pt x="46" y="143"/>
                  </a:lnTo>
                  <a:lnTo>
                    <a:pt x="49" y="145"/>
                  </a:lnTo>
                  <a:lnTo>
                    <a:pt x="53" y="146"/>
                  </a:lnTo>
                  <a:lnTo>
                    <a:pt x="57" y="147"/>
                  </a:lnTo>
                  <a:lnTo>
                    <a:pt x="59" y="149"/>
                  </a:lnTo>
                  <a:lnTo>
                    <a:pt x="63" y="149"/>
                  </a:lnTo>
                  <a:lnTo>
                    <a:pt x="67" y="149"/>
                  </a:lnTo>
                  <a:lnTo>
                    <a:pt x="71" y="150"/>
                  </a:lnTo>
                  <a:lnTo>
                    <a:pt x="75" y="150"/>
                  </a:lnTo>
                  <a:lnTo>
                    <a:pt x="79" y="150"/>
                  </a:lnTo>
                  <a:lnTo>
                    <a:pt x="83" y="149"/>
                  </a:lnTo>
                  <a:lnTo>
                    <a:pt x="86" y="149"/>
                  </a:lnTo>
                  <a:lnTo>
                    <a:pt x="90" y="149"/>
                  </a:lnTo>
                  <a:lnTo>
                    <a:pt x="94" y="147"/>
                  </a:lnTo>
                  <a:lnTo>
                    <a:pt x="98" y="146"/>
                  </a:lnTo>
                  <a:lnTo>
                    <a:pt x="100" y="145"/>
                  </a:lnTo>
                  <a:lnTo>
                    <a:pt x="104" y="143"/>
                  </a:lnTo>
                  <a:lnTo>
                    <a:pt x="107" y="142"/>
                  </a:lnTo>
                  <a:lnTo>
                    <a:pt x="111" y="141"/>
                  </a:lnTo>
                  <a:lnTo>
                    <a:pt x="114" y="139"/>
                  </a:lnTo>
                  <a:lnTo>
                    <a:pt x="116" y="137"/>
                  </a:lnTo>
                  <a:lnTo>
                    <a:pt x="120" y="134"/>
                  </a:lnTo>
                  <a:lnTo>
                    <a:pt x="123" y="133"/>
                  </a:lnTo>
                  <a:lnTo>
                    <a:pt x="125" y="130"/>
                  </a:lnTo>
                  <a:lnTo>
                    <a:pt x="128" y="127"/>
                  </a:lnTo>
                  <a:lnTo>
                    <a:pt x="131" y="125"/>
                  </a:lnTo>
                  <a:lnTo>
                    <a:pt x="132" y="122"/>
                  </a:lnTo>
                  <a:lnTo>
                    <a:pt x="135" y="120"/>
                  </a:lnTo>
                  <a:lnTo>
                    <a:pt x="137" y="117"/>
                  </a:lnTo>
                  <a:lnTo>
                    <a:pt x="139" y="113"/>
                  </a:lnTo>
                  <a:lnTo>
                    <a:pt x="141" y="110"/>
                  </a:lnTo>
                  <a:lnTo>
                    <a:pt x="143" y="108"/>
                  </a:lnTo>
                  <a:lnTo>
                    <a:pt x="144" y="104"/>
                  </a:lnTo>
                  <a:lnTo>
                    <a:pt x="145" y="101"/>
                  </a:lnTo>
                  <a:lnTo>
                    <a:pt x="147" y="97"/>
                  </a:lnTo>
                  <a:lnTo>
                    <a:pt x="148" y="93"/>
                  </a:lnTo>
                  <a:lnTo>
                    <a:pt x="148" y="90"/>
                  </a:lnTo>
                  <a:lnTo>
                    <a:pt x="149" y="86"/>
                  </a:lnTo>
                  <a:lnTo>
                    <a:pt x="149" y="82"/>
                  </a:lnTo>
                  <a:lnTo>
                    <a:pt x="149" y="78"/>
                  </a:lnTo>
                  <a:lnTo>
                    <a:pt x="149" y="75"/>
                  </a:lnTo>
                  <a:lnTo>
                    <a:pt x="149" y="71"/>
                  </a:lnTo>
                  <a:lnTo>
                    <a:pt x="149" y="67"/>
                  </a:lnTo>
                  <a:lnTo>
                    <a:pt x="149" y="64"/>
                  </a:lnTo>
                  <a:lnTo>
                    <a:pt x="148" y="60"/>
                  </a:lnTo>
                  <a:lnTo>
                    <a:pt x="148" y="56"/>
                  </a:lnTo>
                  <a:lnTo>
                    <a:pt x="147" y="52"/>
                  </a:lnTo>
                  <a:lnTo>
                    <a:pt x="145" y="49"/>
                  </a:lnTo>
                  <a:lnTo>
                    <a:pt x="144" y="45"/>
                  </a:lnTo>
                  <a:lnTo>
                    <a:pt x="143" y="43"/>
                  </a:lnTo>
                  <a:lnTo>
                    <a:pt x="141" y="39"/>
                  </a:lnTo>
                  <a:lnTo>
                    <a:pt x="139" y="36"/>
                  </a:lnTo>
                  <a:lnTo>
                    <a:pt x="137" y="32"/>
                  </a:lnTo>
                  <a:lnTo>
                    <a:pt x="135" y="29"/>
                  </a:lnTo>
                  <a:lnTo>
                    <a:pt x="132" y="27"/>
                  </a:lnTo>
                  <a:lnTo>
                    <a:pt x="131" y="24"/>
                  </a:lnTo>
                  <a:lnTo>
                    <a:pt x="128" y="22"/>
                  </a:lnTo>
                  <a:lnTo>
                    <a:pt x="125" y="19"/>
                  </a:lnTo>
                  <a:lnTo>
                    <a:pt x="123" y="16"/>
                  </a:lnTo>
                  <a:lnTo>
                    <a:pt x="120" y="15"/>
                  </a:lnTo>
                  <a:lnTo>
                    <a:pt x="116" y="12"/>
                  </a:lnTo>
                  <a:lnTo>
                    <a:pt x="114" y="11"/>
                  </a:lnTo>
                  <a:lnTo>
                    <a:pt x="111" y="8"/>
                  </a:lnTo>
                  <a:lnTo>
                    <a:pt x="107" y="7"/>
                  </a:lnTo>
                  <a:lnTo>
                    <a:pt x="104" y="6"/>
                  </a:lnTo>
                  <a:lnTo>
                    <a:pt x="100" y="4"/>
                  </a:lnTo>
                  <a:lnTo>
                    <a:pt x="98" y="3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79" y="0"/>
                  </a:lnTo>
                  <a:lnTo>
                    <a:pt x="75" y="0"/>
                  </a:lnTo>
                </a:path>
              </a:pathLst>
            </a:custGeom>
            <a:solidFill>
              <a:schemeClr val="bg1"/>
            </a:solidFill>
            <a:ln w="25400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1907" name="AutoShape 119">
            <a:extLst>
              <a:ext uri="{FF2B5EF4-FFF2-40B4-BE49-F238E27FC236}">
                <a16:creationId xmlns:a16="http://schemas.microsoft.com/office/drawing/2014/main" id="{322F80C9-2FC8-6F44-9E3E-B14545F55C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26063" y="5016500"/>
            <a:ext cx="596900" cy="649288"/>
          </a:xfrm>
          <a:prstGeom prst="flowChartDelay">
            <a:avLst/>
          </a:prstGeom>
          <a:solidFill>
            <a:schemeClr val="bg1"/>
          </a:solidFill>
          <a:ln w="2857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21908" name="Line 63">
            <a:extLst>
              <a:ext uri="{FF2B5EF4-FFF2-40B4-BE49-F238E27FC236}">
                <a16:creationId xmlns:a16="http://schemas.microsoft.com/office/drawing/2014/main" id="{786495AD-0794-F64D-9017-D86DAA0378E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04951" y="2935289"/>
            <a:ext cx="3832225" cy="3159125"/>
          </a:xfrm>
          <a:custGeom>
            <a:avLst/>
            <a:gdLst>
              <a:gd name="T0" fmla="*/ 2147483646 w 10000"/>
              <a:gd name="T1" fmla="*/ 0 h 10000"/>
              <a:gd name="T2" fmla="*/ 2147483646 w 10000"/>
              <a:gd name="T3" fmla="*/ 2147483646 h 10000"/>
              <a:gd name="T4" fmla="*/ 2147483646 w 10000"/>
              <a:gd name="T5" fmla="*/ 2147483646 h 10000"/>
              <a:gd name="T6" fmla="*/ 0 w 10000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00" h="10000">
                <a:moveTo>
                  <a:pt x="5788" y="0"/>
                </a:moveTo>
                <a:lnTo>
                  <a:pt x="9954" y="36"/>
                </a:lnTo>
                <a:cubicBezTo>
                  <a:pt x="9969" y="3354"/>
                  <a:pt x="9985" y="6672"/>
                  <a:pt x="10000" y="9990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09" name="Line 63">
            <a:extLst>
              <a:ext uri="{FF2B5EF4-FFF2-40B4-BE49-F238E27FC236}">
                <a16:creationId xmlns:a16="http://schemas.microsoft.com/office/drawing/2014/main" id="{0D0EED0B-FD6D-9E44-BEE7-5C8B76C0F88C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262064" y="2239963"/>
            <a:ext cx="4637087" cy="4049712"/>
          </a:xfrm>
          <a:custGeom>
            <a:avLst/>
            <a:gdLst>
              <a:gd name="T0" fmla="*/ 0 w 11396"/>
              <a:gd name="T1" fmla="*/ 2147483646 h 9964"/>
              <a:gd name="T2" fmla="*/ 2147483646 w 11396"/>
              <a:gd name="T3" fmla="*/ 0 h 9964"/>
              <a:gd name="T4" fmla="*/ 2147483646 w 11396"/>
              <a:gd name="T5" fmla="*/ 2147483646 h 9964"/>
              <a:gd name="T6" fmla="*/ 2147483646 w 11396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1396" h="9964">
                <a:moveTo>
                  <a:pt x="0" y="20"/>
                </a:moveTo>
                <a:lnTo>
                  <a:pt x="11350" y="0"/>
                </a:lnTo>
                <a:cubicBezTo>
                  <a:pt x="11365" y="3318"/>
                  <a:pt x="11381" y="6636"/>
                  <a:pt x="11396" y="9954"/>
                </a:cubicBezTo>
                <a:lnTo>
                  <a:pt x="1396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0" name="Line 63">
            <a:extLst>
              <a:ext uri="{FF2B5EF4-FFF2-40B4-BE49-F238E27FC236}">
                <a16:creationId xmlns:a16="http://schemas.microsoft.com/office/drawing/2014/main" id="{C4528020-5107-FE46-AE45-912E62EF2DD4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8738" y="4264026"/>
            <a:ext cx="1473200" cy="1293813"/>
          </a:xfrm>
          <a:custGeom>
            <a:avLst/>
            <a:gdLst>
              <a:gd name="T0" fmla="*/ 2147483646 w 10000"/>
              <a:gd name="T1" fmla="*/ 0 h 9964"/>
              <a:gd name="T2" fmla="*/ 2147483646 w 10000"/>
              <a:gd name="T3" fmla="*/ 2147483646 h 9964"/>
              <a:gd name="T4" fmla="*/ 0 w 10000"/>
              <a:gd name="T5" fmla="*/ 2147483646 h 9964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10000" h="9964">
                <a:moveTo>
                  <a:pt x="9954" y="0"/>
                </a:moveTo>
                <a:cubicBezTo>
                  <a:pt x="9969" y="3318"/>
                  <a:pt x="9985" y="6636"/>
                  <a:pt x="10000" y="9954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1" name="Line 63">
            <a:extLst>
              <a:ext uri="{FF2B5EF4-FFF2-40B4-BE49-F238E27FC236}">
                <a16:creationId xmlns:a16="http://schemas.microsoft.com/office/drawing/2014/main" id="{574EC18B-9CE8-ED48-B06A-B2082FA4D3A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865564" y="5553075"/>
            <a:ext cx="7937" cy="966788"/>
          </a:xfrm>
          <a:custGeom>
            <a:avLst/>
            <a:gdLst>
              <a:gd name="T0" fmla="*/ 0 w 46"/>
              <a:gd name="T1" fmla="*/ 0 h 9990"/>
              <a:gd name="T2" fmla="*/ 2147483646 w 46"/>
              <a:gd name="T3" fmla="*/ 2147483646 h 999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6" h="9990">
                <a:moveTo>
                  <a:pt x="0" y="0"/>
                </a:moveTo>
                <a:cubicBezTo>
                  <a:pt x="15" y="3330"/>
                  <a:pt x="31" y="6660"/>
                  <a:pt x="46" y="9990"/>
                </a:cubicBez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2" name="Line 63">
            <a:extLst>
              <a:ext uri="{FF2B5EF4-FFF2-40B4-BE49-F238E27FC236}">
                <a16:creationId xmlns:a16="http://schemas.microsoft.com/office/drawing/2014/main" id="{B29B52E4-4AB7-CF49-A2F8-7C3CD220358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5929314" y="5353051"/>
            <a:ext cx="801687" cy="473075"/>
          </a:xfrm>
          <a:custGeom>
            <a:avLst/>
            <a:gdLst>
              <a:gd name="T0" fmla="*/ 2147483646 w 10095"/>
              <a:gd name="T1" fmla="*/ 0 h 9964"/>
              <a:gd name="T2" fmla="*/ 2147483646 w 10095"/>
              <a:gd name="T3" fmla="*/ 0 h 9964"/>
              <a:gd name="T4" fmla="*/ 2147483646 w 10095"/>
              <a:gd name="T5" fmla="*/ 2147483646 h 9964"/>
              <a:gd name="T6" fmla="*/ 0 w 10095"/>
              <a:gd name="T7" fmla="*/ 2147483646 h 9964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095" h="9964">
                <a:moveTo>
                  <a:pt x="10095" y="0"/>
                </a:moveTo>
                <a:lnTo>
                  <a:pt x="5114" y="0"/>
                </a:lnTo>
                <a:cubicBezTo>
                  <a:pt x="5162" y="3306"/>
                  <a:pt x="5213" y="6612"/>
                  <a:pt x="5262" y="9919"/>
                </a:cubicBezTo>
                <a:lnTo>
                  <a:pt x="0" y="9964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3" name="Line 63">
            <a:extLst>
              <a:ext uri="{FF2B5EF4-FFF2-40B4-BE49-F238E27FC236}">
                <a16:creationId xmlns:a16="http://schemas.microsoft.com/office/drawing/2014/main" id="{ADFA1D97-46A4-6F45-AB1F-32C077CCD994}"/>
              </a:ext>
            </a:extLst>
          </p:cNvPr>
          <p:cNvSpPr>
            <a:spLocks noChangeShapeType="1"/>
          </p:cNvSpPr>
          <p:nvPr/>
        </p:nvSpPr>
        <p:spPr bwMode="auto">
          <a:xfrm rot="10800000" flipH="1" flipV="1">
            <a:off x="5967413" y="6051551"/>
            <a:ext cx="766762" cy="277813"/>
          </a:xfrm>
          <a:custGeom>
            <a:avLst/>
            <a:gdLst>
              <a:gd name="T0" fmla="*/ 2147483646 w 10796"/>
              <a:gd name="T1" fmla="*/ 242204930 h 10000"/>
              <a:gd name="T2" fmla="*/ 2147483646 w 10796"/>
              <a:gd name="T3" fmla="*/ 0 h 10000"/>
              <a:gd name="T4" fmla="*/ 2147483646 w 10796"/>
              <a:gd name="T5" fmla="*/ 2147483646 h 10000"/>
              <a:gd name="T6" fmla="*/ 0 w 10796"/>
              <a:gd name="T7" fmla="*/ 2147483646 h 10000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10796" h="10000">
                <a:moveTo>
                  <a:pt x="10796" y="406"/>
                </a:moveTo>
                <a:lnTo>
                  <a:pt x="5066" y="0"/>
                </a:lnTo>
                <a:cubicBezTo>
                  <a:pt x="5113" y="3318"/>
                  <a:pt x="5164" y="6636"/>
                  <a:pt x="5212" y="9955"/>
                </a:cubicBezTo>
                <a:lnTo>
                  <a:pt x="0" y="1000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4" name="Line 63">
            <a:extLst>
              <a:ext uri="{FF2B5EF4-FFF2-40B4-BE49-F238E27FC236}">
                <a16:creationId xmlns:a16="http://schemas.microsoft.com/office/drawing/2014/main" id="{8A89221E-BDCB-294C-A2A2-5C12874AB4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321551" y="5942014"/>
            <a:ext cx="854075" cy="1587"/>
          </a:xfrm>
          <a:custGeom>
            <a:avLst/>
            <a:gdLst>
              <a:gd name="T0" fmla="*/ 2147483646 w 10000"/>
              <a:gd name="T1" fmla="*/ 0 h 10"/>
              <a:gd name="T2" fmla="*/ 0 w 10000"/>
              <a:gd name="T3" fmla="*/ 2147483646 h 1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10000" h="10">
                <a:moveTo>
                  <a:pt x="10000" y="0"/>
                </a:moveTo>
                <a:lnTo>
                  <a:pt x="0" y="10"/>
                </a:lnTo>
              </a:path>
            </a:pathLst>
          </a:custGeom>
          <a:noFill/>
          <a:ln w="2857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1915" name="Freeform 68">
            <a:extLst>
              <a:ext uri="{FF2B5EF4-FFF2-40B4-BE49-F238E27FC236}">
                <a16:creationId xmlns:a16="http://schemas.microsoft.com/office/drawing/2014/main" id="{3228DAA3-4F5B-0A4E-BF14-4B97E2389C49}"/>
              </a:ext>
            </a:extLst>
          </p:cNvPr>
          <p:cNvSpPr>
            <a:spLocks noChangeAspect="1"/>
          </p:cNvSpPr>
          <p:nvPr/>
        </p:nvSpPr>
        <p:spPr bwMode="auto">
          <a:xfrm>
            <a:off x="3840164" y="55102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6" name="Freeform 68">
            <a:extLst>
              <a:ext uri="{FF2B5EF4-FFF2-40B4-BE49-F238E27FC236}">
                <a16:creationId xmlns:a16="http://schemas.microsoft.com/office/drawing/2014/main" id="{0C6F9FFC-031F-4F46-B29F-9F37CECB29B2}"/>
              </a:ext>
            </a:extLst>
          </p:cNvPr>
          <p:cNvSpPr>
            <a:spLocks noChangeAspect="1"/>
          </p:cNvSpPr>
          <p:nvPr/>
        </p:nvSpPr>
        <p:spPr bwMode="auto">
          <a:xfrm>
            <a:off x="5834064" y="2209801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7" name="Freeform 68">
            <a:extLst>
              <a:ext uri="{FF2B5EF4-FFF2-40B4-BE49-F238E27FC236}">
                <a16:creationId xmlns:a16="http://schemas.microsoft.com/office/drawing/2014/main" id="{5516D30D-DB06-7941-9FDA-A789B478C69A}"/>
              </a:ext>
            </a:extLst>
          </p:cNvPr>
          <p:cNvSpPr>
            <a:spLocks noChangeAspect="1"/>
          </p:cNvSpPr>
          <p:nvPr/>
        </p:nvSpPr>
        <p:spPr bwMode="auto">
          <a:xfrm>
            <a:off x="3049589" y="2903539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8" name="Freeform 68">
            <a:extLst>
              <a:ext uri="{FF2B5EF4-FFF2-40B4-BE49-F238E27FC236}">
                <a16:creationId xmlns:a16="http://schemas.microsoft.com/office/drawing/2014/main" id="{FE7C05AC-AD4A-A642-84F9-1A478AE63161}"/>
              </a:ext>
            </a:extLst>
          </p:cNvPr>
          <p:cNvSpPr>
            <a:spLocks noChangeAspect="1"/>
          </p:cNvSpPr>
          <p:nvPr/>
        </p:nvSpPr>
        <p:spPr bwMode="auto">
          <a:xfrm>
            <a:off x="1214439" y="5337176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sp>
        <p:nvSpPr>
          <p:cNvPr id="121919" name="Freeform 68">
            <a:extLst>
              <a:ext uri="{FF2B5EF4-FFF2-40B4-BE49-F238E27FC236}">
                <a16:creationId xmlns:a16="http://schemas.microsoft.com/office/drawing/2014/main" id="{36F4B7A9-9497-FE45-B536-50B83C76AB12}"/>
              </a:ext>
            </a:extLst>
          </p:cNvPr>
          <p:cNvSpPr>
            <a:spLocks noChangeAspect="1"/>
          </p:cNvSpPr>
          <p:nvPr/>
        </p:nvSpPr>
        <p:spPr bwMode="auto">
          <a:xfrm>
            <a:off x="1481139" y="5091114"/>
            <a:ext cx="73025" cy="73025"/>
          </a:xfrm>
          <a:custGeom>
            <a:avLst/>
            <a:gdLst>
              <a:gd name="T0" fmla="*/ 0 w 72"/>
              <a:gd name="T1" fmla="*/ 2147483646 h 72"/>
              <a:gd name="T2" fmla="*/ 2147483646 w 72"/>
              <a:gd name="T3" fmla="*/ 2147483646 h 72"/>
              <a:gd name="T4" fmla="*/ 2147483646 w 72"/>
              <a:gd name="T5" fmla="*/ 2147483646 h 72"/>
              <a:gd name="T6" fmla="*/ 2147483646 w 72"/>
              <a:gd name="T7" fmla="*/ 2147483646 h 72"/>
              <a:gd name="T8" fmla="*/ 2147483646 w 72"/>
              <a:gd name="T9" fmla="*/ 2147483646 h 72"/>
              <a:gd name="T10" fmla="*/ 2147483646 w 72"/>
              <a:gd name="T11" fmla="*/ 2147483646 h 72"/>
              <a:gd name="T12" fmla="*/ 2147483646 w 72"/>
              <a:gd name="T13" fmla="*/ 2147483646 h 72"/>
              <a:gd name="T14" fmla="*/ 2147483646 w 72"/>
              <a:gd name="T15" fmla="*/ 2147483646 h 72"/>
              <a:gd name="T16" fmla="*/ 2147483646 w 72"/>
              <a:gd name="T17" fmla="*/ 2147483646 h 72"/>
              <a:gd name="T18" fmla="*/ 2147483646 w 72"/>
              <a:gd name="T19" fmla="*/ 0 h 72"/>
              <a:gd name="T20" fmla="*/ 2147483646 w 72"/>
              <a:gd name="T21" fmla="*/ 0 h 72"/>
              <a:gd name="T22" fmla="*/ 2147483646 w 72"/>
              <a:gd name="T23" fmla="*/ 0 h 72"/>
              <a:gd name="T24" fmla="*/ 2147483646 w 72"/>
              <a:gd name="T25" fmla="*/ 0 h 72"/>
              <a:gd name="T26" fmla="*/ 2147483646 w 72"/>
              <a:gd name="T27" fmla="*/ 2147483646 h 72"/>
              <a:gd name="T28" fmla="*/ 2147483646 w 72"/>
              <a:gd name="T29" fmla="*/ 2147483646 h 72"/>
              <a:gd name="T30" fmla="*/ 2147483646 w 72"/>
              <a:gd name="T31" fmla="*/ 2147483646 h 72"/>
              <a:gd name="T32" fmla="*/ 2147483646 w 72"/>
              <a:gd name="T33" fmla="*/ 2147483646 h 72"/>
              <a:gd name="T34" fmla="*/ 2147483646 w 72"/>
              <a:gd name="T35" fmla="*/ 2147483646 h 72"/>
              <a:gd name="T36" fmla="*/ 2147483646 w 72"/>
              <a:gd name="T37" fmla="*/ 2147483646 h 72"/>
              <a:gd name="T38" fmla="*/ 2147483646 w 72"/>
              <a:gd name="T39" fmla="*/ 2147483646 h 72"/>
              <a:gd name="T40" fmla="*/ 2147483646 w 72"/>
              <a:gd name="T41" fmla="*/ 2147483646 h 72"/>
              <a:gd name="T42" fmla="*/ 2147483646 w 72"/>
              <a:gd name="T43" fmla="*/ 2147483646 h 72"/>
              <a:gd name="T44" fmla="*/ 2147483646 w 72"/>
              <a:gd name="T45" fmla="*/ 2147483646 h 72"/>
              <a:gd name="T46" fmla="*/ 2147483646 w 72"/>
              <a:gd name="T47" fmla="*/ 2147483646 h 72"/>
              <a:gd name="T48" fmla="*/ 2147483646 w 72"/>
              <a:gd name="T49" fmla="*/ 2147483646 h 72"/>
              <a:gd name="T50" fmla="*/ 2147483646 w 72"/>
              <a:gd name="T51" fmla="*/ 2147483646 h 72"/>
              <a:gd name="T52" fmla="*/ 2147483646 w 72"/>
              <a:gd name="T53" fmla="*/ 2147483646 h 72"/>
              <a:gd name="T54" fmla="*/ 2147483646 w 72"/>
              <a:gd name="T55" fmla="*/ 2147483646 h 72"/>
              <a:gd name="T56" fmla="*/ 2147483646 w 72"/>
              <a:gd name="T57" fmla="*/ 2147483646 h 72"/>
              <a:gd name="T58" fmla="*/ 2147483646 w 72"/>
              <a:gd name="T59" fmla="*/ 2147483646 h 72"/>
              <a:gd name="T60" fmla="*/ 2147483646 w 72"/>
              <a:gd name="T61" fmla="*/ 2147483646 h 72"/>
              <a:gd name="T62" fmla="*/ 2147483646 w 72"/>
              <a:gd name="T63" fmla="*/ 2147483646 h 72"/>
              <a:gd name="T64" fmla="*/ 2147483646 w 72"/>
              <a:gd name="T65" fmla="*/ 2147483646 h 72"/>
              <a:gd name="T66" fmla="*/ 2147483646 w 72"/>
              <a:gd name="T67" fmla="*/ 2147483646 h 72"/>
              <a:gd name="T68" fmla="*/ 2147483646 w 72"/>
              <a:gd name="T69" fmla="*/ 2147483646 h 72"/>
              <a:gd name="T70" fmla="*/ 2147483646 w 72"/>
              <a:gd name="T71" fmla="*/ 2147483646 h 72"/>
              <a:gd name="T72" fmla="*/ 2147483646 w 72"/>
              <a:gd name="T73" fmla="*/ 2147483646 h 72"/>
              <a:gd name="T74" fmla="*/ 2147483646 w 72"/>
              <a:gd name="T75" fmla="*/ 2147483646 h 72"/>
              <a:gd name="T76" fmla="*/ 2147483646 w 72"/>
              <a:gd name="T77" fmla="*/ 2147483646 h 72"/>
              <a:gd name="T78" fmla="*/ 2147483646 w 72"/>
              <a:gd name="T79" fmla="*/ 2147483646 h 72"/>
              <a:gd name="T80" fmla="*/ 2147483646 w 72"/>
              <a:gd name="T81" fmla="*/ 2147483646 h 72"/>
              <a:gd name="T82" fmla="*/ 2147483646 w 72"/>
              <a:gd name="T83" fmla="*/ 2147483646 h 72"/>
              <a:gd name="T84" fmla="*/ 2147483646 w 72"/>
              <a:gd name="T85" fmla="*/ 2147483646 h 72"/>
              <a:gd name="T86" fmla="*/ 2147483646 w 72"/>
              <a:gd name="T87" fmla="*/ 2147483646 h 72"/>
              <a:gd name="T88" fmla="*/ 2147483646 w 72"/>
              <a:gd name="T89" fmla="*/ 2147483646 h 72"/>
              <a:gd name="T90" fmla="*/ 2147483646 w 72"/>
              <a:gd name="T91" fmla="*/ 2147483646 h 72"/>
              <a:gd name="T92" fmla="*/ 2147483646 w 72"/>
              <a:gd name="T93" fmla="*/ 2147483646 h 72"/>
              <a:gd name="T94" fmla="*/ 2147483646 w 72"/>
              <a:gd name="T95" fmla="*/ 2147483646 h 72"/>
              <a:gd name="T96" fmla="*/ 2147483646 w 72"/>
              <a:gd name="T97" fmla="*/ 2147483646 h 72"/>
              <a:gd name="T98" fmla="*/ 2147483646 w 72"/>
              <a:gd name="T99" fmla="*/ 2147483646 h 72"/>
              <a:gd name="T100" fmla="*/ 2147483646 w 72"/>
              <a:gd name="T101" fmla="*/ 2147483646 h 72"/>
              <a:gd name="T102" fmla="*/ 2147483646 w 72"/>
              <a:gd name="T103" fmla="*/ 2147483646 h 72"/>
              <a:gd name="T104" fmla="*/ 2147483646 w 72"/>
              <a:gd name="T105" fmla="*/ 2147483646 h 72"/>
              <a:gd name="T106" fmla="*/ 2147483646 w 72"/>
              <a:gd name="T107" fmla="*/ 2147483646 h 72"/>
              <a:gd name="T108" fmla="*/ 2147483646 w 72"/>
              <a:gd name="T109" fmla="*/ 2147483646 h 72"/>
              <a:gd name="T110" fmla="*/ 0 w 72"/>
              <a:gd name="T111" fmla="*/ 2147483646 h 72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72"/>
              <a:gd name="T169" fmla="*/ 0 h 72"/>
              <a:gd name="T170" fmla="*/ 72 w 72"/>
              <a:gd name="T171" fmla="*/ 72 h 72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72" h="72">
                <a:moveTo>
                  <a:pt x="0" y="43"/>
                </a:moveTo>
                <a:lnTo>
                  <a:pt x="0" y="29"/>
                </a:lnTo>
                <a:lnTo>
                  <a:pt x="0" y="28"/>
                </a:lnTo>
                <a:lnTo>
                  <a:pt x="0" y="26"/>
                </a:lnTo>
                <a:lnTo>
                  <a:pt x="1" y="24"/>
                </a:lnTo>
                <a:lnTo>
                  <a:pt x="1" y="23"/>
                </a:lnTo>
                <a:lnTo>
                  <a:pt x="1" y="22"/>
                </a:lnTo>
                <a:lnTo>
                  <a:pt x="1" y="20"/>
                </a:lnTo>
                <a:lnTo>
                  <a:pt x="2" y="19"/>
                </a:lnTo>
                <a:lnTo>
                  <a:pt x="2" y="18"/>
                </a:lnTo>
                <a:lnTo>
                  <a:pt x="3" y="17"/>
                </a:lnTo>
                <a:lnTo>
                  <a:pt x="3" y="14"/>
                </a:lnTo>
                <a:lnTo>
                  <a:pt x="5" y="13"/>
                </a:lnTo>
                <a:lnTo>
                  <a:pt x="5" y="12"/>
                </a:lnTo>
                <a:lnTo>
                  <a:pt x="6" y="12"/>
                </a:lnTo>
                <a:lnTo>
                  <a:pt x="7" y="11"/>
                </a:lnTo>
                <a:lnTo>
                  <a:pt x="8" y="10"/>
                </a:lnTo>
                <a:lnTo>
                  <a:pt x="8" y="8"/>
                </a:lnTo>
                <a:lnTo>
                  <a:pt x="9" y="7"/>
                </a:lnTo>
                <a:lnTo>
                  <a:pt x="11" y="6"/>
                </a:lnTo>
                <a:lnTo>
                  <a:pt x="12" y="6"/>
                </a:lnTo>
                <a:lnTo>
                  <a:pt x="13" y="5"/>
                </a:lnTo>
                <a:lnTo>
                  <a:pt x="14" y="4"/>
                </a:lnTo>
                <a:lnTo>
                  <a:pt x="15" y="4"/>
                </a:lnTo>
                <a:lnTo>
                  <a:pt x="17" y="2"/>
                </a:lnTo>
                <a:lnTo>
                  <a:pt x="18" y="2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4" y="0"/>
                </a:lnTo>
                <a:lnTo>
                  <a:pt x="25" y="0"/>
                </a:lnTo>
                <a:lnTo>
                  <a:pt x="26" y="0"/>
                </a:lnTo>
                <a:lnTo>
                  <a:pt x="27" y="0"/>
                </a:lnTo>
                <a:lnTo>
                  <a:pt x="29" y="0"/>
                </a:lnTo>
                <a:lnTo>
                  <a:pt x="43" y="0"/>
                </a:lnTo>
                <a:lnTo>
                  <a:pt x="44" y="0"/>
                </a:lnTo>
                <a:lnTo>
                  <a:pt x="47" y="0"/>
                </a:lnTo>
                <a:lnTo>
                  <a:pt x="48" y="0"/>
                </a:lnTo>
                <a:lnTo>
                  <a:pt x="49" y="0"/>
                </a:lnTo>
                <a:lnTo>
                  <a:pt x="50" y="1"/>
                </a:lnTo>
                <a:lnTo>
                  <a:pt x="51" y="1"/>
                </a:lnTo>
                <a:lnTo>
                  <a:pt x="53" y="1"/>
                </a:lnTo>
                <a:lnTo>
                  <a:pt x="55" y="2"/>
                </a:lnTo>
                <a:lnTo>
                  <a:pt x="56" y="2"/>
                </a:lnTo>
                <a:lnTo>
                  <a:pt x="57" y="4"/>
                </a:lnTo>
                <a:lnTo>
                  <a:pt x="59" y="4"/>
                </a:lnTo>
                <a:lnTo>
                  <a:pt x="60" y="5"/>
                </a:lnTo>
                <a:lnTo>
                  <a:pt x="61" y="6"/>
                </a:lnTo>
                <a:lnTo>
                  <a:pt x="62" y="7"/>
                </a:lnTo>
                <a:lnTo>
                  <a:pt x="63" y="8"/>
                </a:lnTo>
                <a:lnTo>
                  <a:pt x="65" y="10"/>
                </a:lnTo>
                <a:lnTo>
                  <a:pt x="66" y="11"/>
                </a:lnTo>
                <a:lnTo>
                  <a:pt x="66" y="12"/>
                </a:lnTo>
                <a:lnTo>
                  <a:pt x="67" y="12"/>
                </a:lnTo>
                <a:lnTo>
                  <a:pt x="68" y="13"/>
                </a:lnTo>
                <a:lnTo>
                  <a:pt x="68" y="14"/>
                </a:lnTo>
                <a:lnTo>
                  <a:pt x="69" y="17"/>
                </a:lnTo>
                <a:lnTo>
                  <a:pt x="69" y="18"/>
                </a:lnTo>
                <a:lnTo>
                  <a:pt x="71" y="19"/>
                </a:lnTo>
                <a:lnTo>
                  <a:pt x="71" y="20"/>
                </a:lnTo>
                <a:lnTo>
                  <a:pt x="72" y="22"/>
                </a:lnTo>
                <a:lnTo>
                  <a:pt x="72" y="23"/>
                </a:lnTo>
                <a:lnTo>
                  <a:pt x="72" y="24"/>
                </a:lnTo>
                <a:lnTo>
                  <a:pt x="72" y="26"/>
                </a:lnTo>
                <a:lnTo>
                  <a:pt x="72" y="28"/>
                </a:lnTo>
                <a:lnTo>
                  <a:pt x="72" y="29"/>
                </a:lnTo>
                <a:lnTo>
                  <a:pt x="72" y="43"/>
                </a:lnTo>
                <a:lnTo>
                  <a:pt x="72" y="44"/>
                </a:lnTo>
                <a:lnTo>
                  <a:pt x="72" y="46"/>
                </a:lnTo>
                <a:lnTo>
                  <a:pt x="72" y="47"/>
                </a:lnTo>
                <a:lnTo>
                  <a:pt x="72" y="48"/>
                </a:lnTo>
                <a:lnTo>
                  <a:pt x="72" y="50"/>
                </a:lnTo>
                <a:lnTo>
                  <a:pt x="71" y="52"/>
                </a:lnTo>
                <a:lnTo>
                  <a:pt x="71" y="53"/>
                </a:lnTo>
                <a:lnTo>
                  <a:pt x="69" y="54"/>
                </a:lnTo>
                <a:lnTo>
                  <a:pt x="69" y="55"/>
                </a:lnTo>
                <a:lnTo>
                  <a:pt x="68" y="56"/>
                </a:lnTo>
                <a:lnTo>
                  <a:pt x="68" y="58"/>
                </a:lnTo>
                <a:lnTo>
                  <a:pt x="67" y="59"/>
                </a:lnTo>
                <a:lnTo>
                  <a:pt x="66" y="60"/>
                </a:lnTo>
                <a:lnTo>
                  <a:pt x="66" y="61"/>
                </a:lnTo>
                <a:lnTo>
                  <a:pt x="65" y="62"/>
                </a:lnTo>
                <a:lnTo>
                  <a:pt x="63" y="64"/>
                </a:lnTo>
                <a:lnTo>
                  <a:pt x="62" y="65"/>
                </a:lnTo>
                <a:lnTo>
                  <a:pt x="61" y="65"/>
                </a:lnTo>
                <a:lnTo>
                  <a:pt x="61" y="66"/>
                </a:lnTo>
                <a:lnTo>
                  <a:pt x="60" y="67"/>
                </a:lnTo>
                <a:lnTo>
                  <a:pt x="59" y="67"/>
                </a:lnTo>
                <a:lnTo>
                  <a:pt x="57" y="68"/>
                </a:lnTo>
                <a:lnTo>
                  <a:pt x="56" y="68"/>
                </a:lnTo>
                <a:lnTo>
                  <a:pt x="55" y="70"/>
                </a:lnTo>
                <a:lnTo>
                  <a:pt x="53" y="70"/>
                </a:lnTo>
                <a:lnTo>
                  <a:pt x="51" y="71"/>
                </a:lnTo>
                <a:lnTo>
                  <a:pt x="50" y="71"/>
                </a:lnTo>
                <a:lnTo>
                  <a:pt x="49" y="71"/>
                </a:lnTo>
                <a:lnTo>
                  <a:pt x="48" y="72"/>
                </a:lnTo>
                <a:lnTo>
                  <a:pt x="47" y="72"/>
                </a:lnTo>
                <a:lnTo>
                  <a:pt x="44" y="72"/>
                </a:lnTo>
                <a:lnTo>
                  <a:pt x="43" y="72"/>
                </a:lnTo>
                <a:lnTo>
                  <a:pt x="29" y="72"/>
                </a:lnTo>
                <a:lnTo>
                  <a:pt x="27" y="72"/>
                </a:lnTo>
                <a:lnTo>
                  <a:pt x="26" y="72"/>
                </a:lnTo>
                <a:lnTo>
                  <a:pt x="25" y="72"/>
                </a:lnTo>
                <a:lnTo>
                  <a:pt x="24" y="71"/>
                </a:lnTo>
                <a:lnTo>
                  <a:pt x="21" y="71"/>
                </a:lnTo>
                <a:lnTo>
                  <a:pt x="20" y="71"/>
                </a:lnTo>
                <a:lnTo>
                  <a:pt x="19" y="70"/>
                </a:lnTo>
                <a:lnTo>
                  <a:pt x="18" y="70"/>
                </a:lnTo>
                <a:lnTo>
                  <a:pt x="17" y="68"/>
                </a:lnTo>
                <a:lnTo>
                  <a:pt x="15" y="68"/>
                </a:lnTo>
                <a:lnTo>
                  <a:pt x="14" y="67"/>
                </a:lnTo>
                <a:lnTo>
                  <a:pt x="13" y="67"/>
                </a:lnTo>
                <a:lnTo>
                  <a:pt x="12" y="66"/>
                </a:lnTo>
                <a:lnTo>
                  <a:pt x="11" y="65"/>
                </a:lnTo>
                <a:lnTo>
                  <a:pt x="9" y="65"/>
                </a:lnTo>
                <a:lnTo>
                  <a:pt x="8" y="64"/>
                </a:lnTo>
                <a:lnTo>
                  <a:pt x="8" y="62"/>
                </a:lnTo>
                <a:lnTo>
                  <a:pt x="7" y="61"/>
                </a:lnTo>
                <a:lnTo>
                  <a:pt x="6" y="60"/>
                </a:lnTo>
                <a:lnTo>
                  <a:pt x="5" y="59"/>
                </a:lnTo>
                <a:lnTo>
                  <a:pt x="5" y="58"/>
                </a:lnTo>
                <a:lnTo>
                  <a:pt x="3" y="56"/>
                </a:lnTo>
                <a:lnTo>
                  <a:pt x="3" y="55"/>
                </a:lnTo>
                <a:lnTo>
                  <a:pt x="2" y="54"/>
                </a:lnTo>
                <a:lnTo>
                  <a:pt x="2" y="53"/>
                </a:lnTo>
                <a:lnTo>
                  <a:pt x="1" y="52"/>
                </a:lnTo>
                <a:lnTo>
                  <a:pt x="1" y="50"/>
                </a:lnTo>
                <a:lnTo>
                  <a:pt x="1" y="48"/>
                </a:lnTo>
                <a:lnTo>
                  <a:pt x="1" y="47"/>
                </a:lnTo>
                <a:lnTo>
                  <a:pt x="0" y="46"/>
                </a:lnTo>
                <a:lnTo>
                  <a:pt x="0" y="44"/>
                </a:lnTo>
                <a:lnTo>
                  <a:pt x="0" y="43"/>
                </a:lnTo>
                <a:close/>
              </a:path>
            </a:pathLst>
          </a:custGeom>
          <a:solidFill>
            <a:srgbClr val="000000"/>
          </a:solidFill>
          <a:ln w="31750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en-US"/>
          </a:p>
        </p:txBody>
      </p:sp>
      <p:grpSp>
        <p:nvGrpSpPr>
          <p:cNvPr id="121920" name="Group 141">
            <a:extLst>
              <a:ext uri="{FF2B5EF4-FFF2-40B4-BE49-F238E27FC236}">
                <a16:creationId xmlns:a16="http://schemas.microsoft.com/office/drawing/2014/main" id="{EB60A10A-9BF9-AE47-8369-ECF8B9A74DD2}"/>
              </a:ext>
            </a:extLst>
          </p:cNvPr>
          <p:cNvGrpSpPr>
            <a:grpSpLocks/>
          </p:cNvGrpSpPr>
          <p:nvPr/>
        </p:nvGrpSpPr>
        <p:grpSpPr bwMode="auto">
          <a:xfrm>
            <a:off x="8915400" y="1192214"/>
            <a:ext cx="835214" cy="440381"/>
            <a:chOff x="8001000" y="1192212"/>
            <a:chExt cx="835214" cy="440382"/>
          </a:xfrm>
        </p:grpSpPr>
        <p:sp>
          <p:nvSpPr>
            <p:cNvPr id="121926" name="Rectangle 106">
              <a:extLst>
                <a:ext uri="{FF2B5EF4-FFF2-40B4-BE49-F238E27FC236}">
                  <a16:creationId xmlns:a16="http://schemas.microsoft.com/office/drawing/2014/main" id="{0F2546EB-7A32-F74B-9DEC-991ACA6FF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1200150"/>
              <a:ext cx="37991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Add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27" name="Line 107">
              <a:extLst>
                <a:ext uri="{FF2B5EF4-FFF2-40B4-BE49-F238E27FC236}">
                  <a16:creationId xmlns:a16="http://schemas.microsoft.com/office/drawing/2014/main" id="{9D339D8B-03DC-B242-89DF-12A0D86E34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8010525" y="1192212"/>
              <a:ext cx="315912" cy="1588"/>
            </a:xfrm>
            <a:prstGeom prst="line">
              <a:avLst/>
            </a:prstGeom>
            <a:noFill/>
            <a:ln w="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928" name="Rectangle 108">
              <a:extLst>
                <a:ext uri="{FF2B5EF4-FFF2-40B4-BE49-F238E27FC236}">
                  <a16:creationId xmlns:a16="http://schemas.microsoft.com/office/drawing/2014/main" id="{B81B1F05-B14D-9F43-8511-87490E4ED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97875" y="1195387"/>
              <a:ext cx="84960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Symbol" pitchFamily="2" charset="2"/>
                </a:rPr>
                <a:t>¤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29" name="Rectangle 109">
              <a:extLst>
                <a:ext uri="{FF2B5EF4-FFF2-40B4-BE49-F238E27FC236}">
                  <a16:creationId xmlns:a16="http://schemas.microsoft.com/office/drawing/2014/main" id="{96136477-A36F-C145-97D3-508C5622C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88362" y="1201737"/>
              <a:ext cx="34785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Sub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21930" name="Rectangle 110">
              <a:extLst>
                <a:ext uri="{FF2B5EF4-FFF2-40B4-BE49-F238E27FC236}">
                  <a16:creationId xmlns:a16="http://schemas.microsoft.com/office/drawing/2014/main" id="{F9F3360B-AF88-424B-9836-2206E72EF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24825" y="1401762"/>
              <a:ext cx="591509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Times-Roman" pitchFamily="2" charset="0"/>
                </a:rPr>
                <a:t>control </a:t>
              </a: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21921" name="Group 1">
            <a:extLst>
              <a:ext uri="{FF2B5EF4-FFF2-40B4-BE49-F238E27FC236}">
                <a16:creationId xmlns:a16="http://schemas.microsoft.com/office/drawing/2014/main" id="{45A8379C-9DAA-0444-9BEC-41F793310765}"/>
              </a:ext>
            </a:extLst>
          </p:cNvPr>
          <p:cNvGrpSpPr>
            <a:grpSpLocks/>
          </p:cNvGrpSpPr>
          <p:nvPr/>
        </p:nvGrpSpPr>
        <p:grpSpPr bwMode="auto">
          <a:xfrm>
            <a:off x="7723188" y="6173789"/>
            <a:ext cx="2214562" cy="460375"/>
            <a:chOff x="4461378" y="5826572"/>
            <a:chExt cx="2214080" cy="461367"/>
          </a:xfrm>
        </p:grpSpPr>
        <p:sp>
          <p:nvSpPr>
            <p:cNvPr id="121922" name="TextBox 2">
              <a:extLst>
                <a:ext uri="{FF2B5EF4-FFF2-40B4-BE49-F238E27FC236}">
                  <a16:creationId xmlns:a16="http://schemas.microsoft.com/office/drawing/2014/main" id="{A65173AA-7AE2-C143-BE5F-60950DCE14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61378" y="5826572"/>
              <a:ext cx="2214080" cy="4613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latin typeface="Times" pitchFamily="2" charset="0"/>
                </a:rPr>
                <a:t>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  <a:r>
                <a:rPr lang="en-US" altLang="en-US" b="0">
                  <a:latin typeface="Times" pitchFamily="2" charset="0"/>
                </a:rPr>
                <a:t> + x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y</a:t>
              </a:r>
              <a:r>
                <a:rPr lang="en-US" altLang="en-US" b="0" baseline="-25000">
                  <a:latin typeface="Times" pitchFamily="2" charset="0"/>
                </a:rPr>
                <a:t>3 </a:t>
              </a:r>
              <a:r>
                <a:rPr lang="en-US" altLang="en-US" b="0">
                  <a:latin typeface="Times" pitchFamily="2" charset="0"/>
                </a:rPr>
                <a:t>s</a:t>
              </a:r>
              <a:r>
                <a:rPr lang="en-US" altLang="en-US" b="0" baseline="-25000">
                  <a:latin typeface="Times" pitchFamily="2" charset="0"/>
                </a:rPr>
                <a:t>3</a:t>
              </a:r>
            </a:p>
          </p:txBody>
        </p:sp>
        <p:cxnSp>
          <p:nvCxnSpPr>
            <p:cNvPr id="121923" name="Straight Connector 12">
              <a:extLst>
                <a:ext uri="{FF2B5EF4-FFF2-40B4-BE49-F238E27FC236}">
                  <a16:creationId xmlns:a16="http://schemas.microsoft.com/office/drawing/2014/main" id="{C91525D3-1F06-1D48-85BD-B03898C8497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525971" y="5911774"/>
              <a:ext cx="166688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1924" name="Straight Connector 13">
              <a:extLst>
                <a:ext uri="{FF2B5EF4-FFF2-40B4-BE49-F238E27FC236}">
                  <a16:creationId xmlns:a16="http://schemas.microsoft.com/office/drawing/2014/main" id="{A7CB9A90-8BB1-B341-9A00-F39DAAA0DE7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633731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1925" name="Straight Connector 14">
              <a:extLst>
                <a:ext uri="{FF2B5EF4-FFF2-40B4-BE49-F238E27FC236}">
                  <a16:creationId xmlns:a16="http://schemas.microsoft.com/office/drawing/2014/main" id="{5EDEF138-426C-044E-946C-D42C2114F39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4833948" y="5899082"/>
              <a:ext cx="184151" cy="0"/>
            </a:xfrm>
            <a:prstGeom prst="line">
              <a:avLst/>
            </a:prstGeom>
            <a:noFill/>
            <a:ln w="349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="" xmlns:a14="http://schemas.microsoft.com/office/drawing/2010/main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30483</TotalTime>
  <Words>9393</Words>
  <Application>Microsoft Macintosh PowerPoint</Application>
  <PresentationFormat>Custom</PresentationFormat>
  <Paragraphs>4867</Paragraphs>
  <Slides>208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208</vt:i4>
      </vt:variant>
    </vt:vector>
  </HeadingPairs>
  <TitlesOfParts>
    <vt:vector size="217" baseType="lpstr">
      <vt:lpstr>ＭＳ Ｐゴシック</vt:lpstr>
      <vt:lpstr>Arial</vt:lpstr>
      <vt:lpstr>Courier</vt:lpstr>
      <vt:lpstr>Helvetica</vt:lpstr>
      <vt:lpstr>Symbol</vt:lpstr>
      <vt:lpstr>Times</vt:lpstr>
      <vt:lpstr>Times-Roman</vt:lpstr>
      <vt:lpstr>Wingdings</vt:lpstr>
      <vt:lpstr>Blank</vt:lpstr>
      <vt:lpstr>PowerPoint Presentation</vt:lpstr>
      <vt:lpstr>PowerPoint Presentation</vt:lpstr>
      <vt:lpstr>Administrative Stuff</vt:lpstr>
      <vt:lpstr>Administrative Stuff</vt:lpstr>
      <vt:lpstr>PowerPoint Presentation</vt:lpstr>
      <vt:lpstr>PowerPoint Presentation</vt:lpstr>
      <vt:lpstr>PowerPoint Presentation</vt:lpstr>
      <vt:lpstr>PowerPoint Presentation</vt:lpstr>
      <vt:lpstr>1’s Complement</vt:lpstr>
      <vt:lpstr>PowerPoint Presentation</vt:lpstr>
      <vt:lpstr>Circuit for negating a number stored in 1’s complement representation</vt:lpstr>
      <vt:lpstr>Circuit for negating a number stored in 1’s complement representation</vt:lpstr>
      <vt:lpstr>2’s Complement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of two numbers stored  in 2’s complement representation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Subtraction of two numbers stored  in 2’s complement representation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There are four cases to consider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Take Home Message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Addition Examples:   all inputs and outputs are given in 2’s complement representation</vt:lpstr>
      <vt:lpstr>Addition: 5 + 6 = 11</vt:lpstr>
      <vt:lpstr>Addition: 5 + 6 = 11</vt:lpstr>
      <vt:lpstr>Addition: 5 + 6 = 11</vt:lpstr>
      <vt:lpstr>Addition: 5 + 6 = 11</vt:lpstr>
      <vt:lpstr>Addition: 5 + 6 = 11</vt:lpstr>
      <vt:lpstr>PowerPoint Presentation</vt:lpstr>
      <vt:lpstr>Addition: 4 + (-7) = -3</vt:lpstr>
      <vt:lpstr>Addition: 4 + (-7) = -3</vt:lpstr>
      <vt:lpstr>Addition: 4 + (-7) = -3</vt:lpstr>
      <vt:lpstr>Subtraction Examples:   all inputs and outputs are given in 2’s complement representation</vt:lpstr>
      <vt:lpstr>Subtraction: 7 - 3 = 4</vt:lpstr>
      <vt:lpstr>Subtraction: 7 - 3 = 4</vt:lpstr>
      <vt:lpstr>Subtraction: 7 - 3 = 4</vt:lpstr>
      <vt:lpstr>Subtraction: 7 - 3 = 4</vt:lpstr>
      <vt:lpstr>Subtraction: 7 - 3 = 4</vt:lpstr>
      <vt:lpstr>Analogy: Another Way to Do Subtraction</vt:lpstr>
      <vt:lpstr>PowerPoint Presentation</vt:lpstr>
      <vt:lpstr>Subtraction: (–2) – (–5) = 3</vt:lpstr>
      <vt:lpstr>Subtraction: (–2) – (–5) = 3</vt:lpstr>
      <vt:lpstr>Subtraction: (–2) – (–5) = 3</vt:lpstr>
      <vt:lpstr>Subtraction: (–2) – (–5) = 3</vt:lpstr>
      <vt:lpstr>Overflow Detection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Detecting Overflow (alternative method)</vt:lpstr>
      <vt:lpstr>PowerPoint Presentation</vt:lpstr>
      <vt:lpstr>Overflow Detection: 4-bits</vt:lpstr>
      <vt:lpstr>Overflow Detection: 5-bits</vt:lpstr>
      <vt:lpstr>A  ripple-carry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Can we perform addition even faster?</vt:lpstr>
      <vt:lpstr>Can we perform addition even faster?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n-bit Ripple-Carry Adder</vt:lpstr>
      <vt:lpstr>n-bit Ripple-Carry Adder</vt:lpstr>
      <vt:lpstr>A carry-lookahead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N-bit Carry-Lookahead Adder</vt:lpstr>
      <vt:lpstr>N-bit Carry-Lookahead Adder</vt:lpstr>
      <vt:lpstr>PowerPoint Presentation</vt:lpstr>
      <vt:lpstr>PowerPoint Presentation</vt:lpstr>
      <vt:lpstr>A hierarchical carry-lookahead adder with ripple-carry between blocks</vt:lpstr>
      <vt:lpstr>PowerPoint Presentation</vt:lpstr>
      <vt:lpstr>PowerPoint Presentation</vt:lpstr>
      <vt:lpstr>PowerPoint Presentation</vt:lpstr>
      <vt:lpstr>A hierarchical carry-lookahead adder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Total Gate Delay Through a  Hierarchical Carry-Lookahead Adder </vt:lpstr>
      <vt:lpstr>Total Gate Delay Through a  Hierarchical Carry-Lookahead Adder </vt:lpstr>
      <vt:lpstr>PowerPoint Presentation</vt:lpstr>
      <vt:lpstr>PowerPoint Presentation</vt:lpstr>
      <vt:lpstr>Hierarchical Carry-Lookahead Adder  ( Carry Logic )</vt:lpstr>
      <vt:lpstr>Hierarchical Carry-Lookahead Adder  ( Critical Path )</vt:lpstr>
      <vt:lpstr>Total Gate Delay Through a  Hierarchical Carry-Lookahead Adder </vt:lpstr>
      <vt:lpstr>Questions?</vt:lpstr>
      <vt:lpstr>THE END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Stoytchev, Alexander T [E CPE]</cp:lastModifiedBy>
  <cp:revision>593</cp:revision>
  <cp:lastPrinted>2024-10-04T20:53:01Z</cp:lastPrinted>
  <dcterms:created xsi:type="dcterms:W3CDTF">2003-05-23T15:49:24Z</dcterms:created>
  <dcterms:modified xsi:type="dcterms:W3CDTF">2024-10-04T20:54:44Z</dcterms:modified>
</cp:coreProperties>
</file>