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3" r:id="rId2"/>
    <p:sldId id="391" r:id="rId3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208" y="176"/>
      </p:cViewPr>
      <p:guideLst>
        <p:guide orient="horz" pos="91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6D1271F-C1C9-DA42-A37C-B60B162169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63EF725-9EC4-EA43-A1F8-2A209A20C0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95EC08F5-3E94-3C42-AC56-B7C7786073C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2B6394CF-01CE-9A46-A7EB-B8E6F92ACAC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C595B30-2D48-F441-8BCB-3F1616DF2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774213B-02C0-2841-88FB-2F23814A6E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D63FA6-9661-594B-950D-5DB9E96D25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9B29215-8A18-7543-8E85-707387874CF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16E5A7E-7348-0843-8725-021824A29E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17890EA-47C1-6E4D-871B-D3A8C3B859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EC1E734-7BB8-854E-B583-558E08F218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47E4939-186B-274A-87E2-4AA33B6C9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" y="533400"/>
            <a:ext cx="41148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28800"/>
            <a:ext cx="4114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420329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99337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3860" y="304800"/>
            <a:ext cx="267462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784098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65969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041397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168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57670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77019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65125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97677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198647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4069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262B1D-F8B6-A041-ACDF-D8B79EF3E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06984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AE83E58-9754-8843-91E4-2F27FC79B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219200"/>
            <a:ext cx="950976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>
            <a:extLst>
              <a:ext uri="{FF2B5EF4-FFF2-40B4-BE49-F238E27FC236}">
                <a16:creationId xmlns:a16="http://schemas.microsoft.com/office/drawing/2014/main" id="{EE581F02-82FF-9D40-8052-9CF308DB6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1"/>
            <a:ext cx="27432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07FE3F3F-555B-FB4B-9E36-88FAB3446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8200"/>
            <a:ext cx="9144000" cy="1524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/>
              <a:t>Instructor: Alexander Stoytchev</a:t>
            </a:r>
          </a:p>
          <a:p>
            <a:pPr algn="ctr" eaLnBrk="1" hangingPunct="1">
              <a:buFontTx/>
              <a:buNone/>
            </a:pPr>
            <a:endParaRPr lang="en-US" altLang="en-US" sz="2800"/>
          </a:p>
          <a:p>
            <a:pPr algn="ctr" eaLnBrk="1" hangingPunct="1">
              <a:buFontTx/>
              <a:buNone/>
            </a:pPr>
            <a:r>
              <a:rPr lang="en-US" altLang="en-US"/>
              <a:t>http://www.ece.iastate.edu/~alexs/classes/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0BA35A15-A7D0-B94F-AD7F-032137FF2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877889"/>
            <a:ext cx="61087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/>
              <a:t>CprE</a:t>
            </a:r>
            <a:r>
              <a:rPr lang="en-US" altLang="en-US" sz="3600" dirty="0"/>
              <a:t> 2810: </a:t>
            </a:r>
            <a:br>
              <a:rPr lang="en-US" altLang="en-US" sz="3600" dirty="0"/>
            </a:br>
            <a:r>
              <a:rPr lang="en-US" altLang="en-US" sz="3600" dirty="0"/>
              <a:t>Digital Logic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>
            <a:extLst>
              <a:ext uri="{FF2B5EF4-FFF2-40B4-BE49-F238E27FC236}">
                <a16:creationId xmlns:a16="http://schemas.microsoft.com/office/drawing/2014/main" id="{A3B3C246-4787-6948-A7A5-61E10224B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88" y="2362201"/>
            <a:ext cx="9144001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No Lecture Today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(due to Midterm 1)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33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</vt:lpstr>
      <vt:lpstr>Wingdings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Copyright 2004 Pearson Addison-Wesley</dc:creator>
  <cp:lastModifiedBy>Stoytchev, Alexander T [E CPE]</cp:lastModifiedBy>
  <cp:revision>240</cp:revision>
  <cp:lastPrinted>2019-09-25T15:05:30Z</cp:lastPrinted>
  <dcterms:created xsi:type="dcterms:W3CDTF">2003-05-23T15:49:24Z</dcterms:created>
  <dcterms:modified xsi:type="dcterms:W3CDTF">2024-09-25T21:05:48Z</dcterms:modified>
</cp:coreProperties>
</file>