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017" r:id="rId2"/>
    <p:sldId id="1018" r:id="rId3"/>
  </p:sldIdLst>
  <p:sldSz cx="109728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3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208" y="176"/>
      </p:cViewPr>
      <p:guideLst>
        <p:guide orient="horz" pos="912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7A226AED-DB33-2B40-8994-4A594FE8B1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B6825F3B-D23B-2449-80F9-99FFB1479E9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1AD014EB-2563-634C-B631-43F0766BFEF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41C412FA-CB0A-8F4A-BE09-4B978E6691B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MS PGothic" charset="-128"/>
              </a:defRPr>
            </a:lvl1pPr>
          </a:lstStyle>
          <a:p>
            <a:pPr>
              <a:defRPr/>
            </a:pPr>
            <a:fld id="{7C0DFE89-8919-2741-B57B-3F8B8BC7D3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2B152B4-33B2-3448-A7E1-EB50C4526F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695E3F2-D9FA-1548-9C9B-FED79B3C363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750F475-950A-8345-AD73-A77D20643BA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01D1010-00EE-4C42-B39C-1F96BB4673D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32D72E4-F715-5F4B-A9C0-0EFD45CF99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F293913-A53A-E643-9944-3927409CEE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MS PGothic" charset="-128"/>
              </a:defRPr>
            </a:lvl1pPr>
          </a:lstStyle>
          <a:p>
            <a:pPr>
              <a:defRPr/>
            </a:pPr>
            <a:fld id="{74B359C6-9411-764C-85AD-922CFC0EA9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" y="533400"/>
            <a:ext cx="4114800" cy="1143000"/>
          </a:xfrm>
        </p:spPr>
        <p:txBody>
          <a:bodyPr anchor="b"/>
          <a:lstStyle>
            <a:lvl1pPr>
              <a:defRPr sz="3200" b="0">
                <a:solidFill>
                  <a:srgbClr val="F5E985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" y="1828800"/>
            <a:ext cx="41148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7787885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73606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3860" y="304800"/>
            <a:ext cx="267462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04800"/>
            <a:ext cx="784098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927339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669700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916524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219200"/>
            <a:ext cx="466344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219200"/>
            <a:ext cx="466344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376957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5287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85511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8638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5205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23880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4BE675E-A47F-EE46-B263-43F1EF9F2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304800"/>
            <a:ext cx="10972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802E2E-E9E1-6342-BC8E-BC33BC171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1219200"/>
            <a:ext cx="950976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panose="020B0600070205080204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anose="020B0600070205080204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ＭＳ Ｐゴシック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2" descr="Screen shot 2013-08-28 at 12.04.38 PM.png">
            <a:extLst>
              <a:ext uri="{FF2B5EF4-FFF2-40B4-BE49-F238E27FC236}">
                <a16:creationId xmlns:a16="http://schemas.microsoft.com/office/drawing/2014/main" id="{F27C60A1-21CD-4848-83B4-E7E4976067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5801"/>
            <a:ext cx="274320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0" name="Rectangle 2">
            <a:extLst>
              <a:ext uri="{FF2B5EF4-FFF2-40B4-BE49-F238E27FC236}">
                <a16:creationId xmlns:a16="http://schemas.microsoft.com/office/drawing/2014/main" id="{07EBD8CE-1EBD-B940-8305-7ADBA477D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48200"/>
            <a:ext cx="9144000" cy="1524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2800" dirty="0">
                <a:ea typeface="MS PGothic" pitchFamily="34" charset="-128"/>
                <a:cs typeface="+mn-cs"/>
              </a:rPr>
              <a:t>Instructor: </a:t>
            </a:r>
            <a:r>
              <a:rPr lang="en-US" sz="2800">
                <a:ea typeface="MS PGothic" pitchFamily="34" charset="-128"/>
                <a:cs typeface="+mn-cs"/>
              </a:rPr>
              <a:t>Alexander Stoytchev</a:t>
            </a:r>
            <a:endParaRPr lang="en-US" sz="2800" dirty="0">
              <a:ea typeface="MS PGothic" pitchFamily="34" charset="-128"/>
              <a:cs typeface="+mn-cs"/>
            </a:endParaRPr>
          </a:p>
          <a:p>
            <a:pPr algn="ctr" eaLnBrk="1" hangingPunct="1">
              <a:buFontTx/>
              <a:buNone/>
              <a:defRPr/>
            </a:pPr>
            <a:endParaRPr lang="en-US" sz="2800" dirty="0">
              <a:ea typeface="MS PGothic" pitchFamily="34" charset="-128"/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dirty="0">
                <a:ea typeface="MS PGothic" pitchFamily="34" charset="-128"/>
                <a:cs typeface="+mn-cs"/>
              </a:rPr>
              <a:t>http://</a:t>
            </a:r>
            <a:r>
              <a:rPr lang="en-US" dirty="0" err="1">
                <a:ea typeface="MS PGothic" pitchFamily="34" charset="-128"/>
                <a:cs typeface="+mn-cs"/>
              </a:rPr>
              <a:t>www.ece.iastate.edu</a:t>
            </a:r>
            <a:r>
              <a:rPr lang="en-US" dirty="0">
                <a:ea typeface="MS PGothic" pitchFamily="34" charset="-128"/>
                <a:cs typeface="+mn-cs"/>
              </a:rPr>
              <a:t>/~</a:t>
            </a:r>
            <a:r>
              <a:rPr lang="en-US" dirty="0" err="1">
                <a:ea typeface="MS PGothic" pitchFamily="34" charset="-128"/>
                <a:cs typeface="+mn-cs"/>
              </a:rPr>
              <a:t>alexs</a:t>
            </a:r>
            <a:r>
              <a:rPr lang="en-US" dirty="0">
                <a:ea typeface="MS PGothic" pitchFamily="34" charset="-128"/>
                <a:cs typeface="+mn-cs"/>
              </a:rPr>
              <a:t>/classes/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376BEC81-C310-AD4A-A8B0-6C8D19C0F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877889"/>
            <a:ext cx="6108700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/>
              <a:t>CprE</a:t>
            </a:r>
            <a:r>
              <a:rPr lang="en-US" altLang="en-US" sz="3600"/>
              <a:t> 2810: </a:t>
            </a:r>
            <a:br>
              <a:rPr lang="en-US" altLang="en-US" sz="3600"/>
            </a:br>
            <a:r>
              <a:rPr lang="en-US" altLang="en-US" sz="3600"/>
              <a:t>Digital Logic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3">
            <a:extLst>
              <a:ext uri="{FF2B5EF4-FFF2-40B4-BE49-F238E27FC236}">
                <a16:creationId xmlns:a16="http://schemas.microsoft.com/office/drawing/2014/main" id="{4CEC1DED-56CC-5046-8645-BD4B30236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09800"/>
            <a:ext cx="914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/>
              <a:t>Review for the Midterm Exam 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9209</TotalTime>
  <Words>29</Words>
  <Application>Microsoft Macintosh PowerPoint</Application>
  <PresentationFormat>Custom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PGothic</vt:lpstr>
      <vt:lpstr>Arial</vt:lpstr>
      <vt:lpstr>Times</vt:lpstr>
      <vt:lpstr>Wingdings</vt:lpstr>
      <vt:lpstr>Blank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Copyright 2004 Pearson Addison-Wesley</dc:creator>
  <cp:lastModifiedBy>Stoytchev, Alexander T [E CPE]</cp:lastModifiedBy>
  <cp:revision>439</cp:revision>
  <cp:lastPrinted>2019-09-25T15:04:43Z</cp:lastPrinted>
  <dcterms:created xsi:type="dcterms:W3CDTF">2003-05-23T15:49:24Z</dcterms:created>
  <dcterms:modified xsi:type="dcterms:W3CDTF">2024-09-25T21:05:01Z</dcterms:modified>
</cp:coreProperties>
</file>