
<file path=[Content_Types].xml><?xml version="1.0" encoding="utf-8"?>
<Types xmlns="http://schemas.openxmlformats.org/package/2006/content-types">
  <Default Extension="bin" ContentType="application/vnd.openxmlformats-officedocument.oleObject"/>
  <Default Extension="emf" ContentType="image/x-emf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slides/slide100.xml" ContentType="application/vnd.openxmlformats-officedocument.presentationml.slide+xml"/>
  <Override PartName="/ppt/slides/slide101.xml" ContentType="application/vnd.openxmlformats-officedocument.presentationml.slide+xml"/>
  <Override PartName="/ppt/slides/slide102.xml" ContentType="application/vnd.openxmlformats-officedocument.presentationml.slide+xml"/>
  <Override PartName="/ppt/slides/slide103.xml" ContentType="application/vnd.openxmlformats-officedocument.presentationml.slide+xml"/>
  <Override PartName="/ppt/slides/slide104.xml" ContentType="application/vnd.openxmlformats-officedocument.presentationml.slide+xml"/>
  <Override PartName="/ppt/slides/slide105.xml" ContentType="application/vnd.openxmlformats-officedocument.presentationml.slide+xml"/>
  <Override PartName="/ppt/slides/slide106.xml" ContentType="application/vnd.openxmlformats-officedocument.presentationml.slide+xml"/>
  <Override PartName="/ppt/slides/slide107.xml" ContentType="application/vnd.openxmlformats-officedocument.presentationml.slide+xml"/>
  <Override PartName="/ppt/slides/slide108.xml" ContentType="application/vnd.openxmlformats-officedocument.presentationml.slide+xml"/>
  <Override PartName="/ppt/slides/slide109.xml" ContentType="application/vnd.openxmlformats-officedocument.presentationml.slide+xml"/>
  <Override PartName="/ppt/slides/slide110.xml" ContentType="application/vnd.openxmlformats-officedocument.presentationml.slide+xml"/>
  <Override PartName="/ppt/slides/slide111.xml" ContentType="application/vnd.openxmlformats-officedocument.presentationml.slide+xml"/>
  <Override PartName="/ppt/slides/slide112.xml" ContentType="application/vnd.openxmlformats-officedocument.presentationml.slide+xml"/>
  <Override PartName="/ppt/slides/slide113.xml" ContentType="application/vnd.openxmlformats-officedocument.presentationml.slide+xml"/>
  <Override PartName="/ppt/slides/slide114.xml" ContentType="application/vnd.openxmlformats-officedocument.presentationml.slide+xml"/>
  <Override PartName="/ppt/slides/slide115.xml" ContentType="application/vnd.openxmlformats-officedocument.presentationml.slide+xml"/>
  <Override PartName="/ppt/slides/slide116.xml" ContentType="application/vnd.openxmlformats-officedocument.presentationml.slide+xml"/>
  <Override PartName="/ppt/slides/slide117.xml" ContentType="application/vnd.openxmlformats-officedocument.presentationml.slide+xml"/>
  <Override PartName="/ppt/slides/slide118.xml" ContentType="application/vnd.openxmlformats-officedocument.presentationml.slide+xml"/>
  <Override PartName="/ppt/slides/slide119.xml" ContentType="application/vnd.openxmlformats-officedocument.presentationml.slide+xml"/>
  <Override PartName="/ppt/slides/slide120.xml" ContentType="application/vnd.openxmlformats-officedocument.presentationml.slide+xml"/>
  <Override PartName="/ppt/slides/slide121.xml" ContentType="application/vnd.openxmlformats-officedocument.presentationml.slide+xml"/>
  <Override PartName="/ppt/slides/slide122.xml" ContentType="application/vnd.openxmlformats-officedocument.presentationml.slide+xml"/>
  <Override PartName="/ppt/slides/slide123.xml" ContentType="application/vnd.openxmlformats-officedocument.presentationml.slide+xml"/>
  <Override PartName="/ppt/slides/slide124.xml" ContentType="application/vnd.openxmlformats-officedocument.presentationml.slide+xml"/>
  <Override PartName="/ppt/slides/slide125.xml" ContentType="application/vnd.openxmlformats-officedocument.presentationml.slide+xml"/>
  <Override PartName="/ppt/slides/slide126.xml" ContentType="application/vnd.openxmlformats-officedocument.presentationml.slide+xml"/>
  <Override PartName="/ppt/slides/slide127.xml" ContentType="application/vnd.openxmlformats-officedocument.presentationml.slide+xml"/>
  <Override PartName="/ppt/slides/slide128.xml" ContentType="application/vnd.openxmlformats-officedocument.presentationml.slide+xml"/>
  <Override PartName="/ppt/slides/slide129.xml" ContentType="application/vnd.openxmlformats-officedocument.presentationml.slide+xml"/>
  <Override PartName="/ppt/slides/slide130.xml" ContentType="application/vnd.openxmlformats-officedocument.presentationml.slide+xml"/>
  <Override PartName="/ppt/slides/slide131.xml" ContentType="application/vnd.openxmlformats-officedocument.presentationml.slide+xml"/>
  <Override PartName="/ppt/slides/slide132.xml" ContentType="application/vnd.openxmlformats-officedocument.presentationml.slide+xml"/>
  <Override PartName="/ppt/slides/slide133.xml" ContentType="application/vnd.openxmlformats-officedocument.presentationml.slide+xml"/>
  <Override PartName="/ppt/slides/slide134.xml" ContentType="application/vnd.openxmlformats-officedocument.presentationml.slide+xml"/>
  <Override PartName="/ppt/slides/slide135.xml" ContentType="application/vnd.openxmlformats-officedocument.presentationml.slide+xml"/>
  <Override PartName="/ppt/slides/slide136.xml" ContentType="application/vnd.openxmlformats-officedocument.presentationml.slide+xml"/>
  <Override PartName="/ppt/slides/slide137.xml" ContentType="application/vnd.openxmlformats-officedocument.presentationml.slide+xml"/>
  <Override PartName="/ppt/slides/slide138.xml" ContentType="application/vnd.openxmlformats-officedocument.presentationml.slide+xml"/>
  <Override PartName="/ppt/slides/slide139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theme/theme2.xml" ContentType="application/vnd.openxmlformats-officedocument.theme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theme/theme3.xml" ContentType="application/vnd.openxmlformats-officedocument.theme+xml"/>
  <Override PartName="/ppt/theme/theme4.xml" ContentType="application/vnd.openxmlformats-officedocument.theme+xml"/>
  <Override PartName="/ppt/theme/theme5.xml" ContentType="application/vnd.openxmlformats-officedocument.them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howSpecialPlsOnTitleSld="0" strictFirstAndLastChars="0" saveSubsetFonts="1" autoCompressPictures="0">
  <p:sldMasterIdLst>
    <p:sldMasterId id="2147483648" r:id="rId1"/>
    <p:sldMasterId id="2147483660" r:id="rId2"/>
    <p:sldMasterId id="2147483705" r:id="rId3"/>
  </p:sldMasterIdLst>
  <p:notesMasterIdLst>
    <p:notesMasterId r:id="rId143"/>
  </p:notesMasterIdLst>
  <p:handoutMasterIdLst>
    <p:handoutMasterId r:id="rId144"/>
  </p:handoutMasterIdLst>
  <p:sldIdLst>
    <p:sldId id="413" r:id="rId4"/>
    <p:sldId id="391" r:id="rId5"/>
    <p:sldId id="1344" r:id="rId6"/>
    <p:sldId id="1343" r:id="rId7"/>
    <p:sldId id="1402" r:id="rId8"/>
    <p:sldId id="1341" r:id="rId9"/>
    <p:sldId id="1149" r:id="rId10"/>
    <p:sldId id="1148" r:id="rId11"/>
    <p:sldId id="1163" r:id="rId12"/>
    <p:sldId id="1159" r:id="rId13"/>
    <p:sldId id="1165" r:id="rId14"/>
    <p:sldId id="1164" r:id="rId15"/>
    <p:sldId id="1166" r:id="rId16"/>
    <p:sldId id="1167" r:id="rId17"/>
    <p:sldId id="1193" r:id="rId18"/>
    <p:sldId id="1194" r:id="rId19"/>
    <p:sldId id="1394" r:id="rId20"/>
    <p:sldId id="1173" r:id="rId21"/>
    <p:sldId id="1196" r:id="rId22"/>
    <p:sldId id="1353" r:id="rId23"/>
    <p:sldId id="1197" r:id="rId24"/>
    <p:sldId id="1198" r:id="rId25"/>
    <p:sldId id="1199" r:id="rId26"/>
    <p:sldId id="1354" r:id="rId27"/>
    <p:sldId id="1355" r:id="rId28"/>
    <p:sldId id="1252" r:id="rId29"/>
    <p:sldId id="1253" r:id="rId30"/>
    <p:sldId id="1254" r:id="rId31"/>
    <p:sldId id="1255" r:id="rId32"/>
    <p:sldId id="1256" r:id="rId33"/>
    <p:sldId id="1200" r:id="rId34"/>
    <p:sldId id="1201" r:id="rId35"/>
    <p:sldId id="1202" r:id="rId36"/>
    <p:sldId id="1203" r:id="rId37"/>
    <p:sldId id="1387" r:id="rId38"/>
    <p:sldId id="1204" r:id="rId39"/>
    <p:sldId id="1205" r:id="rId40"/>
    <p:sldId id="1206" r:id="rId41"/>
    <p:sldId id="1207" r:id="rId42"/>
    <p:sldId id="1208" r:id="rId43"/>
    <p:sldId id="1209" r:id="rId44"/>
    <p:sldId id="1215" r:id="rId45"/>
    <p:sldId id="1216" r:id="rId46"/>
    <p:sldId id="1356" r:id="rId47"/>
    <p:sldId id="1357" r:id="rId48"/>
    <p:sldId id="1195" r:id="rId49"/>
    <p:sldId id="1385" r:id="rId50"/>
    <p:sldId id="1386" r:id="rId51"/>
    <p:sldId id="1305" r:id="rId52"/>
    <p:sldId id="1185" r:id="rId53"/>
    <p:sldId id="1218" r:id="rId54"/>
    <p:sldId id="1219" r:id="rId55"/>
    <p:sldId id="1220" r:id="rId56"/>
    <p:sldId id="1222" r:id="rId57"/>
    <p:sldId id="1177" r:id="rId58"/>
    <p:sldId id="1107" r:id="rId59"/>
    <p:sldId id="1223" r:id="rId60"/>
    <p:sldId id="1335" r:id="rId61"/>
    <p:sldId id="1336" r:id="rId62"/>
    <p:sldId id="1302" r:id="rId63"/>
    <p:sldId id="1358" r:id="rId64"/>
    <p:sldId id="1360" r:id="rId65"/>
    <p:sldId id="1361" r:id="rId66"/>
    <p:sldId id="1362" r:id="rId67"/>
    <p:sldId id="1363" r:id="rId68"/>
    <p:sldId id="1364" r:id="rId69"/>
    <p:sldId id="1365" r:id="rId70"/>
    <p:sldId id="1366" r:id="rId71"/>
    <p:sldId id="1311" r:id="rId72"/>
    <p:sldId id="1312" r:id="rId73"/>
    <p:sldId id="1337" r:id="rId74"/>
    <p:sldId id="1338" r:id="rId75"/>
    <p:sldId id="1339" r:id="rId76"/>
    <p:sldId id="1340" r:id="rId77"/>
    <p:sldId id="1328" r:id="rId78"/>
    <p:sldId id="1329" r:id="rId79"/>
    <p:sldId id="1330" r:id="rId80"/>
    <p:sldId id="1332" r:id="rId81"/>
    <p:sldId id="1186" r:id="rId82"/>
    <p:sldId id="1331" r:id="rId83"/>
    <p:sldId id="1333" r:id="rId84"/>
    <p:sldId id="1313" r:id="rId85"/>
    <p:sldId id="1314" r:id="rId86"/>
    <p:sldId id="1390" r:id="rId87"/>
    <p:sldId id="1391" r:id="rId88"/>
    <p:sldId id="1377" r:id="rId89"/>
    <p:sldId id="1367" r:id="rId90"/>
    <p:sldId id="1368" r:id="rId91"/>
    <p:sldId id="1370" r:id="rId92"/>
    <p:sldId id="1371" r:id="rId93"/>
    <p:sldId id="1372" r:id="rId94"/>
    <p:sldId id="1374" r:id="rId95"/>
    <p:sldId id="1359" r:id="rId96"/>
    <p:sldId id="1376" r:id="rId97"/>
    <p:sldId id="1378" r:id="rId98"/>
    <p:sldId id="1379" r:id="rId99"/>
    <p:sldId id="1383" r:id="rId100"/>
    <p:sldId id="1384" r:id="rId101"/>
    <p:sldId id="1380" r:id="rId102"/>
    <p:sldId id="1108" r:id="rId103"/>
    <p:sldId id="1334" r:id="rId104"/>
    <p:sldId id="1178" r:id="rId105"/>
    <p:sldId id="1179" r:id="rId106"/>
    <p:sldId id="1244" r:id="rId107"/>
    <p:sldId id="1345" r:id="rId108"/>
    <p:sldId id="1346" r:id="rId109"/>
    <p:sldId id="1347" r:id="rId110"/>
    <p:sldId id="1348" r:id="rId111"/>
    <p:sldId id="1349" r:id="rId112"/>
    <p:sldId id="1350" r:id="rId113"/>
    <p:sldId id="1351" r:id="rId114"/>
    <p:sldId id="1352" r:id="rId115"/>
    <p:sldId id="1189" r:id="rId116"/>
    <p:sldId id="1315" r:id="rId117"/>
    <p:sldId id="1316" r:id="rId118"/>
    <p:sldId id="1392" r:id="rId119"/>
    <p:sldId id="1393" r:id="rId120"/>
    <p:sldId id="1306" r:id="rId121"/>
    <p:sldId id="1317" r:id="rId122"/>
    <p:sldId id="1307" r:id="rId123"/>
    <p:sldId id="1309" r:id="rId124"/>
    <p:sldId id="1308" r:id="rId125"/>
    <p:sldId id="1310" r:id="rId126"/>
    <p:sldId id="1381" r:id="rId127"/>
    <p:sldId id="1265" r:id="rId128"/>
    <p:sldId id="1266" r:id="rId129"/>
    <p:sldId id="1267" r:id="rId130"/>
    <p:sldId id="1268" r:id="rId131"/>
    <p:sldId id="1192" r:id="rId132"/>
    <p:sldId id="1181" r:id="rId133"/>
    <p:sldId id="1398" r:id="rId134"/>
    <p:sldId id="1395" r:id="rId135"/>
    <p:sldId id="1396" r:id="rId136"/>
    <p:sldId id="1397" r:id="rId137"/>
    <p:sldId id="1399" r:id="rId138"/>
    <p:sldId id="1400" r:id="rId139"/>
    <p:sldId id="1401" r:id="rId140"/>
    <p:sldId id="937" r:id="rId141"/>
    <p:sldId id="938" r:id="rId142"/>
  </p:sldIdLst>
  <p:sldSz cx="10972800" cy="6858000"/>
  <p:notesSz cx="6858000" cy="9144000"/>
  <p:defaultTextStyle>
    <a:defPPr>
      <a:defRPr lang="en-US"/>
    </a:defPPr>
    <a:lvl1pPr algn="l" rtl="0" eaLnBrk="0" fontAlgn="base" hangingPunct="0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" pitchFamily="2" charset="0"/>
        <a:ea typeface="ＭＳ Ｐゴシック" panose="020B0600070205080204" pitchFamily="34" charset="-128"/>
        <a:cs typeface="+mn-cs"/>
      </a:defRPr>
    </a:lvl1pPr>
    <a:lvl2pPr marL="457200" algn="l" rtl="0" eaLnBrk="0" fontAlgn="base" hangingPunct="0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" pitchFamily="2" charset="0"/>
        <a:ea typeface="ＭＳ Ｐゴシック" panose="020B0600070205080204" pitchFamily="34" charset="-128"/>
        <a:cs typeface="+mn-cs"/>
      </a:defRPr>
    </a:lvl2pPr>
    <a:lvl3pPr marL="914400" algn="l" rtl="0" eaLnBrk="0" fontAlgn="base" hangingPunct="0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" pitchFamily="2" charset="0"/>
        <a:ea typeface="ＭＳ Ｐゴシック" panose="020B0600070205080204" pitchFamily="34" charset="-128"/>
        <a:cs typeface="+mn-cs"/>
      </a:defRPr>
    </a:lvl3pPr>
    <a:lvl4pPr marL="1371600" algn="l" rtl="0" eaLnBrk="0" fontAlgn="base" hangingPunct="0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" pitchFamily="2" charset="0"/>
        <a:ea typeface="ＭＳ Ｐゴシック" panose="020B0600070205080204" pitchFamily="34" charset="-128"/>
        <a:cs typeface="+mn-cs"/>
      </a:defRPr>
    </a:lvl4pPr>
    <a:lvl5pPr marL="1828800" algn="l" rtl="0" eaLnBrk="0" fontAlgn="base" hangingPunct="0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" pitchFamily="2" charset="0"/>
        <a:ea typeface="ＭＳ Ｐゴシック" panose="020B0600070205080204" pitchFamily="34" charset="-128"/>
        <a:cs typeface="+mn-cs"/>
      </a:defRPr>
    </a:lvl5pPr>
    <a:lvl6pPr marL="2286000" algn="l" defTabSz="914400" rtl="0" eaLnBrk="1" latinLnBrk="0" hangingPunct="1">
      <a:defRPr sz="2400" kern="1200">
        <a:solidFill>
          <a:schemeClr val="tx1"/>
        </a:solidFill>
        <a:latin typeface="Times" pitchFamily="2" charset="0"/>
        <a:ea typeface="ＭＳ Ｐゴシック" panose="020B0600070205080204" pitchFamily="34" charset="-128"/>
        <a:cs typeface="+mn-cs"/>
      </a:defRPr>
    </a:lvl6pPr>
    <a:lvl7pPr marL="2743200" algn="l" defTabSz="914400" rtl="0" eaLnBrk="1" latinLnBrk="0" hangingPunct="1">
      <a:defRPr sz="2400" kern="1200">
        <a:solidFill>
          <a:schemeClr val="tx1"/>
        </a:solidFill>
        <a:latin typeface="Times" pitchFamily="2" charset="0"/>
        <a:ea typeface="ＭＳ Ｐゴシック" panose="020B0600070205080204" pitchFamily="34" charset="-128"/>
        <a:cs typeface="+mn-cs"/>
      </a:defRPr>
    </a:lvl7pPr>
    <a:lvl8pPr marL="3200400" algn="l" defTabSz="914400" rtl="0" eaLnBrk="1" latinLnBrk="0" hangingPunct="1">
      <a:defRPr sz="2400" kern="1200">
        <a:solidFill>
          <a:schemeClr val="tx1"/>
        </a:solidFill>
        <a:latin typeface="Times" pitchFamily="2" charset="0"/>
        <a:ea typeface="ＭＳ Ｐゴシック" panose="020B0600070205080204" pitchFamily="34" charset="-128"/>
        <a:cs typeface="+mn-cs"/>
      </a:defRPr>
    </a:lvl8pPr>
    <a:lvl9pPr marL="3657600" algn="l" defTabSz="914400" rtl="0" eaLnBrk="1" latinLnBrk="0" hangingPunct="1">
      <a:defRPr sz="2400" kern="1200">
        <a:solidFill>
          <a:schemeClr val="tx1"/>
        </a:solidFill>
        <a:latin typeface="Times" pitchFamily="2" charset="0"/>
        <a:ea typeface="ＭＳ Ｐゴシック" panose="020B0600070205080204" pitchFamily="34" charset="-128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912" userDrawn="1">
          <p15:clr>
            <a:srgbClr val="A4A3A4"/>
          </p15:clr>
        </p15:guide>
        <p15:guide id="2" pos="3456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3856"/>
    <p:restoredTop sz="94694"/>
  </p:normalViewPr>
  <p:slideViewPr>
    <p:cSldViewPr>
      <p:cViewPr varScale="1">
        <p:scale>
          <a:sx n="121" d="100"/>
          <a:sy n="121" d="100"/>
        </p:scale>
        <p:origin x="1320" y="176"/>
      </p:cViewPr>
      <p:guideLst>
        <p:guide orient="horz" pos="912"/>
        <p:guide pos="3456"/>
      </p:guideLst>
    </p:cSldViewPr>
  </p:slideViewPr>
  <p:outlineViewPr>
    <p:cViewPr>
      <p:scale>
        <a:sx n="33" d="100"/>
        <a:sy n="33" d="100"/>
      </p:scale>
      <p:origin x="0" y="0"/>
    </p:cViewPr>
  </p:outlineViewPr>
  <p:notesTextViewPr>
    <p:cViewPr>
      <p:scale>
        <a:sx n="100" d="100"/>
        <a:sy n="100" d="100"/>
      </p:scale>
      <p:origin x="0" y="0"/>
    </p:cViewPr>
  </p:notesTextViewPr>
  <p:sorterViewPr>
    <p:cViewPr varScale="1">
      <p:scale>
        <a:sx n="100" d="100"/>
        <a:sy n="100" d="100"/>
      </p:scale>
      <p:origin x="0" y="0"/>
    </p:cViewPr>
  </p:sorterViewPr>
  <p:gridSpacing cx="76200" cy="76200"/>
</p:viewPr>
</file>

<file path=ppt/_rels/presentation.xml.rels><?xml version="1.0" encoding="UTF-8" standalone="yes"?>
<Relationships xmlns="http://schemas.openxmlformats.org/package/2006/relationships"><Relationship Id="rId117" Type="http://schemas.openxmlformats.org/officeDocument/2006/relationships/slide" Target="slides/slide114.xml"/><Relationship Id="rId21" Type="http://schemas.openxmlformats.org/officeDocument/2006/relationships/slide" Target="slides/slide18.xml"/><Relationship Id="rId42" Type="http://schemas.openxmlformats.org/officeDocument/2006/relationships/slide" Target="slides/slide39.xml"/><Relationship Id="rId63" Type="http://schemas.openxmlformats.org/officeDocument/2006/relationships/slide" Target="slides/slide60.xml"/><Relationship Id="rId84" Type="http://schemas.openxmlformats.org/officeDocument/2006/relationships/slide" Target="slides/slide81.xml"/><Relationship Id="rId138" Type="http://schemas.openxmlformats.org/officeDocument/2006/relationships/slide" Target="slides/slide135.xml"/><Relationship Id="rId107" Type="http://schemas.openxmlformats.org/officeDocument/2006/relationships/slide" Target="slides/slide104.xml"/><Relationship Id="rId11" Type="http://schemas.openxmlformats.org/officeDocument/2006/relationships/slide" Target="slides/slide8.xml"/><Relationship Id="rId32" Type="http://schemas.openxmlformats.org/officeDocument/2006/relationships/slide" Target="slides/slide29.xml"/><Relationship Id="rId53" Type="http://schemas.openxmlformats.org/officeDocument/2006/relationships/slide" Target="slides/slide50.xml"/><Relationship Id="rId74" Type="http://schemas.openxmlformats.org/officeDocument/2006/relationships/slide" Target="slides/slide71.xml"/><Relationship Id="rId128" Type="http://schemas.openxmlformats.org/officeDocument/2006/relationships/slide" Target="slides/slide125.xml"/><Relationship Id="rId5" Type="http://schemas.openxmlformats.org/officeDocument/2006/relationships/slide" Target="slides/slide2.xml"/><Relationship Id="rId90" Type="http://schemas.openxmlformats.org/officeDocument/2006/relationships/slide" Target="slides/slide87.xml"/><Relationship Id="rId95" Type="http://schemas.openxmlformats.org/officeDocument/2006/relationships/slide" Target="slides/slide92.xml"/><Relationship Id="rId22" Type="http://schemas.openxmlformats.org/officeDocument/2006/relationships/slide" Target="slides/slide19.xml"/><Relationship Id="rId27" Type="http://schemas.openxmlformats.org/officeDocument/2006/relationships/slide" Target="slides/slide24.xml"/><Relationship Id="rId43" Type="http://schemas.openxmlformats.org/officeDocument/2006/relationships/slide" Target="slides/slide40.xml"/><Relationship Id="rId48" Type="http://schemas.openxmlformats.org/officeDocument/2006/relationships/slide" Target="slides/slide45.xml"/><Relationship Id="rId64" Type="http://schemas.openxmlformats.org/officeDocument/2006/relationships/slide" Target="slides/slide61.xml"/><Relationship Id="rId69" Type="http://schemas.openxmlformats.org/officeDocument/2006/relationships/slide" Target="slides/slide66.xml"/><Relationship Id="rId113" Type="http://schemas.openxmlformats.org/officeDocument/2006/relationships/slide" Target="slides/slide110.xml"/><Relationship Id="rId118" Type="http://schemas.openxmlformats.org/officeDocument/2006/relationships/slide" Target="slides/slide115.xml"/><Relationship Id="rId134" Type="http://schemas.openxmlformats.org/officeDocument/2006/relationships/slide" Target="slides/slide131.xml"/><Relationship Id="rId139" Type="http://schemas.openxmlformats.org/officeDocument/2006/relationships/slide" Target="slides/slide136.xml"/><Relationship Id="rId80" Type="http://schemas.openxmlformats.org/officeDocument/2006/relationships/slide" Target="slides/slide77.xml"/><Relationship Id="rId85" Type="http://schemas.openxmlformats.org/officeDocument/2006/relationships/slide" Target="slides/slide82.xml"/><Relationship Id="rId12" Type="http://schemas.openxmlformats.org/officeDocument/2006/relationships/slide" Target="slides/slide9.xml"/><Relationship Id="rId17" Type="http://schemas.openxmlformats.org/officeDocument/2006/relationships/slide" Target="slides/slide14.xml"/><Relationship Id="rId33" Type="http://schemas.openxmlformats.org/officeDocument/2006/relationships/slide" Target="slides/slide30.xml"/><Relationship Id="rId38" Type="http://schemas.openxmlformats.org/officeDocument/2006/relationships/slide" Target="slides/slide35.xml"/><Relationship Id="rId59" Type="http://schemas.openxmlformats.org/officeDocument/2006/relationships/slide" Target="slides/slide56.xml"/><Relationship Id="rId103" Type="http://schemas.openxmlformats.org/officeDocument/2006/relationships/slide" Target="slides/slide100.xml"/><Relationship Id="rId108" Type="http://schemas.openxmlformats.org/officeDocument/2006/relationships/slide" Target="slides/slide105.xml"/><Relationship Id="rId124" Type="http://schemas.openxmlformats.org/officeDocument/2006/relationships/slide" Target="slides/slide121.xml"/><Relationship Id="rId129" Type="http://schemas.openxmlformats.org/officeDocument/2006/relationships/slide" Target="slides/slide126.xml"/><Relationship Id="rId54" Type="http://schemas.openxmlformats.org/officeDocument/2006/relationships/slide" Target="slides/slide51.xml"/><Relationship Id="rId70" Type="http://schemas.openxmlformats.org/officeDocument/2006/relationships/slide" Target="slides/slide67.xml"/><Relationship Id="rId75" Type="http://schemas.openxmlformats.org/officeDocument/2006/relationships/slide" Target="slides/slide72.xml"/><Relationship Id="rId91" Type="http://schemas.openxmlformats.org/officeDocument/2006/relationships/slide" Target="slides/slide88.xml"/><Relationship Id="rId96" Type="http://schemas.openxmlformats.org/officeDocument/2006/relationships/slide" Target="slides/slide93.xml"/><Relationship Id="rId140" Type="http://schemas.openxmlformats.org/officeDocument/2006/relationships/slide" Target="slides/slide137.xml"/><Relationship Id="rId145" Type="http://schemas.openxmlformats.org/officeDocument/2006/relationships/presProps" Target="pres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3.xml"/><Relationship Id="rId23" Type="http://schemas.openxmlformats.org/officeDocument/2006/relationships/slide" Target="slides/slide20.xml"/><Relationship Id="rId28" Type="http://schemas.openxmlformats.org/officeDocument/2006/relationships/slide" Target="slides/slide25.xml"/><Relationship Id="rId49" Type="http://schemas.openxmlformats.org/officeDocument/2006/relationships/slide" Target="slides/slide46.xml"/><Relationship Id="rId114" Type="http://schemas.openxmlformats.org/officeDocument/2006/relationships/slide" Target="slides/slide111.xml"/><Relationship Id="rId119" Type="http://schemas.openxmlformats.org/officeDocument/2006/relationships/slide" Target="slides/slide116.xml"/><Relationship Id="rId44" Type="http://schemas.openxmlformats.org/officeDocument/2006/relationships/slide" Target="slides/slide41.xml"/><Relationship Id="rId60" Type="http://schemas.openxmlformats.org/officeDocument/2006/relationships/slide" Target="slides/slide57.xml"/><Relationship Id="rId65" Type="http://schemas.openxmlformats.org/officeDocument/2006/relationships/slide" Target="slides/slide62.xml"/><Relationship Id="rId81" Type="http://schemas.openxmlformats.org/officeDocument/2006/relationships/slide" Target="slides/slide78.xml"/><Relationship Id="rId86" Type="http://schemas.openxmlformats.org/officeDocument/2006/relationships/slide" Target="slides/slide83.xml"/><Relationship Id="rId130" Type="http://schemas.openxmlformats.org/officeDocument/2006/relationships/slide" Target="slides/slide127.xml"/><Relationship Id="rId135" Type="http://schemas.openxmlformats.org/officeDocument/2006/relationships/slide" Target="slides/slide132.xml"/><Relationship Id="rId13" Type="http://schemas.openxmlformats.org/officeDocument/2006/relationships/slide" Target="slides/slide10.xml"/><Relationship Id="rId18" Type="http://schemas.openxmlformats.org/officeDocument/2006/relationships/slide" Target="slides/slide15.xml"/><Relationship Id="rId39" Type="http://schemas.openxmlformats.org/officeDocument/2006/relationships/slide" Target="slides/slide36.xml"/><Relationship Id="rId109" Type="http://schemas.openxmlformats.org/officeDocument/2006/relationships/slide" Target="slides/slide106.xml"/><Relationship Id="rId34" Type="http://schemas.openxmlformats.org/officeDocument/2006/relationships/slide" Target="slides/slide31.xml"/><Relationship Id="rId50" Type="http://schemas.openxmlformats.org/officeDocument/2006/relationships/slide" Target="slides/slide47.xml"/><Relationship Id="rId55" Type="http://schemas.openxmlformats.org/officeDocument/2006/relationships/slide" Target="slides/slide52.xml"/><Relationship Id="rId76" Type="http://schemas.openxmlformats.org/officeDocument/2006/relationships/slide" Target="slides/slide73.xml"/><Relationship Id="rId97" Type="http://schemas.openxmlformats.org/officeDocument/2006/relationships/slide" Target="slides/slide94.xml"/><Relationship Id="rId104" Type="http://schemas.openxmlformats.org/officeDocument/2006/relationships/slide" Target="slides/slide101.xml"/><Relationship Id="rId120" Type="http://schemas.openxmlformats.org/officeDocument/2006/relationships/slide" Target="slides/slide117.xml"/><Relationship Id="rId125" Type="http://schemas.openxmlformats.org/officeDocument/2006/relationships/slide" Target="slides/slide122.xml"/><Relationship Id="rId141" Type="http://schemas.openxmlformats.org/officeDocument/2006/relationships/slide" Target="slides/slide138.xml"/><Relationship Id="rId146" Type="http://schemas.openxmlformats.org/officeDocument/2006/relationships/viewProps" Target="viewProps.xml"/><Relationship Id="rId7" Type="http://schemas.openxmlformats.org/officeDocument/2006/relationships/slide" Target="slides/slide4.xml"/><Relationship Id="rId71" Type="http://schemas.openxmlformats.org/officeDocument/2006/relationships/slide" Target="slides/slide68.xml"/><Relationship Id="rId92" Type="http://schemas.openxmlformats.org/officeDocument/2006/relationships/slide" Target="slides/slide89.xml"/><Relationship Id="rId2" Type="http://schemas.openxmlformats.org/officeDocument/2006/relationships/slideMaster" Target="slideMasters/slideMaster2.xml"/><Relationship Id="rId29" Type="http://schemas.openxmlformats.org/officeDocument/2006/relationships/slide" Target="slides/slide26.xml"/><Relationship Id="rId24" Type="http://schemas.openxmlformats.org/officeDocument/2006/relationships/slide" Target="slides/slide21.xml"/><Relationship Id="rId40" Type="http://schemas.openxmlformats.org/officeDocument/2006/relationships/slide" Target="slides/slide37.xml"/><Relationship Id="rId45" Type="http://schemas.openxmlformats.org/officeDocument/2006/relationships/slide" Target="slides/slide42.xml"/><Relationship Id="rId66" Type="http://schemas.openxmlformats.org/officeDocument/2006/relationships/slide" Target="slides/slide63.xml"/><Relationship Id="rId87" Type="http://schemas.openxmlformats.org/officeDocument/2006/relationships/slide" Target="slides/slide84.xml"/><Relationship Id="rId110" Type="http://schemas.openxmlformats.org/officeDocument/2006/relationships/slide" Target="slides/slide107.xml"/><Relationship Id="rId115" Type="http://schemas.openxmlformats.org/officeDocument/2006/relationships/slide" Target="slides/slide112.xml"/><Relationship Id="rId131" Type="http://schemas.openxmlformats.org/officeDocument/2006/relationships/slide" Target="slides/slide128.xml"/><Relationship Id="rId136" Type="http://schemas.openxmlformats.org/officeDocument/2006/relationships/slide" Target="slides/slide133.xml"/><Relationship Id="rId61" Type="http://schemas.openxmlformats.org/officeDocument/2006/relationships/slide" Target="slides/slide58.xml"/><Relationship Id="rId82" Type="http://schemas.openxmlformats.org/officeDocument/2006/relationships/slide" Target="slides/slide79.xml"/><Relationship Id="rId19" Type="http://schemas.openxmlformats.org/officeDocument/2006/relationships/slide" Target="slides/slide16.xml"/><Relationship Id="rId14" Type="http://schemas.openxmlformats.org/officeDocument/2006/relationships/slide" Target="slides/slide11.xml"/><Relationship Id="rId30" Type="http://schemas.openxmlformats.org/officeDocument/2006/relationships/slide" Target="slides/slide27.xml"/><Relationship Id="rId35" Type="http://schemas.openxmlformats.org/officeDocument/2006/relationships/slide" Target="slides/slide32.xml"/><Relationship Id="rId56" Type="http://schemas.openxmlformats.org/officeDocument/2006/relationships/slide" Target="slides/slide53.xml"/><Relationship Id="rId77" Type="http://schemas.openxmlformats.org/officeDocument/2006/relationships/slide" Target="slides/slide74.xml"/><Relationship Id="rId100" Type="http://schemas.openxmlformats.org/officeDocument/2006/relationships/slide" Target="slides/slide97.xml"/><Relationship Id="rId105" Type="http://schemas.openxmlformats.org/officeDocument/2006/relationships/slide" Target="slides/slide102.xml"/><Relationship Id="rId126" Type="http://schemas.openxmlformats.org/officeDocument/2006/relationships/slide" Target="slides/slide123.xml"/><Relationship Id="rId147" Type="http://schemas.openxmlformats.org/officeDocument/2006/relationships/theme" Target="theme/theme1.xml"/><Relationship Id="rId8" Type="http://schemas.openxmlformats.org/officeDocument/2006/relationships/slide" Target="slides/slide5.xml"/><Relationship Id="rId51" Type="http://schemas.openxmlformats.org/officeDocument/2006/relationships/slide" Target="slides/slide48.xml"/><Relationship Id="rId72" Type="http://schemas.openxmlformats.org/officeDocument/2006/relationships/slide" Target="slides/slide69.xml"/><Relationship Id="rId93" Type="http://schemas.openxmlformats.org/officeDocument/2006/relationships/slide" Target="slides/slide90.xml"/><Relationship Id="rId98" Type="http://schemas.openxmlformats.org/officeDocument/2006/relationships/slide" Target="slides/slide95.xml"/><Relationship Id="rId121" Type="http://schemas.openxmlformats.org/officeDocument/2006/relationships/slide" Target="slides/slide118.xml"/><Relationship Id="rId142" Type="http://schemas.openxmlformats.org/officeDocument/2006/relationships/slide" Target="slides/slide139.xml"/><Relationship Id="rId3" Type="http://schemas.openxmlformats.org/officeDocument/2006/relationships/slideMaster" Target="slideMasters/slideMaster3.xml"/><Relationship Id="rId25" Type="http://schemas.openxmlformats.org/officeDocument/2006/relationships/slide" Target="slides/slide22.xml"/><Relationship Id="rId46" Type="http://schemas.openxmlformats.org/officeDocument/2006/relationships/slide" Target="slides/slide43.xml"/><Relationship Id="rId67" Type="http://schemas.openxmlformats.org/officeDocument/2006/relationships/slide" Target="slides/slide64.xml"/><Relationship Id="rId116" Type="http://schemas.openxmlformats.org/officeDocument/2006/relationships/slide" Target="slides/slide113.xml"/><Relationship Id="rId137" Type="http://schemas.openxmlformats.org/officeDocument/2006/relationships/slide" Target="slides/slide134.xml"/><Relationship Id="rId20" Type="http://schemas.openxmlformats.org/officeDocument/2006/relationships/slide" Target="slides/slide17.xml"/><Relationship Id="rId41" Type="http://schemas.openxmlformats.org/officeDocument/2006/relationships/slide" Target="slides/slide38.xml"/><Relationship Id="rId62" Type="http://schemas.openxmlformats.org/officeDocument/2006/relationships/slide" Target="slides/slide59.xml"/><Relationship Id="rId83" Type="http://schemas.openxmlformats.org/officeDocument/2006/relationships/slide" Target="slides/slide80.xml"/><Relationship Id="rId88" Type="http://schemas.openxmlformats.org/officeDocument/2006/relationships/slide" Target="slides/slide85.xml"/><Relationship Id="rId111" Type="http://schemas.openxmlformats.org/officeDocument/2006/relationships/slide" Target="slides/slide108.xml"/><Relationship Id="rId132" Type="http://schemas.openxmlformats.org/officeDocument/2006/relationships/slide" Target="slides/slide129.xml"/><Relationship Id="rId15" Type="http://schemas.openxmlformats.org/officeDocument/2006/relationships/slide" Target="slides/slide12.xml"/><Relationship Id="rId36" Type="http://schemas.openxmlformats.org/officeDocument/2006/relationships/slide" Target="slides/slide33.xml"/><Relationship Id="rId57" Type="http://schemas.openxmlformats.org/officeDocument/2006/relationships/slide" Target="slides/slide54.xml"/><Relationship Id="rId106" Type="http://schemas.openxmlformats.org/officeDocument/2006/relationships/slide" Target="slides/slide103.xml"/><Relationship Id="rId127" Type="http://schemas.openxmlformats.org/officeDocument/2006/relationships/slide" Target="slides/slide124.xml"/><Relationship Id="rId10" Type="http://schemas.openxmlformats.org/officeDocument/2006/relationships/slide" Target="slides/slide7.xml"/><Relationship Id="rId31" Type="http://schemas.openxmlformats.org/officeDocument/2006/relationships/slide" Target="slides/slide28.xml"/><Relationship Id="rId52" Type="http://schemas.openxmlformats.org/officeDocument/2006/relationships/slide" Target="slides/slide49.xml"/><Relationship Id="rId73" Type="http://schemas.openxmlformats.org/officeDocument/2006/relationships/slide" Target="slides/slide70.xml"/><Relationship Id="rId78" Type="http://schemas.openxmlformats.org/officeDocument/2006/relationships/slide" Target="slides/slide75.xml"/><Relationship Id="rId94" Type="http://schemas.openxmlformats.org/officeDocument/2006/relationships/slide" Target="slides/slide91.xml"/><Relationship Id="rId99" Type="http://schemas.openxmlformats.org/officeDocument/2006/relationships/slide" Target="slides/slide96.xml"/><Relationship Id="rId101" Type="http://schemas.openxmlformats.org/officeDocument/2006/relationships/slide" Target="slides/slide98.xml"/><Relationship Id="rId122" Type="http://schemas.openxmlformats.org/officeDocument/2006/relationships/slide" Target="slides/slide119.xml"/><Relationship Id="rId143" Type="http://schemas.openxmlformats.org/officeDocument/2006/relationships/notesMaster" Target="notesMasters/notesMaster1.xml"/><Relationship Id="rId148" Type="http://schemas.openxmlformats.org/officeDocument/2006/relationships/tableStyles" Target="tableStyles.xml"/><Relationship Id="rId4" Type="http://schemas.openxmlformats.org/officeDocument/2006/relationships/slide" Target="slides/slide1.xml"/><Relationship Id="rId9" Type="http://schemas.openxmlformats.org/officeDocument/2006/relationships/slide" Target="slides/slide6.xml"/><Relationship Id="rId26" Type="http://schemas.openxmlformats.org/officeDocument/2006/relationships/slide" Target="slides/slide23.xml"/><Relationship Id="rId47" Type="http://schemas.openxmlformats.org/officeDocument/2006/relationships/slide" Target="slides/slide44.xml"/><Relationship Id="rId68" Type="http://schemas.openxmlformats.org/officeDocument/2006/relationships/slide" Target="slides/slide65.xml"/><Relationship Id="rId89" Type="http://schemas.openxmlformats.org/officeDocument/2006/relationships/slide" Target="slides/slide86.xml"/><Relationship Id="rId112" Type="http://schemas.openxmlformats.org/officeDocument/2006/relationships/slide" Target="slides/slide109.xml"/><Relationship Id="rId133" Type="http://schemas.openxmlformats.org/officeDocument/2006/relationships/slide" Target="slides/slide130.xml"/><Relationship Id="rId16" Type="http://schemas.openxmlformats.org/officeDocument/2006/relationships/slide" Target="slides/slide13.xml"/><Relationship Id="rId37" Type="http://schemas.openxmlformats.org/officeDocument/2006/relationships/slide" Target="slides/slide34.xml"/><Relationship Id="rId58" Type="http://schemas.openxmlformats.org/officeDocument/2006/relationships/slide" Target="slides/slide55.xml"/><Relationship Id="rId79" Type="http://schemas.openxmlformats.org/officeDocument/2006/relationships/slide" Target="slides/slide76.xml"/><Relationship Id="rId102" Type="http://schemas.openxmlformats.org/officeDocument/2006/relationships/slide" Target="slides/slide99.xml"/><Relationship Id="rId123" Type="http://schemas.openxmlformats.org/officeDocument/2006/relationships/slide" Target="slides/slide120.xml"/><Relationship Id="rId144" Type="http://schemas.openxmlformats.org/officeDocument/2006/relationships/handoutMaster" Target="handoutMasters/handoutMaster1.xml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5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282" name="Rectangle 2">
            <a:extLst>
              <a:ext uri="{FF2B5EF4-FFF2-40B4-BE49-F238E27FC236}">
                <a16:creationId xmlns:a16="http://schemas.microsoft.com/office/drawing/2014/main" id="{67490FE8-A603-464D-9869-95A08BCB5BFE}"/>
              </a:ext>
            </a:extLst>
          </p:cNvPr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200">
                <a:latin typeface="Times" charset="0"/>
                <a:ea typeface="ＭＳ Ｐゴシック" charset="0"/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7283" name="Rectangle 3">
            <a:extLst>
              <a:ext uri="{FF2B5EF4-FFF2-40B4-BE49-F238E27FC236}">
                <a16:creationId xmlns:a16="http://schemas.microsoft.com/office/drawing/2014/main" id="{9BF9B104-DEE5-4944-9982-F17E773249D0}"/>
              </a:ext>
            </a:extLst>
          </p:cNvPr>
          <p:cNvSpPr>
            <a:spLocks noGrp="1" noChangeArrowheads="1"/>
          </p:cNvSpPr>
          <p:nvPr>
            <p:ph type="dt" sz="quarter" idx="1"/>
          </p:nvPr>
        </p:nvSpPr>
        <p:spPr bwMode="auto">
          <a:xfrm>
            <a:off x="3884613" y="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200">
                <a:latin typeface="Times" charset="0"/>
                <a:ea typeface="ＭＳ Ｐゴシック" charset="0"/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7284" name="Rectangle 4">
            <a:extLst>
              <a:ext uri="{FF2B5EF4-FFF2-40B4-BE49-F238E27FC236}">
                <a16:creationId xmlns:a16="http://schemas.microsoft.com/office/drawing/2014/main" id="{B903722E-C500-074E-B6C8-672AE82059BF}"/>
              </a:ext>
            </a:extLst>
          </p:cNvPr>
          <p:cNvSpPr>
            <a:spLocks noGrp="1" noChangeArrowheads="1"/>
          </p:cNvSpPr>
          <p:nvPr>
            <p:ph type="ftr" sz="quarter" idx="2"/>
          </p:nvPr>
        </p:nvSpPr>
        <p:spPr bwMode="auto">
          <a:xfrm>
            <a:off x="0" y="8685213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Times" charset="0"/>
                <a:ea typeface="ＭＳ Ｐゴシック" charset="0"/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7285" name="Rectangle 5">
            <a:extLst>
              <a:ext uri="{FF2B5EF4-FFF2-40B4-BE49-F238E27FC236}">
                <a16:creationId xmlns:a16="http://schemas.microsoft.com/office/drawing/2014/main" id="{03FFB963-E63A-F046-A8BC-FBD383C325EE}"/>
              </a:ext>
            </a:extLst>
          </p:cNvPr>
          <p:cNvSpPr>
            <a:spLocks noGrp="1" noChangeArrowheads="1"/>
          </p:cNvSpPr>
          <p:nvPr>
            <p:ph type="sldNum" sz="quarter" idx="3"/>
          </p:nvPr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200">
                <a:latin typeface="Times" charset="0"/>
                <a:ea typeface="ＭＳ Ｐゴシック" charset="-128"/>
              </a:defRPr>
            </a:lvl1pPr>
          </a:lstStyle>
          <a:p>
            <a:pPr>
              <a:defRPr/>
            </a:pPr>
            <a:fld id="{1899CB41-CADA-6D45-9A8E-E96FAC935D1C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4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Rectangle 2">
            <a:extLst>
              <a:ext uri="{FF2B5EF4-FFF2-40B4-BE49-F238E27FC236}">
                <a16:creationId xmlns:a16="http://schemas.microsoft.com/office/drawing/2014/main" id="{F309A487-6EA7-3C42-9800-55B5072276F7}"/>
              </a:ext>
            </a:extLst>
          </p:cNvPr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200">
                <a:latin typeface="Times" charset="0"/>
                <a:ea typeface="ＭＳ Ｐゴシック" charset="0"/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099" name="Rectangle 3">
            <a:extLst>
              <a:ext uri="{FF2B5EF4-FFF2-40B4-BE49-F238E27FC236}">
                <a16:creationId xmlns:a16="http://schemas.microsoft.com/office/drawing/2014/main" id="{7113317B-E0FB-A042-A3A9-82430FBBC831}"/>
              </a:ext>
            </a:extLst>
          </p:cNvPr>
          <p:cNvSpPr>
            <a:spLocks noGrp="1" noChangeArrowheads="1"/>
          </p:cNvSpPr>
          <p:nvPr>
            <p:ph type="dt" idx="1"/>
          </p:nvPr>
        </p:nvSpPr>
        <p:spPr bwMode="auto">
          <a:xfrm>
            <a:off x="3886200" y="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200">
                <a:latin typeface="Times" charset="0"/>
                <a:ea typeface="ＭＳ Ｐゴシック" charset="0"/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5364" name="Rectangle 4">
            <a:extLst>
              <a:ext uri="{FF2B5EF4-FFF2-40B4-BE49-F238E27FC236}">
                <a16:creationId xmlns:a16="http://schemas.microsoft.com/office/drawing/2014/main" id="{A9545133-312A-E74E-8328-2DC38B97A21F}"/>
              </a:ext>
            </a:extLst>
          </p:cNvPr>
          <p:cNvSpPr>
            <a:spLocks noGrp="1" noRot="1" noChangeAspect="1" noChangeArrowheads="1" noTextEdit="1"/>
          </p:cNvSpPr>
          <p:nvPr>
            <p:ph type="sldImg" idx="2"/>
          </p:nvPr>
        </p:nvSpPr>
        <p:spPr bwMode="auto">
          <a:xfrm>
            <a:off x="685800" y="685800"/>
            <a:ext cx="5486400" cy="3429000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101" name="Rectangle 5">
            <a:extLst>
              <a:ext uri="{FF2B5EF4-FFF2-40B4-BE49-F238E27FC236}">
                <a16:creationId xmlns:a16="http://schemas.microsoft.com/office/drawing/2014/main" id="{C2F98423-A0CB-F44F-8A84-A92E83F9F464}"/>
              </a:ext>
            </a:extLst>
          </p:cNvPr>
          <p:cNvSpPr>
            <a:spLocks noGrp="1" noChangeArrowheads="1"/>
          </p:cNvSpPr>
          <p:nvPr>
            <p:ph type="body" sz="quarter" idx="3"/>
          </p:nvPr>
        </p:nvSpPr>
        <p:spPr bwMode="auto"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</a:p>
        </p:txBody>
      </p:sp>
      <p:sp>
        <p:nvSpPr>
          <p:cNvPr id="4102" name="Rectangle 6">
            <a:extLst>
              <a:ext uri="{FF2B5EF4-FFF2-40B4-BE49-F238E27FC236}">
                <a16:creationId xmlns:a16="http://schemas.microsoft.com/office/drawing/2014/main" id="{931BE91A-C22A-BE40-9F46-F7318D3DD794}"/>
              </a:ext>
            </a:extLst>
          </p:cNvPr>
          <p:cNvSpPr>
            <a:spLocks noGrp="1" noChangeArrowheads="1"/>
          </p:cNvSpPr>
          <p:nvPr>
            <p:ph type="ftr" sz="quarter" idx="4"/>
          </p:nvPr>
        </p:nvSpPr>
        <p:spPr bwMode="auto">
          <a:xfrm>
            <a:off x="0" y="868680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Times" charset="0"/>
                <a:ea typeface="ＭＳ Ｐゴシック" charset="0"/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103" name="Rectangle 7">
            <a:extLst>
              <a:ext uri="{FF2B5EF4-FFF2-40B4-BE49-F238E27FC236}">
                <a16:creationId xmlns:a16="http://schemas.microsoft.com/office/drawing/2014/main" id="{AEA96DE7-5E86-9B4A-B3F0-DBCE1FBD729F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xfrm>
            <a:off x="3886200" y="868680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200">
                <a:latin typeface="Times" charset="0"/>
                <a:ea typeface="ＭＳ Ｐゴシック" charset="-128"/>
              </a:defRPr>
            </a:lvl1pPr>
          </a:lstStyle>
          <a:p>
            <a:pPr>
              <a:defRPr/>
            </a:pPr>
            <a:fld id="{975578A1-79A9-D241-BBEC-09D9030CDFB2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notesStyle>
    <a:lvl1pPr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" charset="0"/>
        <a:ea typeface="ＭＳ Ｐゴシック" charset="0"/>
        <a:cs typeface="ＭＳ Ｐゴシック" charset="0"/>
      </a:defRPr>
    </a:lvl1pPr>
    <a:lvl2pPr marL="4572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" charset="0"/>
        <a:ea typeface="ＭＳ Ｐゴシック" charset="0"/>
        <a:cs typeface="+mn-cs"/>
      </a:defRPr>
    </a:lvl2pPr>
    <a:lvl3pPr marL="9144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" charset="0"/>
        <a:ea typeface="ＭＳ Ｐゴシック" charset="0"/>
        <a:cs typeface="+mn-cs"/>
      </a:defRPr>
    </a:lvl3pPr>
    <a:lvl4pPr marL="13716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" charset="0"/>
        <a:ea typeface="ＭＳ Ｐゴシック" charset="0"/>
        <a:cs typeface="+mn-cs"/>
      </a:defRPr>
    </a:lvl4pPr>
    <a:lvl5pPr marL="18288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" charset="0"/>
        <a:ea typeface="ＭＳ Ｐゴシック" charset="0"/>
        <a:cs typeface="+mn-cs"/>
      </a:defRPr>
    </a:lvl5pPr>
    <a:lvl6pPr marL="22860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2"/>
          <p:cNvSpPr>
            <a:spLocks noGrp="1" noChangeArrowheads="1"/>
          </p:cNvSpPr>
          <p:nvPr>
            <p:ph type="ctrTitle"/>
          </p:nvPr>
        </p:nvSpPr>
        <p:spPr>
          <a:xfrm>
            <a:off x="365760" y="533400"/>
            <a:ext cx="4114800" cy="1143000"/>
          </a:xfrm>
        </p:spPr>
        <p:txBody>
          <a:bodyPr anchor="b"/>
          <a:lstStyle>
            <a:lvl1pPr>
              <a:defRPr sz="3200" b="0">
                <a:solidFill>
                  <a:srgbClr val="F5E985"/>
                </a:solidFill>
              </a:defRPr>
            </a:lvl1pPr>
          </a:lstStyle>
          <a:p>
            <a:pPr lvl="0"/>
            <a:r>
              <a:rPr lang="en-US" noProof="0"/>
              <a:t>Click to edit Master title style</a:t>
            </a:r>
          </a:p>
        </p:txBody>
      </p:sp>
      <p:sp>
        <p:nvSpPr>
          <p:cNvPr id="3075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365760" y="1828800"/>
            <a:ext cx="4114800" cy="1752600"/>
          </a:xfrm>
        </p:spPr>
        <p:txBody>
          <a:bodyPr/>
          <a:lstStyle>
            <a:lvl1pPr marL="0" indent="0">
              <a:buFontTx/>
              <a:buNone/>
              <a:defRPr sz="2800"/>
            </a:lvl1pPr>
          </a:lstStyle>
          <a:p>
            <a:pPr lvl="0"/>
            <a:r>
              <a:rPr lang="en-US" noProof="0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3611364345"/>
      </p:ext>
    </p:extLst>
  </p:cSld>
  <p:clrMapOvr>
    <a:masterClrMapping/>
  </p:clrMapOvr>
  <p:transition/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1811755807"/>
      </p:ext>
    </p:extLst>
  </p:cSld>
  <p:clrMapOvr>
    <a:masterClrMapping/>
  </p:clrMapOvr>
  <p:transition/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023860" y="304800"/>
            <a:ext cx="2674620" cy="5867400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0" y="304800"/>
            <a:ext cx="7840980" cy="5867400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2789166225"/>
      </p:ext>
    </p:extLst>
  </p:cSld>
  <p:clrMapOvr>
    <a:masterClrMapping/>
  </p:clrMapOvr>
  <p:transition/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822960" y="2130426"/>
            <a:ext cx="9326880" cy="1470025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645920" y="3886200"/>
            <a:ext cx="768096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/>
              <a:t>Click to edit Master subtitle style</a:t>
            </a:r>
            <a:endParaRPr lang="en-CA"/>
          </a:p>
        </p:txBody>
      </p:sp>
      <p:sp>
        <p:nvSpPr>
          <p:cNvPr id="4" name="Rectangle 4">
            <a:extLst>
              <a:ext uri="{FF2B5EF4-FFF2-40B4-BE49-F238E27FC236}">
                <a16:creationId xmlns:a16="http://schemas.microsoft.com/office/drawing/2014/main" id="{C9E39FFA-AB25-8F4C-8A8A-DF7130A23BB7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eaLnBrk="0" hangingPunct="0">
              <a:defRPr>
                <a:cs typeface="ＭＳ Ｐゴシック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BF6CEBA5-B309-C94C-A31B-735C438143B7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eaLnBrk="0" hangingPunct="0">
              <a:defRPr>
                <a:cs typeface="ＭＳ Ｐゴシック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>
            <a:extLst>
              <a:ext uri="{FF2B5EF4-FFF2-40B4-BE49-F238E27FC236}">
                <a16:creationId xmlns:a16="http://schemas.microsoft.com/office/drawing/2014/main" id="{7241C9FA-F12E-B84F-B204-5886A0BA51B0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eaLnBrk="0" hangingPunct="0">
              <a:defRPr>
                <a:latin typeface="Times" charset="0"/>
              </a:defRPr>
            </a:lvl1pPr>
          </a:lstStyle>
          <a:p>
            <a:pPr>
              <a:defRPr/>
            </a:pPr>
            <a:fld id="{9276C009-A1F2-B943-8C12-FA7208F1AA5A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653728306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4" name="Rectangle 4">
            <a:extLst>
              <a:ext uri="{FF2B5EF4-FFF2-40B4-BE49-F238E27FC236}">
                <a16:creationId xmlns:a16="http://schemas.microsoft.com/office/drawing/2014/main" id="{3B390B62-16B7-124F-AB9F-955281BA1A4E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eaLnBrk="0" hangingPunct="0">
              <a:defRPr>
                <a:cs typeface="ＭＳ Ｐゴシック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310052B2-CB19-FF49-A099-6A35A82F1FEE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eaLnBrk="0" hangingPunct="0">
              <a:defRPr>
                <a:cs typeface="ＭＳ Ｐゴシック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>
            <a:extLst>
              <a:ext uri="{FF2B5EF4-FFF2-40B4-BE49-F238E27FC236}">
                <a16:creationId xmlns:a16="http://schemas.microsoft.com/office/drawing/2014/main" id="{D1F4AEB4-AD45-F84C-BEF2-541FA81A42F3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eaLnBrk="0" hangingPunct="0">
              <a:defRPr>
                <a:latin typeface="Times" charset="0"/>
              </a:defRPr>
            </a:lvl1pPr>
          </a:lstStyle>
          <a:p>
            <a:pPr>
              <a:defRPr/>
            </a:pPr>
            <a:fld id="{E6EC331E-67B6-2443-9B54-1991B4150452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858219053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66776" y="4406901"/>
            <a:ext cx="932688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66776" y="2906713"/>
            <a:ext cx="932688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4">
            <a:extLst>
              <a:ext uri="{FF2B5EF4-FFF2-40B4-BE49-F238E27FC236}">
                <a16:creationId xmlns:a16="http://schemas.microsoft.com/office/drawing/2014/main" id="{1CD5D08E-996C-E942-8A67-21862235109F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eaLnBrk="0" hangingPunct="0">
              <a:defRPr>
                <a:cs typeface="ＭＳ Ｐゴシック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2D6FD807-B031-4345-AF74-126607D93BCB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eaLnBrk="0" hangingPunct="0">
              <a:defRPr>
                <a:cs typeface="ＭＳ Ｐゴシック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>
            <a:extLst>
              <a:ext uri="{FF2B5EF4-FFF2-40B4-BE49-F238E27FC236}">
                <a16:creationId xmlns:a16="http://schemas.microsoft.com/office/drawing/2014/main" id="{B2A64892-8150-A745-827D-1344FD767E60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eaLnBrk="0" hangingPunct="0">
              <a:defRPr>
                <a:latin typeface="Times" charset="0"/>
              </a:defRPr>
            </a:lvl1pPr>
          </a:lstStyle>
          <a:p>
            <a:pPr>
              <a:defRPr/>
            </a:pPr>
            <a:fld id="{A6A65054-F829-CA4B-8E73-73F5908A5C76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997811475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22960" y="1981200"/>
            <a:ext cx="4572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5577840" y="1981200"/>
            <a:ext cx="4572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3C2AEA54-C9AA-1645-8762-75D4D2589C05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eaLnBrk="0" hangingPunct="0">
              <a:defRPr>
                <a:cs typeface="ＭＳ Ｐゴシック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053D5E0-39BA-274F-B871-557856F76D60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eaLnBrk="0" hangingPunct="0">
              <a:defRPr>
                <a:cs typeface="ＭＳ Ｐゴシック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D1C883E1-66A3-AD4B-8225-B33E35286BF0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eaLnBrk="0" hangingPunct="0">
              <a:defRPr>
                <a:latin typeface="Times" charset="0"/>
              </a:defRPr>
            </a:lvl1pPr>
          </a:lstStyle>
          <a:p>
            <a:pPr>
              <a:defRPr/>
            </a:pPr>
            <a:fld id="{19E45785-AF2F-6A4E-A426-1943ECED15CC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16195748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48640" y="274638"/>
            <a:ext cx="987552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548640" y="1535113"/>
            <a:ext cx="4848226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548640" y="2174875"/>
            <a:ext cx="4848226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5574031" y="1535113"/>
            <a:ext cx="4850130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5574031" y="2174875"/>
            <a:ext cx="4850130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7" name="Rectangle 4">
            <a:extLst>
              <a:ext uri="{FF2B5EF4-FFF2-40B4-BE49-F238E27FC236}">
                <a16:creationId xmlns:a16="http://schemas.microsoft.com/office/drawing/2014/main" id="{1C71DBF1-8E2F-2F4B-AC1F-7309A0B5B302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eaLnBrk="0" hangingPunct="0">
              <a:defRPr>
                <a:cs typeface="ＭＳ Ｐゴシック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8" name="Rectangle 5">
            <a:extLst>
              <a:ext uri="{FF2B5EF4-FFF2-40B4-BE49-F238E27FC236}">
                <a16:creationId xmlns:a16="http://schemas.microsoft.com/office/drawing/2014/main" id="{90D7E117-A9CB-F447-BEEE-64101FC11EAA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eaLnBrk="0" hangingPunct="0">
              <a:defRPr>
                <a:cs typeface="ＭＳ Ｐゴシック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Rectangle 6">
            <a:extLst>
              <a:ext uri="{FF2B5EF4-FFF2-40B4-BE49-F238E27FC236}">
                <a16:creationId xmlns:a16="http://schemas.microsoft.com/office/drawing/2014/main" id="{2FC3E28D-D85A-1146-A36C-250FB371D8E9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eaLnBrk="0" hangingPunct="0">
              <a:defRPr>
                <a:latin typeface="Times" charset="0"/>
              </a:defRPr>
            </a:lvl1pPr>
          </a:lstStyle>
          <a:p>
            <a:pPr>
              <a:defRPr/>
            </a:pPr>
            <a:fld id="{06778090-E6BC-9745-9F49-1087A1E84DC3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030815627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Rectangle 4">
            <a:extLst>
              <a:ext uri="{FF2B5EF4-FFF2-40B4-BE49-F238E27FC236}">
                <a16:creationId xmlns:a16="http://schemas.microsoft.com/office/drawing/2014/main" id="{27B4E519-960A-3C40-9333-27684671F77B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eaLnBrk="0" hangingPunct="0">
              <a:defRPr>
                <a:cs typeface="ＭＳ Ｐゴシック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48E2CF58-773C-4E48-8B50-001382AE12DA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eaLnBrk="0" hangingPunct="0">
              <a:defRPr>
                <a:cs typeface="ＭＳ Ｐゴシック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6">
            <a:extLst>
              <a:ext uri="{FF2B5EF4-FFF2-40B4-BE49-F238E27FC236}">
                <a16:creationId xmlns:a16="http://schemas.microsoft.com/office/drawing/2014/main" id="{FD8AEC5A-ED85-C545-8627-F13280EDF788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eaLnBrk="0" hangingPunct="0">
              <a:defRPr>
                <a:latin typeface="Times" charset="0"/>
              </a:defRPr>
            </a:lvl1pPr>
          </a:lstStyle>
          <a:p>
            <a:pPr>
              <a:defRPr/>
            </a:pPr>
            <a:fld id="{19FDA327-0792-3042-8747-60B9321E5D8E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941805514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>
            <a:extLst>
              <a:ext uri="{FF2B5EF4-FFF2-40B4-BE49-F238E27FC236}">
                <a16:creationId xmlns:a16="http://schemas.microsoft.com/office/drawing/2014/main" id="{A5117DB9-CEFD-CC40-96EC-4C4761BCDB43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eaLnBrk="0" hangingPunct="0">
              <a:defRPr>
                <a:cs typeface="ＭＳ Ｐゴシック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" name="Rectangle 5">
            <a:extLst>
              <a:ext uri="{FF2B5EF4-FFF2-40B4-BE49-F238E27FC236}">
                <a16:creationId xmlns:a16="http://schemas.microsoft.com/office/drawing/2014/main" id="{3FB8D004-1061-4E42-ABE5-F6F74231305B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eaLnBrk="0" hangingPunct="0">
              <a:defRPr>
                <a:cs typeface="ＭＳ Ｐゴシック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6">
            <a:extLst>
              <a:ext uri="{FF2B5EF4-FFF2-40B4-BE49-F238E27FC236}">
                <a16:creationId xmlns:a16="http://schemas.microsoft.com/office/drawing/2014/main" id="{1E8F56F9-ACF4-7441-B5C7-9F01B5CDBD94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eaLnBrk="0" hangingPunct="0">
              <a:defRPr>
                <a:latin typeface="Times" charset="0"/>
              </a:defRPr>
            </a:lvl1pPr>
          </a:lstStyle>
          <a:p>
            <a:pPr>
              <a:defRPr/>
            </a:pPr>
            <a:fld id="{4437959B-685C-C14B-9D98-E81E2C804CFE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663161958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48640" y="273050"/>
            <a:ext cx="3609976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290060" y="273051"/>
            <a:ext cx="613410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548640" y="1435101"/>
            <a:ext cx="3609976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E4B7478F-5B0B-E74C-8F2B-2E6771FAFCF8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eaLnBrk="0" hangingPunct="0">
              <a:defRPr>
                <a:cs typeface="ＭＳ Ｐゴシック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32E814CA-5F8F-7A4C-B6F2-365857F9E1ED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eaLnBrk="0" hangingPunct="0">
              <a:defRPr>
                <a:cs typeface="ＭＳ Ｐゴシック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0933EF1C-722E-5F41-ACFA-274192736E87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eaLnBrk="0" hangingPunct="0">
              <a:defRPr>
                <a:latin typeface="Times" charset="0"/>
              </a:defRPr>
            </a:lvl1pPr>
          </a:lstStyle>
          <a:p>
            <a:pPr>
              <a:defRPr/>
            </a:pPr>
            <a:fld id="{7DE5FF43-A266-104B-8AE8-263801052C23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848664276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1245814172"/>
      </p:ext>
    </p:extLst>
  </p:cSld>
  <p:clrMapOvr>
    <a:masterClrMapping/>
  </p:clrMapOvr>
  <p:transition/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150746" y="4800600"/>
            <a:ext cx="658368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2150746" y="612775"/>
            <a:ext cx="658368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CA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2150746" y="5367338"/>
            <a:ext cx="658368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BD0C5A01-F808-6048-BB59-CE90225F42C8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eaLnBrk="0" hangingPunct="0">
              <a:defRPr>
                <a:cs typeface="ＭＳ Ｐゴシック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61183371-907F-8A49-ADB7-3E1141FD2A63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eaLnBrk="0" hangingPunct="0">
              <a:defRPr>
                <a:cs typeface="ＭＳ Ｐゴシック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1DA84F71-D1B2-9B49-82C7-2FFE8CFB11CD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eaLnBrk="0" hangingPunct="0">
              <a:defRPr>
                <a:latin typeface="Times" charset="0"/>
              </a:defRPr>
            </a:lvl1pPr>
          </a:lstStyle>
          <a:p>
            <a:pPr>
              <a:defRPr/>
            </a:pPr>
            <a:fld id="{5AF26045-0297-8443-862B-0311C3DDA961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56573962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4" name="Rectangle 4">
            <a:extLst>
              <a:ext uri="{FF2B5EF4-FFF2-40B4-BE49-F238E27FC236}">
                <a16:creationId xmlns:a16="http://schemas.microsoft.com/office/drawing/2014/main" id="{AC55DB2E-9B88-1143-A14B-ED0734BBD5DE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eaLnBrk="0" hangingPunct="0">
              <a:defRPr>
                <a:cs typeface="ＭＳ Ｐゴシック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245C78D2-F0F4-604D-8375-4857C1C76A97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eaLnBrk="0" hangingPunct="0">
              <a:defRPr>
                <a:cs typeface="ＭＳ Ｐゴシック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>
            <a:extLst>
              <a:ext uri="{FF2B5EF4-FFF2-40B4-BE49-F238E27FC236}">
                <a16:creationId xmlns:a16="http://schemas.microsoft.com/office/drawing/2014/main" id="{0F256204-164F-9540-A950-AB3335D7FF53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eaLnBrk="0" hangingPunct="0">
              <a:defRPr>
                <a:latin typeface="Times" charset="0"/>
              </a:defRPr>
            </a:lvl1pPr>
          </a:lstStyle>
          <a:p>
            <a:pPr>
              <a:defRPr/>
            </a:pPr>
            <a:fld id="{9D0E0919-3D82-2345-AD8C-076DA2715951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746560495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7818120" y="609600"/>
            <a:ext cx="2331720" cy="5486400"/>
          </a:xfrm>
        </p:spPr>
        <p:txBody>
          <a:bodyPr vert="eaVert"/>
          <a:lstStyle/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22960" y="609600"/>
            <a:ext cx="6812280" cy="5486400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4" name="Rectangle 4">
            <a:extLst>
              <a:ext uri="{FF2B5EF4-FFF2-40B4-BE49-F238E27FC236}">
                <a16:creationId xmlns:a16="http://schemas.microsoft.com/office/drawing/2014/main" id="{DFD79715-C93B-A441-9513-AE700E9B8E5D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eaLnBrk="0" hangingPunct="0">
              <a:defRPr>
                <a:cs typeface="ＭＳ Ｐゴシック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4A965D47-A513-F04A-B603-ABAA3CB57DE5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eaLnBrk="0" hangingPunct="0">
              <a:defRPr>
                <a:cs typeface="ＭＳ Ｐゴシック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>
            <a:extLst>
              <a:ext uri="{FF2B5EF4-FFF2-40B4-BE49-F238E27FC236}">
                <a16:creationId xmlns:a16="http://schemas.microsoft.com/office/drawing/2014/main" id="{6B344DF9-A933-204B-98AE-B730E26DDC24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eaLnBrk="0" hangingPunct="0">
              <a:defRPr>
                <a:latin typeface="Times" charset="0"/>
              </a:defRPr>
            </a:lvl1pPr>
          </a:lstStyle>
          <a:p>
            <a:pPr>
              <a:defRPr/>
            </a:pPr>
            <a:fld id="{4D4A1885-812D-9942-BB1A-981E38F69CEC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630515167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2"/>
          <p:cNvSpPr>
            <a:spLocks noGrp="1" noChangeArrowheads="1"/>
          </p:cNvSpPr>
          <p:nvPr>
            <p:ph type="ctrTitle"/>
          </p:nvPr>
        </p:nvSpPr>
        <p:spPr>
          <a:xfrm>
            <a:off x="365760" y="533400"/>
            <a:ext cx="4114800" cy="1143000"/>
          </a:xfrm>
        </p:spPr>
        <p:txBody>
          <a:bodyPr anchor="b"/>
          <a:lstStyle>
            <a:lvl1pPr>
              <a:defRPr sz="3200" b="0">
                <a:solidFill>
                  <a:srgbClr val="F5E985"/>
                </a:solidFill>
              </a:defRPr>
            </a:lvl1pPr>
          </a:lstStyle>
          <a:p>
            <a:pPr lvl="0"/>
            <a:r>
              <a:rPr lang="en-US" noProof="0"/>
              <a:t>Click to edit Master title style</a:t>
            </a:r>
          </a:p>
        </p:txBody>
      </p:sp>
      <p:sp>
        <p:nvSpPr>
          <p:cNvPr id="3075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365760" y="1828800"/>
            <a:ext cx="4114800" cy="1752600"/>
          </a:xfrm>
        </p:spPr>
        <p:txBody>
          <a:bodyPr/>
          <a:lstStyle>
            <a:lvl1pPr marL="0" indent="0">
              <a:buFontTx/>
              <a:buNone/>
              <a:defRPr sz="2800"/>
            </a:lvl1pPr>
          </a:lstStyle>
          <a:p>
            <a:pPr lvl="0"/>
            <a:r>
              <a:rPr lang="en-US" noProof="0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593251866"/>
      </p:ext>
    </p:extLst>
  </p:cSld>
  <p:clrMapOvr>
    <a:masterClrMapping/>
  </p:clrMapOvr>
  <p:transition/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4027212160"/>
      </p:ext>
    </p:extLst>
  </p:cSld>
  <p:clrMapOvr>
    <a:masterClrMapping/>
  </p:clrMapOvr>
  <p:transition/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66776" y="4406901"/>
            <a:ext cx="932688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66776" y="2906713"/>
            <a:ext cx="932688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243074614"/>
      </p:ext>
    </p:extLst>
  </p:cSld>
  <p:clrMapOvr>
    <a:masterClrMapping/>
  </p:clrMapOvr>
  <p:transition/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731520" y="1219200"/>
            <a:ext cx="4663440" cy="49530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5577840" y="1219200"/>
            <a:ext cx="4663440" cy="49530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2250378400"/>
      </p:ext>
    </p:extLst>
  </p:cSld>
  <p:clrMapOvr>
    <a:masterClrMapping/>
  </p:clrMapOvr>
  <p:transition/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48640" y="274638"/>
            <a:ext cx="987552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548640" y="1535113"/>
            <a:ext cx="4848226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548640" y="2174875"/>
            <a:ext cx="4848226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5574031" y="1535113"/>
            <a:ext cx="4850130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5574031" y="2174875"/>
            <a:ext cx="4850130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344764561"/>
      </p:ext>
    </p:extLst>
  </p:cSld>
  <p:clrMapOvr>
    <a:masterClrMapping/>
  </p:clrMapOvr>
  <p:transition/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</p:spTree>
    <p:extLst>
      <p:ext uri="{BB962C8B-B14F-4D97-AF65-F5344CB8AC3E}">
        <p14:creationId xmlns:p14="http://schemas.microsoft.com/office/powerpoint/2010/main" val="3684880746"/>
      </p:ext>
    </p:extLst>
  </p:cSld>
  <p:clrMapOvr>
    <a:masterClrMapping/>
  </p:clrMapOvr>
  <p:transition/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717657944"/>
      </p:ext>
    </p:extLst>
  </p:cSld>
  <p:clrMapOvr>
    <a:masterClrMapping/>
  </p:clrMapOvr>
  <p:transition/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66776" y="4406901"/>
            <a:ext cx="932688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66776" y="2906713"/>
            <a:ext cx="932688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083665636"/>
      </p:ext>
    </p:extLst>
  </p:cSld>
  <p:clrMapOvr>
    <a:masterClrMapping/>
  </p:clrMapOvr>
  <p:transition/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48640" y="273050"/>
            <a:ext cx="3609976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290060" y="273051"/>
            <a:ext cx="613410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548640" y="1435101"/>
            <a:ext cx="3609976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305406634"/>
      </p:ext>
    </p:extLst>
  </p:cSld>
  <p:clrMapOvr>
    <a:masterClrMapping/>
  </p:clrMapOvr>
  <p:transition/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150746" y="4800600"/>
            <a:ext cx="658368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2150746" y="612775"/>
            <a:ext cx="658368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2150746" y="5367338"/>
            <a:ext cx="658368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3910665473"/>
      </p:ext>
    </p:extLst>
  </p:cSld>
  <p:clrMapOvr>
    <a:masterClrMapping/>
  </p:clrMapOvr>
  <p:transition/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3805863452"/>
      </p:ext>
    </p:extLst>
  </p:cSld>
  <p:clrMapOvr>
    <a:masterClrMapping/>
  </p:clrMapOvr>
  <p:transition/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023860" y="304800"/>
            <a:ext cx="2674620" cy="5867400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0" y="304800"/>
            <a:ext cx="7840980" cy="5867400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4260258872"/>
      </p:ext>
    </p:extLst>
  </p:cSld>
  <p:clrMapOvr>
    <a:masterClrMapping/>
  </p:clrMapOvr>
  <p:transition/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731520" y="1219200"/>
            <a:ext cx="4663440" cy="49530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5577840" y="1219200"/>
            <a:ext cx="4663440" cy="49530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387273752"/>
      </p:ext>
    </p:extLst>
  </p:cSld>
  <p:clrMapOvr>
    <a:masterClrMapping/>
  </p:clrMapOvr>
  <p:transition/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48640" y="274638"/>
            <a:ext cx="987552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548640" y="1535113"/>
            <a:ext cx="4848226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548640" y="2174875"/>
            <a:ext cx="4848226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5574031" y="1535113"/>
            <a:ext cx="4850130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5574031" y="2174875"/>
            <a:ext cx="4850130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1023838151"/>
      </p:ext>
    </p:extLst>
  </p:cSld>
  <p:clrMapOvr>
    <a:masterClrMapping/>
  </p:clrMapOvr>
  <p:transition/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</p:spTree>
    <p:extLst>
      <p:ext uri="{BB962C8B-B14F-4D97-AF65-F5344CB8AC3E}">
        <p14:creationId xmlns:p14="http://schemas.microsoft.com/office/powerpoint/2010/main" val="1025964300"/>
      </p:ext>
    </p:extLst>
  </p:cSld>
  <p:clrMapOvr>
    <a:masterClrMapping/>
  </p:clrMapOvr>
  <p:transition/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931466449"/>
      </p:ext>
    </p:extLst>
  </p:cSld>
  <p:clrMapOvr>
    <a:masterClrMapping/>
  </p:clrMapOvr>
  <p:transition/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48640" y="273050"/>
            <a:ext cx="3609976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290060" y="273051"/>
            <a:ext cx="613410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548640" y="1435101"/>
            <a:ext cx="3609976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4223895827"/>
      </p:ext>
    </p:extLst>
  </p:cSld>
  <p:clrMapOvr>
    <a:masterClrMapping/>
  </p:clrMapOvr>
  <p:transition/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150746" y="4800600"/>
            <a:ext cx="658368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2150746" y="612775"/>
            <a:ext cx="658368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2150746" y="5367338"/>
            <a:ext cx="658368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3190328168"/>
      </p:ext>
    </p:extLst>
  </p:cSld>
  <p:clrMapOvr>
    <a:masterClrMapping/>
  </p:clrMapOvr>
  <p:transition/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.xml"/><Relationship Id="rId3" Type="http://schemas.openxmlformats.org/officeDocument/2006/relationships/slideLayout" Target="../slideLayouts/slideLayout14.xml"/><Relationship Id="rId7" Type="http://schemas.openxmlformats.org/officeDocument/2006/relationships/slideLayout" Target="../slideLayouts/slideLayout18.xml"/><Relationship Id="rId12" Type="http://schemas.openxmlformats.org/officeDocument/2006/relationships/theme" Target="../theme/theme2.xml"/><Relationship Id="rId2" Type="http://schemas.openxmlformats.org/officeDocument/2006/relationships/slideLayout" Target="../slideLayouts/slideLayout13.xml"/><Relationship Id="rId1" Type="http://schemas.openxmlformats.org/officeDocument/2006/relationships/slideLayout" Target="../slideLayouts/slideLayout12.xml"/><Relationship Id="rId6" Type="http://schemas.openxmlformats.org/officeDocument/2006/relationships/slideLayout" Target="../slideLayouts/slideLayout17.xml"/><Relationship Id="rId11" Type="http://schemas.openxmlformats.org/officeDocument/2006/relationships/slideLayout" Target="../slideLayouts/slideLayout22.xml"/><Relationship Id="rId5" Type="http://schemas.openxmlformats.org/officeDocument/2006/relationships/slideLayout" Target="../slideLayouts/slideLayout16.xml"/><Relationship Id="rId10" Type="http://schemas.openxmlformats.org/officeDocument/2006/relationships/slideLayout" Target="../slideLayouts/slideLayout21.xml"/><Relationship Id="rId4" Type="http://schemas.openxmlformats.org/officeDocument/2006/relationships/slideLayout" Target="../slideLayouts/slideLayout15.xml"/><Relationship Id="rId9" Type="http://schemas.openxmlformats.org/officeDocument/2006/relationships/slideLayout" Target="../slideLayouts/slideLayout20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0.xml"/><Relationship Id="rId3" Type="http://schemas.openxmlformats.org/officeDocument/2006/relationships/slideLayout" Target="../slideLayouts/slideLayout25.xml"/><Relationship Id="rId7" Type="http://schemas.openxmlformats.org/officeDocument/2006/relationships/slideLayout" Target="../slideLayouts/slideLayout29.xml"/><Relationship Id="rId12" Type="http://schemas.openxmlformats.org/officeDocument/2006/relationships/theme" Target="../theme/theme3.xml"/><Relationship Id="rId2" Type="http://schemas.openxmlformats.org/officeDocument/2006/relationships/slideLayout" Target="../slideLayouts/slideLayout24.xml"/><Relationship Id="rId1" Type="http://schemas.openxmlformats.org/officeDocument/2006/relationships/slideLayout" Target="../slideLayouts/slideLayout23.xml"/><Relationship Id="rId6" Type="http://schemas.openxmlformats.org/officeDocument/2006/relationships/slideLayout" Target="../slideLayouts/slideLayout28.xml"/><Relationship Id="rId11" Type="http://schemas.openxmlformats.org/officeDocument/2006/relationships/slideLayout" Target="../slideLayouts/slideLayout33.xml"/><Relationship Id="rId5" Type="http://schemas.openxmlformats.org/officeDocument/2006/relationships/slideLayout" Target="../slideLayouts/slideLayout27.xml"/><Relationship Id="rId10" Type="http://schemas.openxmlformats.org/officeDocument/2006/relationships/slideLayout" Target="../slideLayouts/slideLayout32.xml"/><Relationship Id="rId4" Type="http://schemas.openxmlformats.org/officeDocument/2006/relationships/slideLayout" Target="../slideLayouts/slideLayout26.xml"/><Relationship Id="rId9" Type="http://schemas.openxmlformats.org/officeDocument/2006/relationships/slideLayout" Target="../slideLayouts/slideLayout3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>
            <a:extLst>
              <a:ext uri="{FF2B5EF4-FFF2-40B4-BE49-F238E27FC236}">
                <a16:creationId xmlns:a16="http://schemas.microsoft.com/office/drawing/2014/main" id="{A8F3B938-0176-0B44-BD63-A8B812D800B6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0" y="304800"/>
            <a:ext cx="109728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1027" name="Rectangle 3">
            <a:extLst>
              <a:ext uri="{FF2B5EF4-FFF2-40B4-BE49-F238E27FC236}">
                <a16:creationId xmlns:a16="http://schemas.microsoft.com/office/drawing/2014/main" id="{271E58B9-BBDA-A942-8305-C117F8EDC92F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731520" y="1219200"/>
            <a:ext cx="9509760" cy="495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696" r:id="rId1"/>
    <p:sldLayoutId id="2147484697" r:id="rId2"/>
    <p:sldLayoutId id="2147484698" r:id="rId3"/>
    <p:sldLayoutId id="2147484699" r:id="rId4"/>
    <p:sldLayoutId id="2147484700" r:id="rId5"/>
    <p:sldLayoutId id="2147484701" r:id="rId6"/>
    <p:sldLayoutId id="2147484702" r:id="rId7"/>
    <p:sldLayoutId id="2147484703" r:id="rId8"/>
    <p:sldLayoutId id="2147484704" r:id="rId9"/>
    <p:sldLayoutId id="2147484705" r:id="rId10"/>
    <p:sldLayoutId id="2147484706" r:id="rId11"/>
  </p:sldLayoutIdLst>
  <p:transition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+mj-lt"/>
          <a:ea typeface="+mj-ea"/>
          <a:cs typeface="ＭＳ Ｐゴシック" charset="0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ＭＳ Ｐゴシック" charset="0"/>
          <a:cs typeface="ＭＳ Ｐゴシック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ＭＳ Ｐゴシック" charset="0"/>
          <a:cs typeface="ＭＳ Ｐゴシック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ＭＳ Ｐゴシック" charset="0"/>
          <a:cs typeface="ＭＳ Ｐゴシック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ＭＳ Ｐゴシック" charset="0"/>
          <a:cs typeface="ＭＳ Ｐゴシック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ＭＳ Ｐゴシック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ＭＳ Ｐゴシック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ＭＳ Ｐゴシック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ＭＳ Ｐゴシック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2400" b="1">
          <a:solidFill>
            <a:schemeClr val="tx1"/>
          </a:solidFill>
          <a:latin typeface="+mn-lt"/>
          <a:ea typeface="+mn-ea"/>
          <a:cs typeface="ＭＳ Ｐゴシック" charset="0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§"/>
        <a:defRPr sz="2000" b="1">
          <a:solidFill>
            <a:schemeClr val="tx1"/>
          </a:solidFill>
          <a:latin typeface="+mn-lt"/>
          <a:ea typeface="+mn-ea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b="1">
          <a:solidFill>
            <a:schemeClr val="tx1"/>
          </a:solidFill>
          <a:latin typeface="+mn-lt"/>
          <a:ea typeface="+mn-ea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b="1">
          <a:solidFill>
            <a:schemeClr val="tx1"/>
          </a:solidFill>
          <a:latin typeface="+mn-lt"/>
          <a:ea typeface="+mn-ea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b="1">
          <a:solidFill>
            <a:schemeClr val="tx1"/>
          </a:solidFill>
          <a:latin typeface="+mn-lt"/>
          <a:ea typeface="+mn-ea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b="1">
          <a:solidFill>
            <a:schemeClr val="tx1"/>
          </a:solidFill>
          <a:latin typeface="+mn-lt"/>
          <a:ea typeface="+mn-ea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b="1">
          <a:solidFill>
            <a:schemeClr val="tx1"/>
          </a:solidFill>
          <a:latin typeface="+mn-lt"/>
          <a:ea typeface="+mn-ea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b="1">
          <a:solidFill>
            <a:schemeClr val="tx1"/>
          </a:solidFill>
          <a:latin typeface="+mn-lt"/>
          <a:ea typeface="+mn-ea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b="1">
          <a:solidFill>
            <a:schemeClr val="tx1"/>
          </a:solidFill>
          <a:latin typeface="+mn-lt"/>
          <a:ea typeface="+mn-ea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Rectangle 2">
            <a:extLst>
              <a:ext uri="{FF2B5EF4-FFF2-40B4-BE49-F238E27FC236}">
                <a16:creationId xmlns:a16="http://schemas.microsoft.com/office/drawing/2014/main" id="{130D77F9-9090-3B49-A8ED-DB3D71571B04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822960" y="609600"/>
            <a:ext cx="932688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2051" name="Rectangle 3">
            <a:extLst>
              <a:ext uri="{FF2B5EF4-FFF2-40B4-BE49-F238E27FC236}">
                <a16:creationId xmlns:a16="http://schemas.microsoft.com/office/drawing/2014/main" id="{F9F446AC-EBB1-C443-89F4-99BBDDE24731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822960" y="1981200"/>
            <a:ext cx="9326880" cy="411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1028" name="Rectangle 4">
            <a:extLst>
              <a:ext uri="{FF2B5EF4-FFF2-40B4-BE49-F238E27FC236}">
                <a16:creationId xmlns:a16="http://schemas.microsoft.com/office/drawing/2014/main" id="{F9219A72-19DC-FB49-A7E6-0CDBFDBA359B}"/>
              </a:ext>
            </a:extLst>
          </p:cNvPr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822960" y="6248400"/>
            <a:ext cx="2286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/>
            <a:ext uri="{91240B29-F687-4f45-9708-019B960494DF}"/>
            <a:ext uri="{AF507438-7753-43e0-B8FC-AC1667EBCBE1}"/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eaLnBrk="1" hangingPunct="1">
              <a:defRPr sz="1400">
                <a:solidFill>
                  <a:srgbClr val="000000"/>
                </a:solidFill>
                <a:latin typeface="Times New Roman" pitchFamily="18" charset="0"/>
                <a:ea typeface="+mn-ea"/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029" name="Rectangle 5">
            <a:extLst>
              <a:ext uri="{FF2B5EF4-FFF2-40B4-BE49-F238E27FC236}">
                <a16:creationId xmlns:a16="http://schemas.microsoft.com/office/drawing/2014/main" id="{0C40A7B4-E335-D147-B5C8-D882EFB42203}"/>
              </a:ext>
            </a:extLst>
          </p:cNvPr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749040" y="6248400"/>
            <a:ext cx="347472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/>
            <a:ext uri="{91240B29-F687-4f45-9708-019B960494DF}"/>
            <a:ext uri="{AF507438-7753-43e0-B8FC-AC1667EBCBE1}"/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 eaLnBrk="1" hangingPunct="1">
              <a:defRPr sz="1400">
                <a:solidFill>
                  <a:srgbClr val="000000"/>
                </a:solidFill>
                <a:latin typeface="Times New Roman" pitchFamily="18" charset="0"/>
                <a:ea typeface="+mn-ea"/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030" name="Rectangle 6">
            <a:extLst>
              <a:ext uri="{FF2B5EF4-FFF2-40B4-BE49-F238E27FC236}">
                <a16:creationId xmlns:a16="http://schemas.microsoft.com/office/drawing/2014/main" id="{CB271D34-CF51-1A4E-A36D-E7CE57C1A093}"/>
              </a:ext>
            </a:extLst>
          </p:cNvPr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7863840" y="6248400"/>
            <a:ext cx="2286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/>
            <a:ext uri="{91240B29-F687-4f45-9708-019B960494DF}"/>
            <a:ext uri="{AF507438-7753-43e0-B8FC-AC1667EBCBE1}"/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 eaLnBrk="1" hangingPunct="1">
              <a:defRPr sz="1400">
                <a:solidFill>
                  <a:srgbClr val="000000"/>
                </a:solidFill>
                <a:latin typeface="Times New Roman" charset="0"/>
                <a:ea typeface="ＭＳ Ｐゴシック" charset="-128"/>
              </a:defRPr>
            </a:lvl1pPr>
          </a:lstStyle>
          <a:p>
            <a:pPr>
              <a:defRPr/>
            </a:pPr>
            <a:fld id="{575A1762-1E09-BB4F-844C-5421E2968244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718" r:id="rId1"/>
    <p:sldLayoutId id="2147484719" r:id="rId2"/>
    <p:sldLayoutId id="2147484720" r:id="rId3"/>
    <p:sldLayoutId id="2147484721" r:id="rId4"/>
    <p:sldLayoutId id="2147484722" r:id="rId5"/>
    <p:sldLayoutId id="2147484723" r:id="rId6"/>
    <p:sldLayoutId id="2147484724" r:id="rId7"/>
    <p:sldLayoutId id="2147484725" r:id="rId8"/>
    <p:sldLayoutId id="2147484726" r:id="rId9"/>
    <p:sldLayoutId id="2147484727" r:id="rId10"/>
    <p:sldLayoutId id="2147484728" r:id="rId1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ＭＳ Ｐゴシック" charset="0"/>
          <a:cs typeface="ＭＳ Ｐゴシック" charset="0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  <a:ea typeface="ＭＳ Ｐゴシック" charset="0"/>
          <a:cs typeface="ＭＳ Ｐゴシック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  <a:ea typeface="ＭＳ Ｐゴシック" charset="0"/>
          <a:cs typeface="ＭＳ Ｐゴシック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  <a:ea typeface="ＭＳ Ｐゴシック" charset="0"/>
          <a:cs typeface="ＭＳ Ｐゴシック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  <a:ea typeface="ＭＳ Ｐゴシック" charset="0"/>
          <a:cs typeface="ＭＳ Ｐゴシック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ＭＳ Ｐゴシック" charset="0"/>
          <a:cs typeface="ＭＳ Ｐゴシック" charset="0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  <a:ea typeface="ＭＳ Ｐゴシック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  <a:ea typeface="ＭＳ Ｐゴシック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  <a:ea typeface="ＭＳ Ｐゴシック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ＭＳ Ｐゴシック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38" name="Rectangle 2">
            <a:extLst>
              <a:ext uri="{FF2B5EF4-FFF2-40B4-BE49-F238E27FC236}">
                <a16:creationId xmlns:a16="http://schemas.microsoft.com/office/drawing/2014/main" id="{94477B4E-764C-DD4F-8F7E-080B806C25D9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0" y="304800"/>
            <a:ext cx="109728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14339" name="Rectangle 3">
            <a:extLst>
              <a:ext uri="{FF2B5EF4-FFF2-40B4-BE49-F238E27FC236}">
                <a16:creationId xmlns:a16="http://schemas.microsoft.com/office/drawing/2014/main" id="{4254DDA1-44BA-2E46-AD11-DF705F54AEC0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731520" y="1219200"/>
            <a:ext cx="9509760" cy="495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707" r:id="rId1"/>
    <p:sldLayoutId id="2147484708" r:id="rId2"/>
    <p:sldLayoutId id="2147484709" r:id="rId3"/>
    <p:sldLayoutId id="2147484710" r:id="rId4"/>
    <p:sldLayoutId id="2147484711" r:id="rId5"/>
    <p:sldLayoutId id="2147484712" r:id="rId6"/>
    <p:sldLayoutId id="2147484713" r:id="rId7"/>
    <p:sldLayoutId id="2147484714" r:id="rId8"/>
    <p:sldLayoutId id="2147484715" r:id="rId9"/>
    <p:sldLayoutId id="2147484716" r:id="rId10"/>
    <p:sldLayoutId id="2147484717" r:id="rId11"/>
  </p:sldLayoutIdLst>
  <p:transition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+mj-lt"/>
          <a:ea typeface="ＭＳ Ｐゴシック" panose="020B0600070205080204" pitchFamily="34" charset="-128"/>
          <a:cs typeface="MS PGothic" charset="0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ＭＳ Ｐゴシック" panose="020B0600070205080204" pitchFamily="34" charset="-128"/>
          <a:cs typeface="MS PGothic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ＭＳ Ｐゴシック" panose="020B0600070205080204" pitchFamily="34" charset="-128"/>
          <a:cs typeface="MS PGothic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ＭＳ Ｐゴシック" panose="020B0600070205080204" pitchFamily="34" charset="-128"/>
          <a:cs typeface="MS PGothic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ＭＳ Ｐゴシック" panose="020B0600070205080204" pitchFamily="34" charset="-128"/>
          <a:cs typeface="MS PGothic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ＭＳ Ｐゴシック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ＭＳ Ｐゴシック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ＭＳ Ｐゴシック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ＭＳ Ｐゴシック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2400" b="1">
          <a:solidFill>
            <a:schemeClr val="tx1"/>
          </a:solidFill>
          <a:latin typeface="+mn-lt"/>
          <a:ea typeface="ＭＳ Ｐゴシック" panose="020B0600070205080204" pitchFamily="34" charset="-128"/>
          <a:cs typeface="MS PGothic" charset="0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§"/>
        <a:defRPr sz="2000" b="1">
          <a:solidFill>
            <a:schemeClr val="tx1"/>
          </a:solidFill>
          <a:latin typeface="+mn-lt"/>
          <a:ea typeface="ＭＳ Ｐゴシック" panose="020B0600070205080204" pitchFamily="34" charset="-128"/>
          <a:cs typeface="MS PGothic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b="1">
          <a:solidFill>
            <a:schemeClr val="tx1"/>
          </a:solidFill>
          <a:latin typeface="+mn-lt"/>
          <a:ea typeface="ＭＳ Ｐゴシック" panose="020B0600070205080204" pitchFamily="34" charset="-128"/>
          <a:cs typeface="MS PGothic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b="1">
          <a:solidFill>
            <a:schemeClr val="tx1"/>
          </a:solidFill>
          <a:latin typeface="+mn-lt"/>
          <a:ea typeface="ＭＳ Ｐゴシック" panose="020B0600070205080204" pitchFamily="34" charset="-128"/>
          <a:cs typeface="MS PGothic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b="1">
          <a:solidFill>
            <a:schemeClr val="tx1"/>
          </a:solidFill>
          <a:latin typeface="+mn-lt"/>
          <a:ea typeface="ＭＳ Ｐゴシック" panose="020B0600070205080204" pitchFamily="34" charset="-128"/>
          <a:cs typeface="MS PGothic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b="1">
          <a:solidFill>
            <a:schemeClr val="tx1"/>
          </a:solidFill>
          <a:latin typeface="+mn-lt"/>
          <a:ea typeface="+mn-ea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b="1">
          <a:solidFill>
            <a:schemeClr val="tx1"/>
          </a:solidFill>
          <a:latin typeface="+mn-lt"/>
          <a:ea typeface="+mn-ea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b="1">
          <a:solidFill>
            <a:schemeClr val="tx1"/>
          </a:solidFill>
          <a:latin typeface="+mn-lt"/>
          <a:ea typeface="+mn-ea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b="1">
          <a:solidFill>
            <a:schemeClr val="tx1"/>
          </a:solidFill>
          <a:latin typeface="+mn-lt"/>
          <a:ea typeface="+mn-ea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.xml"/></Relationships>
</file>

<file path=ppt/slides/_rels/slide10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Layout" Target="../slideLayouts/slideLayout18.xml"/></Relationships>
</file>

<file path=ppt/slides/_rels/slide10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18.xml"/></Relationships>
</file>

<file path=ppt/slides/_rels/slide10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emf"/><Relationship Id="rId1" Type="http://schemas.openxmlformats.org/officeDocument/2006/relationships/slideLayout" Target="../slideLayouts/slideLayout7.xml"/></Relationships>
</file>

<file path=ppt/slides/_rels/slide10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emf"/><Relationship Id="rId1" Type="http://schemas.openxmlformats.org/officeDocument/2006/relationships/slideLayout" Target="../slideLayouts/slideLayout2.xml"/></Relationships>
</file>

<file path=ppt/slides/_rels/slide10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emf"/><Relationship Id="rId1" Type="http://schemas.openxmlformats.org/officeDocument/2006/relationships/slideLayout" Target="../slideLayouts/slideLayout2.xml"/></Relationships>
</file>

<file path=ppt/slides/_rels/slide10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emf"/><Relationship Id="rId1" Type="http://schemas.openxmlformats.org/officeDocument/2006/relationships/slideLayout" Target="../slideLayouts/slideLayout2.xml"/></Relationships>
</file>

<file path=ppt/slides/_rels/slide10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emf"/><Relationship Id="rId1" Type="http://schemas.openxmlformats.org/officeDocument/2006/relationships/slideLayout" Target="../slideLayouts/slideLayout2.xml"/></Relationships>
</file>

<file path=ppt/slides/_rels/slide10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emf"/><Relationship Id="rId1" Type="http://schemas.openxmlformats.org/officeDocument/2006/relationships/slideLayout" Target="../slideLayouts/slideLayout2.xml"/></Relationships>
</file>

<file path=ppt/slides/_rels/slide10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emf"/><Relationship Id="rId1" Type="http://schemas.openxmlformats.org/officeDocument/2006/relationships/slideLayout" Target="../slideLayouts/slideLayout2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.xml"/></Relationships>
</file>

<file path=ppt/slides/_rels/slide1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emf"/><Relationship Id="rId1" Type="http://schemas.openxmlformats.org/officeDocument/2006/relationships/slideLayout" Target="../slideLayouts/slideLayout2.xml"/></Relationships>
</file>

<file path=ppt/slides/_rels/slide1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emf"/><Relationship Id="rId1" Type="http://schemas.openxmlformats.org/officeDocument/2006/relationships/slideLayout" Target="../slideLayouts/slideLayout2.xml"/></Relationships>
</file>

<file path=ppt/slides/_rels/slide1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emf"/><Relationship Id="rId1" Type="http://schemas.openxmlformats.org/officeDocument/2006/relationships/slideLayout" Target="../slideLayouts/slideLayout2.xml"/></Relationships>
</file>

<file path=ppt/slides/_rels/slide1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2.xml"/></Relationships>
</file>

<file path=ppt/slides/_rels/slide1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2.xml"/></Relationships>
</file>

<file path=ppt/slides/_rels/slide1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2.xml"/></Relationships>
</file>

<file path=ppt/slides/_rels/slide1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2.xml"/></Relationships>
</file>

<file path=ppt/slides/_rels/slide1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2.xml"/></Relationships>
</file>

<file path=ppt/slides/_rels/slide1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emf"/><Relationship Id="rId1" Type="http://schemas.openxmlformats.org/officeDocument/2006/relationships/slideLayout" Target="../slideLayouts/slideLayout7.xml"/></Relationships>
</file>

<file path=ppt/slides/_rels/slide1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emf"/><Relationship Id="rId1" Type="http://schemas.openxmlformats.org/officeDocument/2006/relationships/slideLayout" Target="../slideLayouts/slideLayout7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.xml"/></Relationships>
</file>

<file path=ppt/slides/_rels/slide1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emf"/><Relationship Id="rId1" Type="http://schemas.openxmlformats.org/officeDocument/2006/relationships/slideLayout" Target="../slideLayouts/slideLayout7.xml"/></Relationships>
</file>

<file path=ppt/slides/_rels/slide1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emf"/><Relationship Id="rId1" Type="http://schemas.openxmlformats.org/officeDocument/2006/relationships/slideLayout" Target="../slideLayouts/slideLayout7.xml"/></Relationships>
</file>

<file path=ppt/slides/_rels/slide1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emf"/><Relationship Id="rId1" Type="http://schemas.openxmlformats.org/officeDocument/2006/relationships/slideLayout" Target="../slideLayouts/slideLayout7.xml"/></Relationships>
</file>

<file path=ppt/slides/_rels/slide1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emf"/><Relationship Id="rId1" Type="http://schemas.openxmlformats.org/officeDocument/2006/relationships/slideLayout" Target="../slideLayouts/slideLayout7.xml"/></Relationships>
</file>

<file path=ppt/slides/_rels/slide1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7.xml"/></Relationships>
</file>

<file path=ppt/slides/_rels/slide1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7.xml"/></Relationships>
</file>

<file path=ppt/slides/_rels/slide1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Layout" Target="../slideLayouts/slideLayout7.xml"/></Relationships>
</file>

<file path=ppt/slides/_rels/slide1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7.xml"/></Relationships>
</file>

<file path=ppt/slides/_rels/slide1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.xml"/></Relationships>
</file>

<file path=ppt/slides/_rels/slide1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emf"/><Relationship Id="rId1" Type="http://schemas.openxmlformats.org/officeDocument/2006/relationships/slideLayout" Target="../slideLayouts/slideLayout7.xml"/></Relationships>
</file>

<file path=ppt/slides/_rels/slide1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Layout" Target="../slideLayouts/slideLayout7.xml"/></Relationships>
</file>

<file path=ppt/slides/_rels/slide1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Layout" Target="../slideLayouts/slideLayout7.xml"/></Relationships>
</file>

<file path=ppt/slides/_rels/slide1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Layout" Target="../slideLayouts/slideLayout7.xml"/></Relationships>
</file>

<file path=ppt/slides/_rels/slide1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Layout" Target="../slideLayouts/slideLayout2.xml"/></Relationships>
</file>

<file path=ppt/slides/_rels/slide1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Layout" Target="../slideLayouts/slideLayout2.xml"/></Relationships>
</file>

<file path=ppt/slides/_rels/slide1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emf"/><Relationship Id="rId2" Type="http://schemas.openxmlformats.org/officeDocument/2006/relationships/oleObject" Target="../embeddings/oleObject1.bin"/><Relationship Id="rId1" Type="http://schemas.openxmlformats.org/officeDocument/2006/relationships/slideLayout" Target="../slideLayouts/slideLayout2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4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4.xml"/></Relationships>
</file>

<file path=ppt/slides/_rels/slide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4.xml"/></Relationships>
</file>

<file path=ppt/slides/_rels/slide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4.xml"/></Relationships>
</file>

<file path=ppt/slides/_rels/slide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4.xml"/></Relationships>
</file>

<file path=ppt/slides/_rels/slide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4.xml"/></Relationships>
</file>

<file path=ppt/slides/_rels/slide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emf"/><Relationship Id="rId1" Type="http://schemas.openxmlformats.org/officeDocument/2006/relationships/slideLayout" Target="../slideLayouts/slideLayout18.xml"/></Relationships>
</file>

<file path=ppt/slides/_rels/slide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emf"/><Relationship Id="rId1" Type="http://schemas.openxmlformats.org/officeDocument/2006/relationships/slideLayout" Target="../slideLayouts/slideLayout18.xml"/></Relationships>
</file>

<file path=ppt/slides/_rels/slide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emf"/><Relationship Id="rId1" Type="http://schemas.openxmlformats.org/officeDocument/2006/relationships/slideLayout" Target="../slideLayouts/slideLayout18.xml"/></Relationships>
</file>

<file path=ppt/slides/_rels/slide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emf"/><Relationship Id="rId1" Type="http://schemas.openxmlformats.org/officeDocument/2006/relationships/slideLayout" Target="../slideLayouts/slideLayout18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9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6.xml"/><Relationship Id="rId4" Type="http://schemas.openxmlformats.org/officeDocument/2006/relationships/image" Target="../media/image8.png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0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6.xml"/><Relationship Id="rId4" Type="http://schemas.openxmlformats.org/officeDocument/2006/relationships/image" Target="../media/image8.png"/></Relationships>
</file>

<file path=ppt/slides/_rels/slide71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6.xml"/><Relationship Id="rId4" Type="http://schemas.openxmlformats.org/officeDocument/2006/relationships/image" Target="../media/image8.png"/></Relationships>
</file>

<file path=ppt/slides/_rels/slide72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6.xml"/><Relationship Id="rId4" Type="http://schemas.openxmlformats.org/officeDocument/2006/relationships/image" Target="../media/image8.png"/></Relationships>
</file>

<file path=ppt/slides/_rels/slide73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6.xml"/><Relationship Id="rId4" Type="http://schemas.openxmlformats.org/officeDocument/2006/relationships/image" Target="../media/image8.png"/></Relationships>
</file>

<file path=ppt/slides/_rels/slide74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6.xml"/><Relationship Id="rId4" Type="http://schemas.openxmlformats.org/officeDocument/2006/relationships/image" Target="../media/image8.png"/></Relationships>
</file>

<file path=ppt/slides/_rels/slide75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6.xml"/><Relationship Id="rId4" Type="http://schemas.openxmlformats.org/officeDocument/2006/relationships/image" Target="../media/image8.png"/></Relationships>
</file>

<file path=ppt/slides/_rels/slide76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6.xml"/><Relationship Id="rId4" Type="http://schemas.openxmlformats.org/officeDocument/2006/relationships/image" Target="../media/image8.png"/></Relationships>
</file>

<file path=ppt/slides/_rels/slide77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6.xml"/><Relationship Id="rId4" Type="http://schemas.openxmlformats.org/officeDocument/2006/relationships/image" Target="../media/image8.png"/></Relationships>
</file>

<file path=ppt/slides/_rels/slide78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6.xml"/><Relationship Id="rId4" Type="http://schemas.openxmlformats.org/officeDocument/2006/relationships/image" Target="../media/image8.png"/></Relationships>
</file>

<file path=ppt/slides/_rels/slide79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24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.xml"/></Relationships>
</file>

<file path=ppt/slides/_rels/slide80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6.xml"/><Relationship Id="rId4" Type="http://schemas.openxmlformats.org/officeDocument/2006/relationships/image" Target="../media/image8.png"/></Relationships>
</file>

<file path=ppt/slides/_rels/slide81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6.xml"/><Relationship Id="rId4" Type="http://schemas.openxmlformats.org/officeDocument/2006/relationships/image" Target="../media/image6.png"/></Relationships>
</file>

<file path=ppt/slides/_rels/slide82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24.xml"/></Relationships>
</file>

<file path=ppt/slides/_rels/slide83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24.xml"/></Relationships>
</file>

<file path=ppt/slides/_rels/slide84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24.xml"/></Relationships>
</file>

<file path=ppt/slides/_rels/slide85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24.xml"/></Relationships>
</file>

<file path=ppt/slides/_rels/slide8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4.xml"/></Relationships>
</file>

<file path=ppt/slides/_rels/slide8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4.xml"/></Relationships>
</file>

<file path=ppt/slides/_rels/slide8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4.xml"/></Relationships>
</file>

<file path=ppt/slides/_rels/slide8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4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.xml"/></Relationships>
</file>

<file path=ppt/slides/_rels/slide9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4.xml"/></Relationships>
</file>

<file path=ppt/slides/_rels/slide9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4.xml"/></Relationships>
</file>

<file path=ppt/slides/_rels/slide9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4.xml"/></Relationships>
</file>

<file path=ppt/slides/_rels/slide9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4.xml"/></Relationships>
</file>

<file path=ppt/slides/_rels/slide9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4.xml"/></Relationships>
</file>

<file path=ppt/slides/_rels/slide9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4.xml"/></Relationships>
</file>

<file path=ppt/slides/_rels/slide9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4.xml"/></Relationships>
</file>

<file path=ppt/slides/_rels/slide9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4.xml"/></Relationships>
</file>

<file path=ppt/slides/_rels/slide9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4.xml"/></Relationships>
</file>

<file path=ppt/slides/_rels/slide9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4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409" name="Picture 2" descr="Screen shot 2013-08-28 at 12.04.38 PM.png">
            <a:extLst>
              <a:ext uri="{FF2B5EF4-FFF2-40B4-BE49-F238E27FC236}">
                <a16:creationId xmlns:a16="http://schemas.microsoft.com/office/drawing/2014/main" id="{5C8775F8-D83D-1F4D-92AD-66CE78DE712A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0" y="685801"/>
            <a:ext cx="2743200" cy="2365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6850" name="Rectangle 2">
            <a:extLst>
              <a:ext uri="{FF2B5EF4-FFF2-40B4-BE49-F238E27FC236}">
                <a16:creationId xmlns:a16="http://schemas.microsoft.com/office/drawing/2014/main" id="{4F4F1A4C-1DD2-064A-98F4-5F755ED22F65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914400" y="4648200"/>
            <a:ext cx="9144000" cy="1524000"/>
          </a:xfrm>
        </p:spPr>
        <p:txBody>
          <a:bodyPr/>
          <a:lstStyle/>
          <a:p>
            <a:pPr algn="ctr" eaLnBrk="1" hangingPunct="1">
              <a:buFontTx/>
              <a:buNone/>
              <a:defRPr/>
            </a:pPr>
            <a:r>
              <a:rPr lang="en-US" sz="2800" dirty="0">
                <a:cs typeface="+mn-cs"/>
              </a:rPr>
              <a:t>Instructor: Alexander Stoytchev</a:t>
            </a:r>
          </a:p>
          <a:p>
            <a:pPr algn="ctr" eaLnBrk="1" hangingPunct="1">
              <a:buFontTx/>
              <a:buNone/>
              <a:defRPr/>
            </a:pPr>
            <a:endParaRPr lang="en-US" sz="2800" dirty="0">
              <a:cs typeface="+mn-cs"/>
            </a:endParaRPr>
          </a:p>
          <a:p>
            <a:pPr algn="ctr" eaLnBrk="1" hangingPunct="1">
              <a:buFontTx/>
              <a:buNone/>
              <a:defRPr/>
            </a:pPr>
            <a:r>
              <a:rPr lang="en-US" dirty="0">
                <a:cs typeface="+mn-cs"/>
              </a:rPr>
              <a:t>http://</a:t>
            </a:r>
            <a:r>
              <a:rPr lang="en-US" dirty="0" err="1">
                <a:cs typeface="+mn-cs"/>
              </a:rPr>
              <a:t>www.ece.iastate.edu</a:t>
            </a:r>
            <a:r>
              <a:rPr lang="en-US" dirty="0">
                <a:cs typeface="+mn-cs"/>
              </a:rPr>
              <a:t>/~</a:t>
            </a:r>
            <a:r>
              <a:rPr lang="en-US" dirty="0" err="1">
                <a:cs typeface="+mn-cs"/>
              </a:rPr>
              <a:t>alexs</a:t>
            </a:r>
            <a:r>
              <a:rPr lang="en-US" dirty="0">
                <a:cs typeface="+mn-cs"/>
              </a:rPr>
              <a:t>/classes/</a:t>
            </a:r>
          </a:p>
        </p:txBody>
      </p:sp>
      <p:sp>
        <p:nvSpPr>
          <p:cNvPr id="17411" name="Rectangle 4">
            <a:extLst>
              <a:ext uri="{FF2B5EF4-FFF2-40B4-BE49-F238E27FC236}">
                <a16:creationId xmlns:a16="http://schemas.microsoft.com/office/drawing/2014/main" id="{39CF4F73-EFD5-6F48-AF40-BCDAC89189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48113" y="877889"/>
            <a:ext cx="6108700" cy="1774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CprE 281: </a:t>
            </a:r>
            <a:br>
              <a:rPr lang="en-US" altLang="en-US" sz="3600"/>
            </a:br>
            <a:r>
              <a:rPr lang="en-US" altLang="en-US" sz="3600"/>
              <a:t>Digital Logic</a:t>
            </a:r>
          </a:p>
        </p:txBody>
      </p:sp>
    </p:spTree>
  </p:cSld>
  <p:clrMapOvr>
    <a:masterClrMapping/>
  </p:clrMapOvr>
  <p:transition/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601" name="Title 1">
            <a:extLst>
              <a:ext uri="{FF2B5EF4-FFF2-40B4-BE49-F238E27FC236}">
                <a16:creationId xmlns:a16="http://schemas.microsoft.com/office/drawing/2014/main" id="{DFB609C9-5821-9942-9D7C-DCF153CBE09A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152400"/>
            <a:ext cx="9144000" cy="685800"/>
          </a:xfrm>
        </p:spPr>
        <p:txBody>
          <a:bodyPr/>
          <a:lstStyle/>
          <a:p>
            <a:r>
              <a:rPr lang="en-US" altLang="en-US"/>
              <a:t>Let’s prove 14.a</a:t>
            </a:r>
          </a:p>
        </p:txBody>
      </p:sp>
      <p:sp>
        <p:nvSpPr>
          <p:cNvPr id="25602" name="Rectangle 7">
            <a:extLst>
              <a:ext uri="{FF2B5EF4-FFF2-40B4-BE49-F238E27FC236}">
                <a16:creationId xmlns:a16="http://schemas.microsoft.com/office/drawing/2014/main" id="{FB177E8F-05A8-ED49-B5D3-5CF8822B0AF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97288" y="2238376"/>
            <a:ext cx="5486400" cy="893763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pic>
        <p:nvPicPr>
          <p:cNvPr id="25603" name="Picture 8" descr="Screen shot 2014-02-03 at 3.09.13 PM.png">
            <a:extLst>
              <a:ext uri="{FF2B5EF4-FFF2-40B4-BE49-F238E27FC236}">
                <a16:creationId xmlns:a16="http://schemas.microsoft.com/office/drawing/2014/main" id="{23747771-521F-2C47-9227-A792D357D86A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30275" y="1371600"/>
            <a:ext cx="8661400" cy="4191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5604" name="Group 9">
            <a:extLst>
              <a:ext uri="{FF2B5EF4-FFF2-40B4-BE49-F238E27FC236}">
                <a16:creationId xmlns:a16="http://schemas.microsoft.com/office/drawing/2014/main" id="{B8F8E423-4459-F046-82B1-D34706DD8BF0}"/>
              </a:ext>
            </a:extLst>
          </p:cNvPr>
          <p:cNvGrpSpPr>
            <a:grpSpLocks/>
          </p:cNvGrpSpPr>
          <p:nvPr/>
        </p:nvGrpSpPr>
        <p:grpSpPr bwMode="auto">
          <a:xfrm>
            <a:off x="4240208" y="3178176"/>
            <a:ext cx="561322" cy="2079559"/>
            <a:chOff x="3325445" y="3178436"/>
            <a:chExt cx="561405" cy="2079298"/>
          </a:xfrm>
        </p:grpSpPr>
        <p:sp>
          <p:nvSpPr>
            <p:cNvPr id="25605" name="TextBox 13">
              <a:extLst>
                <a:ext uri="{FF2B5EF4-FFF2-40B4-BE49-F238E27FC236}">
                  <a16:creationId xmlns:a16="http://schemas.microsoft.com/office/drawing/2014/main" id="{AAC4A047-1F23-F04F-A33B-93D62E8A7FD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25445" y="3178436"/>
              <a:ext cx="543819" cy="52315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 0 </a:t>
              </a:r>
            </a:p>
          </p:txBody>
        </p:sp>
        <p:sp>
          <p:nvSpPr>
            <p:cNvPr id="25606" name="TextBox 21">
              <a:extLst>
                <a:ext uri="{FF2B5EF4-FFF2-40B4-BE49-F238E27FC236}">
                  <a16:creationId xmlns:a16="http://schemas.microsoft.com/office/drawing/2014/main" id="{DB1092CD-60B0-1A49-B581-02534924B72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36492" y="3665828"/>
              <a:ext cx="543819" cy="52315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 0 </a:t>
              </a:r>
            </a:p>
          </p:txBody>
        </p:sp>
        <p:sp>
          <p:nvSpPr>
            <p:cNvPr id="25607" name="TextBox 22">
              <a:extLst>
                <a:ext uri="{FF2B5EF4-FFF2-40B4-BE49-F238E27FC236}">
                  <a16:creationId xmlns:a16="http://schemas.microsoft.com/office/drawing/2014/main" id="{14C2C515-F389-F943-BCAE-6536F913532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33262" y="4191000"/>
              <a:ext cx="543819" cy="52315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 0 </a:t>
              </a:r>
            </a:p>
          </p:txBody>
        </p:sp>
        <p:sp>
          <p:nvSpPr>
            <p:cNvPr id="25608" name="TextBox 23">
              <a:extLst>
                <a:ext uri="{FF2B5EF4-FFF2-40B4-BE49-F238E27FC236}">
                  <a16:creationId xmlns:a16="http://schemas.microsoft.com/office/drawing/2014/main" id="{4429E72C-7381-F14C-81E1-3870779DD03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43031" y="4734580"/>
              <a:ext cx="543819" cy="52315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 1 </a:t>
              </a:r>
            </a:p>
          </p:txBody>
        </p:sp>
      </p:grpSp>
    </p:spTree>
  </p:cSld>
  <p:clrMapOvr>
    <a:masterClrMapping/>
  </p:clrMapOvr>
  <p:transition/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761" name="TextBox 125">
            <a:extLst>
              <a:ext uri="{FF2B5EF4-FFF2-40B4-BE49-F238E27FC236}">
                <a16:creationId xmlns:a16="http://schemas.microsoft.com/office/drawing/2014/main" id="{7F788F79-F7C5-B44A-BD14-B0AB49E8E52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67600" y="6477001"/>
            <a:ext cx="2630488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>
                <a:latin typeface="Times" pitchFamily="2" charset="0"/>
              </a:rPr>
              <a:t>[ Figure 2.52a from the textbook ]</a:t>
            </a:r>
          </a:p>
        </p:txBody>
      </p:sp>
      <p:sp>
        <p:nvSpPr>
          <p:cNvPr id="117762" name="Rectangle 2">
            <a:extLst>
              <a:ext uri="{FF2B5EF4-FFF2-40B4-BE49-F238E27FC236}">
                <a16:creationId xmlns:a16="http://schemas.microsoft.com/office/drawing/2014/main" id="{FE843408-DEBA-3A45-B9E8-76F0DDFFD18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3048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b="1">
                <a:latin typeface="Arial" panose="020B0604020202020204" pitchFamily="34" charset="0"/>
              </a:rPr>
              <a:t>Examples of three-variable Karnaugh maps</a:t>
            </a:r>
            <a:endParaRPr lang="en-US" altLang="en-US" sz="2400" b="1">
              <a:latin typeface="Arial" panose="020B0604020202020204" pitchFamily="34" charset="0"/>
            </a:endParaRPr>
          </a:p>
        </p:txBody>
      </p:sp>
      <p:pic>
        <p:nvPicPr>
          <p:cNvPr id="117763" name="Picture 2">
            <a:extLst>
              <a:ext uri="{FF2B5EF4-FFF2-40B4-BE49-F238E27FC236}">
                <a16:creationId xmlns:a16="http://schemas.microsoft.com/office/drawing/2014/main" id="{440A7DE2-FB98-7545-9C6D-4990F24E6DB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00200" y="1752601"/>
            <a:ext cx="7761288" cy="3336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5" name="TextBox 125">
            <a:extLst>
              <a:ext uri="{FF2B5EF4-FFF2-40B4-BE49-F238E27FC236}">
                <a16:creationId xmlns:a16="http://schemas.microsoft.com/office/drawing/2014/main" id="{1BFFDBF1-EB36-264D-BB5E-821D16C81B3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67601" y="6477001"/>
            <a:ext cx="2640013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>
                <a:latin typeface="Times" pitchFamily="2" charset="0"/>
              </a:rPr>
              <a:t>[ Figure 2.52b from the textbook ]</a:t>
            </a:r>
          </a:p>
        </p:txBody>
      </p:sp>
      <p:sp>
        <p:nvSpPr>
          <p:cNvPr id="118786" name="Rectangle 2">
            <a:extLst>
              <a:ext uri="{FF2B5EF4-FFF2-40B4-BE49-F238E27FC236}">
                <a16:creationId xmlns:a16="http://schemas.microsoft.com/office/drawing/2014/main" id="{1CA713D2-D89E-D045-B97B-A97DAF76328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3048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b="1">
                <a:latin typeface="Arial" panose="020B0604020202020204" pitchFamily="34" charset="0"/>
              </a:rPr>
              <a:t>Examples of three-variable Karnaugh maps</a:t>
            </a:r>
            <a:endParaRPr lang="en-US" altLang="en-US" sz="2400" b="1">
              <a:latin typeface="Arial" panose="020B0604020202020204" pitchFamily="34" charset="0"/>
            </a:endParaRPr>
          </a:p>
        </p:txBody>
      </p:sp>
      <p:pic>
        <p:nvPicPr>
          <p:cNvPr id="118787" name="Picture 4">
            <a:extLst>
              <a:ext uri="{FF2B5EF4-FFF2-40B4-BE49-F238E27FC236}">
                <a16:creationId xmlns:a16="http://schemas.microsoft.com/office/drawing/2014/main" id="{C82A4EEE-4369-2240-9CD0-FB676B2A1CE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52600" y="1828800"/>
            <a:ext cx="7321550" cy="314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809" name="Title 1">
            <a:extLst>
              <a:ext uri="{FF2B5EF4-FFF2-40B4-BE49-F238E27FC236}">
                <a16:creationId xmlns:a16="http://schemas.microsoft.com/office/drawing/2014/main" id="{149E272D-6783-FC40-9988-EDE2B27F70E2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2566988"/>
            <a:ext cx="9144000" cy="1219200"/>
          </a:xfrm>
        </p:spPr>
        <p:txBody>
          <a:bodyPr/>
          <a:lstStyle/>
          <a:p>
            <a:r>
              <a:rPr lang="en-US" altLang="en-US"/>
              <a:t>Four-Variable K-Map</a:t>
            </a:r>
          </a:p>
        </p:txBody>
      </p:sp>
    </p:spTree>
  </p:cSld>
  <p:clrMapOvr>
    <a:masterClrMapping/>
  </p:clrMapOvr>
  <p:transition/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0833" name="Picture 3" descr="F:\LogicBook\PowerPoint\chapter4\figure4.6.wmf">
            <a:extLst>
              <a:ext uri="{FF2B5EF4-FFF2-40B4-BE49-F238E27FC236}">
                <a16:creationId xmlns:a16="http://schemas.microsoft.com/office/drawing/2014/main" id="{A350EC2E-2842-A545-9952-572B0028782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29000" y="1371600"/>
            <a:ext cx="4387850" cy="4324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0834" name="TextBox 125">
            <a:extLst>
              <a:ext uri="{FF2B5EF4-FFF2-40B4-BE49-F238E27FC236}">
                <a16:creationId xmlns:a16="http://schemas.microsoft.com/office/drawing/2014/main" id="{5C3AB2D7-9F85-E747-9B1C-26445FD32D3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70788" y="6477001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2.53 from the textbook ]</a:t>
            </a:r>
          </a:p>
        </p:txBody>
      </p:sp>
      <p:sp>
        <p:nvSpPr>
          <p:cNvPr id="5" name="Rectangle 2">
            <a:extLst>
              <a:ext uri="{FF2B5EF4-FFF2-40B4-BE49-F238E27FC236}">
                <a16:creationId xmlns:a16="http://schemas.microsoft.com/office/drawing/2014/main" id="{5C6ACCE9-2093-094B-B485-89B3511F4235}"/>
              </a:ext>
            </a:extLst>
          </p:cNvPr>
          <p:cNvSpPr txBox="1">
            <a:spLocks noChangeArrowheads="1"/>
          </p:cNvSpPr>
          <p:nvPr/>
        </p:nvSpPr>
        <p:spPr>
          <a:xfrm>
            <a:off x="91440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+mj-ea"/>
                <a:cs typeface="ＭＳ Ｐゴシック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defRPr/>
            </a:pPr>
            <a:r>
              <a:rPr lang="en-US" dirty="0">
                <a:cs typeface="+mj-cs"/>
              </a:rPr>
              <a:t>A four-variable </a:t>
            </a:r>
            <a:r>
              <a:rPr lang="en-US" dirty="0" err="1">
                <a:cs typeface="+mj-cs"/>
              </a:rPr>
              <a:t>Karnaugh</a:t>
            </a:r>
            <a:r>
              <a:rPr lang="en-US" dirty="0">
                <a:cs typeface="+mj-cs"/>
              </a:rPr>
              <a:t> map</a:t>
            </a:r>
            <a:endParaRPr lang="en-US" sz="2800" dirty="0">
              <a:cs typeface="+mj-cs"/>
            </a:endParaRPr>
          </a:p>
        </p:txBody>
      </p:sp>
    </p:spTree>
  </p:cSld>
  <p:clrMapOvr>
    <a:masterClrMapping/>
  </p:clrMapOvr>
  <p:transition/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1857" name="Content Placeholder 3" descr="F:\LogicBook\PowerPoint\chapter4\figure4.6.wmf">
            <a:extLst>
              <a:ext uri="{FF2B5EF4-FFF2-40B4-BE49-F238E27FC236}">
                <a16:creationId xmlns:a16="http://schemas.microsoft.com/office/drawing/2014/main" id="{4544CCE5-F03A-4044-945F-614C8D77A158}"/>
              </a:ext>
            </a:extLst>
          </p:cNvPr>
          <p:cNvPicPr>
            <a:picLocks noGrp="1" noChangeAspect="1" noChangeArrowheads="1"/>
          </p:cNvPicPr>
          <p:nvPr>
            <p:ph idx="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5410200" y="1676401"/>
            <a:ext cx="4267200" cy="4206875"/>
          </a:xfrm>
        </p:spPr>
      </p:pic>
      <p:graphicFrame>
        <p:nvGraphicFramePr>
          <p:cNvPr id="3" name="Table 2">
            <a:extLst>
              <a:ext uri="{FF2B5EF4-FFF2-40B4-BE49-F238E27FC236}">
                <a16:creationId xmlns:a16="http://schemas.microsoft.com/office/drawing/2014/main" id="{EAD4376A-0507-FC45-A0EB-D4BF5A8953A3}"/>
              </a:ext>
            </a:extLst>
          </p:cNvPr>
          <p:cNvGraphicFramePr>
            <a:graphicFrameLocks noGrp="1"/>
          </p:cNvGraphicFramePr>
          <p:nvPr/>
        </p:nvGraphicFramePr>
        <p:xfrm>
          <a:off x="1981200" y="1143000"/>
          <a:ext cx="2590800" cy="5397500"/>
        </p:xfrm>
        <a:graphic>
          <a:graphicData uri="http://schemas.openxmlformats.org/drawingml/2006/table">
            <a:tbl>
              <a:tblPr/>
              <a:tblGrid>
                <a:gridCol w="4572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x2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x3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x4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charset="-128"/>
                      </a:endParaRP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m2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m3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m4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m5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m6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m7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m8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m9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m10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m11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m12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m13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m14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m15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</a:tbl>
          </a:graphicData>
        </a:graphic>
      </p:graphicFrame>
      <p:sp>
        <p:nvSpPr>
          <p:cNvPr id="6" name="Rectangle 2">
            <a:extLst>
              <a:ext uri="{FF2B5EF4-FFF2-40B4-BE49-F238E27FC236}">
                <a16:creationId xmlns:a16="http://schemas.microsoft.com/office/drawing/2014/main" id="{3EE5C172-AC41-064B-9CD4-33400D477502}"/>
              </a:ext>
            </a:extLst>
          </p:cNvPr>
          <p:cNvSpPr txBox="1">
            <a:spLocks noChangeArrowheads="1"/>
          </p:cNvSpPr>
          <p:nvPr/>
        </p:nvSpPr>
        <p:spPr>
          <a:xfrm>
            <a:off x="91440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+mj-ea"/>
                <a:cs typeface="ＭＳ Ｐゴシック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defRPr/>
            </a:pPr>
            <a:r>
              <a:rPr lang="en-US" dirty="0">
                <a:cs typeface="+mj-cs"/>
              </a:rPr>
              <a:t>A four-variable </a:t>
            </a:r>
            <a:r>
              <a:rPr lang="en-US" dirty="0" err="1">
                <a:cs typeface="+mj-cs"/>
              </a:rPr>
              <a:t>Karnaugh</a:t>
            </a:r>
            <a:r>
              <a:rPr lang="en-US" dirty="0">
                <a:cs typeface="+mj-cs"/>
              </a:rPr>
              <a:t> map</a:t>
            </a:r>
            <a:endParaRPr lang="en-US" sz="2800" dirty="0">
              <a:cs typeface="+mj-cs"/>
            </a:endParaRPr>
          </a:p>
        </p:txBody>
      </p:sp>
    </p:spTree>
  </p:cSld>
  <p:clrMapOvr>
    <a:masterClrMapping/>
  </p:clrMapOvr>
  <p:transition/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2881" name="Content Placeholder 3" descr="F:\LogicBook\PowerPoint\chapter4\figure4.6.wmf">
            <a:extLst>
              <a:ext uri="{FF2B5EF4-FFF2-40B4-BE49-F238E27FC236}">
                <a16:creationId xmlns:a16="http://schemas.microsoft.com/office/drawing/2014/main" id="{9B056B14-73DA-7F41-B592-5493EF24CA65}"/>
              </a:ext>
            </a:extLst>
          </p:cNvPr>
          <p:cNvPicPr>
            <a:picLocks noGrp="1" noChangeAspect="1" noChangeArrowheads="1"/>
          </p:cNvPicPr>
          <p:nvPr>
            <p:ph idx="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5410200" y="1676401"/>
            <a:ext cx="4267200" cy="4206875"/>
          </a:xfrm>
        </p:spPr>
      </p:pic>
      <p:graphicFrame>
        <p:nvGraphicFramePr>
          <p:cNvPr id="3" name="Table 2">
            <a:extLst>
              <a:ext uri="{FF2B5EF4-FFF2-40B4-BE49-F238E27FC236}">
                <a16:creationId xmlns:a16="http://schemas.microsoft.com/office/drawing/2014/main" id="{EAD4376A-0507-FC45-A0EB-D4BF5A8953A3}"/>
              </a:ext>
            </a:extLst>
          </p:cNvPr>
          <p:cNvGraphicFramePr>
            <a:graphicFrameLocks noGrp="1"/>
          </p:cNvGraphicFramePr>
          <p:nvPr/>
        </p:nvGraphicFramePr>
        <p:xfrm>
          <a:off x="1981200" y="1143000"/>
          <a:ext cx="2590800" cy="5397500"/>
        </p:xfrm>
        <a:graphic>
          <a:graphicData uri="http://schemas.openxmlformats.org/drawingml/2006/table">
            <a:tbl>
              <a:tblPr/>
              <a:tblGrid>
                <a:gridCol w="4572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x2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x3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x4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charset="-128"/>
                      </a:endParaRP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m2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m3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m4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m5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m6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m7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m8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m9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m10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m11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m12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m13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m14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m15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</a:tbl>
          </a:graphicData>
        </a:graphic>
      </p:graphicFrame>
      <p:sp>
        <p:nvSpPr>
          <p:cNvPr id="6" name="Rectangle 2">
            <a:extLst>
              <a:ext uri="{FF2B5EF4-FFF2-40B4-BE49-F238E27FC236}">
                <a16:creationId xmlns:a16="http://schemas.microsoft.com/office/drawing/2014/main" id="{3EE5C172-AC41-064B-9CD4-33400D477502}"/>
              </a:ext>
            </a:extLst>
          </p:cNvPr>
          <p:cNvSpPr txBox="1">
            <a:spLocks noChangeArrowheads="1"/>
          </p:cNvSpPr>
          <p:nvPr/>
        </p:nvSpPr>
        <p:spPr>
          <a:xfrm>
            <a:off x="91440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+mj-ea"/>
                <a:cs typeface="ＭＳ Ｐゴシック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defRPr/>
            </a:pPr>
            <a:r>
              <a:rPr lang="en-US" dirty="0">
                <a:cs typeface="+mj-cs"/>
              </a:rPr>
              <a:t>A four-variable </a:t>
            </a:r>
            <a:r>
              <a:rPr lang="en-US" dirty="0" err="1">
                <a:cs typeface="+mj-cs"/>
              </a:rPr>
              <a:t>Karnaugh</a:t>
            </a:r>
            <a:r>
              <a:rPr lang="en-US" dirty="0">
                <a:cs typeface="+mj-cs"/>
              </a:rPr>
              <a:t> map</a:t>
            </a:r>
            <a:endParaRPr lang="en-US" sz="2800" dirty="0">
              <a:cs typeface="+mj-cs"/>
            </a:endParaRPr>
          </a:p>
        </p:txBody>
      </p:sp>
      <p:cxnSp>
        <p:nvCxnSpPr>
          <p:cNvPr id="10" name="Straight Connector 9">
            <a:extLst>
              <a:ext uri="{FF2B5EF4-FFF2-40B4-BE49-F238E27FC236}">
                <a16:creationId xmlns:a16="http://schemas.microsoft.com/office/drawing/2014/main" id="{51018323-278C-BE42-8A0F-477709C58F1F}"/>
              </a:ext>
            </a:extLst>
          </p:cNvPr>
          <p:cNvCxnSpPr>
            <a:cxnSpLocks/>
          </p:cNvCxnSpPr>
          <p:nvPr/>
        </p:nvCxnSpPr>
        <p:spPr bwMode="auto">
          <a:xfrm>
            <a:off x="6581775" y="2855913"/>
            <a:ext cx="0" cy="1016000"/>
          </a:xfrm>
          <a:prstGeom prst="line">
            <a:avLst/>
          </a:prstGeom>
          <a:ln w="3175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2994" name="Rectangle 9">
            <a:extLst>
              <a:ext uri="{FF2B5EF4-FFF2-40B4-BE49-F238E27FC236}">
                <a16:creationId xmlns:a16="http://schemas.microsoft.com/office/drawing/2014/main" id="{7EB5E7BE-563F-F84B-83C2-6AC84A91CF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5" y="1490663"/>
            <a:ext cx="457200" cy="558800"/>
          </a:xfrm>
          <a:prstGeom prst="rect">
            <a:avLst/>
          </a:prstGeom>
          <a:solidFill>
            <a:srgbClr val="FF0000">
              <a:alpha val="20000"/>
            </a:srgbClr>
          </a:solidFill>
          <a:ln w="9525">
            <a:solidFill>
              <a:srgbClr val="FF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1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3905" name="Content Placeholder 3" descr="F:\LogicBook\PowerPoint\chapter4\figure4.6.wmf">
            <a:extLst>
              <a:ext uri="{FF2B5EF4-FFF2-40B4-BE49-F238E27FC236}">
                <a16:creationId xmlns:a16="http://schemas.microsoft.com/office/drawing/2014/main" id="{95239819-544C-814E-A028-F4694471E51D}"/>
              </a:ext>
            </a:extLst>
          </p:cNvPr>
          <p:cNvPicPr>
            <a:picLocks noGrp="1" noChangeAspect="1" noChangeArrowheads="1"/>
          </p:cNvPicPr>
          <p:nvPr>
            <p:ph idx="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5410200" y="1676401"/>
            <a:ext cx="4267200" cy="4206875"/>
          </a:xfrm>
        </p:spPr>
      </p:pic>
      <p:graphicFrame>
        <p:nvGraphicFramePr>
          <p:cNvPr id="3" name="Table 2">
            <a:extLst>
              <a:ext uri="{FF2B5EF4-FFF2-40B4-BE49-F238E27FC236}">
                <a16:creationId xmlns:a16="http://schemas.microsoft.com/office/drawing/2014/main" id="{EAD4376A-0507-FC45-A0EB-D4BF5A8953A3}"/>
              </a:ext>
            </a:extLst>
          </p:cNvPr>
          <p:cNvGraphicFramePr>
            <a:graphicFrameLocks noGrp="1"/>
          </p:cNvGraphicFramePr>
          <p:nvPr/>
        </p:nvGraphicFramePr>
        <p:xfrm>
          <a:off x="1981200" y="1143000"/>
          <a:ext cx="2590800" cy="5397500"/>
        </p:xfrm>
        <a:graphic>
          <a:graphicData uri="http://schemas.openxmlformats.org/drawingml/2006/table">
            <a:tbl>
              <a:tblPr/>
              <a:tblGrid>
                <a:gridCol w="4572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x2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x3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x4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charset="-128"/>
                      </a:endParaRP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m2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m3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m4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m5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m6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m7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m8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m9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m10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m11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m12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m13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m14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m15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</a:tbl>
          </a:graphicData>
        </a:graphic>
      </p:graphicFrame>
      <p:sp>
        <p:nvSpPr>
          <p:cNvPr id="6" name="Rectangle 2">
            <a:extLst>
              <a:ext uri="{FF2B5EF4-FFF2-40B4-BE49-F238E27FC236}">
                <a16:creationId xmlns:a16="http://schemas.microsoft.com/office/drawing/2014/main" id="{3EE5C172-AC41-064B-9CD4-33400D477502}"/>
              </a:ext>
            </a:extLst>
          </p:cNvPr>
          <p:cNvSpPr txBox="1">
            <a:spLocks noChangeArrowheads="1"/>
          </p:cNvSpPr>
          <p:nvPr/>
        </p:nvSpPr>
        <p:spPr>
          <a:xfrm>
            <a:off x="91440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+mj-ea"/>
                <a:cs typeface="ＭＳ Ｐゴシック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defRPr/>
            </a:pPr>
            <a:r>
              <a:rPr lang="en-US" dirty="0">
                <a:cs typeface="+mj-cs"/>
              </a:rPr>
              <a:t>A four-variable </a:t>
            </a:r>
            <a:r>
              <a:rPr lang="en-US" dirty="0" err="1">
                <a:cs typeface="+mj-cs"/>
              </a:rPr>
              <a:t>Karnaugh</a:t>
            </a:r>
            <a:r>
              <a:rPr lang="en-US" dirty="0">
                <a:cs typeface="+mj-cs"/>
              </a:rPr>
              <a:t> map</a:t>
            </a:r>
            <a:endParaRPr lang="en-US" sz="2800" dirty="0">
              <a:cs typeface="+mj-cs"/>
            </a:endParaRPr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C17F7BC8-0375-E94F-9FA2-3483424EBFD4}"/>
              </a:ext>
            </a:extLst>
          </p:cNvPr>
          <p:cNvCxnSpPr>
            <a:cxnSpLocks/>
          </p:cNvCxnSpPr>
          <p:nvPr/>
        </p:nvCxnSpPr>
        <p:spPr bwMode="auto">
          <a:xfrm flipV="1">
            <a:off x="6581775" y="4057651"/>
            <a:ext cx="0" cy="1108075"/>
          </a:xfrm>
          <a:prstGeom prst="line">
            <a:avLst/>
          </a:prstGeom>
          <a:ln w="3175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Straight Connector 9">
            <a:extLst>
              <a:ext uri="{FF2B5EF4-FFF2-40B4-BE49-F238E27FC236}">
                <a16:creationId xmlns:a16="http://schemas.microsoft.com/office/drawing/2014/main" id="{51018323-278C-BE42-8A0F-477709C58F1F}"/>
              </a:ext>
            </a:extLst>
          </p:cNvPr>
          <p:cNvCxnSpPr>
            <a:cxnSpLocks/>
          </p:cNvCxnSpPr>
          <p:nvPr/>
        </p:nvCxnSpPr>
        <p:spPr bwMode="auto">
          <a:xfrm>
            <a:off x="6581775" y="2855913"/>
            <a:ext cx="0" cy="1016000"/>
          </a:xfrm>
          <a:prstGeom prst="line">
            <a:avLst/>
          </a:prstGeom>
          <a:ln w="3175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4019" name="Rectangle 9">
            <a:extLst>
              <a:ext uri="{FF2B5EF4-FFF2-40B4-BE49-F238E27FC236}">
                <a16:creationId xmlns:a16="http://schemas.microsoft.com/office/drawing/2014/main" id="{97743A82-4AD8-9144-B363-752BAAF04E1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5" y="2133600"/>
            <a:ext cx="457200" cy="558800"/>
          </a:xfrm>
          <a:prstGeom prst="rect">
            <a:avLst/>
          </a:prstGeom>
          <a:solidFill>
            <a:srgbClr val="FF0000">
              <a:alpha val="20000"/>
            </a:srgbClr>
          </a:solidFill>
          <a:ln w="9525">
            <a:solidFill>
              <a:srgbClr val="FF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1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4929" name="Content Placeholder 3" descr="F:\LogicBook\PowerPoint\chapter4\figure4.6.wmf">
            <a:extLst>
              <a:ext uri="{FF2B5EF4-FFF2-40B4-BE49-F238E27FC236}">
                <a16:creationId xmlns:a16="http://schemas.microsoft.com/office/drawing/2014/main" id="{50FBFA5D-78CF-614C-B033-28D0FFEE51C8}"/>
              </a:ext>
            </a:extLst>
          </p:cNvPr>
          <p:cNvPicPr>
            <a:picLocks noGrp="1" noChangeAspect="1" noChangeArrowheads="1"/>
          </p:cNvPicPr>
          <p:nvPr>
            <p:ph idx="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5410200" y="1676401"/>
            <a:ext cx="4267200" cy="4206875"/>
          </a:xfrm>
        </p:spPr>
      </p:pic>
      <p:graphicFrame>
        <p:nvGraphicFramePr>
          <p:cNvPr id="3" name="Table 2">
            <a:extLst>
              <a:ext uri="{FF2B5EF4-FFF2-40B4-BE49-F238E27FC236}">
                <a16:creationId xmlns:a16="http://schemas.microsoft.com/office/drawing/2014/main" id="{EAD4376A-0507-FC45-A0EB-D4BF5A8953A3}"/>
              </a:ext>
            </a:extLst>
          </p:cNvPr>
          <p:cNvGraphicFramePr>
            <a:graphicFrameLocks noGrp="1"/>
          </p:cNvGraphicFramePr>
          <p:nvPr/>
        </p:nvGraphicFramePr>
        <p:xfrm>
          <a:off x="1981200" y="1143000"/>
          <a:ext cx="2590800" cy="5397500"/>
        </p:xfrm>
        <a:graphic>
          <a:graphicData uri="http://schemas.openxmlformats.org/drawingml/2006/table">
            <a:tbl>
              <a:tblPr/>
              <a:tblGrid>
                <a:gridCol w="4572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x2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x3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x4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charset="-128"/>
                      </a:endParaRP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m2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m3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m4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m5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m6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m7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m8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m9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m10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m11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m12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m13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m14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m15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</a:tbl>
          </a:graphicData>
        </a:graphic>
      </p:graphicFrame>
      <p:sp>
        <p:nvSpPr>
          <p:cNvPr id="6" name="Rectangle 2">
            <a:extLst>
              <a:ext uri="{FF2B5EF4-FFF2-40B4-BE49-F238E27FC236}">
                <a16:creationId xmlns:a16="http://schemas.microsoft.com/office/drawing/2014/main" id="{3EE5C172-AC41-064B-9CD4-33400D477502}"/>
              </a:ext>
            </a:extLst>
          </p:cNvPr>
          <p:cNvSpPr txBox="1">
            <a:spLocks noChangeArrowheads="1"/>
          </p:cNvSpPr>
          <p:nvPr/>
        </p:nvSpPr>
        <p:spPr>
          <a:xfrm>
            <a:off x="91440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+mj-ea"/>
                <a:cs typeface="ＭＳ Ｐゴシック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defRPr/>
            </a:pPr>
            <a:r>
              <a:rPr lang="en-US" dirty="0">
                <a:cs typeface="+mj-cs"/>
              </a:rPr>
              <a:t>A four-variable </a:t>
            </a:r>
            <a:r>
              <a:rPr lang="en-US" dirty="0" err="1">
                <a:cs typeface="+mj-cs"/>
              </a:rPr>
              <a:t>Karnaugh</a:t>
            </a:r>
            <a:r>
              <a:rPr lang="en-US" dirty="0">
                <a:cs typeface="+mj-cs"/>
              </a:rPr>
              <a:t> map</a:t>
            </a:r>
            <a:endParaRPr lang="en-US" sz="2800" dirty="0">
              <a:cs typeface="+mj-cs"/>
            </a:endParaRPr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C17F7BC8-0375-E94F-9FA2-3483424EBFD4}"/>
              </a:ext>
            </a:extLst>
          </p:cNvPr>
          <p:cNvCxnSpPr>
            <a:cxnSpLocks/>
          </p:cNvCxnSpPr>
          <p:nvPr/>
        </p:nvCxnSpPr>
        <p:spPr bwMode="auto">
          <a:xfrm flipV="1">
            <a:off x="6581775" y="4057651"/>
            <a:ext cx="0" cy="1108075"/>
          </a:xfrm>
          <a:prstGeom prst="line">
            <a:avLst/>
          </a:prstGeom>
          <a:ln w="3175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Straight Connector 9">
            <a:extLst>
              <a:ext uri="{FF2B5EF4-FFF2-40B4-BE49-F238E27FC236}">
                <a16:creationId xmlns:a16="http://schemas.microsoft.com/office/drawing/2014/main" id="{51018323-278C-BE42-8A0F-477709C58F1F}"/>
              </a:ext>
            </a:extLst>
          </p:cNvPr>
          <p:cNvCxnSpPr>
            <a:cxnSpLocks/>
          </p:cNvCxnSpPr>
          <p:nvPr/>
        </p:nvCxnSpPr>
        <p:spPr bwMode="auto">
          <a:xfrm>
            <a:off x="6581775" y="2855913"/>
            <a:ext cx="0" cy="1016000"/>
          </a:xfrm>
          <a:prstGeom prst="line">
            <a:avLst/>
          </a:prstGeom>
          <a:ln w="3175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E32710C2-D8FD-DC46-BF10-4F3FDC08449E}"/>
              </a:ext>
            </a:extLst>
          </p:cNvPr>
          <p:cNvCxnSpPr>
            <a:cxnSpLocks/>
          </p:cNvCxnSpPr>
          <p:nvPr/>
        </p:nvCxnSpPr>
        <p:spPr bwMode="auto">
          <a:xfrm>
            <a:off x="7219950" y="2857500"/>
            <a:ext cx="0" cy="1016000"/>
          </a:xfrm>
          <a:prstGeom prst="line">
            <a:avLst/>
          </a:prstGeom>
          <a:ln w="3175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5044" name="Rectangle 9">
            <a:extLst>
              <a:ext uri="{FF2B5EF4-FFF2-40B4-BE49-F238E27FC236}">
                <a16:creationId xmlns:a16="http://schemas.microsoft.com/office/drawing/2014/main" id="{4F7AFF35-DE1B-B34C-BA24-6E088AF909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5" y="2794000"/>
            <a:ext cx="457200" cy="558800"/>
          </a:xfrm>
          <a:prstGeom prst="rect">
            <a:avLst/>
          </a:prstGeom>
          <a:solidFill>
            <a:srgbClr val="FF0000">
              <a:alpha val="20000"/>
            </a:srgbClr>
          </a:solidFill>
          <a:ln w="9525">
            <a:solidFill>
              <a:srgbClr val="FF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1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5953" name="Content Placeholder 3" descr="F:\LogicBook\PowerPoint\chapter4\figure4.6.wmf">
            <a:extLst>
              <a:ext uri="{FF2B5EF4-FFF2-40B4-BE49-F238E27FC236}">
                <a16:creationId xmlns:a16="http://schemas.microsoft.com/office/drawing/2014/main" id="{FD7B0EB1-8E13-3E4B-950E-C890389988CE}"/>
              </a:ext>
            </a:extLst>
          </p:cNvPr>
          <p:cNvPicPr>
            <a:picLocks noGrp="1" noChangeAspect="1" noChangeArrowheads="1"/>
          </p:cNvPicPr>
          <p:nvPr>
            <p:ph idx="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5410200" y="1676401"/>
            <a:ext cx="4267200" cy="4206875"/>
          </a:xfrm>
        </p:spPr>
      </p:pic>
      <p:graphicFrame>
        <p:nvGraphicFramePr>
          <p:cNvPr id="3" name="Table 2">
            <a:extLst>
              <a:ext uri="{FF2B5EF4-FFF2-40B4-BE49-F238E27FC236}">
                <a16:creationId xmlns:a16="http://schemas.microsoft.com/office/drawing/2014/main" id="{EAD4376A-0507-FC45-A0EB-D4BF5A8953A3}"/>
              </a:ext>
            </a:extLst>
          </p:cNvPr>
          <p:cNvGraphicFramePr>
            <a:graphicFrameLocks noGrp="1"/>
          </p:cNvGraphicFramePr>
          <p:nvPr/>
        </p:nvGraphicFramePr>
        <p:xfrm>
          <a:off x="1981200" y="1143000"/>
          <a:ext cx="2590800" cy="5397500"/>
        </p:xfrm>
        <a:graphic>
          <a:graphicData uri="http://schemas.openxmlformats.org/drawingml/2006/table">
            <a:tbl>
              <a:tblPr/>
              <a:tblGrid>
                <a:gridCol w="4572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x2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x3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x4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charset="-128"/>
                      </a:endParaRP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m2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m3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m4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m5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m6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m7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m8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m9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m10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m11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m12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m13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m14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m15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</a:tbl>
          </a:graphicData>
        </a:graphic>
      </p:graphicFrame>
      <p:sp>
        <p:nvSpPr>
          <p:cNvPr id="6" name="Rectangle 2">
            <a:extLst>
              <a:ext uri="{FF2B5EF4-FFF2-40B4-BE49-F238E27FC236}">
                <a16:creationId xmlns:a16="http://schemas.microsoft.com/office/drawing/2014/main" id="{3EE5C172-AC41-064B-9CD4-33400D477502}"/>
              </a:ext>
            </a:extLst>
          </p:cNvPr>
          <p:cNvSpPr txBox="1">
            <a:spLocks noChangeArrowheads="1"/>
          </p:cNvSpPr>
          <p:nvPr/>
        </p:nvSpPr>
        <p:spPr>
          <a:xfrm>
            <a:off x="91440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+mj-ea"/>
                <a:cs typeface="ＭＳ Ｐゴシック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defRPr/>
            </a:pPr>
            <a:r>
              <a:rPr lang="en-US" dirty="0">
                <a:cs typeface="+mj-cs"/>
              </a:rPr>
              <a:t>A four-variable </a:t>
            </a:r>
            <a:r>
              <a:rPr lang="en-US" dirty="0" err="1">
                <a:cs typeface="+mj-cs"/>
              </a:rPr>
              <a:t>Karnaugh</a:t>
            </a:r>
            <a:r>
              <a:rPr lang="en-US" dirty="0">
                <a:cs typeface="+mj-cs"/>
              </a:rPr>
              <a:t> map</a:t>
            </a:r>
            <a:endParaRPr lang="en-US" sz="2800" dirty="0">
              <a:cs typeface="+mj-cs"/>
            </a:endParaRPr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C17F7BC8-0375-E94F-9FA2-3483424EBFD4}"/>
              </a:ext>
            </a:extLst>
          </p:cNvPr>
          <p:cNvCxnSpPr>
            <a:cxnSpLocks/>
          </p:cNvCxnSpPr>
          <p:nvPr/>
        </p:nvCxnSpPr>
        <p:spPr bwMode="auto">
          <a:xfrm flipV="1">
            <a:off x="6581775" y="4057651"/>
            <a:ext cx="0" cy="1108075"/>
          </a:xfrm>
          <a:prstGeom prst="line">
            <a:avLst/>
          </a:prstGeom>
          <a:ln w="3175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Straight Connector 9">
            <a:extLst>
              <a:ext uri="{FF2B5EF4-FFF2-40B4-BE49-F238E27FC236}">
                <a16:creationId xmlns:a16="http://schemas.microsoft.com/office/drawing/2014/main" id="{51018323-278C-BE42-8A0F-477709C58F1F}"/>
              </a:ext>
            </a:extLst>
          </p:cNvPr>
          <p:cNvCxnSpPr>
            <a:cxnSpLocks/>
          </p:cNvCxnSpPr>
          <p:nvPr/>
        </p:nvCxnSpPr>
        <p:spPr bwMode="auto">
          <a:xfrm>
            <a:off x="6581775" y="2855913"/>
            <a:ext cx="0" cy="1016000"/>
          </a:xfrm>
          <a:prstGeom prst="line">
            <a:avLst/>
          </a:prstGeom>
          <a:ln w="3175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58A3E6EC-5FE2-FD44-A325-7A76C8ABD0C8}"/>
              </a:ext>
            </a:extLst>
          </p:cNvPr>
          <p:cNvCxnSpPr>
            <a:cxnSpLocks/>
          </p:cNvCxnSpPr>
          <p:nvPr/>
        </p:nvCxnSpPr>
        <p:spPr bwMode="auto">
          <a:xfrm flipV="1">
            <a:off x="7219950" y="4059239"/>
            <a:ext cx="0" cy="1108075"/>
          </a:xfrm>
          <a:prstGeom prst="line">
            <a:avLst/>
          </a:prstGeom>
          <a:ln w="3175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E32710C2-D8FD-DC46-BF10-4F3FDC08449E}"/>
              </a:ext>
            </a:extLst>
          </p:cNvPr>
          <p:cNvCxnSpPr>
            <a:cxnSpLocks/>
          </p:cNvCxnSpPr>
          <p:nvPr/>
        </p:nvCxnSpPr>
        <p:spPr bwMode="auto">
          <a:xfrm>
            <a:off x="7219950" y="2857500"/>
            <a:ext cx="0" cy="1016000"/>
          </a:xfrm>
          <a:prstGeom prst="line">
            <a:avLst/>
          </a:prstGeom>
          <a:ln w="3175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6069" name="Rectangle 9">
            <a:extLst>
              <a:ext uri="{FF2B5EF4-FFF2-40B4-BE49-F238E27FC236}">
                <a16:creationId xmlns:a16="http://schemas.microsoft.com/office/drawing/2014/main" id="{3B622520-49B2-584E-A8E6-4B46F7CFB35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5" y="3403600"/>
            <a:ext cx="457200" cy="558800"/>
          </a:xfrm>
          <a:prstGeom prst="rect">
            <a:avLst/>
          </a:prstGeom>
          <a:solidFill>
            <a:srgbClr val="FF0000">
              <a:alpha val="20000"/>
            </a:srgbClr>
          </a:solidFill>
          <a:ln w="9525">
            <a:solidFill>
              <a:srgbClr val="FF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1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6977" name="Content Placeholder 3" descr="F:\LogicBook\PowerPoint\chapter4\figure4.6.wmf">
            <a:extLst>
              <a:ext uri="{FF2B5EF4-FFF2-40B4-BE49-F238E27FC236}">
                <a16:creationId xmlns:a16="http://schemas.microsoft.com/office/drawing/2014/main" id="{DB18B3D8-D8E2-034C-8B4E-6BB72E437202}"/>
              </a:ext>
            </a:extLst>
          </p:cNvPr>
          <p:cNvPicPr>
            <a:picLocks noGrp="1" noChangeAspect="1" noChangeArrowheads="1"/>
          </p:cNvPicPr>
          <p:nvPr>
            <p:ph idx="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5410200" y="1676401"/>
            <a:ext cx="4267200" cy="4206875"/>
          </a:xfrm>
        </p:spPr>
      </p:pic>
      <p:graphicFrame>
        <p:nvGraphicFramePr>
          <p:cNvPr id="3" name="Table 2">
            <a:extLst>
              <a:ext uri="{FF2B5EF4-FFF2-40B4-BE49-F238E27FC236}">
                <a16:creationId xmlns:a16="http://schemas.microsoft.com/office/drawing/2014/main" id="{EAD4376A-0507-FC45-A0EB-D4BF5A8953A3}"/>
              </a:ext>
            </a:extLst>
          </p:cNvPr>
          <p:cNvGraphicFramePr>
            <a:graphicFrameLocks noGrp="1"/>
          </p:cNvGraphicFramePr>
          <p:nvPr/>
        </p:nvGraphicFramePr>
        <p:xfrm>
          <a:off x="1981200" y="1143000"/>
          <a:ext cx="2590800" cy="5397500"/>
        </p:xfrm>
        <a:graphic>
          <a:graphicData uri="http://schemas.openxmlformats.org/drawingml/2006/table">
            <a:tbl>
              <a:tblPr/>
              <a:tblGrid>
                <a:gridCol w="4572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x2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x3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x4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charset="-128"/>
                      </a:endParaRP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m2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m3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m4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m5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m6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m7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m8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m9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m10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m11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m12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m13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m14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m15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</a:tbl>
          </a:graphicData>
        </a:graphic>
      </p:graphicFrame>
      <p:sp>
        <p:nvSpPr>
          <p:cNvPr id="6" name="Rectangle 2">
            <a:extLst>
              <a:ext uri="{FF2B5EF4-FFF2-40B4-BE49-F238E27FC236}">
                <a16:creationId xmlns:a16="http://schemas.microsoft.com/office/drawing/2014/main" id="{3EE5C172-AC41-064B-9CD4-33400D477502}"/>
              </a:ext>
            </a:extLst>
          </p:cNvPr>
          <p:cNvSpPr txBox="1">
            <a:spLocks noChangeArrowheads="1"/>
          </p:cNvSpPr>
          <p:nvPr/>
        </p:nvSpPr>
        <p:spPr>
          <a:xfrm>
            <a:off x="91440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+mj-ea"/>
                <a:cs typeface="ＭＳ Ｐゴシック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defRPr/>
            </a:pPr>
            <a:r>
              <a:rPr lang="en-US" dirty="0">
                <a:cs typeface="+mj-cs"/>
              </a:rPr>
              <a:t>A four-variable </a:t>
            </a:r>
            <a:r>
              <a:rPr lang="en-US" dirty="0" err="1">
                <a:cs typeface="+mj-cs"/>
              </a:rPr>
              <a:t>Karnaugh</a:t>
            </a:r>
            <a:r>
              <a:rPr lang="en-US" dirty="0">
                <a:cs typeface="+mj-cs"/>
              </a:rPr>
              <a:t> map</a:t>
            </a:r>
            <a:endParaRPr lang="en-US" sz="2800" dirty="0">
              <a:cs typeface="+mj-cs"/>
            </a:endParaRPr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C17F7BC8-0375-E94F-9FA2-3483424EBFD4}"/>
              </a:ext>
            </a:extLst>
          </p:cNvPr>
          <p:cNvCxnSpPr>
            <a:cxnSpLocks/>
          </p:cNvCxnSpPr>
          <p:nvPr/>
        </p:nvCxnSpPr>
        <p:spPr bwMode="auto">
          <a:xfrm flipV="1">
            <a:off x="6581775" y="4057651"/>
            <a:ext cx="0" cy="1108075"/>
          </a:xfrm>
          <a:prstGeom prst="line">
            <a:avLst/>
          </a:prstGeom>
          <a:ln w="3175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Straight Connector 9">
            <a:extLst>
              <a:ext uri="{FF2B5EF4-FFF2-40B4-BE49-F238E27FC236}">
                <a16:creationId xmlns:a16="http://schemas.microsoft.com/office/drawing/2014/main" id="{51018323-278C-BE42-8A0F-477709C58F1F}"/>
              </a:ext>
            </a:extLst>
          </p:cNvPr>
          <p:cNvCxnSpPr>
            <a:cxnSpLocks/>
          </p:cNvCxnSpPr>
          <p:nvPr/>
        </p:nvCxnSpPr>
        <p:spPr bwMode="auto">
          <a:xfrm>
            <a:off x="6581775" y="2855913"/>
            <a:ext cx="0" cy="1016000"/>
          </a:xfrm>
          <a:prstGeom prst="line">
            <a:avLst/>
          </a:prstGeom>
          <a:ln w="3175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58A3E6EC-5FE2-FD44-A325-7A76C8ABD0C8}"/>
              </a:ext>
            </a:extLst>
          </p:cNvPr>
          <p:cNvCxnSpPr>
            <a:cxnSpLocks/>
          </p:cNvCxnSpPr>
          <p:nvPr/>
        </p:nvCxnSpPr>
        <p:spPr bwMode="auto">
          <a:xfrm flipV="1">
            <a:off x="7219950" y="4059239"/>
            <a:ext cx="0" cy="1108075"/>
          </a:xfrm>
          <a:prstGeom prst="line">
            <a:avLst/>
          </a:prstGeom>
          <a:ln w="3175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E32710C2-D8FD-DC46-BF10-4F3FDC08449E}"/>
              </a:ext>
            </a:extLst>
          </p:cNvPr>
          <p:cNvCxnSpPr>
            <a:cxnSpLocks/>
          </p:cNvCxnSpPr>
          <p:nvPr/>
        </p:nvCxnSpPr>
        <p:spPr bwMode="auto">
          <a:xfrm>
            <a:off x="7219950" y="2857500"/>
            <a:ext cx="0" cy="1016000"/>
          </a:xfrm>
          <a:prstGeom prst="line">
            <a:avLst/>
          </a:prstGeom>
          <a:ln w="3175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Straight Connector 11">
            <a:extLst>
              <a:ext uri="{FF2B5EF4-FFF2-40B4-BE49-F238E27FC236}">
                <a16:creationId xmlns:a16="http://schemas.microsoft.com/office/drawing/2014/main" id="{B7C8C3B5-D23E-624F-A8BE-9A137A3A1CA3}"/>
              </a:ext>
            </a:extLst>
          </p:cNvPr>
          <p:cNvCxnSpPr>
            <a:cxnSpLocks/>
          </p:cNvCxnSpPr>
          <p:nvPr/>
        </p:nvCxnSpPr>
        <p:spPr bwMode="auto">
          <a:xfrm>
            <a:off x="8829675" y="2835275"/>
            <a:ext cx="0" cy="1016000"/>
          </a:xfrm>
          <a:prstGeom prst="line">
            <a:avLst/>
          </a:prstGeom>
          <a:ln w="3175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7094" name="Rectangle 9">
            <a:extLst>
              <a:ext uri="{FF2B5EF4-FFF2-40B4-BE49-F238E27FC236}">
                <a16:creationId xmlns:a16="http://schemas.microsoft.com/office/drawing/2014/main" id="{08C501BC-D958-8D48-B176-4C84F78FB62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5" y="4038600"/>
            <a:ext cx="457200" cy="558800"/>
          </a:xfrm>
          <a:prstGeom prst="rect">
            <a:avLst/>
          </a:prstGeom>
          <a:solidFill>
            <a:srgbClr val="FF0000">
              <a:alpha val="20000"/>
            </a:srgbClr>
          </a:solidFill>
          <a:ln w="9525">
            <a:solidFill>
              <a:srgbClr val="FF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5" name="Title 1">
            <a:extLst>
              <a:ext uri="{FF2B5EF4-FFF2-40B4-BE49-F238E27FC236}">
                <a16:creationId xmlns:a16="http://schemas.microsoft.com/office/drawing/2014/main" id="{264F3D75-66D6-B140-AF5E-0DB476479E0A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152400"/>
            <a:ext cx="9144000" cy="685800"/>
          </a:xfrm>
        </p:spPr>
        <p:txBody>
          <a:bodyPr/>
          <a:lstStyle/>
          <a:p>
            <a:r>
              <a:rPr lang="en-US" altLang="en-US"/>
              <a:t>Let’s prove 14.a</a:t>
            </a:r>
          </a:p>
        </p:txBody>
      </p:sp>
      <p:sp>
        <p:nvSpPr>
          <p:cNvPr id="26626" name="Rectangle 7">
            <a:extLst>
              <a:ext uri="{FF2B5EF4-FFF2-40B4-BE49-F238E27FC236}">
                <a16:creationId xmlns:a16="http://schemas.microsoft.com/office/drawing/2014/main" id="{9FB65230-386E-6E4C-BDC2-7B5E655620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97288" y="2238376"/>
            <a:ext cx="5486400" cy="893763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pic>
        <p:nvPicPr>
          <p:cNvPr id="26627" name="Picture 8" descr="Screen shot 2014-02-03 at 3.09.13 PM.png">
            <a:extLst>
              <a:ext uri="{FF2B5EF4-FFF2-40B4-BE49-F238E27FC236}">
                <a16:creationId xmlns:a16="http://schemas.microsoft.com/office/drawing/2014/main" id="{988FB7AC-A6BF-B444-94DB-0BB4D35171C4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30275" y="1371600"/>
            <a:ext cx="8661400" cy="4191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6628" name="Group 9">
            <a:extLst>
              <a:ext uri="{FF2B5EF4-FFF2-40B4-BE49-F238E27FC236}">
                <a16:creationId xmlns:a16="http://schemas.microsoft.com/office/drawing/2014/main" id="{CAA3BF62-2138-E84A-8D1B-D54D3FA7D7EF}"/>
              </a:ext>
            </a:extLst>
          </p:cNvPr>
          <p:cNvGrpSpPr>
            <a:grpSpLocks/>
          </p:cNvGrpSpPr>
          <p:nvPr/>
        </p:nvGrpSpPr>
        <p:grpSpPr bwMode="auto">
          <a:xfrm>
            <a:off x="4240208" y="3178176"/>
            <a:ext cx="561322" cy="2079559"/>
            <a:chOff x="3325445" y="3178436"/>
            <a:chExt cx="561405" cy="2079298"/>
          </a:xfrm>
        </p:grpSpPr>
        <p:sp>
          <p:nvSpPr>
            <p:cNvPr id="26634" name="TextBox 13">
              <a:extLst>
                <a:ext uri="{FF2B5EF4-FFF2-40B4-BE49-F238E27FC236}">
                  <a16:creationId xmlns:a16="http://schemas.microsoft.com/office/drawing/2014/main" id="{951F2FDF-C4D6-AE4A-B829-D971BBDD290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25445" y="3178436"/>
              <a:ext cx="543819" cy="52315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 0 </a:t>
              </a:r>
            </a:p>
          </p:txBody>
        </p:sp>
        <p:sp>
          <p:nvSpPr>
            <p:cNvPr id="26635" name="TextBox 21">
              <a:extLst>
                <a:ext uri="{FF2B5EF4-FFF2-40B4-BE49-F238E27FC236}">
                  <a16:creationId xmlns:a16="http://schemas.microsoft.com/office/drawing/2014/main" id="{E4523AA9-2985-9D48-8F0C-CFC95B97872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36492" y="3665828"/>
              <a:ext cx="543819" cy="52315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 0 </a:t>
              </a:r>
            </a:p>
          </p:txBody>
        </p:sp>
        <p:sp>
          <p:nvSpPr>
            <p:cNvPr id="26636" name="TextBox 22">
              <a:extLst>
                <a:ext uri="{FF2B5EF4-FFF2-40B4-BE49-F238E27FC236}">
                  <a16:creationId xmlns:a16="http://schemas.microsoft.com/office/drawing/2014/main" id="{04CA0EE2-A337-5A4E-9FDD-70075EF0400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33262" y="4191000"/>
              <a:ext cx="543819" cy="52315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 0 </a:t>
              </a:r>
            </a:p>
          </p:txBody>
        </p:sp>
        <p:sp>
          <p:nvSpPr>
            <p:cNvPr id="26637" name="TextBox 23">
              <a:extLst>
                <a:ext uri="{FF2B5EF4-FFF2-40B4-BE49-F238E27FC236}">
                  <a16:creationId xmlns:a16="http://schemas.microsoft.com/office/drawing/2014/main" id="{E467357A-9452-C140-A4F1-B12328E5C9F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43031" y="4734580"/>
              <a:ext cx="543819" cy="52315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 1 </a:t>
              </a:r>
            </a:p>
          </p:txBody>
        </p:sp>
      </p:grpSp>
      <p:grpSp>
        <p:nvGrpSpPr>
          <p:cNvPr id="26629" name="Group 25">
            <a:extLst>
              <a:ext uri="{FF2B5EF4-FFF2-40B4-BE49-F238E27FC236}">
                <a16:creationId xmlns:a16="http://schemas.microsoft.com/office/drawing/2014/main" id="{6716FA79-7901-6D44-9585-7A175E8921B3}"/>
              </a:ext>
            </a:extLst>
          </p:cNvPr>
          <p:cNvGrpSpPr>
            <a:grpSpLocks/>
          </p:cNvGrpSpPr>
          <p:nvPr/>
        </p:nvGrpSpPr>
        <p:grpSpPr bwMode="auto">
          <a:xfrm>
            <a:off x="6858001" y="3124201"/>
            <a:ext cx="561322" cy="2079559"/>
            <a:chOff x="3325445" y="3178436"/>
            <a:chExt cx="561403" cy="2079298"/>
          </a:xfrm>
        </p:grpSpPr>
        <p:sp>
          <p:nvSpPr>
            <p:cNvPr id="26630" name="TextBox 26">
              <a:extLst>
                <a:ext uri="{FF2B5EF4-FFF2-40B4-BE49-F238E27FC236}">
                  <a16:creationId xmlns:a16="http://schemas.microsoft.com/office/drawing/2014/main" id="{EF493723-BA24-0241-9384-4FFCCFB820D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25445" y="3178436"/>
              <a:ext cx="543817" cy="52315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 0 </a:t>
              </a:r>
            </a:p>
          </p:txBody>
        </p:sp>
        <p:sp>
          <p:nvSpPr>
            <p:cNvPr id="26631" name="TextBox 27">
              <a:extLst>
                <a:ext uri="{FF2B5EF4-FFF2-40B4-BE49-F238E27FC236}">
                  <a16:creationId xmlns:a16="http://schemas.microsoft.com/office/drawing/2014/main" id="{103EC8B0-3FC2-A84B-8353-BB23064AD97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36492" y="3665828"/>
              <a:ext cx="543817" cy="52315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 0 </a:t>
              </a:r>
            </a:p>
          </p:txBody>
        </p:sp>
        <p:sp>
          <p:nvSpPr>
            <p:cNvPr id="26632" name="TextBox 28">
              <a:extLst>
                <a:ext uri="{FF2B5EF4-FFF2-40B4-BE49-F238E27FC236}">
                  <a16:creationId xmlns:a16="http://schemas.microsoft.com/office/drawing/2014/main" id="{D6A38458-ED69-B54D-8530-1E3CAA34F4B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33262" y="4191000"/>
              <a:ext cx="543817" cy="52315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 1 </a:t>
              </a:r>
            </a:p>
          </p:txBody>
        </p:sp>
        <p:sp>
          <p:nvSpPr>
            <p:cNvPr id="26633" name="TextBox 29">
              <a:extLst>
                <a:ext uri="{FF2B5EF4-FFF2-40B4-BE49-F238E27FC236}">
                  <a16:creationId xmlns:a16="http://schemas.microsoft.com/office/drawing/2014/main" id="{9BA79796-F8D6-F348-8BBD-5F360BC80F8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43031" y="4734580"/>
              <a:ext cx="543817" cy="52315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 0 </a:t>
              </a:r>
            </a:p>
          </p:txBody>
        </p:sp>
      </p:grpSp>
    </p:spTree>
  </p:cSld>
  <p:clrMapOvr>
    <a:masterClrMapping/>
  </p:clrMapOvr>
  <p:transition/>
</p:sld>
</file>

<file path=ppt/slides/slide1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8001" name="Content Placeholder 3" descr="F:\LogicBook\PowerPoint\chapter4\figure4.6.wmf">
            <a:extLst>
              <a:ext uri="{FF2B5EF4-FFF2-40B4-BE49-F238E27FC236}">
                <a16:creationId xmlns:a16="http://schemas.microsoft.com/office/drawing/2014/main" id="{D58698B6-1C8B-BD48-A9B0-58CA07FCCE8D}"/>
              </a:ext>
            </a:extLst>
          </p:cNvPr>
          <p:cNvPicPr>
            <a:picLocks noGrp="1" noChangeAspect="1" noChangeArrowheads="1"/>
          </p:cNvPicPr>
          <p:nvPr>
            <p:ph idx="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5410200" y="1676401"/>
            <a:ext cx="4267200" cy="4206875"/>
          </a:xfrm>
        </p:spPr>
      </p:pic>
      <p:graphicFrame>
        <p:nvGraphicFramePr>
          <p:cNvPr id="3" name="Table 2">
            <a:extLst>
              <a:ext uri="{FF2B5EF4-FFF2-40B4-BE49-F238E27FC236}">
                <a16:creationId xmlns:a16="http://schemas.microsoft.com/office/drawing/2014/main" id="{EAD4376A-0507-FC45-A0EB-D4BF5A8953A3}"/>
              </a:ext>
            </a:extLst>
          </p:cNvPr>
          <p:cNvGraphicFramePr>
            <a:graphicFrameLocks noGrp="1"/>
          </p:cNvGraphicFramePr>
          <p:nvPr/>
        </p:nvGraphicFramePr>
        <p:xfrm>
          <a:off x="1981200" y="1143000"/>
          <a:ext cx="2590800" cy="5397500"/>
        </p:xfrm>
        <a:graphic>
          <a:graphicData uri="http://schemas.openxmlformats.org/drawingml/2006/table">
            <a:tbl>
              <a:tblPr/>
              <a:tblGrid>
                <a:gridCol w="4572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x2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x3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x4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charset="-128"/>
                      </a:endParaRP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m2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m3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m4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m5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m6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m7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m8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m9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m10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m11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m12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m13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m14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m15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</a:tbl>
          </a:graphicData>
        </a:graphic>
      </p:graphicFrame>
      <p:sp>
        <p:nvSpPr>
          <p:cNvPr id="6" name="Rectangle 2">
            <a:extLst>
              <a:ext uri="{FF2B5EF4-FFF2-40B4-BE49-F238E27FC236}">
                <a16:creationId xmlns:a16="http://schemas.microsoft.com/office/drawing/2014/main" id="{3EE5C172-AC41-064B-9CD4-33400D477502}"/>
              </a:ext>
            </a:extLst>
          </p:cNvPr>
          <p:cNvSpPr txBox="1">
            <a:spLocks noChangeArrowheads="1"/>
          </p:cNvSpPr>
          <p:nvPr/>
        </p:nvSpPr>
        <p:spPr>
          <a:xfrm>
            <a:off x="91440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+mj-ea"/>
                <a:cs typeface="ＭＳ Ｐゴシック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defRPr/>
            </a:pPr>
            <a:r>
              <a:rPr lang="en-US" dirty="0">
                <a:cs typeface="+mj-cs"/>
              </a:rPr>
              <a:t>A four-variable </a:t>
            </a:r>
            <a:r>
              <a:rPr lang="en-US" dirty="0" err="1">
                <a:cs typeface="+mj-cs"/>
              </a:rPr>
              <a:t>Karnaugh</a:t>
            </a:r>
            <a:r>
              <a:rPr lang="en-US" dirty="0">
                <a:cs typeface="+mj-cs"/>
              </a:rPr>
              <a:t> map</a:t>
            </a:r>
            <a:endParaRPr lang="en-US" sz="2800" dirty="0">
              <a:cs typeface="+mj-cs"/>
            </a:endParaRPr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C17F7BC8-0375-E94F-9FA2-3483424EBFD4}"/>
              </a:ext>
            </a:extLst>
          </p:cNvPr>
          <p:cNvCxnSpPr>
            <a:cxnSpLocks/>
          </p:cNvCxnSpPr>
          <p:nvPr/>
        </p:nvCxnSpPr>
        <p:spPr bwMode="auto">
          <a:xfrm flipV="1">
            <a:off x="6581775" y="4057651"/>
            <a:ext cx="0" cy="1108075"/>
          </a:xfrm>
          <a:prstGeom prst="line">
            <a:avLst/>
          </a:prstGeom>
          <a:ln w="3175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Straight Connector 9">
            <a:extLst>
              <a:ext uri="{FF2B5EF4-FFF2-40B4-BE49-F238E27FC236}">
                <a16:creationId xmlns:a16="http://schemas.microsoft.com/office/drawing/2014/main" id="{51018323-278C-BE42-8A0F-477709C58F1F}"/>
              </a:ext>
            </a:extLst>
          </p:cNvPr>
          <p:cNvCxnSpPr>
            <a:cxnSpLocks/>
          </p:cNvCxnSpPr>
          <p:nvPr/>
        </p:nvCxnSpPr>
        <p:spPr bwMode="auto">
          <a:xfrm>
            <a:off x="6581775" y="2855913"/>
            <a:ext cx="0" cy="1016000"/>
          </a:xfrm>
          <a:prstGeom prst="line">
            <a:avLst/>
          </a:prstGeom>
          <a:ln w="3175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58A3E6EC-5FE2-FD44-A325-7A76C8ABD0C8}"/>
              </a:ext>
            </a:extLst>
          </p:cNvPr>
          <p:cNvCxnSpPr>
            <a:cxnSpLocks/>
          </p:cNvCxnSpPr>
          <p:nvPr/>
        </p:nvCxnSpPr>
        <p:spPr bwMode="auto">
          <a:xfrm flipV="1">
            <a:off x="7219950" y="4059239"/>
            <a:ext cx="0" cy="1108075"/>
          </a:xfrm>
          <a:prstGeom prst="line">
            <a:avLst/>
          </a:prstGeom>
          <a:ln w="3175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E32710C2-D8FD-DC46-BF10-4F3FDC08449E}"/>
              </a:ext>
            </a:extLst>
          </p:cNvPr>
          <p:cNvCxnSpPr>
            <a:cxnSpLocks/>
          </p:cNvCxnSpPr>
          <p:nvPr/>
        </p:nvCxnSpPr>
        <p:spPr bwMode="auto">
          <a:xfrm>
            <a:off x="7219950" y="2857500"/>
            <a:ext cx="0" cy="1016000"/>
          </a:xfrm>
          <a:prstGeom prst="line">
            <a:avLst/>
          </a:prstGeom>
          <a:ln w="3175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BEC23E10-8AFA-2C42-8E64-3DCF76B12A0F}"/>
              </a:ext>
            </a:extLst>
          </p:cNvPr>
          <p:cNvCxnSpPr>
            <a:cxnSpLocks/>
          </p:cNvCxnSpPr>
          <p:nvPr/>
        </p:nvCxnSpPr>
        <p:spPr bwMode="auto">
          <a:xfrm flipV="1">
            <a:off x="8829675" y="4035426"/>
            <a:ext cx="0" cy="1109663"/>
          </a:xfrm>
          <a:prstGeom prst="line">
            <a:avLst/>
          </a:prstGeom>
          <a:ln w="3175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Straight Connector 11">
            <a:extLst>
              <a:ext uri="{FF2B5EF4-FFF2-40B4-BE49-F238E27FC236}">
                <a16:creationId xmlns:a16="http://schemas.microsoft.com/office/drawing/2014/main" id="{B7C8C3B5-D23E-624F-A8BE-9A137A3A1CA3}"/>
              </a:ext>
            </a:extLst>
          </p:cNvPr>
          <p:cNvCxnSpPr>
            <a:cxnSpLocks/>
          </p:cNvCxnSpPr>
          <p:nvPr/>
        </p:nvCxnSpPr>
        <p:spPr bwMode="auto">
          <a:xfrm>
            <a:off x="8829675" y="2835275"/>
            <a:ext cx="0" cy="1016000"/>
          </a:xfrm>
          <a:prstGeom prst="line">
            <a:avLst/>
          </a:prstGeom>
          <a:ln w="3175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8119" name="Rectangle 9">
            <a:extLst>
              <a:ext uri="{FF2B5EF4-FFF2-40B4-BE49-F238E27FC236}">
                <a16:creationId xmlns:a16="http://schemas.microsoft.com/office/drawing/2014/main" id="{F3BEB2B4-F3D4-6248-9D17-BE7CEBD9E3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5" y="4648200"/>
            <a:ext cx="457200" cy="558800"/>
          </a:xfrm>
          <a:prstGeom prst="rect">
            <a:avLst/>
          </a:prstGeom>
          <a:solidFill>
            <a:srgbClr val="FF0000">
              <a:alpha val="20000"/>
            </a:srgbClr>
          </a:solidFill>
          <a:ln w="9525">
            <a:solidFill>
              <a:srgbClr val="FF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1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9025" name="Content Placeholder 3" descr="F:\LogicBook\PowerPoint\chapter4\figure4.6.wmf">
            <a:extLst>
              <a:ext uri="{FF2B5EF4-FFF2-40B4-BE49-F238E27FC236}">
                <a16:creationId xmlns:a16="http://schemas.microsoft.com/office/drawing/2014/main" id="{717B8277-7B85-1C4C-BC07-1CCDB8F9A91A}"/>
              </a:ext>
            </a:extLst>
          </p:cNvPr>
          <p:cNvPicPr>
            <a:picLocks noGrp="1" noChangeAspect="1" noChangeArrowheads="1"/>
          </p:cNvPicPr>
          <p:nvPr>
            <p:ph idx="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5410200" y="1676401"/>
            <a:ext cx="4267200" cy="4206875"/>
          </a:xfrm>
        </p:spPr>
      </p:pic>
      <p:graphicFrame>
        <p:nvGraphicFramePr>
          <p:cNvPr id="3" name="Table 2">
            <a:extLst>
              <a:ext uri="{FF2B5EF4-FFF2-40B4-BE49-F238E27FC236}">
                <a16:creationId xmlns:a16="http://schemas.microsoft.com/office/drawing/2014/main" id="{EAD4376A-0507-FC45-A0EB-D4BF5A8953A3}"/>
              </a:ext>
            </a:extLst>
          </p:cNvPr>
          <p:cNvGraphicFramePr>
            <a:graphicFrameLocks noGrp="1"/>
          </p:cNvGraphicFramePr>
          <p:nvPr/>
        </p:nvGraphicFramePr>
        <p:xfrm>
          <a:off x="1981200" y="1143000"/>
          <a:ext cx="2590800" cy="5397500"/>
        </p:xfrm>
        <a:graphic>
          <a:graphicData uri="http://schemas.openxmlformats.org/drawingml/2006/table">
            <a:tbl>
              <a:tblPr/>
              <a:tblGrid>
                <a:gridCol w="4572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x2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x3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x4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charset="-128"/>
                      </a:endParaRP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m2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m3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m4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m5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m6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m7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m8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m9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m10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m11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m12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m13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m14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m15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</a:tbl>
          </a:graphicData>
        </a:graphic>
      </p:graphicFrame>
      <p:sp>
        <p:nvSpPr>
          <p:cNvPr id="6" name="Rectangle 2">
            <a:extLst>
              <a:ext uri="{FF2B5EF4-FFF2-40B4-BE49-F238E27FC236}">
                <a16:creationId xmlns:a16="http://schemas.microsoft.com/office/drawing/2014/main" id="{3EE5C172-AC41-064B-9CD4-33400D477502}"/>
              </a:ext>
            </a:extLst>
          </p:cNvPr>
          <p:cNvSpPr txBox="1">
            <a:spLocks noChangeArrowheads="1"/>
          </p:cNvSpPr>
          <p:nvPr/>
        </p:nvSpPr>
        <p:spPr>
          <a:xfrm>
            <a:off x="91440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+mj-ea"/>
                <a:cs typeface="ＭＳ Ｐゴシック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defRPr/>
            </a:pPr>
            <a:r>
              <a:rPr lang="en-US" dirty="0">
                <a:cs typeface="+mj-cs"/>
              </a:rPr>
              <a:t>A four-variable </a:t>
            </a:r>
            <a:r>
              <a:rPr lang="en-US" dirty="0" err="1">
                <a:cs typeface="+mj-cs"/>
              </a:rPr>
              <a:t>Karnaugh</a:t>
            </a:r>
            <a:r>
              <a:rPr lang="en-US" dirty="0">
                <a:cs typeface="+mj-cs"/>
              </a:rPr>
              <a:t> map</a:t>
            </a:r>
            <a:endParaRPr lang="en-US" sz="2800" dirty="0">
              <a:cs typeface="+mj-cs"/>
            </a:endParaRPr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C17F7BC8-0375-E94F-9FA2-3483424EBFD4}"/>
              </a:ext>
            </a:extLst>
          </p:cNvPr>
          <p:cNvCxnSpPr>
            <a:cxnSpLocks/>
          </p:cNvCxnSpPr>
          <p:nvPr/>
        </p:nvCxnSpPr>
        <p:spPr bwMode="auto">
          <a:xfrm flipV="1">
            <a:off x="6581775" y="4057651"/>
            <a:ext cx="0" cy="1108075"/>
          </a:xfrm>
          <a:prstGeom prst="line">
            <a:avLst/>
          </a:prstGeom>
          <a:ln w="3175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Straight Connector 9">
            <a:extLst>
              <a:ext uri="{FF2B5EF4-FFF2-40B4-BE49-F238E27FC236}">
                <a16:creationId xmlns:a16="http://schemas.microsoft.com/office/drawing/2014/main" id="{51018323-278C-BE42-8A0F-477709C58F1F}"/>
              </a:ext>
            </a:extLst>
          </p:cNvPr>
          <p:cNvCxnSpPr>
            <a:cxnSpLocks/>
          </p:cNvCxnSpPr>
          <p:nvPr/>
        </p:nvCxnSpPr>
        <p:spPr bwMode="auto">
          <a:xfrm>
            <a:off x="6581775" y="2855913"/>
            <a:ext cx="0" cy="1016000"/>
          </a:xfrm>
          <a:prstGeom prst="line">
            <a:avLst/>
          </a:prstGeom>
          <a:ln w="3175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58A3E6EC-5FE2-FD44-A325-7A76C8ABD0C8}"/>
              </a:ext>
            </a:extLst>
          </p:cNvPr>
          <p:cNvCxnSpPr>
            <a:cxnSpLocks/>
          </p:cNvCxnSpPr>
          <p:nvPr/>
        </p:nvCxnSpPr>
        <p:spPr bwMode="auto">
          <a:xfrm flipV="1">
            <a:off x="7219950" y="4059239"/>
            <a:ext cx="0" cy="1108075"/>
          </a:xfrm>
          <a:prstGeom prst="line">
            <a:avLst/>
          </a:prstGeom>
          <a:ln w="3175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E32710C2-D8FD-DC46-BF10-4F3FDC08449E}"/>
              </a:ext>
            </a:extLst>
          </p:cNvPr>
          <p:cNvCxnSpPr>
            <a:cxnSpLocks/>
          </p:cNvCxnSpPr>
          <p:nvPr/>
        </p:nvCxnSpPr>
        <p:spPr bwMode="auto">
          <a:xfrm>
            <a:off x="7219950" y="2857500"/>
            <a:ext cx="0" cy="1016000"/>
          </a:xfrm>
          <a:prstGeom prst="line">
            <a:avLst/>
          </a:prstGeom>
          <a:ln w="3175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BEC23E10-8AFA-2C42-8E64-3DCF76B12A0F}"/>
              </a:ext>
            </a:extLst>
          </p:cNvPr>
          <p:cNvCxnSpPr>
            <a:cxnSpLocks/>
          </p:cNvCxnSpPr>
          <p:nvPr/>
        </p:nvCxnSpPr>
        <p:spPr bwMode="auto">
          <a:xfrm flipV="1">
            <a:off x="8829675" y="4035426"/>
            <a:ext cx="0" cy="1109663"/>
          </a:xfrm>
          <a:prstGeom prst="line">
            <a:avLst/>
          </a:prstGeom>
          <a:ln w="3175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Straight Connector 11">
            <a:extLst>
              <a:ext uri="{FF2B5EF4-FFF2-40B4-BE49-F238E27FC236}">
                <a16:creationId xmlns:a16="http://schemas.microsoft.com/office/drawing/2014/main" id="{B7C8C3B5-D23E-624F-A8BE-9A137A3A1CA3}"/>
              </a:ext>
            </a:extLst>
          </p:cNvPr>
          <p:cNvCxnSpPr>
            <a:cxnSpLocks/>
          </p:cNvCxnSpPr>
          <p:nvPr/>
        </p:nvCxnSpPr>
        <p:spPr bwMode="auto">
          <a:xfrm>
            <a:off x="8829675" y="2835275"/>
            <a:ext cx="0" cy="1016000"/>
          </a:xfrm>
          <a:prstGeom prst="line">
            <a:avLst/>
          </a:prstGeom>
          <a:ln w="3175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Straight Connector 13">
            <a:extLst>
              <a:ext uri="{FF2B5EF4-FFF2-40B4-BE49-F238E27FC236}">
                <a16:creationId xmlns:a16="http://schemas.microsoft.com/office/drawing/2014/main" id="{438D5A5F-746F-2D4D-9445-8C15F0B66A5A}"/>
              </a:ext>
            </a:extLst>
          </p:cNvPr>
          <p:cNvCxnSpPr>
            <a:cxnSpLocks/>
          </p:cNvCxnSpPr>
          <p:nvPr/>
        </p:nvCxnSpPr>
        <p:spPr bwMode="auto">
          <a:xfrm>
            <a:off x="8218488" y="2847975"/>
            <a:ext cx="0" cy="1016000"/>
          </a:xfrm>
          <a:prstGeom prst="line">
            <a:avLst/>
          </a:prstGeom>
          <a:ln w="3175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9144" name="Rectangle 9">
            <a:extLst>
              <a:ext uri="{FF2B5EF4-FFF2-40B4-BE49-F238E27FC236}">
                <a16:creationId xmlns:a16="http://schemas.microsoft.com/office/drawing/2014/main" id="{38E4085D-B457-6745-8203-61DCB1CBAF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5" y="5308600"/>
            <a:ext cx="457200" cy="558800"/>
          </a:xfrm>
          <a:prstGeom prst="rect">
            <a:avLst/>
          </a:prstGeom>
          <a:solidFill>
            <a:srgbClr val="FF0000">
              <a:alpha val="20000"/>
            </a:srgbClr>
          </a:solidFill>
          <a:ln w="9525">
            <a:solidFill>
              <a:srgbClr val="FF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1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0049" name="Content Placeholder 3" descr="F:\LogicBook\PowerPoint\chapter4\figure4.6.wmf">
            <a:extLst>
              <a:ext uri="{FF2B5EF4-FFF2-40B4-BE49-F238E27FC236}">
                <a16:creationId xmlns:a16="http://schemas.microsoft.com/office/drawing/2014/main" id="{6B3D98D4-0402-5144-944D-C6B7BE4DA9CD}"/>
              </a:ext>
            </a:extLst>
          </p:cNvPr>
          <p:cNvPicPr>
            <a:picLocks noGrp="1" noChangeAspect="1" noChangeArrowheads="1"/>
          </p:cNvPicPr>
          <p:nvPr>
            <p:ph idx="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5410200" y="1676401"/>
            <a:ext cx="4267200" cy="4206875"/>
          </a:xfrm>
        </p:spPr>
      </p:pic>
      <p:graphicFrame>
        <p:nvGraphicFramePr>
          <p:cNvPr id="3" name="Table 2">
            <a:extLst>
              <a:ext uri="{FF2B5EF4-FFF2-40B4-BE49-F238E27FC236}">
                <a16:creationId xmlns:a16="http://schemas.microsoft.com/office/drawing/2014/main" id="{EAD4376A-0507-FC45-A0EB-D4BF5A8953A3}"/>
              </a:ext>
            </a:extLst>
          </p:cNvPr>
          <p:cNvGraphicFramePr>
            <a:graphicFrameLocks noGrp="1"/>
          </p:cNvGraphicFramePr>
          <p:nvPr/>
        </p:nvGraphicFramePr>
        <p:xfrm>
          <a:off x="1981200" y="1143000"/>
          <a:ext cx="2590800" cy="5397500"/>
        </p:xfrm>
        <a:graphic>
          <a:graphicData uri="http://schemas.openxmlformats.org/drawingml/2006/table">
            <a:tbl>
              <a:tblPr/>
              <a:tblGrid>
                <a:gridCol w="4572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x2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x3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x4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charset="-128"/>
                      </a:endParaRP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m2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m3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m4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m5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m6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m7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m8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m9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m10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m11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m12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m13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m14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m15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</a:tbl>
          </a:graphicData>
        </a:graphic>
      </p:graphicFrame>
      <p:sp>
        <p:nvSpPr>
          <p:cNvPr id="6" name="Rectangle 2">
            <a:extLst>
              <a:ext uri="{FF2B5EF4-FFF2-40B4-BE49-F238E27FC236}">
                <a16:creationId xmlns:a16="http://schemas.microsoft.com/office/drawing/2014/main" id="{3EE5C172-AC41-064B-9CD4-33400D477502}"/>
              </a:ext>
            </a:extLst>
          </p:cNvPr>
          <p:cNvSpPr txBox="1">
            <a:spLocks noChangeArrowheads="1"/>
          </p:cNvSpPr>
          <p:nvPr/>
        </p:nvSpPr>
        <p:spPr>
          <a:xfrm>
            <a:off x="91440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+mj-ea"/>
                <a:cs typeface="ＭＳ Ｐゴシック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defRPr/>
            </a:pPr>
            <a:r>
              <a:rPr lang="en-US" dirty="0">
                <a:cs typeface="+mj-cs"/>
              </a:rPr>
              <a:t>A four-variable </a:t>
            </a:r>
            <a:r>
              <a:rPr lang="en-US" dirty="0" err="1">
                <a:cs typeface="+mj-cs"/>
              </a:rPr>
              <a:t>Karnaugh</a:t>
            </a:r>
            <a:r>
              <a:rPr lang="en-US" dirty="0">
                <a:cs typeface="+mj-cs"/>
              </a:rPr>
              <a:t> map</a:t>
            </a:r>
            <a:endParaRPr lang="en-US" sz="2800" dirty="0">
              <a:cs typeface="+mj-cs"/>
            </a:endParaRPr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C17F7BC8-0375-E94F-9FA2-3483424EBFD4}"/>
              </a:ext>
            </a:extLst>
          </p:cNvPr>
          <p:cNvCxnSpPr>
            <a:cxnSpLocks/>
          </p:cNvCxnSpPr>
          <p:nvPr/>
        </p:nvCxnSpPr>
        <p:spPr bwMode="auto">
          <a:xfrm flipV="1">
            <a:off x="6581775" y="4057651"/>
            <a:ext cx="0" cy="1108075"/>
          </a:xfrm>
          <a:prstGeom prst="line">
            <a:avLst/>
          </a:prstGeom>
          <a:ln w="3175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Straight Connector 9">
            <a:extLst>
              <a:ext uri="{FF2B5EF4-FFF2-40B4-BE49-F238E27FC236}">
                <a16:creationId xmlns:a16="http://schemas.microsoft.com/office/drawing/2014/main" id="{51018323-278C-BE42-8A0F-477709C58F1F}"/>
              </a:ext>
            </a:extLst>
          </p:cNvPr>
          <p:cNvCxnSpPr>
            <a:cxnSpLocks/>
          </p:cNvCxnSpPr>
          <p:nvPr/>
        </p:nvCxnSpPr>
        <p:spPr bwMode="auto">
          <a:xfrm>
            <a:off x="6581775" y="2855913"/>
            <a:ext cx="0" cy="1016000"/>
          </a:xfrm>
          <a:prstGeom prst="line">
            <a:avLst/>
          </a:prstGeom>
          <a:ln w="3175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58A3E6EC-5FE2-FD44-A325-7A76C8ABD0C8}"/>
              </a:ext>
            </a:extLst>
          </p:cNvPr>
          <p:cNvCxnSpPr>
            <a:cxnSpLocks/>
          </p:cNvCxnSpPr>
          <p:nvPr/>
        </p:nvCxnSpPr>
        <p:spPr bwMode="auto">
          <a:xfrm flipV="1">
            <a:off x="7219950" y="4059239"/>
            <a:ext cx="0" cy="1108075"/>
          </a:xfrm>
          <a:prstGeom prst="line">
            <a:avLst/>
          </a:prstGeom>
          <a:ln w="3175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E32710C2-D8FD-DC46-BF10-4F3FDC08449E}"/>
              </a:ext>
            </a:extLst>
          </p:cNvPr>
          <p:cNvCxnSpPr>
            <a:cxnSpLocks/>
          </p:cNvCxnSpPr>
          <p:nvPr/>
        </p:nvCxnSpPr>
        <p:spPr bwMode="auto">
          <a:xfrm>
            <a:off x="7219950" y="2857500"/>
            <a:ext cx="0" cy="1016000"/>
          </a:xfrm>
          <a:prstGeom prst="line">
            <a:avLst/>
          </a:prstGeom>
          <a:ln w="3175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BEC23E10-8AFA-2C42-8E64-3DCF76B12A0F}"/>
              </a:ext>
            </a:extLst>
          </p:cNvPr>
          <p:cNvCxnSpPr>
            <a:cxnSpLocks/>
          </p:cNvCxnSpPr>
          <p:nvPr/>
        </p:nvCxnSpPr>
        <p:spPr bwMode="auto">
          <a:xfrm flipV="1">
            <a:off x="8829675" y="4035426"/>
            <a:ext cx="0" cy="1109663"/>
          </a:xfrm>
          <a:prstGeom prst="line">
            <a:avLst/>
          </a:prstGeom>
          <a:ln w="3175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Straight Connector 11">
            <a:extLst>
              <a:ext uri="{FF2B5EF4-FFF2-40B4-BE49-F238E27FC236}">
                <a16:creationId xmlns:a16="http://schemas.microsoft.com/office/drawing/2014/main" id="{B7C8C3B5-D23E-624F-A8BE-9A137A3A1CA3}"/>
              </a:ext>
            </a:extLst>
          </p:cNvPr>
          <p:cNvCxnSpPr>
            <a:cxnSpLocks/>
          </p:cNvCxnSpPr>
          <p:nvPr/>
        </p:nvCxnSpPr>
        <p:spPr bwMode="auto">
          <a:xfrm>
            <a:off x="8829675" y="2835275"/>
            <a:ext cx="0" cy="1016000"/>
          </a:xfrm>
          <a:prstGeom prst="line">
            <a:avLst/>
          </a:prstGeom>
          <a:ln w="3175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Straight Connector 12">
            <a:extLst>
              <a:ext uri="{FF2B5EF4-FFF2-40B4-BE49-F238E27FC236}">
                <a16:creationId xmlns:a16="http://schemas.microsoft.com/office/drawing/2014/main" id="{3847C4DA-437A-EC4B-9A3B-539F8600326C}"/>
              </a:ext>
            </a:extLst>
          </p:cNvPr>
          <p:cNvCxnSpPr>
            <a:cxnSpLocks/>
          </p:cNvCxnSpPr>
          <p:nvPr/>
        </p:nvCxnSpPr>
        <p:spPr bwMode="auto">
          <a:xfrm flipV="1">
            <a:off x="8218488" y="4049714"/>
            <a:ext cx="0" cy="1108075"/>
          </a:xfrm>
          <a:prstGeom prst="line">
            <a:avLst/>
          </a:prstGeom>
          <a:ln w="3175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Straight Connector 13">
            <a:extLst>
              <a:ext uri="{FF2B5EF4-FFF2-40B4-BE49-F238E27FC236}">
                <a16:creationId xmlns:a16="http://schemas.microsoft.com/office/drawing/2014/main" id="{438D5A5F-746F-2D4D-9445-8C15F0B66A5A}"/>
              </a:ext>
            </a:extLst>
          </p:cNvPr>
          <p:cNvCxnSpPr>
            <a:cxnSpLocks/>
          </p:cNvCxnSpPr>
          <p:nvPr/>
        </p:nvCxnSpPr>
        <p:spPr bwMode="auto">
          <a:xfrm>
            <a:off x="8218488" y="2847975"/>
            <a:ext cx="0" cy="1016000"/>
          </a:xfrm>
          <a:prstGeom prst="line">
            <a:avLst/>
          </a:prstGeom>
          <a:ln w="3175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0169" name="Rectangle 9">
            <a:extLst>
              <a:ext uri="{FF2B5EF4-FFF2-40B4-BE49-F238E27FC236}">
                <a16:creationId xmlns:a16="http://schemas.microsoft.com/office/drawing/2014/main" id="{FFB9A4F3-41EF-D04D-A9CB-2FBBD6B3E2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5" y="5918200"/>
            <a:ext cx="457200" cy="558800"/>
          </a:xfrm>
          <a:prstGeom prst="rect">
            <a:avLst/>
          </a:prstGeom>
          <a:solidFill>
            <a:srgbClr val="FF0000">
              <a:alpha val="20000"/>
            </a:srgbClr>
          </a:solidFill>
          <a:ln w="9525">
            <a:solidFill>
              <a:srgbClr val="FF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1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1073" name="Title 1">
            <a:extLst>
              <a:ext uri="{FF2B5EF4-FFF2-40B4-BE49-F238E27FC236}">
                <a16:creationId xmlns:a16="http://schemas.microsoft.com/office/drawing/2014/main" id="{4C869B5F-EC45-4D4B-BDA3-A72ABD972271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20638"/>
            <a:ext cx="9144000" cy="685800"/>
          </a:xfrm>
        </p:spPr>
        <p:txBody>
          <a:bodyPr/>
          <a:lstStyle/>
          <a:p>
            <a:r>
              <a:rPr lang="en-US" altLang="en-US"/>
              <a:t>Adjacency Rules</a:t>
            </a:r>
          </a:p>
        </p:txBody>
      </p:sp>
      <p:pic>
        <p:nvPicPr>
          <p:cNvPr id="131074" name="Picture 26" descr="Screen shot 2013-09-23 at 3.02.25 PM.png">
            <a:extLst>
              <a:ext uri="{FF2B5EF4-FFF2-40B4-BE49-F238E27FC236}">
                <a16:creationId xmlns:a16="http://schemas.microsoft.com/office/drawing/2014/main" id="{7935D4EA-C3B5-854E-9986-5C59EE9E90FC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71600" y="2362201"/>
            <a:ext cx="2819400" cy="181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31075" name="Picture 27" descr="Screen shot 2013-09-23 at 3.04.30 PM.png">
            <a:extLst>
              <a:ext uri="{FF2B5EF4-FFF2-40B4-BE49-F238E27FC236}">
                <a16:creationId xmlns:a16="http://schemas.microsoft.com/office/drawing/2014/main" id="{8B255C42-59A5-AF47-BADA-1DD51EF6D98B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53014" y="1600200"/>
            <a:ext cx="3322637" cy="312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1076" name="TextBox 2">
            <a:extLst>
              <a:ext uri="{FF2B5EF4-FFF2-40B4-BE49-F238E27FC236}">
                <a16:creationId xmlns:a16="http://schemas.microsoft.com/office/drawing/2014/main" id="{17E1B38A-AC3D-EA44-9EBF-5DE18BB402F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14601" y="4724401"/>
            <a:ext cx="1011815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" pitchFamily="2" charset="0"/>
              </a:rPr>
              <a:t>adjacent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" pitchFamily="2" charset="0"/>
              </a:rPr>
              <a:t>columns</a:t>
            </a:r>
          </a:p>
        </p:txBody>
      </p:sp>
      <p:cxnSp>
        <p:nvCxnSpPr>
          <p:cNvPr id="131077" name="Straight Arrow Connector 29">
            <a:extLst>
              <a:ext uri="{FF2B5EF4-FFF2-40B4-BE49-F238E27FC236}">
                <a16:creationId xmlns:a16="http://schemas.microsoft.com/office/drawing/2014/main" id="{F0D8FAD7-2019-F646-99F2-13C8858647BC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2286000" y="4114800"/>
            <a:ext cx="533400" cy="457200"/>
          </a:xfrm>
          <a:prstGeom prst="straightConnector1">
            <a:avLst/>
          </a:prstGeom>
          <a:noFill/>
          <a:ln w="19050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31078" name="Straight Arrow Connector 30">
            <a:extLst>
              <a:ext uri="{FF2B5EF4-FFF2-40B4-BE49-F238E27FC236}">
                <a16:creationId xmlns:a16="http://schemas.microsoft.com/office/drawing/2014/main" id="{4F20BD52-FF52-5348-AC7D-A0F1E0493227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3203576" y="4114800"/>
            <a:ext cx="530225" cy="496888"/>
          </a:xfrm>
          <a:prstGeom prst="straightConnector1">
            <a:avLst/>
          </a:prstGeom>
          <a:noFill/>
          <a:ln w="19050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31079" name="TextBox 42">
            <a:extLst>
              <a:ext uri="{FF2B5EF4-FFF2-40B4-BE49-F238E27FC236}">
                <a16:creationId xmlns:a16="http://schemas.microsoft.com/office/drawing/2014/main" id="{8F2AAE52-1882-8149-B4D8-053DD6A6936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29414" y="5410201"/>
            <a:ext cx="1011815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" pitchFamily="2" charset="0"/>
              </a:rPr>
              <a:t>adjacent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" pitchFamily="2" charset="0"/>
              </a:rPr>
              <a:t>columns</a:t>
            </a:r>
          </a:p>
        </p:txBody>
      </p:sp>
      <p:cxnSp>
        <p:nvCxnSpPr>
          <p:cNvPr id="131080" name="Straight Arrow Connector 43">
            <a:extLst>
              <a:ext uri="{FF2B5EF4-FFF2-40B4-BE49-F238E27FC236}">
                <a16:creationId xmlns:a16="http://schemas.microsoft.com/office/drawing/2014/main" id="{0BE27455-B6AF-AD46-91D7-88850F4BBF8B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6500813" y="4800600"/>
            <a:ext cx="533400" cy="457200"/>
          </a:xfrm>
          <a:prstGeom prst="straightConnector1">
            <a:avLst/>
          </a:prstGeom>
          <a:noFill/>
          <a:ln w="19050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31081" name="Straight Arrow Connector 44">
            <a:extLst>
              <a:ext uri="{FF2B5EF4-FFF2-40B4-BE49-F238E27FC236}">
                <a16:creationId xmlns:a16="http://schemas.microsoft.com/office/drawing/2014/main" id="{623742ED-C010-514C-8A7E-A424D24D2792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7418389" y="4800600"/>
            <a:ext cx="530225" cy="496888"/>
          </a:xfrm>
          <a:prstGeom prst="straightConnector1">
            <a:avLst/>
          </a:prstGeom>
          <a:noFill/>
          <a:ln w="19050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31082" name="Straight Arrow Connector 45">
            <a:extLst>
              <a:ext uri="{FF2B5EF4-FFF2-40B4-BE49-F238E27FC236}">
                <a16:creationId xmlns:a16="http://schemas.microsoft.com/office/drawing/2014/main" id="{E9ABA0BA-3708-D54B-B3FE-0E5BA3D6DD7C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8329613" y="2590800"/>
            <a:ext cx="533400" cy="457200"/>
          </a:xfrm>
          <a:prstGeom prst="straightConnector1">
            <a:avLst/>
          </a:prstGeom>
          <a:noFill/>
          <a:ln w="19050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31083" name="Straight Arrow Connector 46">
            <a:extLst>
              <a:ext uri="{FF2B5EF4-FFF2-40B4-BE49-F238E27FC236}">
                <a16:creationId xmlns:a16="http://schemas.microsoft.com/office/drawing/2014/main" id="{CFF5C409-3581-7E46-8F7C-4962F8AD8F75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8329613" y="3962400"/>
            <a:ext cx="533400" cy="381000"/>
          </a:xfrm>
          <a:prstGeom prst="straightConnector1">
            <a:avLst/>
          </a:prstGeom>
          <a:noFill/>
          <a:ln w="19050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31084" name="TextBox 49">
            <a:extLst>
              <a:ext uri="{FF2B5EF4-FFF2-40B4-BE49-F238E27FC236}">
                <a16:creationId xmlns:a16="http://schemas.microsoft.com/office/drawing/2014/main" id="{333C80AC-9731-7D46-AA4E-1B7EA18D4FC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916699" y="3200401"/>
            <a:ext cx="1011816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" pitchFamily="2" charset="0"/>
              </a:rPr>
              <a:t>adjacent 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" pitchFamily="2" charset="0"/>
              </a:rPr>
              <a:t>rows</a:t>
            </a:r>
          </a:p>
        </p:txBody>
      </p:sp>
    </p:spTree>
  </p:cSld>
  <p:clrMapOvr>
    <a:masterClrMapping/>
  </p:clrMapOvr>
  <p:transition/>
</p:sld>
</file>

<file path=ppt/slides/slide1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2097" name="Title 1">
            <a:extLst>
              <a:ext uri="{FF2B5EF4-FFF2-40B4-BE49-F238E27FC236}">
                <a16:creationId xmlns:a16="http://schemas.microsoft.com/office/drawing/2014/main" id="{219BCC4B-2D8C-C149-BB37-0F4E38843CE3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20638"/>
            <a:ext cx="9144000" cy="685800"/>
          </a:xfrm>
        </p:spPr>
        <p:txBody>
          <a:bodyPr/>
          <a:lstStyle/>
          <a:p>
            <a:r>
              <a:rPr lang="en-US" altLang="en-US"/>
              <a:t>Adjacency Rules</a:t>
            </a:r>
          </a:p>
        </p:txBody>
      </p:sp>
      <p:pic>
        <p:nvPicPr>
          <p:cNvPr id="132098" name="Picture 27" descr="Screen shot 2013-09-23 at 3.04.30 PM.png">
            <a:extLst>
              <a:ext uri="{FF2B5EF4-FFF2-40B4-BE49-F238E27FC236}">
                <a16:creationId xmlns:a16="http://schemas.microsoft.com/office/drawing/2014/main" id="{608248DF-D619-DD40-9A94-5A34DF07D466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95400" y="1600200"/>
            <a:ext cx="3322638" cy="312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2099" name="TextBox 42">
            <a:extLst>
              <a:ext uri="{FF2B5EF4-FFF2-40B4-BE49-F238E27FC236}">
                <a16:creationId xmlns:a16="http://schemas.microsoft.com/office/drawing/2014/main" id="{7B45F093-60BD-CB44-B39C-E396425C334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71801" y="5410201"/>
            <a:ext cx="1011815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" pitchFamily="2" charset="0"/>
              </a:rPr>
              <a:t>adjacent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" pitchFamily="2" charset="0"/>
              </a:rPr>
              <a:t>columns</a:t>
            </a:r>
          </a:p>
        </p:txBody>
      </p:sp>
      <p:cxnSp>
        <p:nvCxnSpPr>
          <p:cNvPr id="132100" name="Straight Arrow Connector 43">
            <a:extLst>
              <a:ext uri="{FF2B5EF4-FFF2-40B4-BE49-F238E27FC236}">
                <a16:creationId xmlns:a16="http://schemas.microsoft.com/office/drawing/2014/main" id="{E9B1E76B-940F-C94C-8C6C-EFA0027DB5B8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2743200" y="4800600"/>
            <a:ext cx="533400" cy="457200"/>
          </a:xfrm>
          <a:prstGeom prst="straightConnector1">
            <a:avLst/>
          </a:prstGeom>
          <a:noFill/>
          <a:ln w="19050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32101" name="Straight Arrow Connector 44">
            <a:extLst>
              <a:ext uri="{FF2B5EF4-FFF2-40B4-BE49-F238E27FC236}">
                <a16:creationId xmlns:a16="http://schemas.microsoft.com/office/drawing/2014/main" id="{2580B362-BF30-7748-9F89-F8B22C508D1A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3660776" y="4800600"/>
            <a:ext cx="530225" cy="496888"/>
          </a:xfrm>
          <a:prstGeom prst="straightConnector1">
            <a:avLst/>
          </a:prstGeom>
          <a:noFill/>
          <a:ln w="19050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32102" name="Straight Arrow Connector 45">
            <a:extLst>
              <a:ext uri="{FF2B5EF4-FFF2-40B4-BE49-F238E27FC236}">
                <a16:creationId xmlns:a16="http://schemas.microsoft.com/office/drawing/2014/main" id="{431B9027-518C-F144-B5A2-C3E585714A02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4572000" y="2590800"/>
            <a:ext cx="533400" cy="457200"/>
          </a:xfrm>
          <a:prstGeom prst="straightConnector1">
            <a:avLst/>
          </a:prstGeom>
          <a:noFill/>
          <a:ln w="19050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32103" name="Straight Arrow Connector 46">
            <a:extLst>
              <a:ext uri="{FF2B5EF4-FFF2-40B4-BE49-F238E27FC236}">
                <a16:creationId xmlns:a16="http://schemas.microsoft.com/office/drawing/2014/main" id="{D7421CFA-5EB0-5C49-A4C2-AB66FA79E5CB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4572000" y="3962400"/>
            <a:ext cx="533400" cy="381000"/>
          </a:xfrm>
          <a:prstGeom prst="straightConnector1">
            <a:avLst/>
          </a:prstGeom>
          <a:noFill/>
          <a:ln w="19050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32104" name="TextBox 49">
            <a:extLst>
              <a:ext uri="{FF2B5EF4-FFF2-40B4-BE49-F238E27FC236}">
                <a16:creationId xmlns:a16="http://schemas.microsoft.com/office/drawing/2014/main" id="{F274BFAD-8F61-BF45-9C84-DC24347E026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59086" y="3200401"/>
            <a:ext cx="1011816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" pitchFamily="2" charset="0"/>
              </a:rPr>
              <a:t>adjacent 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" pitchFamily="2" charset="0"/>
              </a:rPr>
              <a:t>rows</a:t>
            </a:r>
          </a:p>
        </p:txBody>
      </p:sp>
      <p:sp>
        <p:nvSpPr>
          <p:cNvPr id="132105" name="TextBox 14">
            <a:extLst>
              <a:ext uri="{FF2B5EF4-FFF2-40B4-BE49-F238E27FC236}">
                <a16:creationId xmlns:a16="http://schemas.microsoft.com/office/drawing/2014/main" id="{FE66E42A-DFEA-CB4B-AD9F-2CD06083548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62750" y="4114801"/>
            <a:ext cx="2197100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" pitchFamily="2" charset="0"/>
              </a:rPr>
              <a:t>As if the K-map were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" pitchFamily="2" charset="0"/>
              </a:rPr>
              <a:t>drawn on a torus</a:t>
            </a:r>
          </a:p>
        </p:txBody>
      </p:sp>
      <p:sp>
        <p:nvSpPr>
          <p:cNvPr id="6" name="Donut 5">
            <a:extLst>
              <a:ext uri="{FF2B5EF4-FFF2-40B4-BE49-F238E27FC236}">
                <a16:creationId xmlns:a16="http://schemas.microsoft.com/office/drawing/2014/main" id="{5F27980B-208B-FA41-B04A-5D42F4AB3217}"/>
              </a:ext>
            </a:extLst>
          </p:cNvPr>
          <p:cNvSpPr/>
          <p:nvPr/>
        </p:nvSpPr>
        <p:spPr bwMode="auto">
          <a:xfrm>
            <a:off x="6553201" y="2070101"/>
            <a:ext cx="2543175" cy="1903413"/>
          </a:xfrm>
          <a:prstGeom prst="donut">
            <a:avLst>
              <a:gd name="adj" fmla="val 35332"/>
            </a:avLst>
          </a:prstGeom>
          <a:solidFill>
            <a:schemeClr val="accent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/>
          </a:extLst>
        </p:spPr>
        <p:txBody>
          <a:bodyPr/>
          <a:lstStyle/>
          <a:p>
            <a:pPr>
              <a:defRPr/>
            </a:pPr>
            <a:endParaRPr lang="en-US">
              <a:latin typeface="Times" charset="0"/>
              <a:ea typeface="ＭＳ Ｐゴシック" charset="0"/>
            </a:endParaRPr>
          </a:p>
        </p:txBody>
      </p:sp>
      <p:sp>
        <p:nvSpPr>
          <p:cNvPr id="8" name="Donut 7">
            <a:extLst>
              <a:ext uri="{FF2B5EF4-FFF2-40B4-BE49-F238E27FC236}">
                <a16:creationId xmlns:a16="http://schemas.microsoft.com/office/drawing/2014/main" id="{2C4A1855-CA65-EA48-8344-80C7AA68D7E0}"/>
              </a:ext>
            </a:extLst>
          </p:cNvPr>
          <p:cNvSpPr/>
          <p:nvPr/>
        </p:nvSpPr>
        <p:spPr bwMode="auto">
          <a:xfrm>
            <a:off x="6851650" y="2341563"/>
            <a:ext cx="1987550" cy="1327150"/>
          </a:xfrm>
          <a:prstGeom prst="donut">
            <a:avLst>
              <a:gd name="adj" fmla="val 0"/>
            </a:avLst>
          </a:prstGeom>
          <a:solidFill>
            <a:schemeClr val="accent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/>
          </a:extLst>
        </p:spPr>
        <p:txBody>
          <a:bodyPr/>
          <a:lstStyle/>
          <a:p>
            <a:pPr>
              <a:defRPr/>
            </a:pPr>
            <a:endParaRPr lang="en-US">
              <a:latin typeface="Times" charset="0"/>
              <a:ea typeface="ＭＳ Ｐゴシック" charset="0"/>
            </a:endParaRPr>
          </a:p>
        </p:txBody>
      </p:sp>
      <p:sp>
        <p:nvSpPr>
          <p:cNvPr id="27" name="Arc 26">
            <a:extLst>
              <a:ext uri="{FF2B5EF4-FFF2-40B4-BE49-F238E27FC236}">
                <a16:creationId xmlns:a16="http://schemas.microsoft.com/office/drawing/2014/main" id="{4BA13BDB-903E-EA44-8106-F0CA56631F91}"/>
              </a:ext>
            </a:extLst>
          </p:cNvPr>
          <p:cNvSpPr/>
          <p:nvPr/>
        </p:nvSpPr>
        <p:spPr bwMode="auto">
          <a:xfrm rot="21149494" flipH="1">
            <a:off x="7100888" y="3176589"/>
            <a:ext cx="798512" cy="1952625"/>
          </a:xfrm>
          <a:prstGeom prst="arc">
            <a:avLst>
              <a:gd name="adj1" fmla="val 16249804"/>
              <a:gd name="adj2" fmla="val 18679050"/>
            </a:avLst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/>
          </a:extLst>
        </p:spPr>
        <p:txBody>
          <a:bodyPr/>
          <a:lstStyle/>
          <a:p>
            <a:pPr>
              <a:defRPr/>
            </a:pPr>
            <a:endParaRPr lang="en-US">
              <a:latin typeface="Times" charset="0"/>
              <a:ea typeface="ＭＳ Ｐゴシック" charset="0"/>
            </a:endParaRPr>
          </a:p>
        </p:txBody>
      </p:sp>
      <p:sp>
        <p:nvSpPr>
          <p:cNvPr id="28" name="Arc 27">
            <a:extLst>
              <a:ext uri="{FF2B5EF4-FFF2-40B4-BE49-F238E27FC236}">
                <a16:creationId xmlns:a16="http://schemas.microsoft.com/office/drawing/2014/main" id="{00753277-E641-DC47-9A29-A88F5A0A5CA8}"/>
              </a:ext>
            </a:extLst>
          </p:cNvPr>
          <p:cNvSpPr/>
          <p:nvPr/>
        </p:nvSpPr>
        <p:spPr bwMode="auto">
          <a:xfrm rot="21149494" flipH="1">
            <a:off x="8239125" y="2200276"/>
            <a:ext cx="800100" cy="1952625"/>
          </a:xfrm>
          <a:prstGeom prst="arc">
            <a:avLst>
              <a:gd name="adj1" fmla="val 16249804"/>
              <a:gd name="adj2" fmla="val 18679050"/>
            </a:avLst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/>
          </a:extLst>
        </p:spPr>
        <p:txBody>
          <a:bodyPr/>
          <a:lstStyle/>
          <a:p>
            <a:pPr>
              <a:defRPr/>
            </a:pPr>
            <a:endParaRPr lang="en-US">
              <a:latin typeface="Times" charset="0"/>
              <a:ea typeface="ＭＳ Ｐゴシック" charset="0"/>
            </a:endParaRPr>
          </a:p>
        </p:txBody>
      </p:sp>
      <p:sp>
        <p:nvSpPr>
          <p:cNvPr id="30" name="Arc 29">
            <a:extLst>
              <a:ext uri="{FF2B5EF4-FFF2-40B4-BE49-F238E27FC236}">
                <a16:creationId xmlns:a16="http://schemas.microsoft.com/office/drawing/2014/main" id="{EA7AD188-FFA0-4F4A-9498-4AB3CB083650}"/>
              </a:ext>
            </a:extLst>
          </p:cNvPr>
          <p:cNvSpPr/>
          <p:nvPr/>
        </p:nvSpPr>
        <p:spPr bwMode="auto">
          <a:xfrm rot="21149494">
            <a:off x="7883526" y="3214689"/>
            <a:ext cx="919163" cy="1677987"/>
          </a:xfrm>
          <a:prstGeom prst="arc">
            <a:avLst>
              <a:gd name="adj1" fmla="val 16249804"/>
              <a:gd name="adj2" fmla="val 19574480"/>
            </a:avLst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/>
          </a:extLst>
        </p:spPr>
        <p:txBody>
          <a:bodyPr/>
          <a:lstStyle/>
          <a:p>
            <a:pPr>
              <a:defRPr/>
            </a:pPr>
            <a:endParaRPr lang="en-US">
              <a:latin typeface="Times" charset="0"/>
              <a:ea typeface="ＭＳ Ｐゴシック" charset="0"/>
            </a:endParaRPr>
          </a:p>
        </p:txBody>
      </p:sp>
      <p:sp>
        <p:nvSpPr>
          <p:cNvPr id="31" name="Arc 30">
            <a:extLst>
              <a:ext uri="{FF2B5EF4-FFF2-40B4-BE49-F238E27FC236}">
                <a16:creationId xmlns:a16="http://schemas.microsoft.com/office/drawing/2014/main" id="{60014ADE-7896-C04E-8D00-7BB33547D531}"/>
              </a:ext>
            </a:extLst>
          </p:cNvPr>
          <p:cNvSpPr/>
          <p:nvPr/>
        </p:nvSpPr>
        <p:spPr bwMode="auto">
          <a:xfrm rot="21149494">
            <a:off x="6667501" y="2286000"/>
            <a:ext cx="919163" cy="1676400"/>
          </a:xfrm>
          <a:prstGeom prst="arc">
            <a:avLst>
              <a:gd name="adj1" fmla="val 16249804"/>
              <a:gd name="adj2" fmla="val 19574480"/>
            </a:avLst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/>
          </a:extLst>
        </p:spPr>
        <p:txBody>
          <a:bodyPr/>
          <a:lstStyle/>
          <a:p>
            <a:pPr>
              <a:defRPr/>
            </a:pPr>
            <a:endParaRPr lang="en-US">
              <a:latin typeface="Times" charset="0"/>
              <a:ea typeface="ＭＳ Ｐゴシック" charset="0"/>
            </a:endParaRPr>
          </a:p>
        </p:txBody>
      </p:sp>
    </p:spTree>
  </p:cSld>
  <p:clrMapOvr>
    <a:masterClrMapping/>
  </p:clrMapOvr>
  <p:transition/>
</p:sld>
</file>

<file path=ppt/slides/slide1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21" name="Title 1">
            <a:extLst>
              <a:ext uri="{FF2B5EF4-FFF2-40B4-BE49-F238E27FC236}">
                <a16:creationId xmlns:a16="http://schemas.microsoft.com/office/drawing/2014/main" id="{A9E3A9D8-61E5-1647-AFC9-21CFBCADF9EB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20638"/>
            <a:ext cx="9144000" cy="685800"/>
          </a:xfrm>
        </p:spPr>
        <p:txBody>
          <a:bodyPr/>
          <a:lstStyle/>
          <a:p>
            <a:r>
              <a:rPr lang="en-US" altLang="en-US"/>
              <a:t>Adjacency Rules</a:t>
            </a:r>
          </a:p>
        </p:txBody>
      </p:sp>
      <p:pic>
        <p:nvPicPr>
          <p:cNvPr id="133122" name="Picture 27" descr="Screen shot 2013-09-23 at 3.04.30 PM.png">
            <a:extLst>
              <a:ext uri="{FF2B5EF4-FFF2-40B4-BE49-F238E27FC236}">
                <a16:creationId xmlns:a16="http://schemas.microsoft.com/office/drawing/2014/main" id="{431368C5-6D3B-7A44-83D1-E554A4E562B8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95400" y="1600200"/>
            <a:ext cx="3322638" cy="312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3123" name="TextBox 42">
            <a:extLst>
              <a:ext uri="{FF2B5EF4-FFF2-40B4-BE49-F238E27FC236}">
                <a16:creationId xmlns:a16="http://schemas.microsoft.com/office/drawing/2014/main" id="{C307AFAB-F512-FA40-8031-6EB77706D8D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71801" y="5410201"/>
            <a:ext cx="1011815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" pitchFamily="2" charset="0"/>
              </a:rPr>
              <a:t>adjacent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" pitchFamily="2" charset="0"/>
              </a:rPr>
              <a:t>columns</a:t>
            </a:r>
          </a:p>
        </p:txBody>
      </p:sp>
      <p:cxnSp>
        <p:nvCxnSpPr>
          <p:cNvPr id="133124" name="Straight Arrow Connector 43">
            <a:extLst>
              <a:ext uri="{FF2B5EF4-FFF2-40B4-BE49-F238E27FC236}">
                <a16:creationId xmlns:a16="http://schemas.microsoft.com/office/drawing/2014/main" id="{E9626314-444C-FF49-B579-7AAA159A235B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2743200" y="4800600"/>
            <a:ext cx="533400" cy="457200"/>
          </a:xfrm>
          <a:prstGeom prst="straightConnector1">
            <a:avLst/>
          </a:prstGeom>
          <a:noFill/>
          <a:ln w="19050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33125" name="Straight Arrow Connector 44">
            <a:extLst>
              <a:ext uri="{FF2B5EF4-FFF2-40B4-BE49-F238E27FC236}">
                <a16:creationId xmlns:a16="http://schemas.microsoft.com/office/drawing/2014/main" id="{CC956496-2904-9A43-8899-D1F1F4B09F0D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3660776" y="4800600"/>
            <a:ext cx="530225" cy="496888"/>
          </a:xfrm>
          <a:prstGeom prst="straightConnector1">
            <a:avLst/>
          </a:prstGeom>
          <a:noFill/>
          <a:ln w="19050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33126" name="Straight Arrow Connector 45">
            <a:extLst>
              <a:ext uri="{FF2B5EF4-FFF2-40B4-BE49-F238E27FC236}">
                <a16:creationId xmlns:a16="http://schemas.microsoft.com/office/drawing/2014/main" id="{81BE996F-9E5A-0F46-A9A0-8B1C5D664E36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4572000" y="2590800"/>
            <a:ext cx="533400" cy="457200"/>
          </a:xfrm>
          <a:prstGeom prst="straightConnector1">
            <a:avLst/>
          </a:prstGeom>
          <a:noFill/>
          <a:ln w="19050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33127" name="Straight Arrow Connector 46">
            <a:extLst>
              <a:ext uri="{FF2B5EF4-FFF2-40B4-BE49-F238E27FC236}">
                <a16:creationId xmlns:a16="http://schemas.microsoft.com/office/drawing/2014/main" id="{DBF86EED-0B6A-FC4F-9705-1C3C23CEA82D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4572000" y="3962400"/>
            <a:ext cx="533400" cy="381000"/>
          </a:xfrm>
          <a:prstGeom prst="straightConnector1">
            <a:avLst/>
          </a:prstGeom>
          <a:noFill/>
          <a:ln w="19050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33128" name="TextBox 49">
            <a:extLst>
              <a:ext uri="{FF2B5EF4-FFF2-40B4-BE49-F238E27FC236}">
                <a16:creationId xmlns:a16="http://schemas.microsoft.com/office/drawing/2014/main" id="{2930ABBA-BC02-F347-9526-D3783499FD7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59086" y="3200401"/>
            <a:ext cx="1011816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" pitchFamily="2" charset="0"/>
              </a:rPr>
              <a:t>adjacent 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" pitchFamily="2" charset="0"/>
              </a:rPr>
              <a:t>rows</a:t>
            </a:r>
          </a:p>
        </p:txBody>
      </p:sp>
      <p:sp>
        <p:nvSpPr>
          <p:cNvPr id="133129" name="TextBox 14">
            <a:extLst>
              <a:ext uri="{FF2B5EF4-FFF2-40B4-BE49-F238E27FC236}">
                <a16:creationId xmlns:a16="http://schemas.microsoft.com/office/drawing/2014/main" id="{41B657FF-F163-E14B-B466-596CC780E3F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62750" y="4114801"/>
            <a:ext cx="2197100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" pitchFamily="2" charset="0"/>
              </a:rPr>
              <a:t>As if the K-map were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" pitchFamily="2" charset="0"/>
              </a:rPr>
              <a:t>drawn on a torus</a:t>
            </a:r>
          </a:p>
        </p:txBody>
      </p:sp>
      <p:grpSp>
        <p:nvGrpSpPr>
          <p:cNvPr id="133130" name="Group 4">
            <a:extLst>
              <a:ext uri="{FF2B5EF4-FFF2-40B4-BE49-F238E27FC236}">
                <a16:creationId xmlns:a16="http://schemas.microsoft.com/office/drawing/2014/main" id="{94D7FF3D-8B77-8948-9F58-C355C5220BCF}"/>
              </a:ext>
            </a:extLst>
          </p:cNvPr>
          <p:cNvGrpSpPr>
            <a:grpSpLocks/>
          </p:cNvGrpSpPr>
          <p:nvPr/>
        </p:nvGrpSpPr>
        <p:grpSpPr bwMode="auto">
          <a:xfrm>
            <a:off x="6443663" y="1911350"/>
            <a:ext cx="2684462" cy="2241550"/>
            <a:chOff x="5530006" y="1911129"/>
            <a:chExt cx="2684222" cy="2241553"/>
          </a:xfrm>
        </p:grpSpPr>
        <p:sp>
          <p:nvSpPr>
            <p:cNvPr id="6" name="Donut 5">
              <a:extLst>
                <a:ext uri="{FF2B5EF4-FFF2-40B4-BE49-F238E27FC236}">
                  <a16:creationId xmlns:a16="http://schemas.microsoft.com/office/drawing/2014/main" id="{F44BD990-959E-6E4E-BB23-C09C9CF443A2}"/>
                </a:ext>
              </a:extLst>
            </p:cNvPr>
            <p:cNvSpPr/>
            <p:nvPr/>
          </p:nvSpPr>
          <p:spPr bwMode="auto">
            <a:xfrm>
              <a:off x="5639533" y="2069879"/>
              <a:ext cx="2541361" cy="1903416"/>
            </a:xfrm>
            <a:prstGeom prst="donut">
              <a:avLst>
                <a:gd name="adj" fmla="val 35332"/>
              </a:avLst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/>
            </a:extLst>
          </p:spPr>
          <p:txBody>
            <a:bodyPr/>
            <a:lstStyle/>
            <a:p>
              <a:pPr>
                <a:defRPr/>
              </a:pPr>
              <a:endParaRPr lang="en-US">
                <a:latin typeface="Times" charset="0"/>
                <a:ea typeface="ＭＳ Ｐゴシック" charset="0"/>
              </a:endParaRPr>
            </a:p>
          </p:txBody>
        </p:sp>
        <p:sp>
          <p:nvSpPr>
            <p:cNvPr id="8" name="Donut 7">
              <a:extLst>
                <a:ext uri="{FF2B5EF4-FFF2-40B4-BE49-F238E27FC236}">
                  <a16:creationId xmlns:a16="http://schemas.microsoft.com/office/drawing/2014/main" id="{35103A89-A2D9-D447-96B1-85CDDA86F89A}"/>
                </a:ext>
              </a:extLst>
            </p:cNvPr>
            <p:cNvSpPr/>
            <p:nvPr/>
          </p:nvSpPr>
          <p:spPr bwMode="auto">
            <a:xfrm>
              <a:off x="5936370" y="2341343"/>
              <a:ext cx="1988959" cy="1327152"/>
            </a:xfrm>
            <a:prstGeom prst="donut">
              <a:avLst>
                <a:gd name="adj" fmla="val 0"/>
              </a:avLst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/>
            </a:extLst>
          </p:spPr>
          <p:txBody>
            <a:bodyPr/>
            <a:lstStyle/>
            <a:p>
              <a:pPr>
                <a:defRPr/>
              </a:pPr>
              <a:endParaRPr lang="en-US">
                <a:latin typeface="Times" charset="0"/>
                <a:ea typeface="ＭＳ Ｐゴシック" charset="0"/>
              </a:endParaRPr>
            </a:p>
          </p:txBody>
        </p:sp>
        <p:sp>
          <p:nvSpPr>
            <p:cNvPr id="28" name="Arc 27">
              <a:extLst>
                <a:ext uri="{FF2B5EF4-FFF2-40B4-BE49-F238E27FC236}">
                  <a16:creationId xmlns:a16="http://schemas.microsoft.com/office/drawing/2014/main" id="{DAAABE1A-6A7C-6840-A486-C30C28FDF78F}"/>
                </a:ext>
              </a:extLst>
            </p:cNvPr>
            <p:cNvSpPr/>
            <p:nvPr/>
          </p:nvSpPr>
          <p:spPr bwMode="auto">
            <a:xfrm rot="21149494" flipH="1">
              <a:off x="7323721" y="2200054"/>
              <a:ext cx="800028" cy="1952628"/>
            </a:xfrm>
            <a:prstGeom prst="arc">
              <a:avLst>
                <a:gd name="adj1" fmla="val 16249804"/>
                <a:gd name="adj2" fmla="val 18679050"/>
              </a:avLst>
            </a:pr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/>
            </a:extLst>
          </p:spPr>
          <p:txBody>
            <a:bodyPr/>
            <a:lstStyle/>
            <a:p>
              <a:pPr>
                <a:defRPr/>
              </a:pPr>
              <a:endParaRPr lang="en-US">
                <a:latin typeface="Times" charset="0"/>
                <a:ea typeface="ＭＳ Ｐゴシック" charset="0"/>
              </a:endParaRPr>
            </a:p>
          </p:txBody>
        </p:sp>
        <p:sp>
          <p:nvSpPr>
            <p:cNvPr id="31" name="Arc 30">
              <a:extLst>
                <a:ext uri="{FF2B5EF4-FFF2-40B4-BE49-F238E27FC236}">
                  <a16:creationId xmlns:a16="http://schemas.microsoft.com/office/drawing/2014/main" id="{C4F481E3-5E48-C042-9CF7-E071D268139A}"/>
                </a:ext>
              </a:extLst>
            </p:cNvPr>
            <p:cNvSpPr/>
            <p:nvPr/>
          </p:nvSpPr>
          <p:spPr bwMode="auto">
            <a:xfrm rot="21149494">
              <a:off x="5753823" y="2285780"/>
              <a:ext cx="919081" cy="1677990"/>
            </a:xfrm>
            <a:prstGeom prst="arc">
              <a:avLst>
                <a:gd name="adj1" fmla="val 16249804"/>
                <a:gd name="adj2" fmla="val 19574480"/>
              </a:avLst>
            </a:pr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/>
            </a:extLst>
          </p:spPr>
          <p:txBody>
            <a:bodyPr/>
            <a:lstStyle/>
            <a:p>
              <a:pPr>
                <a:defRPr/>
              </a:pPr>
              <a:endParaRPr lang="en-US">
                <a:latin typeface="Times" charset="0"/>
                <a:ea typeface="ＭＳ Ｐゴシック" charset="0"/>
              </a:endParaRPr>
            </a:p>
          </p:txBody>
        </p:sp>
        <p:sp>
          <p:nvSpPr>
            <p:cNvPr id="133137" name="TextBox 1">
              <a:extLst>
                <a:ext uri="{FF2B5EF4-FFF2-40B4-BE49-F238E27FC236}">
                  <a16:creationId xmlns:a16="http://schemas.microsoft.com/office/drawing/2014/main" id="{12C36162-C78A-5A42-9158-FE14337DE92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5828830">
              <a:off x="5497786" y="2726401"/>
              <a:ext cx="526106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 i="1">
                  <a:latin typeface="Times" pitchFamily="2" charset="0"/>
                </a:rPr>
                <a:t>m</a:t>
              </a:r>
              <a:r>
                <a:rPr lang="en-US" altLang="en-US" b="0" i="1" baseline="-25000">
                  <a:latin typeface="Times" pitchFamily="2" charset="0"/>
                </a:rPr>
                <a:t>0</a:t>
              </a:r>
            </a:p>
          </p:txBody>
        </p:sp>
        <p:sp>
          <p:nvSpPr>
            <p:cNvPr id="133138" name="TextBox 17">
              <a:extLst>
                <a:ext uri="{FF2B5EF4-FFF2-40B4-BE49-F238E27FC236}">
                  <a16:creationId xmlns:a16="http://schemas.microsoft.com/office/drawing/2014/main" id="{F6D8426B-1321-B142-AD35-9445D52A485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5400000">
              <a:off x="5881228" y="2726402"/>
              <a:ext cx="510076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 i="1">
                  <a:latin typeface="Times" pitchFamily="2" charset="0"/>
                </a:rPr>
                <a:t>m</a:t>
              </a:r>
              <a:r>
                <a:rPr lang="en-US" altLang="en-US" b="0" i="1" baseline="-25000">
                  <a:latin typeface="Times" pitchFamily="2" charset="0"/>
                </a:rPr>
                <a:t>2</a:t>
              </a:r>
            </a:p>
          </p:txBody>
        </p:sp>
        <p:sp>
          <p:nvSpPr>
            <p:cNvPr id="133139" name="TextBox 18">
              <a:extLst>
                <a:ext uri="{FF2B5EF4-FFF2-40B4-BE49-F238E27FC236}">
                  <a16:creationId xmlns:a16="http://schemas.microsoft.com/office/drawing/2014/main" id="{D0E2AA73-A1B8-6B48-9211-6760C2BB00D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5693889">
              <a:off x="7677062" y="2782344"/>
              <a:ext cx="61266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 i="1">
                  <a:latin typeface="Times" pitchFamily="2" charset="0"/>
                </a:rPr>
                <a:t>m</a:t>
              </a:r>
              <a:r>
                <a:rPr lang="en-US" altLang="en-US" b="0" i="1" baseline="-25000">
                  <a:latin typeface="Times" pitchFamily="2" charset="0"/>
                </a:rPr>
                <a:t>12</a:t>
              </a:r>
            </a:p>
          </p:txBody>
        </p:sp>
        <p:sp>
          <p:nvSpPr>
            <p:cNvPr id="133140" name="TextBox 19">
              <a:extLst>
                <a:ext uri="{FF2B5EF4-FFF2-40B4-BE49-F238E27FC236}">
                  <a16:creationId xmlns:a16="http://schemas.microsoft.com/office/drawing/2014/main" id="{1118987A-56AA-E245-A1EC-E896D39BF78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682600" y="1911129"/>
              <a:ext cx="510076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 i="1">
                  <a:latin typeface="Times" pitchFamily="2" charset="0"/>
                </a:rPr>
                <a:t>m</a:t>
              </a:r>
              <a:r>
                <a:rPr lang="en-US" altLang="en-US" b="0" i="1" baseline="-25000">
                  <a:latin typeface="Times" pitchFamily="2" charset="0"/>
                </a:rPr>
                <a:t>8</a:t>
              </a:r>
            </a:p>
          </p:txBody>
        </p:sp>
        <p:sp>
          <p:nvSpPr>
            <p:cNvPr id="133141" name="TextBox 20">
              <a:extLst>
                <a:ext uri="{FF2B5EF4-FFF2-40B4-BE49-F238E27FC236}">
                  <a16:creationId xmlns:a16="http://schemas.microsoft.com/office/drawing/2014/main" id="{97F2601D-6D4B-AF41-9A11-7AAA5B44FF0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689154" y="2282001"/>
              <a:ext cx="61266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 i="1">
                  <a:latin typeface="Times" pitchFamily="2" charset="0"/>
                </a:rPr>
                <a:t>m</a:t>
              </a:r>
              <a:r>
                <a:rPr lang="en-US" altLang="en-US" b="0" i="1" baseline="-25000">
                  <a:latin typeface="Times" pitchFamily="2" charset="0"/>
                </a:rPr>
                <a:t>10</a:t>
              </a:r>
            </a:p>
          </p:txBody>
        </p:sp>
        <p:sp>
          <p:nvSpPr>
            <p:cNvPr id="133142" name="TextBox 21">
              <a:extLst>
                <a:ext uri="{FF2B5EF4-FFF2-40B4-BE49-F238E27FC236}">
                  <a16:creationId xmlns:a16="http://schemas.microsoft.com/office/drawing/2014/main" id="{BE41178D-65D9-8541-A457-85852C0A370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691862" y="3532980"/>
              <a:ext cx="510076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 i="1">
                  <a:latin typeface="Times" pitchFamily="2" charset="0"/>
                </a:rPr>
                <a:t>m</a:t>
              </a:r>
              <a:r>
                <a:rPr lang="en-US" altLang="en-US" b="0" i="1" baseline="-25000">
                  <a:latin typeface="Times" pitchFamily="2" charset="0"/>
                </a:rPr>
                <a:t>4</a:t>
              </a:r>
            </a:p>
          </p:txBody>
        </p:sp>
        <p:sp>
          <p:nvSpPr>
            <p:cNvPr id="133143" name="TextBox 22">
              <a:extLst>
                <a:ext uri="{FF2B5EF4-FFF2-40B4-BE49-F238E27FC236}">
                  <a16:creationId xmlns:a16="http://schemas.microsoft.com/office/drawing/2014/main" id="{E3D039E3-961C-8345-91D5-3E48C43730A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688272" y="3185064"/>
              <a:ext cx="510076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 i="1">
                  <a:latin typeface="Times" pitchFamily="2" charset="0"/>
                </a:rPr>
                <a:t>m</a:t>
              </a:r>
              <a:r>
                <a:rPr lang="en-US" altLang="en-US" b="0" i="1" baseline="-25000">
                  <a:latin typeface="Times" pitchFamily="2" charset="0"/>
                </a:rPr>
                <a:t>6</a:t>
              </a:r>
            </a:p>
          </p:txBody>
        </p:sp>
        <p:sp>
          <p:nvSpPr>
            <p:cNvPr id="133144" name="TextBox 23">
              <a:extLst>
                <a:ext uri="{FF2B5EF4-FFF2-40B4-BE49-F238E27FC236}">
                  <a16:creationId xmlns:a16="http://schemas.microsoft.com/office/drawing/2014/main" id="{F7233573-BB52-064D-8FBB-C26ABC7BE15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5400000">
              <a:off x="7296827" y="2726403"/>
              <a:ext cx="61266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 i="1">
                  <a:latin typeface="Times" pitchFamily="2" charset="0"/>
                </a:rPr>
                <a:t>m</a:t>
              </a:r>
              <a:r>
                <a:rPr lang="en-US" altLang="en-US" b="0" i="1" baseline="-25000">
                  <a:latin typeface="Times" pitchFamily="2" charset="0"/>
                </a:rPr>
                <a:t>14</a:t>
              </a:r>
            </a:p>
          </p:txBody>
        </p:sp>
      </p:grpSp>
      <p:sp>
        <p:nvSpPr>
          <p:cNvPr id="27" name="Arc 26">
            <a:extLst>
              <a:ext uri="{FF2B5EF4-FFF2-40B4-BE49-F238E27FC236}">
                <a16:creationId xmlns:a16="http://schemas.microsoft.com/office/drawing/2014/main" id="{847BCDB9-0AC5-F14F-8150-CBB8A0B41287}"/>
              </a:ext>
            </a:extLst>
          </p:cNvPr>
          <p:cNvSpPr/>
          <p:nvPr/>
        </p:nvSpPr>
        <p:spPr bwMode="auto">
          <a:xfrm rot="21149494" flipH="1">
            <a:off x="7100888" y="3176589"/>
            <a:ext cx="798512" cy="1952625"/>
          </a:xfrm>
          <a:prstGeom prst="arc">
            <a:avLst>
              <a:gd name="adj1" fmla="val 16249804"/>
              <a:gd name="adj2" fmla="val 18679050"/>
            </a:avLst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/>
          </a:extLst>
        </p:spPr>
        <p:txBody>
          <a:bodyPr/>
          <a:lstStyle/>
          <a:p>
            <a:pPr>
              <a:defRPr/>
            </a:pPr>
            <a:endParaRPr lang="en-US">
              <a:latin typeface="Times" charset="0"/>
              <a:ea typeface="ＭＳ Ｐゴシック" charset="0"/>
            </a:endParaRPr>
          </a:p>
        </p:txBody>
      </p:sp>
      <p:sp>
        <p:nvSpPr>
          <p:cNvPr id="30" name="Arc 29">
            <a:extLst>
              <a:ext uri="{FF2B5EF4-FFF2-40B4-BE49-F238E27FC236}">
                <a16:creationId xmlns:a16="http://schemas.microsoft.com/office/drawing/2014/main" id="{DB44F9DA-FED5-244E-AAFD-FCD2A24D5B8F}"/>
              </a:ext>
            </a:extLst>
          </p:cNvPr>
          <p:cNvSpPr/>
          <p:nvPr/>
        </p:nvSpPr>
        <p:spPr bwMode="auto">
          <a:xfrm rot="21149494">
            <a:off x="7883526" y="3214689"/>
            <a:ext cx="919163" cy="1677987"/>
          </a:xfrm>
          <a:prstGeom prst="arc">
            <a:avLst>
              <a:gd name="adj1" fmla="val 16249804"/>
              <a:gd name="adj2" fmla="val 19574480"/>
            </a:avLst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/>
          </a:extLst>
        </p:spPr>
        <p:txBody>
          <a:bodyPr/>
          <a:lstStyle/>
          <a:p>
            <a:pPr>
              <a:defRPr/>
            </a:pPr>
            <a:endParaRPr lang="en-US">
              <a:latin typeface="Times" charset="0"/>
              <a:ea typeface="ＭＳ Ｐゴシック" charset="0"/>
            </a:endParaRPr>
          </a:p>
        </p:txBody>
      </p:sp>
    </p:spTree>
  </p:cSld>
  <p:clrMapOvr>
    <a:masterClrMapping/>
  </p:clrMapOvr>
  <p:transition/>
</p:sld>
</file>

<file path=ppt/slides/slide1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4145" name="Title 1">
            <a:extLst>
              <a:ext uri="{FF2B5EF4-FFF2-40B4-BE49-F238E27FC236}">
                <a16:creationId xmlns:a16="http://schemas.microsoft.com/office/drawing/2014/main" id="{740E360B-5981-AE44-9C15-8451F757187F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20638"/>
            <a:ext cx="9144000" cy="685800"/>
          </a:xfrm>
        </p:spPr>
        <p:txBody>
          <a:bodyPr/>
          <a:lstStyle/>
          <a:p>
            <a:r>
              <a:rPr lang="en-US" altLang="en-US"/>
              <a:t>Adjacency Rules</a:t>
            </a:r>
          </a:p>
        </p:txBody>
      </p:sp>
      <p:pic>
        <p:nvPicPr>
          <p:cNvPr id="134146" name="Picture 27" descr="Screen shot 2013-09-23 at 3.04.30 PM.png">
            <a:extLst>
              <a:ext uri="{FF2B5EF4-FFF2-40B4-BE49-F238E27FC236}">
                <a16:creationId xmlns:a16="http://schemas.microsoft.com/office/drawing/2014/main" id="{BDD77D3A-EBBD-544C-A996-2E9085C9F220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95400" y="1600200"/>
            <a:ext cx="3322638" cy="312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4147" name="TextBox 42">
            <a:extLst>
              <a:ext uri="{FF2B5EF4-FFF2-40B4-BE49-F238E27FC236}">
                <a16:creationId xmlns:a16="http://schemas.microsoft.com/office/drawing/2014/main" id="{4B23E3ED-FBB3-A640-AC5C-DC376FA5815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71801" y="5410201"/>
            <a:ext cx="1011815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" pitchFamily="2" charset="0"/>
              </a:rPr>
              <a:t>adjacent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" pitchFamily="2" charset="0"/>
              </a:rPr>
              <a:t>columns</a:t>
            </a:r>
          </a:p>
        </p:txBody>
      </p:sp>
      <p:cxnSp>
        <p:nvCxnSpPr>
          <p:cNvPr id="134148" name="Straight Arrow Connector 43">
            <a:extLst>
              <a:ext uri="{FF2B5EF4-FFF2-40B4-BE49-F238E27FC236}">
                <a16:creationId xmlns:a16="http://schemas.microsoft.com/office/drawing/2014/main" id="{31AAD669-AF5E-BA45-81B6-C35E6C7D7F7B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2743200" y="4800600"/>
            <a:ext cx="533400" cy="457200"/>
          </a:xfrm>
          <a:prstGeom prst="straightConnector1">
            <a:avLst/>
          </a:prstGeom>
          <a:noFill/>
          <a:ln w="19050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34149" name="Straight Arrow Connector 44">
            <a:extLst>
              <a:ext uri="{FF2B5EF4-FFF2-40B4-BE49-F238E27FC236}">
                <a16:creationId xmlns:a16="http://schemas.microsoft.com/office/drawing/2014/main" id="{1FA48F73-2814-3949-8FD2-FF5A18A2EB55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3660776" y="4800600"/>
            <a:ext cx="530225" cy="496888"/>
          </a:xfrm>
          <a:prstGeom prst="straightConnector1">
            <a:avLst/>
          </a:prstGeom>
          <a:noFill/>
          <a:ln w="19050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34150" name="Straight Arrow Connector 45">
            <a:extLst>
              <a:ext uri="{FF2B5EF4-FFF2-40B4-BE49-F238E27FC236}">
                <a16:creationId xmlns:a16="http://schemas.microsoft.com/office/drawing/2014/main" id="{878510BC-F189-3B4B-9A94-0E6E9377FC73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4572000" y="2590800"/>
            <a:ext cx="533400" cy="457200"/>
          </a:xfrm>
          <a:prstGeom prst="straightConnector1">
            <a:avLst/>
          </a:prstGeom>
          <a:noFill/>
          <a:ln w="19050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34151" name="Straight Arrow Connector 46">
            <a:extLst>
              <a:ext uri="{FF2B5EF4-FFF2-40B4-BE49-F238E27FC236}">
                <a16:creationId xmlns:a16="http://schemas.microsoft.com/office/drawing/2014/main" id="{1D5A03AD-C277-EC46-9CCC-7E06A596B1E5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4572000" y="3962400"/>
            <a:ext cx="533400" cy="381000"/>
          </a:xfrm>
          <a:prstGeom prst="straightConnector1">
            <a:avLst/>
          </a:prstGeom>
          <a:noFill/>
          <a:ln w="19050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34152" name="TextBox 49">
            <a:extLst>
              <a:ext uri="{FF2B5EF4-FFF2-40B4-BE49-F238E27FC236}">
                <a16:creationId xmlns:a16="http://schemas.microsoft.com/office/drawing/2014/main" id="{A3A18F43-EC22-8141-9157-D797BFB8D9B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59086" y="3200401"/>
            <a:ext cx="1011816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" pitchFamily="2" charset="0"/>
              </a:rPr>
              <a:t>adjacent 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" pitchFamily="2" charset="0"/>
              </a:rPr>
              <a:t>rows</a:t>
            </a:r>
          </a:p>
        </p:txBody>
      </p:sp>
      <p:sp>
        <p:nvSpPr>
          <p:cNvPr id="134153" name="TextBox 14">
            <a:extLst>
              <a:ext uri="{FF2B5EF4-FFF2-40B4-BE49-F238E27FC236}">
                <a16:creationId xmlns:a16="http://schemas.microsoft.com/office/drawing/2014/main" id="{2867B023-1CCB-5F4A-B6C9-FC9057A2B39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62750" y="4114801"/>
            <a:ext cx="2197100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" pitchFamily="2" charset="0"/>
              </a:rPr>
              <a:t>As if the K-map were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" pitchFamily="2" charset="0"/>
              </a:rPr>
              <a:t>drawn on a torus</a:t>
            </a:r>
          </a:p>
        </p:txBody>
      </p:sp>
      <p:grpSp>
        <p:nvGrpSpPr>
          <p:cNvPr id="134154" name="Group 4">
            <a:extLst>
              <a:ext uri="{FF2B5EF4-FFF2-40B4-BE49-F238E27FC236}">
                <a16:creationId xmlns:a16="http://schemas.microsoft.com/office/drawing/2014/main" id="{ACA0676A-379C-9F45-B69D-7ABEB48B7850}"/>
              </a:ext>
            </a:extLst>
          </p:cNvPr>
          <p:cNvGrpSpPr>
            <a:grpSpLocks/>
          </p:cNvGrpSpPr>
          <p:nvPr/>
        </p:nvGrpSpPr>
        <p:grpSpPr bwMode="auto">
          <a:xfrm>
            <a:off x="6443663" y="1911350"/>
            <a:ext cx="2684462" cy="2241550"/>
            <a:chOff x="5530006" y="1911129"/>
            <a:chExt cx="2684222" cy="2241553"/>
          </a:xfrm>
        </p:grpSpPr>
        <p:sp>
          <p:nvSpPr>
            <p:cNvPr id="6" name="Donut 5">
              <a:extLst>
                <a:ext uri="{FF2B5EF4-FFF2-40B4-BE49-F238E27FC236}">
                  <a16:creationId xmlns:a16="http://schemas.microsoft.com/office/drawing/2014/main" id="{F019137D-9FA6-7C43-8C1D-3EDDD474DAD7}"/>
                </a:ext>
              </a:extLst>
            </p:cNvPr>
            <p:cNvSpPr/>
            <p:nvPr/>
          </p:nvSpPr>
          <p:spPr bwMode="auto">
            <a:xfrm>
              <a:off x="5639533" y="2069879"/>
              <a:ext cx="2541361" cy="1903416"/>
            </a:xfrm>
            <a:prstGeom prst="donut">
              <a:avLst>
                <a:gd name="adj" fmla="val 35332"/>
              </a:avLst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/>
            </a:extLst>
          </p:spPr>
          <p:txBody>
            <a:bodyPr/>
            <a:lstStyle/>
            <a:p>
              <a:pPr>
                <a:defRPr/>
              </a:pPr>
              <a:endParaRPr lang="en-US">
                <a:latin typeface="Times" charset="0"/>
                <a:ea typeface="ＭＳ Ｐゴシック" charset="0"/>
              </a:endParaRPr>
            </a:p>
          </p:txBody>
        </p:sp>
        <p:sp>
          <p:nvSpPr>
            <p:cNvPr id="8" name="Donut 7">
              <a:extLst>
                <a:ext uri="{FF2B5EF4-FFF2-40B4-BE49-F238E27FC236}">
                  <a16:creationId xmlns:a16="http://schemas.microsoft.com/office/drawing/2014/main" id="{84202B57-DD48-8A43-8DE5-C662357CEF0D}"/>
                </a:ext>
              </a:extLst>
            </p:cNvPr>
            <p:cNvSpPr/>
            <p:nvPr/>
          </p:nvSpPr>
          <p:spPr bwMode="auto">
            <a:xfrm>
              <a:off x="5936370" y="2341343"/>
              <a:ext cx="1988959" cy="1327152"/>
            </a:xfrm>
            <a:prstGeom prst="donut">
              <a:avLst>
                <a:gd name="adj" fmla="val 0"/>
              </a:avLst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/>
            </a:extLst>
          </p:spPr>
          <p:txBody>
            <a:bodyPr/>
            <a:lstStyle/>
            <a:p>
              <a:pPr>
                <a:defRPr/>
              </a:pPr>
              <a:endParaRPr lang="en-US">
                <a:latin typeface="Times" charset="0"/>
                <a:ea typeface="ＭＳ Ｐゴシック" charset="0"/>
              </a:endParaRPr>
            </a:p>
          </p:txBody>
        </p:sp>
        <p:sp>
          <p:nvSpPr>
            <p:cNvPr id="28" name="Arc 27">
              <a:extLst>
                <a:ext uri="{FF2B5EF4-FFF2-40B4-BE49-F238E27FC236}">
                  <a16:creationId xmlns:a16="http://schemas.microsoft.com/office/drawing/2014/main" id="{005D8333-9CBD-6546-9633-39E8D5D94ED2}"/>
                </a:ext>
              </a:extLst>
            </p:cNvPr>
            <p:cNvSpPr/>
            <p:nvPr/>
          </p:nvSpPr>
          <p:spPr bwMode="auto">
            <a:xfrm rot="21149494" flipH="1">
              <a:off x="7323721" y="2200054"/>
              <a:ext cx="800028" cy="1952628"/>
            </a:xfrm>
            <a:prstGeom prst="arc">
              <a:avLst>
                <a:gd name="adj1" fmla="val 16249804"/>
                <a:gd name="adj2" fmla="val 18679050"/>
              </a:avLst>
            </a:pr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/>
            </a:extLst>
          </p:spPr>
          <p:txBody>
            <a:bodyPr/>
            <a:lstStyle/>
            <a:p>
              <a:pPr>
                <a:defRPr/>
              </a:pPr>
              <a:endParaRPr lang="en-US">
                <a:latin typeface="Times" charset="0"/>
                <a:ea typeface="ＭＳ Ｐゴシック" charset="0"/>
              </a:endParaRPr>
            </a:p>
          </p:txBody>
        </p:sp>
        <p:sp>
          <p:nvSpPr>
            <p:cNvPr id="31" name="Arc 30">
              <a:extLst>
                <a:ext uri="{FF2B5EF4-FFF2-40B4-BE49-F238E27FC236}">
                  <a16:creationId xmlns:a16="http://schemas.microsoft.com/office/drawing/2014/main" id="{D25A2088-C674-FB4F-80A7-C55B16C0C336}"/>
                </a:ext>
              </a:extLst>
            </p:cNvPr>
            <p:cNvSpPr/>
            <p:nvPr/>
          </p:nvSpPr>
          <p:spPr bwMode="auto">
            <a:xfrm rot="21149494">
              <a:off x="5753823" y="2285780"/>
              <a:ext cx="919081" cy="1677990"/>
            </a:xfrm>
            <a:prstGeom prst="arc">
              <a:avLst>
                <a:gd name="adj1" fmla="val 16249804"/>
                <a:gd name="adj2" fmla="val 19574480"/>
              </a:avLst>
            </a:pr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/>
            </a:extLst>
          </p:spPr>
          <p:txBody>
            <a:bodyPr/>
            <a:lstStyle/>
            <a:p>
              <a:pPr>
                <a:defRPr/>
              </a:pPr>
              <a:endParaRPr lang="en-US">
                <a:latin typeface="Times" charset="0"/>
                <a:ea typeface="ＭＳ Ｐゴシック" charset="0"/>
              </a:endParaRPr>
            </a:p>
          </p:txBody>
        </p:sp>
        <p:sp>
          <p:nvSpPr>
            <p:cNvPr id="134176" name="TextBox 1">
              <a:extLst>
                <a:ext uri="{FF2B5EF4-FFF2-40B4-BE49-F238E27FC236}">
                  <a16:creationId xmlns:a16="http://schemas.microsoft.com/office/drawing/2014/main" id="{6D4EAF11-44FF-B145-ADE8-F6B9546E490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5828830">
              <a:off x="5497786" y="2726401"/>
              <a:ext cx="526106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 i="1">
                  <a:latin typeface="Times" pitchFamily="2" charset="0"/>
                </a:rPr>
                <a:t>m</a:t>
              </a:r>
              <a:r>
                <a:rPr lang="en-US" altLang="en-US" b="0" i="1" baseline="-25000">
                  <a:latin typeface="Times" pitchFamily="2" charset="0"/>
                </a:rPr>
                <a:t>0</a:t>
              </a:r>
            </a:p>
          </p:txBody>
        </p:sp>
        <p:sp>
          <p:nvSpPr>
            <p:cNvPr id="134177" name="TextBox 17">
              <a:extLst>
                <a:ext uri="{FF2B5EF4-FFF2-40B4-BE49-F238E27FC236}">
                  <a16:creationId xmlns:a16="http://schemas.microsoft.com/office/drawing/2014/main" id="{166922F7-52F5-C041-BC8B-04749088D5B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5400000">
              <a:off x="5881228" y="2726402"/>
              <a:ext cx="510076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 i="1">
                  <a:latin typeface="Times" pitchFamily="2" charset="0"/>
                </a:rPr>
                <a:t>m</a:t>
              </a:r>
              <a:r>
                <a:rPr lang="en-US" altLang="en-US" b="0" i="1" baseline="-25000">
                  <a:latin typeface="Times" pitchFamily="2" charset="0"/>
                </a:rPr>
                <a:t>2</a:t>
              </a:r>
            </a:p>
          </p:txBody>
        </p:sp>
        <p:sp>
          <p:nvSpPr>
            <p:cNvPr id="134178" name="TextBox 18">
              <a:extLst>
                <a:ext uri="{FF2B5EF4-FFF2-40B4-BE49-F238E27FC236}">
                  <a16:creationId xmlns:a16="http://schemas.microsoft.com/office/drawing/2014/main" id="{6ABA98D5-189F-8C4F-95C9-93A80BD81D2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5693889">
              <a:off x="7677062" y="2782344"/>
              <a:ext cx="61266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 i="1">
                  <a:latin typeface="Times" pitchFamily="2" charset="0"/>
                </a:rPr>
                <a:t>m</a:t>
              </a:r>
              <a:r>
                <a:rPr lang="en-US" altLang="en-US" b="0" i="1" baseline="-25000">
                  <a:latin typeface="Times" pitchFamily="2" charset="0"/>
                </a:rPr>
                <a:t>12</a:t>
              </a:r>
            </a:p>
          </p:txBody>
        </p:sp>
        <p:sp>
          <p:nvSpPr>
            <p:cNvPr id="134179" name="TextBox 19">
              <a:extLst>
                <a:ext uri="{FF2B5EF4-FFF2-40B4-BE49-F238E27FC236}">
                  <a16:creationId xmlns:a16="http://schemas.microsoft.com/office/drawing/2014/main" id="{F6B21A2A-09EA-1846-838B-B803D8B2E77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682600" y="1911129"/>
              <a:ext cx="510076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 i="1">
                  <a:latin typeface="Times" pitchFamily="2" charset="0"/>
                </a:rPr>
                <a:t>m</a:t>
              </a:r>
              <a:r>
                <a:rPr lang="en-US" altLang="en-US" b="0" i="1" baseline="-25000">
                  <a:latin typeface="Times" pitchFamily="2" charset="0"/>
                </a:rPr>
                <a:t>8</a:t>
              </a:r>
            </a:p>
          </p:txBody>
        </p:sp>
        <p:sp>
          <p:nvSpPr>
            <p:cNvPr id="134180" name="TextBox 20">
              <a:extLst>
                <a:ext uri="{FF2B5EF4-FFF2-40B4-BE49-F238E27FC236}">
                  <a16:creationId xmlns:a16="http://schemas.microsoft.com/office/drawing/2014/main" id="{982E22A9-A743-AE41-9554-201486A5C16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689154" y="2282001"/>
              <a:ext cx="61266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 i="1">
                  <a:latin typeface="Times" pitchFamily="2" charset="0"/>
                </a:rPr>
                <a:t>m</a:t>
              </a:r>
              <a:r>
                <a:rPr lang="en-US" altLang="en-US" b="0" i="1" baseline="-25000">
                  <a:latin typeface="Times" pitchFamily="2" charset="0"/>
                </a:rPr>
                <a:t>10</a:t>
              </a:r>
            </a:p>
          </p:txBody>
        </p:sp>
        <p:sp>
          <p:nvSpPr>
            <p:cNvPr id="134181" name="TextBox 21">
              <a:extLst>
                <a:ext uri="{FF2B5EF4-FFF2-40B4-BE49-F238E27FC236}">
                  <a16:creationId xmlns:a16="http://schemas.microsoft.com/office/drawing/2014/main" id="{49640C47-B2D2-D64E-8EF1-391468888B8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691862" y="3532980"/>
              <a:ext cx="510076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 i="1">
                  <a:latin typeface="Times" pitchFamily="2" charset="0"/>
                </a:rPr>
                <a:t>m</a:t>
              </a:r>
              <a:r>
                <a:rPr lang="en-US" altLang="en-US" b="0" i="1" baseline="-25000">
                  <a:latin typeface="Times" pitchFamily="2" charset="0"/>
                </a:rPr>
                <a:t>4</a:t>
              </a:r>
            </a:p>
          </p:txBody>
        </p:sp>
        <p:sp>
          <p:nvSpPr>
            <p:cNvPr id="134182" name="TextBox 22">
              <a:extLst>
                <a:ext uri="{FF2B5EF4-FFF2-40B4-BE49-F238E27FC236}">
                  <a16:creationId xmlns:a16="http://schemas.microsoft.com/office/drawing/2014/main" id="{7C859E95-9740-3341-9C1F-1BC33F9AC0E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688272" y="3185064"/>
              <a:ext cx="510076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 i="1">
                  <a:latin typeface="Times" pitchFamily="2" charset="0"/>
                </a:rPr>
                <a:t>m</a:t>
              </a:r>
              <a:r>
                <a:rPr lang="en-US" altLang="en-US" b="0" i="1" baseline="-25000">
                  <a:latin typeface="Times" pitchFamily="2" charset="0"/>
                </a:rPr>
                <a:t>6</a:t>
              </a:r>
            </a:p>
          </p:txBody>
        </p:sp>
        <p:sp>
          <p:nvSpPr>
            <p:cNvPr id="134183" name="TextBox 23">
              <a:extLst>
                <a:ext uri="{FF2B5EF4-FFF2-40B4-BE49-F238E27FC236}">
                  <a16:creationId xmlns:a16="http://schemas.microsoft.com/office/drawing/2014/main" id="{3DA71259-C77F-FA4A-81EF-C1A06400BC4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5400000">
              <a:off x="7296827" y="2726403"/>
              <a:ext cx="61266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 i="1">
                  <a:latin typeface="Times" pitchFamily="2" charset="0"/>
                </a:rPr>
                <a:t>m</a:t>
              </a:r>
              <a:r>
                <a:rPr lang="en-US" altLang="en-US" b="0" i="1" baseline="-25000">
                  <a:latin typeface="Times" pitchFamily="2" charset="0"/>
                </a:rPr>
                <a:t>14</a:t>
              </a:r>
            </a:p>
          </p:txBody>
        </p:sp>
      </p:grpSp>
      <p:sp>
        <p:nvSpPr>
          <p:cNvPr id="27" name="Arc 26">
            <a:extLst>
              <a:ext uri="{FF2B5EF4-FFF2-40B4-BE49-F238E27FC236}">
                <a16:creationId xmlns:a16="http://schemas.microsoft.com/office/drawing/2014/main" id="{00622A09-2FFB-594C-A94C-E7C6FC3F4A83}"/>
              </a:ext>
            </a:extLst>
          </p:cNvPr>
          <p:cNvSpPr/>
          <p:nvPr/>
        </p:nvSpPr>
        <p:spPr bwMode="auto">
          <a:xfrm rot="21149494" flipH="1">
            <a:off x="7100888" y="3176589"/>
            <a:ext cx="798512" cy="1952625"/>
          </a:xfrm>
          <a:prstGeom prst="arc">
            <a:avLst>
              <a:gd name="adj1" fmla="val 16249804"/>
              <a:gd name="adj2" fmla="val 18679050"/>
            </a:avLst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/>
          </a:extLst>
        </p:spPr>
        <p:txBody>
          <a:bodyPr/>
          <a:lstStyle/>
          <a:p>
            <a:pPr>
              <a:defRPr/>
            </a:pPr>
            <a:endParaRPr lang="en-US">
              <a:latin typeface="Times" charset="0"/>
              <a:ea typeface="ＭＳ Ｐゴシック" charset="0"/>
            </a:endParaRPr>
          </a:p>
        </p:txBody>
      </p:sp>
      <p:sp>
        <p:nvSpPr>
          <p:cNvPr id="30" name="Arc 29">
            <a:extLst>
              <a:ext uri="{FF2B5EF4-FFF2-40B4-BE49-F238E27FC236}">
                <a16:creationId xmlns:a16="http://schemas.microsoft.com/office/drawing/2014/main" id="{E80B9E12-DBEE-714B-9DC1-EEA295C78501}"/>
              </a:ext>
            </a:extLst>
          </p:cNvPr>
          <p:cNvSpPr/>
          <p:nvPr/>
        </p:nvSpPr>
        <p:spPr bwMode="auto">
          <a:xfrm rot="21149494">
            <a:off x="7883526" y="3214689"/>
            <a:ext cx="919163" cy="1677987"/>
          </a:xfrm>
          <a:prstGeom prst="arc">
            <a:avLst>
              <a:gd name="adj1" fmla="val 16249804"/>
              <a:gd name="adj2" fmla="val 19574480"/>
            </a:avLst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/>
          </a:extLst>
        </p:spPr>
        <p:txBody>
          <a:bodyPr/>
          <a:lstStyle/>
          <a:p>
            <a:pPr>
              <a:defRPr/>
            </a:pPr>
            <a:endParaRPr lang="en-US">
              <a:latin typeface="Times" charset="0"/>
              <a:ea typeface="ＭＳ Ｐゴシック" charset="0"/>
            </a:endParaRPr>
          </a:p>
        </p:txBody>
      </p:sp>
      <p:grpSp>
        <p:nvGrpSpPr>
          <p:cNvPr id="134157" name="Group 3">
            <a:extLst>
              <a:ext uri="{FF2B5EF4-FFF2-40B4-BE49-F238E27FC236}">
                <a16:creationId xmlns:a16="http://schemas.microsoft.com/office/drawing/2014/main" id="{7491C715-0C7C-4A48-AB59-5F4C09D0E56C}"/>
              </a:ext>
            </a:extLst>
          </p:cNvPr>
          <p:cNvGrpSpPr>
            <a:grpSpLocks/>
          </p:cNvGrpSpPr>
          <p:nvPr/>
        </p:nvGrpSpPr>
        <p:grpSpPr bwMode="auto">
          <a:xfrm>
            <a:off x="2419350" y="4186239"/>
            <a:ext cx="1981200" cy="427037"/>
            <a:chOff x="2801938" y="2224088"/>
            <a:chExt cx="2381250" cy="387350"/>
          </a:xfrm>
        </p:grpSpPr>
        <p:sp>
          <p:nvSpPr>
            <p:cNvPr id="134159" name="Line 61">
              <a:extLst>
                <a:ext uri="{FF2B5EF4-FFF2-40B4-BE49-F238E27FC236}">
                  <a16:creationId xmlns:a16="http://schemas.microsoft.com/office/drawing/2014/main" id="{3D1AEA09-9C93-0E4D-AC2C-65C50A6D646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179762" y="2609850"/>
              <a:ext cx="1644650" cy="1588"/>
            </a:xfrm>
            <a:prstGeom prst="line">
              <a:avLst/>
            </a:prstGeom>
            <a:noFill/>
            <a:ln w="23813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34160" name="Group 104">
              <a:extLst>
                <a:ext uri="{FF2B5EF4-FFF2-40B4-BE49-F238E27FC236}">
                  <a16:creationId xmlns:a16="http://schemas.microsoft.com/office/drawing/2014/main" id="{C75A7C81-7461-FC46-A0F6-352032E1DB1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801938" y="2224088"/>
              <a:ext cx="541337" cy="387350"/>
              <a:chOff x="1750" y="1241"/>
              <a:chExt cx="341" cy="244"/>
            </a:xfrm>
          </p:grpSpPr>
          <p:grpSp>
            <p:nvGrpSpPr>
              <p:cNvPr id="134167" name="Group 105">
                <a:extLst>
                  <a:ext uri="{FF2B5EF4-FFF2-40B4-BE49-F238E27FC236}">
                    <a16:creationId xmlns:a16="http://schemas.microsoft.com/office/drawing/2014/main" id="{B6EFE625-ABB1-A643-8A80-DC8D00AA357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flipH="1">
                <a:off x="1950" y="1242"/>
                <a:ext cx="141" cy="243"/>
                <a:chOff x="1039" y="1647"/>
                <a:chExt cx="141" cy="270"/>
              </a:xfrm>
            </p:grpSpPr>
            <p:sp>
              <p:nvSpPr>
                <p:cNvPr id="134170" name="Arc 106">
                  <a:extLst>
                    <a:ext uri="{FF2B5EF4-FFF2-40B4-BE49-F238E27FC236}">
                      <a16:creationId xmlns:a16="http://schemas.microsoft.com/office/drawing/2014/main" id="{84D32E35-3538-8C48-9CF8-86E7A6DE9FE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>
                  <a:off x="1039" y="1647"/>
                  <a:ext cx="141" cy="135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1600" h="21600" fill="none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28575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34171" name="Arc 107">
                  <a:extLst>
                    <a:ext uri="{FF2B5EF4-FFF2-40B4-BE49-F238E27FC236}">
                      <a16:creationId xmlns:a16="http://schemas.microsoft.com/office/drawing/2014/main" id="{EBB01AAC-AFC2-AC44-8F76-5BCC28E4B5D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 flipV="1">
                  <a:off x="1039" y="1782"/>
                  <a:ext cx="141" cy="135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1600" h="21600" fill="none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28575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134168" name="Line 108">
                <a:extLst>
                  <a:ext uri="{FF2B5EF4-FFF2-40B4-BE49-F238E27FC236}">
                    <a16:creationId xmlns:a16="http://schemas.microsoft.com/office/drawing/2014/main" id="{24C86687-7D55-6747-8CF4-91F9DFF69AC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750" y="1241"/>
                <a:ext cx="201" cy="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34169" name="Line 109">
                <a:extLst>
                  <a:ext uri="{FF2B5EF4-FFF2-40B4-BE49-F238E27FC236}">
                    <a16:creationId xmlns:a16="http://schemas.microsoft.com/office/drawing/2014/main" id="{AE7BE567-6E7C-AF46-8B12-C7DEAE6E355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752" y="1483"/>
                <a:ext cx="201" cy="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134161" name="Group 110">
              <a:extLst>
                <a:ext uri="{FF2B5EF4-FFF2-40B4-BE49-F238E27FC236}">
                  <a16:creationId xmlns:a16="http://schemas.microsoft.com/office/drawing/2014/main" id="{B488A44F-E169-1E44-97E4-2A5679A8662A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4641850" y="2224088"/>
              <a:ext cx="541338" cy="387350"/>
              <a:chOff x="1750" y="1241"/>
              <a:chExt cx="341" cy="244"/>
            </a:xfrm>
          </p:grpSpPr>
          <p:grpSp>
            <p:nvGrpSpPr>
              <p:cNvPr id="134162" name="Group 111">
                <a:extLst>
                  <a:ext uri="{FF2B5EF4-FFF2-40B4-BE49-F238E27FC236}">
                    <a16:creationId xmlns:a16="http://schemas.microsoft.com/office/drawing/2014/main" id="{92F535D0-E3F5-064D-B12E-6E7FABBB4A5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flipH="1">
                <a:off x="1950" y="1242"/>
                <a:ext cx="141" cy="243"/>
                <a:chOff x="1039" y="1647"/>
                <a:chExt cx="141" cy="270"/>
              </a:xfrm>
            </p:grpSpPr>
            <p:sp>
              <p:nvSpPr>
                <p:cNvPr id="134165" name="Arc 112">
                  <a:extLst>
                    <a:ext uri="{FF2B5EF4-FFF2-40B4-BE49-F238E27FC236}">
                      <a16:creationId xmlns:a16="http://schemas.microsoft.com/office/drawing/2014/main" id="{77DC7CE0-91FA-5E4C-AE27-A4186F2223F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>
                  <a:off x="1039" y="1647"/>
                  <a:ext cx="141" cy="135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1600" h="21600" fill="none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28575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34166" name="Arc 113">
                  <a:extLst>
                    <a:ext uri="{FF2B5EF4-FFF2-40B4-BE49-F238E27FC236}">
                      <a16:creationId xmlns:a16="http://schemas.microsoft.com/office/drawing/2014/main" id="{9BBB9A85-C96A-8B4E-9470-2FB8CFAF242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 flipV="1">
                  <a:off x="1039" y="1782"/>
                  <a:ext cx="141" cy="135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1600" h="21600" fill="none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28575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134163" name="Line 114">
                <a:extLst>
                  <a:ext uri="{FF2B5EF4-FFF2-40B4-BE49-F238E27FC236}">
                    <a16:creationId xmlns:a16="http://schemas.microsoft.com/office/drawing/2014/main" id="{F4A9E512-1D47-9544-83C2-23148637B2B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750" y="1241"/>
                <a:ext cx="201" cy="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34164" name="Line 115">
                <a:extLst>
                  <a:ext uri="{FF2B5EF4-FFF2-40B4-BE49-F238E27FC236}">
                    <a16:creationId xmlns:a16="http://schemas.microsoft.com/office/drawing/2014/main" id="{D0811B91-1530-E348-9F5F-12EBEB13EDB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752" y="1483"/>
                <a:ext cx="201" cy="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sp>
        <p:nvSpPr>
          <p:cNvPr id="58" name="Rounded Rectangle 57">
            <a:extLst>
              <a:ext uri="{FF2B5EF4-FFF2-40B4-BE49-F238E27FC236}">
                <a16:creationId xmlns:a16="http://schemas.microsoft.com/office/drawing/2014/main" id="{EF0C5B12-49B8-2841-A70B-7A941D329A0A}"/>
              </a:ext>
            </a:extLst>
          </p:cNvPr>
          <p:cNvSpPr/>
          <p:nvPr/>
        </p:nvSpPr>
        <p:spPr bwMode="auto">
          <a:xfrm rot="14299353">
            <a:off x="7272338" y="2049463"/>
            <a:ext cx="461962" cy="1687512"/>
          </a:xfrm>
          <a:prstGeom prst="roundRect">
            <a:avLst/>
          </a:prstGeom>
          <a:noFill/>
          <a:ln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imes" charset="0"/>
            </a:endParaRPr>
          </a:p>
        </p:txBody>
      </p:sp>
    </p:spTree>
  </p:cSld>
  <p:clrMapOvr>
    <a:masterClrMapping/>
  </p:clrMapOvr>
  <p:transition/>
</p:sld>
</file>

<file path=ppt/slides/slide1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169" name="Title 1">
            <a:extLst>
              <a:ext uri="{FF2B5EF4-FFF2-40B4-BE49-F238E27FC236}">
                <a16:creationId xmlns:a16="http://schemas.microsoft.com/office/drawing/2014/main" id="{981AE8C0-B25B-EC40-A98F-B7BC74A15FFC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20638"/>
            <a:ext cx="9144000" cy="685800"/>
          </a:xfrm>
        </p:spPr>
        <p:txBody>
          <a:bodyPr/>
          <a:lstStyle/>
          <a:p>
            <a:r>
              <a:rPr lang="en-US" altLang="en-US"/>
              <a:t>Adjacency Rules</a:t>
            </a:r>
          </a:p>
        </p:txBody>
      </p:sp>
      <p:pic>
        <p:nvPicPr>
          <p:cNvPr id="135170" name="Picture 27" descr="Screen shot 2013-09-23 at 3.04.30 PM.png">
            <a:extLst>
              <a:ext uri="{FF2B5EF4-FFF2-40B4-BE49-F238E27FC236}">
                <a16:creationId xmlns:a16="http://schemas.microsoft.com/office/drawing/2014/main" id="{8F5AF535-AD95-EC45-AF39-30469D0FC78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95400" y="1600200"/>
            <a:ext cx="3322638" cy="312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5171" name="TextBox 42">
            <a:extLst>
              <a:ext uri="{FF2B5EF4-FFF2-40B4-BE49-F238E27FC236}">
                <a16:creationId xmlns:a16="http://schemas.microsoft.com/office/drawing/2014/main" id="{FAC6E6DF-8F81-024C-B207-6D2E5C27641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71801" y="5410201"/>
            <a:ext cx="1011815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" pitchFamily="2" charset="0"/>
              </a:rPr>
              <a:t>adjacent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" pitchFamily="2" charset="0"/>
              </a:rPr>
              <a:t>columns</a:t>
            </a:r>
          </a:p>
        </p:txBody>
      </p:sp>
      <p:cxnSp>
        <p:nvCxnSpPr>
          <p:cNvPr id="135172" name="Straight Arrow Connector 43">
            <a:extLst>
              <a:ext uri="{FF2B5EF4-FFF2-40B4-BE49-F238E27FC236}">
                <a16:creationId xmlns:a16="http://schemas.microsoft.com/office/drawing/2014/main" id="{828BB41D-8878-5542-BE18-9E2DED76446C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2743200" y="4800600"/>
            <a:ext cx="533400" cy="457200"/>
          </a:xfrm>
          <a:prstGeom prst="straightConnector1">
            <a:avLst/>
          </a:prstGeom>
          <a:noFill/>
          <a:ln w="19050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35173" name="Straight Arrow Connector 44">
            <a:extLst>
              <a:ext uri="{FF2B5EF4-FFF2-40B4-BE49-F238E27FC236}">
                <a16:creationId xmlns:a16="http://schemas.microsoft.com/office/drawing/2014/main" id="{4C6FF61F-BE04-4F4A-B2AC-1DBCC981852B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3660776" y="4800600"/>
            <a:ext cx="530225" cy="496888"/>
          </a:xfrm>
          <a:prstGeom prst="straightConnector1">
            <a:avLst/>
          </a:prstGeom>
          <a:noFill/>
          <a:ln w="19050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35174" name="Straight Arrow Connector 45">
            <a:extLst>
              <a:ext uri="{FF2B5EF4-FFF2-40B4-BE49-F238E27FC236}">
                <a16:creationId xmlns:a16="http://schemas.microsoft.com/office/drawing/2014/main" id="{0FD7B197-686F-984D-BCF6-5A21293E1E8A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4572000" y="2590800"/>
            <a:ext cx="533400" cy="457200"/>
          </a:xfrm>
          <a:prstGeom prst="straightConnector1">
            <a:avLst/>
          </a:prstGeom>
          <a:noFill/>
          <a:ln w="19050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35175" name="Straight Arrow Connector 46">
            <a:extLst>
              <a:ext uri="{FF2B5EF4-FFF2-40B4-BE49-F238E27FC236}">
                <a16:creationId xmlns:a16="http://schemas.microsoft.com/office/drawing/2014/main" id="{EAEC263F-395D-2148-93CC-F560AFEF07F5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4572000" y="3962400"/>
            <a:ext cx="533400" cy="381000"/>
          </a:xfrm>
          <a:prstGeom prst="straightConnector1">
            <a:avLst/>
          </a:prstGeom>
          <a:noFill/>
          <a:ln w="19050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35176" name="TextBox 49">
            <a:extLst>
              <a:ext uri="{FF2B5EF4-FFF2-40B4-BE49-F238E27FC236}">
                <a16:creationId xmlns:a16="http://schemas.microsoft.com/office/drawing/2014/main" id="{914FEFC0-ADCB-E24B-8D1C-0FE9123161D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59086" y="3200401"/>
            <a:ext cx="1011816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" pitchFamily="2" charset="0"/>
              </a:rPr>
              <a:t>adjacent 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" pitchFamily="2" charset="0"/>
              </a:rPr>
              <a:t>rows</a:t>
            </a:r>
          </a:p>
        </p:txBody>
      </p:sp>
      <p:sp>
        <p:nvSpPr>
          <p:cNvPr id="135177" name="TextBox 14">
            <a:extLst>
              <a:ext uri="{FF2B5EF4-FFF2-40B4-BE49-F238E27FC236}">
                <a16:creationId xmlns:a16="http://schemas.microsoft.com/office/drawing/2014/main" id="{D3ACF38F-997E-6A43-BF8C-B56C7437138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62750" y="4114801"/>
            <a:ext cx="2197100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" pitchFamily="2" charset="0"/>
              </a:rPr>
              <a:t>As if the K-map were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" pitchFamily="2" charset="0"/>
              </a:rPr>
              <a:t>drawn on a torus</a:t>
            </a:r>
          </a:p>
        </p:txBody>
      </p:sp>
      <p:grpSp>
        <p:nvGrpSpPr>
          <p:cNvPr id="135178" name="Group 4">
            <a:extLst>
              <a:ext uri="{FF2B5EF4-FFF2-40B4-BE49-F238E27FC236}">
                <a16:creationId xmlns:a16="http://schemas.microsoft.com/office/drawing/2014/main" id="{75051D2E-9A5B-484F-8E25-A539C7F3A200}"/>
              </a:ext>
            </a:extLst>
          </p:cNvPr>
          <p:cNvGrpSpPr>
            <a:grpSpLocks/>
          </p:cNvGrpSpPr>
          <p:nvPr/>
        </p:nvGrpSpPr>
        <p:grpSpPr bwMode="auto">
          <a:xfrm>
            <a:off x="6443663" y="1911350"/>
            <a:ext cx="2684462" cy="2241550"/>
            <a:chOff x="5530006" y="1911129"/>
            <a:chExt cx="2684222" cy="2241553"/>
          </a:xfrm>
        </p:grpSpPr>
        <p:sp>
          <p:nvSpPr>
            <p:cNvPr id="6" name="Donut 5">
              <a:extLst>
                <a:ext uri="{FF2B5EF4-FFF2-40B4-BE49-F238E27FC236}">
                  <a16:creationId xmlns:a16="http://schemas.microsoft.com/office/drawing/2014/main" id="{F019137D-9FA6-7C43-8C1D-3EDDD474DAD7}"/>
                </a:ext>
              </a:extLst>
            </p:cNvPr>
            <p:cNvSpPr/>
            <p:nvPr/>
          </p:nvSpPr>
          <p:spPr bwMode="auto">
            <a:xfrm>
              <a:off x="5639533" y="2069879"/>
              <a:ext cx="2541361" cy="1903416"/>
            </a:xfrm>
            <a:prstGeom prst="donut">
              <a:avLst>
                <a:gd name="adj" fmla="val 35332"/>
              </a:avLst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/>
            </a:extLst>
          </p:spPr>
          <p:txBody>
            <a:bodyPr/>
            <a:lstStyle/>
            <a:p>
              <a:pPr>
                <a:defRPr/>
              </a:pPr>
              <a:endParaRPr lang="en-US">
                <a:latin typeface="Times" charset="0"/>
                <a:ea typeface="ＭＳ Ｐゴシック" charset="0"/>
              </a:endParaRPr>
            </a:p>
          </p:txBody>
        </p:sp>
        <p:sp>
          <p:nvSpPr>
            <p:cNvPr id="8" name="Donut 7">
              <a:extLst>
                <a:ext uri="{FF2B5EF4-FFF2-40B4-BE49-F238E27FC236}">
                  <a16:creationId xmlns:a16="http://schemas.microsoft.com/office/drawing/2014/main" id="{84202B57-DD48-8A43-8DE5-C662357CEF0D}"/>
                </a:ext>
              </a:extLst>
            </p:cNvPr>
            <p:cNvSpPr/>
            <p:nvPr/>
          </p:nvSpPr>
          <p:spPr bwMode="auto">
            <a:xfrm>
              <a:off x="5936370" y="2341343"/>
              <a:ext cx="1988959" cy="1327152"/>
            </a:xfrm>
            <a:prstGeom prst="donut">
              <a:avLst>
                <a:gd name="adj" fmla="val 0"/>
              </a:avLst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/>
            </a:extLst>
          </p:spPr>
          <p:txBody>
            <a:bodyPr/>
            <a:lstStyle/>
            <a:p>
              <a:pPr>
                <a:defRPr/>
              </a:pPr>
              <a:endParaRPr lang="en-US">
                <a:latin typeface="Times" charset="0"/>
                <a:ea typeface="ＭＳ Ｐゴシック" charset="0"/>
              </a:endParaRPr>
            </a:p>
          </p:txBody>
        </p:sp>
        <p:sp>
          <p:nvSpPr>
            <p:cNvPr id="28" name="Arc 27">
              <a:extLst>
                <a:ext uri="{FF2B5EF4-FFF2-40B4-BE49-F238E27FC236}">
                  <a16:creationId xmlns:a16="http://schemas.microsoft.com/office/drawing/2014/main" id="{005D8333-9CBD-6546-9633-39E8D5D94ED2}"/>
                </a:ext>
              </a:extLst>
            </p:cNvPr>
            <p:cNvSpPr/>
            <p:nvPr/>
          </p:nvSpPr>
          <p:spPr bwMode="auto">
            <a:xfrm rot="21149494" flipH="1">
              <a:off x="7323721" y="2200054"/>
              <a:ext cx="800028" cy="1952628"/>
            </a:xfrm>
            <a:prstGeom prst="arc">
              <a:avLst>
                <a:gd name="adj1" fmla="val 16249804"/>
                <a:gd name="adj2" fmla="val 18679050"/>
              </a:avLst>
            </a:pr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/>
            </a:extLst>
          </p:spPr>
          <p:txBody>
            <a:bodyPr/>
            <a:lstStyle/>
            <a:p>
              <a:pPr>
                <a:defRPr/>
              </a:pPr>
              <a:endParaRPr lang="en-US">
                <a:latin typeface="Times" charset="0"/>
                <a:ea typeface="ＭＳ Ｐゴシック" charset="0"/>
              </a:endParaRPr>
            </a:p>
          </p:txBody>
        </p:sp>
        <p:sp>
          <p:nvSpPr>
            <p:cNvPr id="31" name="Arc 30">
              <a:extLst>
                <a:ext uri="{FF2B5EF4-FFF2-40B4-BE49-F238E27FC236}">
                  <a16:creationId xmlns:a16="http://schemas.microsoft.com/office/drawing/2014/main" id="{D25A2088-C674-FB4F-80A7-C55B16C0C336}"/>
                </a:ext>
              </a:extLst>
            </p:cNvPr>
            <p:cNvSpPr/>
            <p:nvPr/>
          </p:nvSpPr>
          <p:spPr bwMode="auto">
            <a:xfrm rot="21149494">
              <a:off x="5753823" y="2285780"/>
              <a:ext cx="919081" cy="1677990"/>
            </a:xfrm>
            <a:prstGeom prst="arc">
              <a:avLst>
                <a:gd name="adj1" fmla="val 16249804"/>
                <a:gd name="adj2" fmla="val 19574480"/>
              </a:avLst>
            </a:pr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/>
            </a:extLst>
          </p:spPr>
          <p:txBody>
            <a:bodyPr/>
            <a:lstStyle/>
            <a:p>
              <a:pPr>
                <a:defRPr/>
              </a:pPr>
              <a:endParaRPr lang="en-US">
                <a:latin typeface="Times" charset="0"/>
                <a:ea typeface="ＭＳ Ｐゴシック" charset="0"/>
              </a:endParaRPr>
            </a:p>
          </p:txBody>
        </p:sp>
        <p:sp>
          <p:nvSpPr>
            <p:cNvPr id="135214" name="TextBox 1">
              <a:extLst>
                <a:ext uri="{FF2B5EF4-FFF2-40B4-BE49-F238E27FC236}">
                  <a16:creationId xmlns:a16="http://schemas.microsoft.com/office/drawing/2014/main" id="{0B000ABF-37D8-4048-8E2C-DD7DFF3CA39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5828830">
              <a:off x="5497786" y="2726401"/>
              <a:ext cx="526106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 i="1">
                  <a:latin typeface="Times" pitchFamily="2" charset="0"/>
                </a:rPr>
                <a:t>m</a:t>
              </a:r>
              <a:r>
                <a:rPr lang="en-US" altLang="en-US" b="0" i="1" baseline="-25000">
                  <a:latin typeface="Times" pitchFamily="2" charset="0"/>
                </a:rPr>
                <a:t>0</a:t>
              </a:r>
            </a:p>
          </p:txBody>
        </p:sp>
        <p:sp>
          <p:nvSpPr>
            <p:cNvPr id="135215" name="TextBox 17">
              <a:extLst>
                <a:ext uri="{FF2B5EF4-FFF2-40B4-BE49-F238E27FC236}">
                  <a16:creationId xmlns:a16="http://schemas.microsoft.com/office/drawing/2014/main" id="{F272C313-C919-E84B-9442-31CB6696337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5400000">
              <a:off x="5881228" y="2726402"/>
              <a:ext cx="510076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 i="1">
                  <a:latin typeface="Times" pitchFamily="2" charset="0"/>
                </a:rPr>
                <a:t>m</a:t>
              </a:r>
              <a:r>
                <a:rPr lang="en-US" altLang="en-US" b="0" i="1" baseline="-25000">
                  <a:latin typeface="Times" pitchFamily="2" charset="0"/>
                </a:rPr>
                <a:t>2</a:t>
              </a:r>
            </a:p>
          </p:txBody>
        </p:sp>
        <p:sp>
          <p:nvSpPr>
            <p:cNvPr id="135216" name="TextBox 18">
              <a:extLst>
                <a:ext uri="{FF2B5EF4-FFF2-40B4-BE49-F238E27FC236}">
                  <a16:creationId xmlns:a16="http://schemas.microsoft.com/office/drawing/2014/main" id="{98399973-9BC8-794F-9E7A-E9491742301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5693889">
              <a:off x="7677062" y="2782344"/>
              <a:ext cx="61266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 i="1">
                  <a:latin typeface="Times" pitchFamily="2" charset="0"/>
                </a:rPr>
                <a:t>m</a:t>
              </a:r>
              <a:r>
                <a:rPr lang="en-US" altLang="en-US" b="0" i="1" baseline="-25000">
                  <a:latin typeface="Times" pitchFamily="2" charset="0"/>
                </a:rPr>
                <a:t>12</a:t>
              </a:r>
            </a:p>
          </p:txBody>
        </p:sp>
        <p:sp>
          <p:nvSpPr>
            <p:cNvPr id="135217" name="TextBox 19">
              <a:extLst>
                <a:ext uri="{FF2B5EF4-FFF2-40B4-BE49-F238E27FC236}">
                  <a16:creationId xmlns:a16="http://schemas.microsoft.com/office/drawing/2014/main" id="{5A6A7C0F-BFF1-EE41-B832-4AB2C8813CD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682600" y="1911129"/>
              <a:ext cx="510076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 i="1">
                  <a:latin typeface="Times" pitchFamily="2" charset="0"/>
                </a:rPr>
                <a:t>m</a:t>
              </a:r>
              <a:r>
                <a:rPr lang="en-US" altLang="en-US" b="0" i="1" baseline="-25000">
                  <a:latin typeface="Times" pitchFamily="2" charset="0"/>
                </a:rPr>
                <a:t>8</a:t>
              </a:r>
            </a:p>
          </p:txBody>
        </p:sp>
        <p:sp>
          <p:nvSpPr>
            <p:cNvPr id="135218" name="TextBox 20">
              <a:extLst>
                <a:ext uri="{FF2B5EF4-FFF2-40B4-BE49-F238E27FC236}">
                  <a16:creationId xmlns:a16="http://schemas.microsoft.com/office/drawing/2014/main" id="{B2F085AC-67B6-8046-AF92-AFD14A2822B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689154" y="2282001"/>
              <a:ext cx="61266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 i="1">
                  <a:latin typeface="Times" pitchFamily="2" charset="0"/>
                </a:rPr>
                <a:t>m</a:t>
              </a:r>
              <a:r>
                <a:rPr lang="en-US" altLang="en-US" b="0" i="1" baseline="-25000">
                  <a:latin typeface="Times" pitchFamily="2" charset="0"/>
                </a:rPr>
                <a:t>10</a:t>
              </a:r>
            </a:p>
          </p:txBody>
        </p:sp>
        <p:sp>
          <p:nvSpPr>
            <p:cNvPr id="135219" name="TextBox 21">
              <a:extLst>
                <a:ext uri="{FF2B5EF4-FFF2-40B4-BE49-F238E27FC236}">
                  <a16:creationId xmlns:a16="http://schemas.microsoft.com/office/drawing/2014/main" id="{13CE5469-0F1F-EB49-9422-FDC05902A00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691862" y="3532980"/>
              <a:ext cx="510076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 i="1">
                  <a:latin typeface="Times" pitchFamily="2" charset="0"/>
                </a:rPr>
                <a:t>m</a:t>
              </a:r>
              <a:r>
                <a:rPr lang="en-US" altLang="en-US" b="0" i="1" baseline="-25000">
                  <a:latin typeface="Times" pitchFamily="2" charset="0"/>
                </a:rPr>
                <a:t>4</a:t>
              </a:r>
            </a:p>
          </p:txBody>
        </p:sp>
        <p:sp>
          <p:nvSpPr>
            <p:cNvPr id="135220" name="TextBox 22">
              <a:extLst>
                <a:ext uri="{FF2B5EF4-FFF2-40B4-BE49-F238E27FC236}">
                  <a16:creationId xmlns:a16="http://schemas.microsoft.com/office/drawing/2014/main" id="{E408C1B3-0E76-7D46-9718-527AE6B26FE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688272" y="3185064"/>
              <a:ext cx="510076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 i="1">
                  <a:latin typeface="Times" pitchFamily="2" charset="0"/>
                </a:rPr>
                <a:t>m</a:t>
              </a:r>
              <a:r>
                <a:rPr lang="en-US" altLang="en-US" b="0" i="1" baseline="-25000">
                  <a:latin typeface="Times" pitchFamily="2" charset="0"/>
                </a:rPr>
                <a:t>6</a:t>
              </a:r>
            </a:p>
          </p:txBody>
        </p:sp>
        <p:sp>
          <p:nvSpPr>
            <p:cNvPr id="135221" name="TextBox 23">
              <a:extLst>
                <a:ext uri="{FF2B5EF4-FFF2-40B4-BE49-F238E27FC236}">
                  <a16:creationId xmlns:a16="http://schemas.microsoft.com/office/drawing/2014/main" id="{1EA151B4-5521-5048-8D7E-6F8286CB690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5400000">
              <a:off x="7296827" y="2726403"/>
              <a:ext cx="61266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 i="1">
                  <a:latin typeface="Times" pitchFamily="2" charset="0"/>
                </a:rPr>
                <a:t>m</a:t>
              </a:r>
              <a:r>
                <a:rPr lang="en-US" altLang="en-US" b="0" i="1" baseline="-25000">
                  <a:latin typeface="Times" pitchFamily="2" charset="0"/>
                </a:rPr>
                <a:t>14</a:t>
              </a:r>
            </a:p>
          </p:txBody>
        </p:sp>
      </p:grpSp>
      <p:sp>
        <p:nvSpPr>
          <p:cNvPr id="27" name="Arc 26">
            <a:extLst>
              <a:ext uri="{FF2B5EF4-FFF2-40B4-BE49-F238E27FC236}">
                <a16:creationId xmlns:a16="http://schemas.microsoft.com/office/drawing/2014/main" id="{00622A09-2FFB-594C-A94C-E7C6FC3F4A83}"/>
              </a:ext>
            </a:extLst>
          </p:cNvPr>
          <p:cNvSpPr/>
          <p:nvPr/>
        </p:nvSpPr>
        <p:spPr bwMode="auto">
          <a:xfrm rot="21149494" flipH="1">
            <a:off x="7100888" y="3176589"/>
            <a:ext cx="798512" cy="1952625"/>
          </a:xfrm>
          <a:prstGeom prst="arc">
            <a:avLst>
              <a:gd name="adj1" fmla="val 16249804"/>
              <a:gd name="adj2" fmla="val 18679050"/>
            </a:avLst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/>
          </a:extLst>
        </p:spPr>
        <p:txBody>
          <a:bodyPr/>
          <a:lstStyle/>
          <a:p>
            <a:pPr>
              <a:defRPr/>
            </a:pPr>
            <a:endParaRPr lang="en-US">
              <a:latin typeface="Times" charset="0"/>
              <a:ea typeface="ＭＳ Ｐゴシック" charset="0"/>
            </a:endParaRPr>
          </a:p>
        </p:txBody>
      </p:sp>
      <p:sp>
        <p:nvSpPr>
          <p:cNvPr id="30" name="Arc 29">
            <a:extLst>
              <a:ext uri="{FF2B5EF4-FFF2-40B4-BE49-F238E27FC236}">
                <a16:creationId xmlns:a16="http://schemas.microsoft.com/office/drawing/2014/main" id="{E80B9E12-DBEE-714B-9DC1-EEA295C78501}"/>
              </a:ext>
            </a:extLst>
          </p:cNvPr>
          <p:cNvSpPr/>
          <p:nvPr/>
        </p:nvSpPr>
        <p:spPr bwMode="auto">
          <a:xfrm rot="21149494">
            <a:off x="7883526" y="3214689"/>
            <a:ext cx="919163" cy="1677987"/>
          </a:xfrm>
          <a:prstGeom prst="arc">
            <a:avLst>
              <a:gd name="adj1" fmla="val 16249804"/>
              <a:gd name="adj2" fmla="val 19574480"/>
            </a:avLst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/>
          </a:extLst>
        </p:spPr>
        <p:txBody>
          <a:bodyPr/>
          <a:lstStyle/>
          <a:p>
            <a:pPr>
              <a:defRPr/>
            </a:pPr>
            <a:endParaRPr lang="en-US">
              <a:latin typeface="Times" charset="0"/>
              <a:ea typeface="ＭＳ Ｐゴシック" charset="0"/>
            </a:endParaRPr>
          </a:p>
        </p:txBody>
      </p:sp>
      <p:grpSp>
        <p:nvGrpSpPr>
          <p:cNvPr id="135181" name="Group 3">
            <a:extLst>
              <a:ext uri="{FF2B5EF4-FFF2-40B4-BE49-F238E27FC236}">
                <a16:creationId xmlns:a16="http://schemas.microsoft.com/office/drawing/2014/main" id="{CEA854B0-788E-E442-8826-47241E7C2229}"/>
              </a:ext>
            </a:extLst>
          </p:cNvPr>
          <p:cNvGrpSpPr>
            <a:grpSpLocks/>
          </p:cNvGrpSpPr>
          <p:nvPr/>
        </p:nvGrpSpPr>
        <p:grpSpPr bwMode="auto">
          <a:xfrm>
            <a:off x="2419350" y="4186239"/>
            <a:ext cx="1981200" cy="427037"/>
            <a:chOff x="2801938" y="2224088"/>
            <a:chExt cx="2381250" cy="387350"/>
          </a:xfrm>
        </p:grpSpPr>
        <p:sp>
          <p:nvSpPr>
            <p:cNvPr id="135197" name="Line 61">
              <a:extLst>
                <a:ext uri="{FF2B5EF4-FFF2-40B4-BE49-F238E27FC236}">
                  <a16:creationId xmlns:a16="http://schemas.microsoft.com/office/drawing/2014/main" id="{2F1B45C9-4074-264A-AB0D-075E0B6E823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179762" y="2609850"/>
              <a:ext cx="1644650" cy="1588"/>
            </a:xfrm>
            <a:prstGeom prst="line">
              <a:avLst/>
            </a:prstGeom>
            <a:noFill/>
            <a:ln w="23813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35198" name="Group 104">
              <a:extLst>
                <a:ext uri="{FF2B5EF4-FFF2-40B4-BE49-F238E27FC236}">
                  <a16:creationId xmlns:a16="http://schemas.microsoft.com/office/drawing/2014/main" id="{A8357367-FA6E-E349-911B-EDFFC1B0EAD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801938" y="2224088"/>
              <a:ext cx="541337" cy="387350"/>
              <a:chOff x="1750" y="1241"/>
              <a:chExt cx="341" cy="244"/>
            </a:xfrm>
          </p:grpSpPr>
          <p:grpSp>
            <p:nvGrpSpPr>
              <p:cNvPr id="135205" name="Group 105">
                <a:extLst>
                  <a:ext uri="{FF2B5EF4-FFF2-40B4-BE49-F238E27FC236}">
                    <a16:creationId xmlns:a16="http://schemas.microsoft.com/office/drawing/2014/main" id="{65BDEBFA-E17D-AD45-9008-7D275AA28F5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flipH="1">
                <a:off x="1950" y="1242"/>
                <a:ext cx="141" cy="243"/>
                <a:chOff x="1039" y="1647"/>
                <a:chExt cx="141" cy="270"/>
              </a:xfrm>
            </p:grpSpPr>
            <p:sp>
              <p:nvSpPr>
                <p:cNvPr id="135208" name="Arc 106">
                  <a:extLst>
                    <a:ext uri="{FF2B5EF4-FFF2-40B4-BE49-F238E27FC236}">
                      <a16:creationId xmlns:a16="http://schemas.microsoft.com/office/drawing/2014/main" id="{5E7712C3-B0AC-D44C-B343-8DD1269C804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>
                  <a:off x="1039" y="1647"/>
                  <a:ext cx="141" cy="135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1600" h="21600" fill="none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28575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35209" name="Arc 107">
                  <a:extLst>
                    <a:ext uri="{FF2B5EF4-FFF2-40B4-BE49-F238E27FC236}">
                      <a16:creationId xmlns:a16="http://schemas.microsoft.com/office/drawing/2014/main" id="{4375C252-6BFD-784F-9BE4-0AD18E22A61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 flipV="1">
                  <a:off x="1039" y="1782"/>
                  <a:ext cx="141" cy="135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1600" h="21600" fill="none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28575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135206" name="Line 108">
                <a:extLst>
                  <a:ext uri="{FF2B5EF4-FFF2-40B4-BE49-F238E27FC236}">
                    <a16:creationId xmlns:a16="http://schemas.microsoft.com/office/drawing/2014/main" id="{149A485E-4405-714D-95C6-0A8E661F929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750" y="1241"/>
                <a:ext cx="201" cy="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35207" name="Line 109">
                <a:extLst>
                  <a:ext uri="{FF2B5EF4-FFF2-40B4-BE49-F238E27FC236}">
                    <a16:creationId xmlns:a16="http://schemas.microsoft.com/office/drawing/2014/main" id="{5B0DF5CE-A185-D64E-B339-7C77D2BEF70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752" y="1483"/>
                <a:ext cx="201" cy="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135199" name="Group 110">
              <a:extLst>
                <a:ext uri="{FF2B5EF4-FFF2-40B4-BE49-F238E27FC236}">
                  <a16:creationId xmlns:a16="http://schemas.microsoft.com/office/drawing/2014/main" id="{E5A0372D-5F04-584D-9D68-5DB14B2F65E5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4641850" y="2224088"/>
              <a:ext cx="541338" cy="387350"/>
              <a:chOff x="1750" y="1241"/>
              <a:chExt cx="341" cy="244"/>
            </a:xfrm>
          </p:grpSpPr>
          <p:grpSp>
            <p:nvGrpSpPr>
              <p:cNvPr id="135200" name="Group 111">
                <a:extLst>
                  <a:ext uri="{FF2B5EF4-FFF2-40B4-BE49-F238E27FC236}">
                    <a16:creationId xmlns:a16="http://schemas.microsoft.com/office/drawing/2014/main" id="{C21B992B-A903-6547-8D0B-561CCC16C97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flipH="1">
                <a:off x="1950" y="1242"/>
                <a:ext cx="141" cy="243"/>
                <a:chOff x="1039" y="1647"/>
                <a:chExt cx="141" cy="270"/>
              </a:xfrm>
            </p:grpSpPr>
            <p:sp>
              <p:nvSpPr>
                <p:cNvPr id="135203" name="Arc 112">
                  <a:extLst>
                    <a:ext uri="{FF2B5EF4-FFF2-40B4-BE49-F238E27FC236}">
                      <a16:creationId xmlns:a16="http://schemas.microsoft.com/office/drawing/2014/main" id="{D3F1E9EE-64D0-7345-9707-88D22E9F16B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>
                  <a:off x="1039" y="1647"/>
                  <a:ext cx="141" cy="135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1600" h="21600" fill="none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28575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35204" name="Arc 113">
                  <a:extLst>
                    <a:ext uri="{FF2B5EF4-FFF2-40B4-BE49-F238E27FC236}">
                      <a16:creationId xmlns:a16="http://schemas.microsoft.com/office/drawing/2014/main" id="{85799866-DC47-3340-9B2B-2A8E3DD78BB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 flipV="1">
                  <a:off x="1039" y="1782"/>
                  <a:ext cx="141" cy="135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1600" h="21600" fill="none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28575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135201" name="Line 114">
                <a:extLst>
                  <a:ext uri="{FF2B5EF4-FFF2-40B4-BE49-F238E27FC236}">
                    <a16:creationId xmlns:a16="http://schemas.microsoft.com/office/drawing/2014/main" id="{7999CED7-E289-154C-B2EE-3584E2389A8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750" y="1241"/>
                <a:ext cx="201" cy="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35202" name="Line 115">
                <a:extLst>
                  <a:ext uri="{FF2B5EF4-FFF2-40B4-BE49-F238E27FC236}">
                    <a16:creationId xmlns:a16="http://schemas.microsoft.com/office/drawing/2014/main" id="{8DE73C5E-0B08-5B4A-ABB3-513563C7B12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752" y="1483"/>
                <a:ext cx="201" cy="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grpSp>
        <p:nvGrpSpPr>
          <p:cNvPr id="135182" name="Group 3">
            <a:extLst>
              <a:ext uri="{FF2B5EF4-FFF2-40B4-BE49-F238E27FC236}">
                <a16:creationId xmlns:a16="http://schemas.microsoft.com/office/drawing/2014/main" id="{1992D641-F44D-CC4F-B40E-CF5549A8DAAD}"/>
              </a:ext>
            </a:extLst>
          </p:cNvPr>
          <p:cNvGrpSpPr>
            <a:grpSpLocks/>
          </p:cNvGrpSpPr>
          <p:nvPr/>
        </p:nvGrpSpPr>
        <p:grpSpPr bwMode="auto">
          <a:xfrm rot="10800000">
            <a:off x="2403475" y="2471739"/>
            <a:ext cx="1989138" cy="433387"/>
            <a:chOff x="2797183" y="2220913"/>
            <a:chExt cx="2390770" cy="393703"/>
          </a:xfrm>
        </p:grpSpPr>
        <p:sp>
          <p:nvSpPr>
            <p:cNvPr id="135184" name="Line 61">
              <a:extLst>
                <a:ext uri="{FF2B5EF4-FFF2-40B4-BE49-F238E27FC236}">
                  <a16:creationId xmlns:a16="http://schemas.microsoft.com/office/drawing/2014/main" id="{A44E1A5C-712B-4848-BEFE-901E60F6097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179762" y="2609850"/>
              <a:ext cx="1644650" cy="1588"/>
            </a:xfrm>
            <a:prstGeom prst="line">
              <a:avLst/>
            </a:prstGeom>
            <a:noFill/>
            <a:ln w="23813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35185" name="Group 104">
              <a:extLst>
                <a:ext uri="{FF2B5EF4-FFF2-40B4-BE49-F238E27FC236}">
                  <a16:creationId xmlns:a16="http://schemas.microsoft.com/office/drawing/2014/main" id="{25482E7B-B8F9-F941-B5AF-9391D7C470C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797183" y="2225678"/>
              <a:ext cx="546101" cy="388938"/>
              <a:chOff x="1747" y="1242"/>
              <a:chExt cx="344" cy="245"/>
            </a:xfrm>
          </p:grpSpPr>
          <p:grpSp>
            <p:nvGrpSpPr>
              <p:cNvPr id="135192" name="Group 105">
                <a:extLst>
                  <a:ext uri="{FF2B5EF4-FFF2-40B4-BE49-F238E27FC236}">
                    <a16:creationId xmlns:a16="http://schemas.microsoft.com/office/drawing/2014/main" id="{18B8A63E-0A1A-7B4F-8CAF-AD97C40CD7C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flipH="1">
                <a:off x="1950" y="1242"/>
                <a:ext cx="141" cy="243"/>
                <a:chOff x="1039" y="1647"/>
                <a:chExt cx="141" cy="270"/>
              </a:xfrm>
            </p:grpSpPr>
            <p:sp>
              <p:nvSpPr>
                <p:cNvPr id="135195" name="Arc 106">
                  <a:extLst>
                    <a:ext uri="{FF2B5EF4-FFF2-40B4-BE49-F238E27FC236}">
                      <a16:creationId xmlns:a16="http://schemas.microsoft.com/office/drawing/2014/main" id="{50DCA4AD-F382-A94C-A064-29AD1B21DAC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>
                  <a:off x="1039" y="1647"/>
                  <a:ext cx="141" cy="135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1600" h="21600" fill="none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28575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35196" name="Arc 107">
                  <a:extLst>
                    <a:ext uri="{FF2B5EF4-FFF2-40B4-BE49-F238E27FC236}">
                      <a16:creationId xmlns:a16="http://schemas.microsoft.com/office/drawing/2014/main" id="{6FC93879-1812-0149-91E2-0C568D272F4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 flipV="1">
                  <a:off x="1039" y="1782"/>
                  <a:ext cx="141" cy="135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1600" h="21600" fill="none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28575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135193" name="Line 108">
                <a:extLst>
                  <a:ext uri="{FF2B5EF4-FFF2-40B4-BE49-F238E27FC236}">
                    <a16:creationId xmlns:a16="http://schemas.microsoft.com/office/drawing/2014/main" id="{37B54774-EE17-F24E-AD30-E18BE4E167F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769" y="1245"/>
                <a:ext cx="203" cy="2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35194" name="Line 109">
                <a:extLst>
                  <a:ext uri="{FF2B5EF4-FFF2-40B4-BE49-F238E27FC236}">
                    <a16:creationId xmlns:a16="http://schemas.microsoft.com/office/drawing/2014/main" id="{4A9A98B6-1F3C-E44C-BF7F-370265209BD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747" y="1485"/>
                <a:ext cx="202" cy="2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135186" name="Group 110">
              <a:extLst>
                <a:ext uri="{FF2B5EF4-FFF2-40B4-BE49-F238E27FC236}">
                  <a16:creationId xmlns:a16="http://schemas.microsoft.com/office/drawing/2014/main" id="{E9D3B49D-5BAC-D44C-80A9-E6ACD10975FE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4641853" y="2220913"/>
              <a:ext cx="546100" cy="390525"/>
              <a:chOff x="1747" y="1239"/>
              <a:chExt cx="344" cy="246"/>
            </a:xfrm>
          </p:grpSpPr>
          <p:grpSp>
            <p:nvGrpSpPr>
              <p:cNvPr id="135187" name="Group 111">
                <a:extLst>
                  <a:ext uri="{FF2B5EF4-FFF2-40B4-BE49-F238E27FC236}">
                    <a16:creationId xmlns:a16="http://schemas.microsoft.com/office/drawing/2014/main" id="{D82FE7EF-610C-9C44-A988-7610CD51E35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flipH="1">
                <a:off x="1950" y="1242"/>
                <a:ext cx="141" cy="243"/>
                <a:chOff x="1039" y="1647"/>
                <a:chExt cx="141" cy="270"/>
              </a:xfrm>
            </p:grpSpPr>
            <p:sp>
              <p:nvSpPr>
                <p:cNvPr id="135190" name="Arc 112">
                  <a:extLst>
                    <a:ext uri="{FF2B5EF4-FFF2-40B4-BE49-F238E27FC236}">
                      <a16:creationId xmlns:a16="http://schemas.microsoft.com/office/drawing/2014/main" id="{F08BAAAD-65AF-214C-9957-CFF8AF39334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>
                  <a:off x="1039" y="1647"/>
                  <a:ext cx="141" cy="135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1600" h="21600" fill="none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28575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35191" name="Arc 113">
                  <a:extLst>
                    <a:ext uri="{FF2B5EF4-FFF2-40B4-BE49-F238E27FC236}">
                      <a16:creationId xmlns:a16="http://schemas.microsoft.com/office/drawing/2014/main" id="{17FB5308-5822-3F43-8ADA-F18373625B9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 flipV="1">
                  <a:off x="1039" y="1782"/>
                  <a:ext cx="141" cy="135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1600" h="21600" fill="none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28575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135188" name="Line 114">
                <a:extLst>
                  <a:ext uri="{FF2B5EF4-FFF2-40B4-BE49-F238E27FC236}">
                    <a16:creationId xmlns:a16="http://schemas.microsoft.com/office/drawing/2014/main" id="{19B39605-F23F-C84F-8D60-DDC95ACA04C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747" y="1239"/>
                <a:ext cx="203" cy="2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35189" name="Line 115">
                <a:extLst>
                  <a:ext uri="{FF2B5EF4-FFF2-40B4-BE49-F238E27FC236}">
                    <a16:creationId xmlns:a16="http://schemas.microsoft.com/office/drawing/2014/main" id="{65638A50-2703-C04D-B66F-9F78A45FDC7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754" y="1480"/>
                <a:ext cx="203" cy="2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sp>
        <p:nvSpPr>
          <p:cNvPr id="58" name="Rounded Rectangle 57">
            <a:extLst>
              <a:ext uri="{FF2B5EF4-FFF2-40B4-BE49-F238E27FC236}">
                <a16:creationId xmlns:a16="http://schemas.microsoft.com/office/drawing/2014/main" id="{EF0C5B12-49B8-2841-A70B-7A941D329A0A}"/>
              </a:ext>
            </a:extLst>
          </p:cNvPr>
          <p:cNvSpPr/>
          <p:nvPr/>
        </p:nvSpPr>
        <p:spPr bwMode="auto">
          <a:xfrm rot="14299353">
            <a:off x="6861176" y="1820863"/>
            <a:ext cx="1001712" cy="1687513"/>
          </a:xfrm>
          <a:prstGeom prst="roundRect">
            <a:avLst/>
          </a:prstGeom>
          <a:noFill/>
          <a:ln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imes" charset="0"/>
            </a:endParaRPr>
          </a:p>
        </p:txBody>
      </p:sp>
    </p:spTree>
  </p:cSld>
  <p:clrMapOvr>
    <a:masterClrMapping/>
  </p:clrMapOvr>
  <p:transition/>
</p:sld>
</file>

<file path=ppt/slides/slide1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6193" name="Picture 3" descr="F:\LogicBook\PowerPoint\chapter4\figure4.6.wmf">
            <a:extLst>
              <a:ext uri="{FF2B5EF4-FFF2-40B4-BE49-F238E27FC236}">
                <a16:creationId xmlns:a16="http://schemas.microsoft.com/office/drawing/2014/main" id="{A62714D4-08EB-8C47-A506-8469115F96C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71600" y="533400"/>
            <a:ext cx="3092450" cy="304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" name="Rectangle 2">
            <a:extLst>
              <a:ext uri="{FF2B5EF4-FFF2-40B4-BE49-F238E27FC236}">
                <a16:creationId xmlns:a16="http://schemas.microsoft.com/office/drawing/2014/main" id="{E507EC84-5429-D243-9934-34E66A57F663}"/>
              </a:ext>
            </a:extLst>
          </p:cNvPr>
          <p:cNvSpPr txBox="1">
            <a:spLocks noChangeArrowheads="1"/>
          </p:cNvSpPr>
          <p:nvPr/>
        </p:nvSpPr>
        <p:spPr>
          <a:xfrm>
            <a:off x="914400" y="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+mj-ea"/>
                <a:cs typeface="ＭＳ Ｐゴシック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defRPr/>
            </a:pPr>
            <a:r>
              <a:rPr lang="en-US" dirty="0">
                <a:cs typeface="+mj-cs"/>
              </a:rPr>
              <a:t>Some Valid Groupings</a:t>
            </a:r>
            <a:endParaRPr lang="en-US" sz="2800" dirty="0">
              <a:cs typeface="+mj-cs"/>
            </a:endParaRPr>
          </a:p>
        </p:txBody>
      </p:sp>
      <p:pic>
        <p:nvPicPr>
          <p:cNvPr id="136195" name="Picture 3" descr="F:\LogicBook\PowerPoint\chapter4\figure4.6.wmf">
            <a:extLst>
              <a:ext uri="{FF2B5EF4-FFF2-40B4-BE49-F238E27FC236}">
                <a16:creationId xmlns:a16="http://schemas.microsoft.com/office/drawing/2014/main" id="{21A6BF0E-E181-BD43-BE4B-5CAD9B52826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324600" y="457200"/>
            <a:ext cx="3092450" cy="304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36196" name="Picture 3" descr="F:\LogicBook\PowerPoint\chapter4\figure4.6.wmf">
            <a:extLst>
              <a:ext uri="{FF2B5EF4-FFF2-40B4-BE49-F238E27FC236}">
                <a16:creationId xmlns:a16="http://schemas.microsoft.com/office/drawing/2014/main" id="{390BC6FE-6AA8-3041-A9A9-A74ACE10D13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71600" y="3657600"/>
            <a:ext cx="3092450" cy="304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36197" name="Picture 3" descr="F:\LogicBook\PowerPoint\chapter4\figure4.6.wmf">
            <a:extLst>
              <a:ext uri="{FF2B5EF4-FFF2-40B4-BE49-F238E27FC236}">
                <a16:creationId xmlns:a16="http://schemas.microsoft.com/office/drawing/2014/main" id="{4DAC6C67-7D61-C34C-B30B-85AB52E66BD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324600" y="3657600"/>
            <a:ext cx="3092450" cy="304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" name="Rounded Rectangle 8">
            <a:extLst>
              <a:ext uri="{FF2B5EF4-FFF2-40B4-BE49-F238E27FC236}">
                <a16:creationId xmlns:a16="http://schemas.microsoft.com/office/drawing/2014/main" id="{72B58D7A-AD8F-EC4B-8111-EBE8A7A8C0C0}"/>
              </a:ext>
            </a:extLst>
          </p:cNvPr>
          <p:cNvSpPr/>
          <p:nvPr/>
        </p:nvSpPr>
        <p:spPr bwMode="auto">
          <a:xfrm rot="16200000">
            <a:off x="7581900" y="4914900"/>
            <a:ext cx="762000" cy="1752600"/>
          </a:xfrm>
          <a:prstGeom prst="roundRect">
            <a:avLst/>
          </a:prstGeom>
          <a:noFill/>
          <a:ln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10" name="Rounded Rectangle 9">
            <a:extLst>
              <a:ext uri="{FF2B5EF4-FFF2-40B4-BE49-F238E27FC236}">
                <a16:creationId xmlns:a16="http://schemas.microsoft.com/office/drawing/2014/main" id="{5B4BF8AE-A807-FB43-AA07-F7B93C4AF0D5}"/>
              </a:ext>
            </a:extLst>
          </p:cNvPr>
          <p:cNvSpPr/>
          <p:nvPr/>
        </p:nvSpPr>
        <p:spPr bwMode="auto">
          <a:xfrm rot="16200000">
            <a:off x="3121025" y="4949825"/>
            <a:ext cx="762000" cy="838200"/>
          </a:xfrm>
          <a:prstGeom prst="roundRect">
            <a:avLst/>
          </a:prstGeom>
          <a:noFill/>
          <a:ln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11" name="Rounded Rectangle 10">
            <a:extLst>
              <a:ext uri="{FF2B5EF4-FFF2-40B4-BE49-F238E27FC236}">
                <a16:creationId xmlns:a16="http://schemas.microsoft.com/office/drawing/2014/main" id="{C9F6CD05-C58C-BF42-A33A-A385C5C58AB4}"/>
              </a:ext>
            </a:extLst>
          </p:cNvPr>
          <p:cNvSpPr/>
          <p:nvPr/>
        </p:nvSpPr>
        <p:spPr bwMode="auto">
          <a:xfrm rot="16200000">
            <a:off x="2655888" y="1793875"/>
            <a:ext cx="381000" cy="381000"/>
          </a:xfrm>
          <a:prstGeom prst="roundRect">
            <a:avLst/>
          </a:prstGeom>
          <a:noFill/>
          <a:ln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12" name="Rounded Rectangle 11">
            <a:extLst>
              <a:ext uri="{FF2B5EF4-FFF2-40B4-BE49-F238E27FC236}">
                <a16:creationId xmlns:a16="http://schemas.microsoft.com/office/drawing/2014/main" id="{9D585985-7BFE-8941-A094-EC4E63062C20}"/>
              </a:ext>
            </a:extLst>
          </p:cNvPr>
          <p:cNvSpPr/>
          <p:nvPr/>
        </p:nvSpPr>
        <p:spPr bwMode="auto">
          <a:xfrm rot="16200000">
            <a:off x="7848600" y="1524000"/>
            <a:ext cx="381000" cy="1752600"/>
          </a:xfrm>
          <a:prstGeom prst="roundRect">
            <a:avLst/>
          </a:prstGeom>
          <a:noFill/>
          <a:ln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imes" charset="0"/>
            </a:endParaRPr>
          </a:p>
        </p:txBody>
      </p:sp>
    </p:spTree>
  </p:cSld>
  <p:clrMapOvr>
    <a:masterClrMapping/>
  </p:clrMapOvr>
  <p:transition/>
</p:sld>
</file>

<file path=ppt/slides/slide1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7217" name="Picture 3" descr="F:\LogicBook\PowerPoint\chapter4\figure4.6.wmf">
            <a:extLst>
              <a:ext uri="{FF2B5EF4-FFF2-40B4-BE49-F238E27FC236}">
                <a16:creationId xmlns:a16="http://schemas.microsoft.com/office/drawing/2014/main" id="{742ED506-9B05-7C40-B58A-E307428A098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71600" y="533400"/>
            <a:ext cx="3092450" cy="304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" name="Rectangle 2">
            <a:extLst>
              <a:ext uri="{FF2B5EF4-FFF2-40B4-BE49-F238E27FC236}">
                <a16:creationId xmlns:a16="http://schemas.microsoft.com/office/drawing/2014/main" id="{7DD754F8-9829-814A-A7C2-FB9712BA7B39}"/>
              </a:ext>
            </a:extLst>
          </p:cNvPr>
          <p:cNvSpPr txBox="1">
            <a:spLocks noChangeArrowheads="1"/>
          </p:cNvSpPr>
          <p:nvPr/>
        </p:nvSpPr>
        <p:spPr>
          <a:xfrm>
            <a:off x="914400" y="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+mj-ea"/>
                <a:cs typeface="ＭＳ Ｐゴシック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defRPr/>
            </a:pPr>
            <a:r>
              <a:rPr lang="en-US" dirty="0">
                <a:cs typeface="+mj-cs"/>
              </a:rPr>
              <a:t>Some Valid Groupings</a:t>
            </a:r>
            <a:endParaRPr lang="en-US" sz="2800" dirty="0">
              <a:cs typeface="+mj-cs"/>
            </a:endParaRPr>
          </a:p>
        </p:txBody>
      </p:sp>
      <p:pic>
        <p:nvPicPr>
          <p:cNvPr id="137219" name="Picture 3" descr="F:\LogicBook\PowerPoint\chapter4\figure4.6.wmf">
            <a:extLst>
              <a:ext uri="{FF2B5EF4-FFF2-40B4-BE49-F238E27FC236}">
                <a16:creationId xmlns:a16="http://schemas.microsoft.com/office/drawing/2014/main" id="{58FEB08C-0AB1-6948-8B75-749F6150061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324600" y="457200"/>
            <a:ext cx="3092450" cy="304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37220" name="Picture 3" descr="F:\LogicBook\PowerPoint\chapter4\figure4.6.wmf">
            <a:extLst>
              <a:ext uri="{FF2B5EF4-FFF2-40B4-BE49-F238E27FC236}">
                <a16:creationId xmlns:a16="http://schemas.microsoft.com/office/drawing/2014/main" id="{0D968A29-38F7-6C40-B6C6-54A2C5E188D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71600" y="3657600"/>
            <a:ext cx="3092450" cy="304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37221" name="Picture 3" descr="F:\LogicBook\PowerPoint\chapter4\figure4.6.wmf">
            <a:extLst>
              <a:ext uri="{FF2B5EF4-FFF2-40B4-BE49-F238E27FC236}">
                <a16:creationId xmlns:a16="http://schemas.microsoft.com/office/drawing/2014/main" id="{ED92CD53-DA6C-0D4A-8BF2-68DC7D9F08A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324600" y="3657600"/>
            <a:ext cx="3092450" cy="304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" name="Rounded Rectangle 9">
            <a:extLst>
              <a:ext uri="{FF2B5EF4-FFF2-40B4-BE49-F238E27FC236}">
                <a16:creationId xmlns:a16="http://schemas.microsoft.com/office/drawing/2014/main" id="{E30364D7-8ED2-4A4C-A955-78600676DE0F}"/>
              </a:ext>
            </a:extLst>
          </p:cNvPr>
          <p:cNvSpPr/>
          <p:nvPr/>
        </p:nvSpPr>
        <p:spPr bwMode="auto">
          <a:xfrm rot="16200000">
            <a:off x="3316288" y="5148263"/>
            <a:ext cx="371475" cy="838200"/>
          </a:xfrm>
          <a:prstGeom prst="roundRect">
            <a:avLst/>
          </a:prstGeom>
          <a:noFill/>
          <a:ln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11" name="Rounded Rectangle 10">
            <a:extLst>
              <a:ext uri="{FF2B5EF4-FFF2-40B4-BE49-F238E27FC236}">
                <a16:creationId xmlns:a16="http://schemas.microsoft.com/office/drawing/2014/main" id="{01176C98-21B3-8C49-8D5F-E391AFF44C91}"/>
              </a:ext>
            </a:extLst>
          </p:cNvPr>
          <p:cNvSpPr/>
          <p:nvPr/>
        </p:nvSpPr>
        <p:spPr bwMode="auto">
          <a:xfrm rot="16200000">
            <a:off x="2890838" y="1593850"/>
            <a:ext cx="381000" cy="781050"/>
          </a:xfrm>
          <a:prstGeom prst="roundRect">
            <a:avLst/>
          </a:prstGeom>
          <a:noFill/>
          <a:ln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12" name="Rounded Rectangle 11">
            <a:extLst>
              <a:ext uri="{FF2B5EF4-FFF2-40B4-BE49-F238E27FC236}">
                <a16:creationId xmlns:a16="http://schemas.microsoft.com/office/drawing/2014/main" id="{52C9A94D-5E59-7844-9E52-045E12F23444}"/>
              </a:ext>
            </a:extLst>
          </p:cNvPr>
          <p:cNvSpPr/>
          <p:nvPr/>
        </p:nvSpPr>
        <p:spPr bwMode="auto">
          <a:xfrm rot="16200000">
            <a:off x="6931819" y="2405857"/>
            <a:ext cx="787400" cy="373062"/>
          </a:xfrm>
          <a:prstGeom prst="roundRect">
            <a:avLst/>
          </a:prstGeom>
          <a:noFill/>
          <a:ln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13" name="Rounded Rectangle 12">
            <a:extLst>
              <a:ext uri="{FF2B5EF4-FFF2-40B4-BE49-F238E27FC236}">
                <a16:creationId xmlns:a16="http://schemas.microsoft.com/office/drawing/2014/main" id="{23270223-711F-CC44-B9ED-96AB7B22D425}"/>
              </a:ext>
            </a:extLst>
          </p:cNvPr>
          <p:cNvSpPr/>
          <p:nvPr/>
        </p:nvSpPr>
        <p:spPr bwMode="auto">
          <a:xfrm rot="16200000">
            <a:off x="7385050" y="4722813"/>
            <a:ext cx="788988" cy="373062"/>
          </a:xfrm>
          <a:prstGeom prst="roundRect">
            <a:avLst/>
          </a:prstGeom>
          <a:noFill/>
          <a:ln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imes" charset="0"/>
            </a:endParaRPr>
          </a:p>
        </p:txBody>
      </p:sp>
    </p:spTree>
  </p:cSld>
  <p:clrMapOvr>
    <a:masterClrMapping/>
  </p:clrMapOvr>
  <p:transition/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649" name="Title 1">
            <a:extLst>
              <a:ext uri="{FF2B5EF4-FFF2-40B4-BE49-F238E27FC236}">
                <a16:creationId xmlns:a16="http://schemas.microsoft.com/office/drawing/2014/main" id="{CB51467D-4030-3D47-87C5-DBA038E4AFC8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152400"/>
            <a:ext cx="9144000" cy="685800"/>
          </a:xfrm>
        </p:spPr>
        <p:txBody>
          <a:bodyPr/>
          <a:lstStyle/>
          <a:p>
            <a:r>
              <a:rPr lang="en-US" altLang="en-US"/>
              <a:t>Let’s prove 14.a</a:t>
            </a:r>
          </a:p>
        </p:txBody>
      </p:sp>
      <p:sp>
        <p:nvSpPr>
          <p:cNvPr id="27650" name="Rectangle 7">
            <a:extLst>
              <a:ext uri="{FF2B5EF4-FFF2-40B4-BE49-F238E27FC236}">
                <a16:creationId xmlns:a16="http://schemas.microsoft.com/office/drawing/2014/main" id="{E62B744B-F178-6F45-A5B7-1E05966437F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97288" y="2238376"/>
            <a:ext cx="5486400" cy="893763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pic>
        <p:nvPicPr>
          <p:cNvPr id="27651" name="Picture 8" descr="Screen shot 2014-02-03 at 3.09.13 PM.png">
            <a:extLst>
              <a:ext uri="{FF2B5EF4-FFF2-40B4-BE49-F238E27FC236}">
                <a16:creationId xmlns:a16="http://schemas.microsoft.com/office/drawing/2014/main" id="{C7BDD1CE-2E88-A244-977E-29E0E7E3BC04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30275" y="1371600"/>
            <a:ext cx="8661400" cy="4191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7652" name="Group 9">
            <a:extLst>
              <a:ext uri="{FF2B5EF4-FFF2-40B4-BE49-F238E27FC236}">
                <a16:creationId xmlns:a16="http://schemas.microsoft.com/office/drawing/2014/main" id="{258159C1-175F-2948-A36F-4F8AB458C96B}"/>
              </a:ext>
            </a:extLst>
          </p:cNvPr>
          <p:cNvGrpSpPr>
            <a:grpSpLocks/>
          </p:cNvGrpSpPr>
          <p:nvPr/>
        </p:nvGrpSpPr>
        <p:grpSpPr bwMode="auto">
          <a:xfrm>
            <a:off x="4240208" y="3178176"/>
            <a:ext cx="561322" cy="2079559"/>
            <a:chOff x="3325445" y="3178436"/>
            <a:chExt cx="561405" cy="2079298"/>
          </a:xfrm>
        </p:grpSpPr>
        <p:sp>
          <p:nvSpPr>
            <p:cNvPr id="27663" name="TextBox 13">
              <a:extLst>
                <a:ext uri="{FF2B5EF4-FFF2-40B4-BE49-F238E27FC236}">
                  <a16:creationId xmlns:a16="http://schemas.microsoft.com/office/drawing/2014/main" id="{7ED14778-7076-C14C-96F8-0BE074BA0D3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25445" y="3178436"/>
              <a:ext cx="543819" cy="52315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 0 </a:t>
              </a:r>
            </a:p>
          </p:txBody>
        </p:sp>
        <p:sp>
          <p:nvSpPr>
            <p:cNvPr id="27664" name="TextBox 21">
              <a:extLst>
                <a:ext uri="{FF2B5EF4-FFF2-40B4-BE49-F238E27FC236}">
                  <a16:creationId xmlns:a16="http://schemas.microsoft.com/office/drawing/2014/main" id="{F255D672-A92E-164D-9FB5-6FFC05F3A0A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36492" y="3665828"/>
              <a:ext cx="543819" cy="52315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 0 </a:t>
              </a:r>
            </a:p>
          </p:txBody>
        </p:sp>
        <p:sp>
          <p:nvSpPr>
            <p:cNvPr id="27665" name="TextBox 22">
              <a:extLst>
                <a:ext uri="{FF2B5EF4-FFF2-40B4-BE49-F238E27FC236}">
                  <a16:creationId xmlns:a16="http://schemas.microsoft.com/office/drawing/2014/main" id="{4DF660C5-82FE-6E4E-8A1B-FF0F0B92EDA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33262" y="4191000"/>
              <a:ext cx="543819" cy="52315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 0 </a:t>
              </a:r>
            </a:p>
          </p:txBody>
        </p:sp>
        <p:sp>
          <p:nvSpPr>
            <p:cNvPr id="27666" name="TextBox 23">
              <a:extLst>
                <a:ext uri="{FF2B5EF4-FFF2-40B4-BE49-F238E27FC236}">
                  <a16:creationId xmlns:a16="http://schemas.microsoft.com/office/drawing/2014/main" id="{A158B0EE-B533-C446-A195-F7A56711F25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43031" y="4734580"/>
              <a:ext cx="543819" cy="52315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 1 </a:t>
              </a:r>
            </a:p>
          </p:txBody>
        </p:sp>
      </p:grpSp>
      <p:grpSp>
        <p:nvGrpSpPr>
          <p:cNvPr id="27653" name="Group 25">
            <a:extLst>
              <a:ext uri="{FF2B5EF4-FFF2-40B4-BE49-F238E27FC236}">
                <a16:creationId xmlns:a16="http://schemas.microsoft.com/office/drawing/2014/main" id="{E7B762AD-3D9E-1341-BEC9-7F5C0F2A5506}"/>
              </a:ext>
            </a:extLst>
          </p:cNvPr>
          <p:cNvGrpSpPr>
            <a:grpSpLocks/>
          </p:cNvGrpSpPr>
          <p:nvPr/>
        </p:nvGrpSpPr>
        <p:grpSpPr bwMode="auto">
          <a:xfrm>
            <a:off x="6858001" y="3124201"/>
            <a:ext cx="561322" cy="2079559"/>
            <a:chOff x="3325445" y="3178436"/>
            <a:chExt cx="561403" cy="2079298"/>
          </a:xfrm>
        </p:grpSpPr>
        <p:sp>
          <p:nvSpPr>
            <p:cNvPr id="27659" name="TextBox 26">
              <a:extLst>
                <a:ext uri="{FF2B5EF4-FFF2-40B4-BE49-F238E27FC236}">
                  <a16:creationId xmlns:a16="http://schemas.microsoft.com/office/drawing/2014/main" id="{89D8E3A7-FB72-A549-8384-34B7954E2E8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25445" y="3178436"/>
              <a:ext cx="543817" cy="52315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 0 </a:t>
              </a:r>
            </a:p>
          </p:txBody>
        </p:sp>
        <p:sp>
          <p:nvSpPr>
            <p:cNvPr id="27660" name="TextBox 27">
              <a:extLst>
                <a:ext uri="{FF2B5EF4-FFF2-40B4-BE49-F238E27FC236}">
                  <a16:creationId xmlns:a16="http://schemas.microsoft.com/office/drawing/2014/main" id="{B8B7F906-F0CC-A343-8262-BA880016CBE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36492" y="3665828"/>
              <a:ext cx="543817" cy="52315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 0 </a:t>
              </a:r>
            </a:p>
          </p:txBody>
        </p:sp>
        <p:sp>
          <p:nvSpPr>
            <p:cNvPr id="27661" name="TextBox 28">
              <a:extLst>
                <a:ext uri="{FF2B5EF4-FFF2-40B4-BE49-F238E27FC236}">
                  <a16:creationId xmlns:a16="http://schemas.microsoft.com/office/drawing/2014/main" id="{DFAD39B6-B71A-F94A-8F5F-0601F64F4F9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33262" y="4191000"/>
              <a:ext cx="543817" cy="52315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 1 </a:t>
              </a:r>
            </a:p>
          </p:txBody>
        </p:sp>
        <p:sp>
          <p:nvSpPr>
            <p:cNvPr id="27662" name="TextBox 29">
              <a:extLst>
                <a:ext uri="{FF2B5EF4-FFF2-40B4-BE49-F238E27FC236}">
                  <a16:creationId xmlns:a16="http://schemas.microsoft.com/office/drawing/2014/main" id="{71A97E41-01D1-A242-9A3D-22496BF3269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43031" y="4734580"/>
              <a:ext cx="543817" cy="52315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 0 </a:t>
              </a:r>
            </a:p>
          </p:txBody>
        </p:sp>
      </p:grpSp>
      <p:grpSp>
        <p:nvGrpSpPr>
          <p:cNvPr id="27654" name="Group 35">
            <a:extLst>
              <a:ext uri="{FF2B5EF4-FFF2-40B4-BE49-F238E27FC236}">
                <a16:creationId xmlns:a16="http://schemas.microsoft.com/office/drawing/2014/main" id="{1577DBEE-C00D-9940-92CA-A4375EF47E61}"/>
              </a:ext>
            </a:extLst>
          </p:cNvPr>
          <p:cNvGrpSpPr>
            <a:grpSpLocks/>
          </p:cNvGrpSpPr>
          <p:nvPr/>
        </p:nvGrpSpPr>
        <p:grpSpPr bwMode="auto">
          <a:xfrm>
            <a:off x="5486401" y="3124201"/>
            <a:ext cx="561322" cy="2079559"/>
            <a:chOff x="3325445" y="3178436"/>
            <a:chExt cx="561403" cy="2079298"/>
          </a:xfrm>
        </p:grpSpPr>
        <p:sp>
          <p:nvSpPr>
            <p:cNvPr id="27655" name="TextBox 36">
              <a:extLst>
                <a:ext uri="{FF2B5EF4-FFF2-40B4-BE49-F238E27FC236}">
                  <a16:creationId xmlns:a16="http://schemas.microsoft.com/office/drawing/2014/main" id="{EFA02C2E-8C37-FF4D-BA92-1C18A1B0C5D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25445" y="3178436"/>
              <a:ext cx="543817" cy="52315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 0 </a:t>
              </a:r>
            </a:p>
          </p:txBody>
        </p:sp>
        <p:sp>
          <p:nvSpPr>
            <p:cNvPr id="27656" name="TextBox 37">
              <a:extLst>
                <a:ext uri="{FF2B5EF4-FFF2-40B4-BE49-F238E27FC236}">
                  <a16:creationId xmlns:a16="http://schemas.microsoft.com/office/drawing/2014/main" id="{7733A8D8-784D-614D-A59F-DF1BD778C15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36492" y="3665828"/>
              <a:ext cx="543817" cy="52315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 0 </a:t>
              </a:r>
            </a:p>
          </p:txBody>
        </p:sp>
        <p:sp>
          <p:nvSpPr>
            <p:cNvPr id="27657" name="TextBox 38">
              <a:extLst>
                <a:ext uri="{FF2B5EF4-FFF2-40B4-BE49-F238E27FC236}">
                  <a16:creationId xmlns:a16="http://schemas.microsoft.com/office/drawing/2014/main" id="{E16534C9-A346-814A-A6ED-F22F74CF669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33262" y="4191000"/>
              <a:ext cx="543817" cy="52315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 1 </a:t>
              </a:r>
            </a:p>
          </p:txBody>
        </p:sp>
        <p:sp>
          <p:nvSpPr>
            <p:cNvPr id="27658" name="TextBox 39">
              <a:extLst>
                <a:ext uri="{FF2B5EF4-FFF2-40B4-BE49-F238E27FC236}">
                  <a16:creationId xmlns:a16="http://schemas.microsoft.com/office/drawing/2014/main" id="{505D8F2F-D373-7D4F-99AC-25DDF63FCA2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43031" y="4734580"/>
              <a:ext cx="543817" cy="52315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 1 </a:t>
              </a:r>
            </a:p>
          </p:txBody>
        </p:sp>
      </p:grpSp>
    </p:spTree>
  </p:cSld>
  <p:clrMapOvr>
    <a:masterClrMapping/>
  </p:clrMapOvr>
  <p:transition/>
</p:sld>
</file>

<file path=ppt/slides/slide1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8241" name="Picture 3" descr="F:\LogicBook\PowerPoint\chapter4\figure4.6.wmf">
            <a:extLst>
              <a:ext uri="{FF2B5EF4-FFF2-40B4-BE49-F238E27FC236}">
                <a16:creationId xmlns:a16="http://schemas.microsoft.com/office/drawing/2014/main" id="{D6C1B398-2F5E-5249-82F3-459CFF63AEF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71600" y="533400"/>
            <a:ext cx="3092450" cy="304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" name="Rectangle 2">
            <a:extLst>
              <a:ext uri="{FF2B5EF4-FFF2-40B4-BE49-F238E27FC236}">
                <a16:creationId xmlns:a16="http://schemas.microsoft.com/office/drawing/2014/main" id="{345ED986-9F3E-5E41-8E76-3B70393DDCEE}"/>
              </a:ext>
            </a:extLst>
          </p:cNvPr>
          <p:cNvSpPr txBox="1">
            <a:spLocks noChangeArrowheads="1"/>
          </p:cNvSpPr>
          <p:nvPr/>
        </p:nvSpPr>
        <p:spPr>
          <a:xfrm>
            <a:off x="914400" y="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+mj-ea"/>
                <a:cs typeface="ＭＳ Ｐゴシック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defRPr/>
            </a:pPr>
            <a:r>
              <a:rPr lang="en-US" dirty="0">
                <a:cs typeface="+mj-cs"/>
              </a:rPr>
              <a:t>Some Valid Groupings</a:t>
            </a:r>
            <a:endParaRPr lang="en-US" sz="2800" dirty="0">
              <a:cs typeface="+mj-cs"/>
            </a:endParaRPr>
          </a:p>
        </p:txBody>
      </p:sp>
      <p:pic>
        <p:nvPicPr>
          <p:cNvPr id="138243" name="Picture 3" descr="F:\LogicBook\PowerPoint\chapter4\figure4.6.wmf">
            <a:extLst>
              <a:ext uri="{FF2B5EF4-FFF2-40B4-BE49-F238E27FC236}">
                <a16:creationId xmlns:a16="http://schemas.microsoft.com/office/drawing/2014/main" id="{0A7DA018-4F22-0247-A8F6-C903185AC25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324600" y="457200"/>
            <a:ext cx="3092450" cy="304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38244" name="Picture 3" descr="F:\LogicBook\PowerPoint\chapter4\figure4.6.wmf">
            <a:extLst>
              <a:ext uri="{FF2B5EF4-FFF2-40B4-BE49-F238E27FC236}">
                <a16:creationId xmlns:a16="http://schemas.microsoft.com/office/drawing/2014/main" id="{6C626E04-C822-5D4D-82DA-C2643FA42DB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71600" y="3657600"/>
            <a:ext cx="3092450" cy="304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38245" name="Picture 3" descr="F:\LogicBook\PowerPoint\chapter4\figure4.6.wmf">
            <a:extLst>
              <a:ext uri="{FF2B5EF4-FFF2-40B4-BE49-F238E27FC236}">
                <a16:creationId xmlns:a16="http://schemas.microsoft.com/office/drawing/2014/main" id="{742C8A11-CB35-1749-9F8D-42B7D732FDB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324600" y="3657600"/>
            <a:ext cx="3092450" cy="304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" name="Rounded Rectangle 8">
            <a:extLst>
              <a:ext uri="{FF2B5EF4-FFF2-40B4-BE49-F238E27FC236}">
                <a16:creationId xmlns:a16="http://schemas.microsoft.com/office/drawing/2014/main" id="{E42CAEB8-DB86-EF4D-AF05-CAEC026F7CC1}"/>
              </a:ext>
            </a:extLst>
          </p:cNvPr>
          <p:cNvSpPr/>
          <p:nvPr/>
        </p:nvSpPr>
        <p:spPr bwMode="auto">
          <a:xfrm rot="16200000">
            <a:off x="7616825" y="4481513"/>
            <a:ext cx="762000" cy="1752600"/>
          </a:xfrm>
          <a:prstGeom prst="roundRect">
            <a:avLst/>
          </a:prstGeom>
          <a:noFill/>
          <a:ln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10" name="Rounded Rectangle 9">
            <a:extLst>
              <a:ext uri="{FF2B5EF4-FFF2-40B4-BE49-F238E27FC236}">
                <a16:creationId xmlns:a16="http://schemas.microsoft.com/office/drawing/2014/main" id="{91CA1A07-EE7C-7249-A226-09F3809ADB34}"/>
              </a:ext>
            </a:extLst>
          </p:cNvPr>
          <p:cNvSpPr/>
          <p:nvPr/>
        </p:nvSpPr>
        <p:spPr bwMode="auto">
          <a:xfrm rot="16200000">
            <a:off x="2650332" y="4928394"/>
            <a:ext cx="811212" cy="838200"/>
          </a:xfrm>
          <a:prstGeom prst="roundRect">
            <a:avLst/>
          </a:prstGeom>
          <a:noFill/>
          <a:ln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11" name="Rounded Rectangle 10">
            <a:extLst>
              <a:ext uri="{FF2B5EF4-FFF2-40B4-BE49-F238E27FC236}">
                <a16:creationId xmlns:a16="http://schemas.microsoft.com/office/drawing/2014/main" id="{797E8128-C0DE-E14D-A234-F70530B40B05}"/>
              </a:ext>
            </a:extLst>
          </p:cNvPr>
          <p:cNvSpPr/>
          <p:nvPr/>
        </p:nvSpPr>
        <p:spPr bwMode="auto">
          <a:xfrm rot="16200000">
            <a:off x="2171700" y="1333500"/>
            <a:ext cx="838200" cy="914400"/>
          </a:xfrm>
          <a:prstGeom prst="roundRect">
            <a:avLst/>
          </a:prstGeom>
          <a:noFill/>
          <a:ln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12" name="Rounded Rectangle 11">
            <a:extLst>
              <a:ext uri="{FF2B5EF4-FFF2-40B4-BE49-F238E27FC236}">
                <a16:creationId xmlns:a16="http://schemas.microsoft.com/office/drawing/2014/main" id="{3E404E40-82D0-D441-BF74-E81400F39558}"/>
              </a:ext>
            </a:extLst>
          </p:cNvPr>
          <p:cNvSpPr/>
          <p:nvPr/>
        </p:nvSpPr>
        <p:spPr bwMode="auto">
          <a:xfrm rot="16200000">
            <a:off x="7810500" y="1943100"/>
            <a:ext cx="1752600" cy="457200"/>
          </a:xfrm>
          <a:prstGeom prst="roundRect">
            <a:avLst/>
          </a:prstGeom>
          <a:noFill/>
          <a:ln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imes" charset="0"/>
            </a:endParaRPr>
          </a:p>
        </p:txBody>
      </p:sp>
    </p:spTree>
  </p:cSld>
  <p:clrMapOvr>
    <a:masterClrMapping/>
  </p:clrMapOvr>
  <p:transition/>
</p:sld>
</file>

<file path=ppt/slides/slide1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9265" name="Picture 3" descr="F:\LogicBook\PowerPoint\chapter4\figure4.6.wmf">
            <a:extLst>
              <a:ext uri="{FF2B5EF4-FFF2-40B4-BE49-F238E27FC236}">
                <a16:creationId xmlns:a16="http://schemas.microsoft.com/office/drawing/2014/main" id="{92DB71AD-91E1-7049-8A16-F117578D40D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71600" y="533400"/>
            <a:ext cx="3092450" cy="304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" name="Rectangle 2">
            <a:extLst>
              <a:ext uri="{FF2B5EF4-FFF2-40B4-BE49-F238E27FC236}">
                <a16:creationId xmlns:a16="http://schemas.microsoft.com/office/drawing/2014/main" id="{F40D946C-C8EB-E544-A14F-62DA086BB9D0}"/>
              </a:ext>
            </a:extLst>
          </p:cNvPr>
          <p:cNvSpPr txBox="1">
            <a:spLocks noChangeArrowheads="1"/>
          </p:cNvSpPr>
          <p:nvPr/>
        </p:nvSpPr>
        <p:spPr>
          <a:xfrm>
            <a:off x="914400" y="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+mj-ea"/>
                <a:cs typeface="ＭＳ Ｐゴシック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defRPr/>
            </a:pPr>
            <a:r>
              <a:rPr lang="en-US" dirty="0">
                <a:cs typeface="+mj-cs"/>
              </a:rPr>
              <a:t>Some Valid Groupings</a:t>
            </a:r>
            <a:endParaRPr lang="en-US" sz="2800" dirty="0">
              <a:cs typeface="+mj-cs"/>
            </a:endParaRPr>
          </a:p>
        </p:txBody>
      </p:sp>
      <p:pic>
        <p:nvPicPr>
          <p:cNvPr id="139267" name="Picture 3" descr="F:\LogicBook\PowerPoint\chapter4\figure4.6.wmf">
            <a:extLst>
              <a:ext uri="{FF2B5EF4-FFF2-40B4-BE49-F238E27FC236}">
                <a16:creationId xmlns:a16="http://schemas.microsoft.com/office/drawing/2014/main" id="{7C11D0AC-5F05-6941-A9F1-1D2180B1D4F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324600" y="457200"/>
            <a:ext cx="3092450" cy="304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39268" name="Picture 3" descr="F:\LogicBook\PowerPoint\chapter4\figure4.6.wmf">
            <a:extLst>
              <a:ext uri="{FF2B5EF4-FFF2-40B4-BE49-F238E27FC236}">
                <a16:creationId xmlns:a16="http://schemas.microsoft.com/office/drawing/2014/main" id="{006E7848-9C21-2F4E-956C-D64A8D91FCC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71600" y="3657600"/>
            <a:ext cx="3092450" cy="304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39269" name="Picture 3" descr="F:\LogicBook\PowerPoint\chapter4\figure4.6.wmf">
            <a:extLst>
              <a:ext uri="{FF2B5EF4-FFF2-40B4-BE49-F238E27FC236}">
                <a16:creationId xmlns:a16="http://schemas.microsoft.com/office/drawing/2014/main" id="{93ADE5FA-1898-5547-9E19-8898AA24091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324600" y="3657600"/>
            <a:ext cx="3092450" cy="304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39270" name="Group 3">
            <a:extLst>
              <a:ext uri="{FF2B5EF4-FFF2-40B4-BE49-F238E27FC236}">
                <a16:creationId xmlns:a16="http://schemas.microsoft.com/office/drawing/2014/main" id="{D96924F5-8230-F34F-AE67-21AE0719E86C}"/>
              </a:ext>
            </a:extLst>
          </p:cNvPr>
          <p:cNvGrpSpPr>
            <a:grpSpLocks/>
          </p:cNvGrpSpPr>
          <p:nvPr/>
        </p:nvGrpSpPr>
        <p:grpSpPr bwMode="auto">
          <a:xfrm>
            <a:off x="7086600" y="4495800"/>
            <a:ext cx="1905000" cy="387350"/>
            <a:chOff x="2801938" y="2224088"/>
            <a:chExt cx="2381250" cy="387350"/>
          </a:xfrm>
        </p:grpSpPr>
        <p:sp>
          <p:nvSpPr>
            <p:cNvPr id="139328" name="Line 61">
              <a:extLst>
                <a:ext uri="{FF2B5EF4-FFF2-40B4-BE49-F238E27FC236}">
                  <a16:creationId xmlns:a16="http://schemas.microsoft.com/office/drawing/2014/main" id="{29505BF9-61FC-744D-B6B8-1F87D1A5FAA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087688" y="2609850"/>
              <a:ext cx="1644650" cy="1588"/>
            </a:xfrm>
            <a:prstGeom prst="line">
              <a:avLst/>
            </a:prstGeom>
            <a:noFill/>
            <a:ln w="23813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39329" name="Group 104">
              <a:extLst>
                <a:ext uri="{FF2B5EF4-FFF2-40B4-BE49-F238E27FC236}">
                  <a16:creationId xmlns:a16="http://schemas.microsoft.com/office/drawing/2014/main" id="{AF9BEBA0-7256-1842-9AB1-E6FA32799E5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801938" y="2224088"/>
              <a:ext cx="541337" cy="387350"/>
              <a:chOff x="1750" y="1241"/>
              <a:chExt cx="341" cy="244"/>
            </a:xfrm>
          </p:grpSpPr>
          <p:grpSp>
            <p:nvGrpSpPr>
              <p:cNvPr id="139336" name="Group 105">
                <a:extLst>
                  <a:ext uri="{FF2B5EF4-FFF2-40B4-BE49-F238E27FC236}">
                    <a16:creationId xmlns:a16="http://schemas.microsoft.com/office/drawing/2014/main" id="{7B562811-6384-5B42-B2A2-D7DB4AE2359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flipH="1">
                <a:off x="1950" y="1242"/>
                <a:ext cx="141" cy="243"/>
                <a:chOff x="1039" y="1647"/>
                <a:chExt cx="141" cy="270"/>
              </a:xfrm>
            </p:grpSpPr>
            <p:sp>
              <p:nvSpPr>
                <p:cNvPr id="139339" name="Arc 106">
                  <a:extLst>
                    <a:ext uri="{FF2B5EF4-FFF2-40B4-BE49-F238E27FC236}">
                      <a16:creationId xmlns:a16="http://schemas.microsoft.com/office/drawing/2014/main" id="{D149BD3E-1DFF-DC48-A83B-17BD7F03C04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>
                  <a:off x="1039" y="1647"/>
                  <a:ext cx="141" cy="135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1600" h="21600" fill="none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28575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39340" name="Arc 107">
                  <a:extLst>
                    <a:ext uri="{FF2B5EF4-FFF2-40B4-BE49-F238E27FC236}">
                      <a16:creationId xmlns:a16="http://schemas.microsoft.com/office/drawing/2014/main" id="{55DDDDAC-C9BD-9A4F-B877-F9556B3CED6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 flipV="1">
                  <a:off x="1039" y="1782"/>
                  <a:ext cx="141" cy="135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1600" h="21600" fill="none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28575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139337" name="Line 108">
                <a:extLst>
                  <a:ext uri="{FF2B5EF4-FFF2-40B4-BE49-F238E27FC236}">
                    <a16:creationId xmlns:a16="http://schemas.microsoft.com/office/drawing/2014/main" id="{2CAEFD70-E979-7344-927C-475FEFDFAEA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750" y="1241"/>
                <a:ext cx="200" cy="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39338" name="Line 109">
                <a:extLst>
                  <a:ext uri="{FF2B5EF4-FFF2-40B4-BE49-F238E27FC236}">
                    <a16:creationId xmlns:a16="http://schemas.microsoft.com/office/drawing/2014/main" id="{ACA4FE56-A205-554C-81C8-4D91A910368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753" y="1483"/>
                <a:ext cx="201" cy="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139330" name="Group 110">
              <a:extLst>
                <a:ext uri="{FF2B5EF4-FFF2-40B4-BE49-F238E27FC236}">
                  <a16:creationId xmlns:a16="http://schemas.microsoft.com/office/drawing/2014/main" id="{DFDD58FD-8195-2043-AB1C-24D1C4ED6C3D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4641850" y="2224088"/>
              <a:ext cx="541338" cy="387350"/>
              <a:chOff x="1750" y="1241"/>
              <a:chExt cx="341" cy="244"/>
            </a:xfrm>
          </p:grpSpPr>
          <p:grpSp>
            <p:nvGrpSpPr>
              <p:cNvPr id="139331" name="Group 111">
                <a:extLst>
                  <a:ext uri="{FF2B5EF4-FFF2-40B4-BE49-F238E27FC236}">
                    <a16:creationId xmlns:a16="http://schemas.microsoft.com/office/drawing/2014/main" id="{957273A2-E918-464D-926F-B17B1DB6387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flipH="1">
                <a:off x="1950" y="1242"/>
                <a:ext cx="141" cy="243"/>
                <a:chOff x="1039" y="1647"/>
                <a:chExt cx="141" cy="270"/>
              </a:xfrm>
            </p:grpSpPr>
            <p:sp>
              <p:nvSpPr>
                <p:cNvPr id="139334" name="Arc 112">
                  <a:extLst>
                    <a:ext uri="{FF2B5EF4-FFF2-40B4-BE49-F238E27FC236}">
                      <a16:creationId xmlns:a16="http://schemas.microsoft.com/office/drawing/2014/main" id="{1A37F089-33A1-7C4A-8E96-C7A22F67134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>
                  <a:off x="1039" y="1647"/>
                  <a:ext cx="141" cy="135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1600" h="21600" fill="none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28575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39335" name="Arc 113">
                  <a:extLst>
                    <a:ext uri="{FF2B5EF4-FFF2-40B4-BE49-F238E27FC236}">
                      <a16:creationId xmlns:a16="http://schemas.microsoft.com/office/drawing/2014/main" id="{72F06641-8A39-4941-883C-9459144F967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 flipV="1">
                  <a:off x="1039" y="1782"/>
                  <a:ext cx="141" cy="135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1600" h="21600" fill="none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28575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139332" name="Line 114">
                <a:extLst>
                  <a:ext uri="{FF2B5EF4-FFF2-40B4-BE49-F238E27FC236}">
                    <a16:creationId xmlns:a16="http://schemas.microsoft.com/office/drawing/2014/main" id="{FE500C2B-CA90-B549-BA93-3955E5F0A6F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750" y="1241"/>
                <a:ext cx="200" cy="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39333" name="Line 115">
                <a:extLst>
                  <a:ext uri="{FF2B5EF4-FFF2-40B4-BE49-F238E27FC236}">
                    <a16:creationId xmlns:a16="http://schemas.microsoft.com/office/drawing/2014/main" id="{C4CCC939-5E90-114A-9871-3729DC1D517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752" y="1483"/>
                <a:ext cx="201" cy="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grpSp>
        <p:nvGrpSpPr>
          <p:cNvPr id="139271" name="Group 3">
            <a:extLst>
              <a:ext uri="{FF2B5EF4-FFF2-40B4-BE49-F238E27FC236}">
                <a16:creationId xmlns:a16="http://schemas.microsoft.com/office/drawing/2014/main" id="{96F6DD42-2FF3-BC4E-8AA9-FDD4F183959A}"/>
              </a:ext>
            </a:extLst>
          </p:cNvPr>
          <p:cNvGrpSpPr>
            <a:grpSpLocks/>
          </p:cNvGrpSpPr>
          <p:nvPr/>
        </p:nvGrpSpPr>
        <p:grpSpPr bwMode="auto">
          <a:xfrm>
            <a:off x="7086600" y="5861050"/>
            <a:ext cx="1905000" cy="387350"/>
            <a:chOff x="2801938" y="2224088"/>
            <a:chExt cx="2381250" cy="387350"/>
          </a:xfrm>
        </p:grpSpPr>
        <p:sp>
          <p:nvSpPr>
            <p:cNvPr id="139315" name="Line 61">
              <a:extLst>
                <a:ext uri="{FF2B5EF4-FFF2-40B4-BE49-F238E27FC236}">
                  <a16:creationId xmlns:a16="http://schemas.microsoft.com/office/drawing/2014/main" id="{3A180345-1CAB-5C47-8E3B-30FFB5EB26E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087688" y="2609850"/>
              <a:ext cx="1644650" cy="1588"/>
            </a:xfrm>
            <a:prstGeom prst="line">
              <a:avLst/>
            </a:prstGeom>
            <a:noFill/>
            <a:ln w="23813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39316" name="Group 104">
              <a:extLst>
                <a:ext uri="{FF2B5EF4-FFF2-40B4-BE49-F238E27FC236}">
                  <a16:creationId xmlns:a16="http://schemas.microsoft.com/office/drawing/2014/main" id="{71F5ADCE-C709-6A47-AEE1-2A889D908AA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801938" y="2224088"/>
              <a:ext cx="541337" cy="387350"/>
              <a:chOff x="1750" y="1241"/>
              <a:chExt cx="341" cy="244"/>
            </a:xfrm>
          </p:grpSpPr>
          <p:grpSp>
            <p:nvGrpSpPr>
              <p:cNvPr id="139323" name="Group 105">
                <a:extLst>
                  <a:ext uri="{FF2B5EF4-FFF2-40B4-BE49-F238E27FC236}">
                    <a16:creationId xmlns:a16="http://schemas.microsoft.com/office/drawing/2014/main" id="{40EF2063-DE34-3A40-BB30-E06D949FD97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flipH="1">
                <a:off x="1950" y="1242"/>
                <a:ext cx="141" cy="243"/>
                <a:chOff x="1039" y="1647"/>
                <a:chExt cx="141" cy="270"/>
              </a:xfrm>
            </p:grpSpPr>
            <p:sp>
              <p:nvSpPr>
                <p:cNvPr id="139326" name="Arc 106">
                  <a:extLst>
                    <a:ext uri="{FF2B5EF4-FFF2-40B4-BE49-F238E27FC236}">
                      <a16:creationId xmlns:a16="http://schemas.microsoft.com/office/drawing/2014/main" id="{98938CFA-78BC-5B4F-9AFE-D63DB2965C7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>
                  <a:off x="1039" y="1647"/>
                  <a:ext cx="141" cy="135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1600" h="21600" fill="none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28575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39327" name="Arc 107">
                  <a:extLst>
                    <a:ext uri="{FF2B5EF4-FFF2-40B4-BE49-F238E27FC236}">
                      <a16:creationId xmlns:a16="http://schemas.microsoft.com/office/drawing/2014/main" id="{2A9FABCD-D22A-734B-96FF-059542C6A26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 flipV="1">
                  <a:off x="1039" y="1782"/>
                  <a:ext cx="141" cy="135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1600" h="21600" fill="none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28575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139324" name="Line 108">
                <a:extLst>
                  <a:ext uri="{FF2B5EF4-FFF2-40B4-BE49-F238E27FC236}">
                    <a16:creationId xmlns:a16="http://schemas.microsoft.com/office/drawing/2014/main" id="{61C5E991-3F58-354E-8F8A-0F7DA34E867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750" y="1241"/>
                <a:ext cx="200" cy="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39325" name="Line 109">
                <a:extLst>
                  <a:ext uri="{FF2B5EF4-FFF2-40B4-BE49-F238E27FC236}">
                    <a16:creationId xmlns:a16="http://schemas.microsoft.com/office/drawing/2014/main" id="{7BE41E74-B219-7545-B2EA-E11D1FF74D3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753" y="1483"/>
                <a:ext cx="201" cy="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139317" name="Group 110">
              <a:extLst>
                <a:ext uri="{FF2B5EF4-FFF2-40B4-BE49-F238E27FC236}">
                  <a16:creationId xmlns:a16="http://schemas.microsoft.com/office/drawing/2014/main" id="{FDEE8761-00F1-E84A-A780-5A8FFB5070A8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4641850" y="2224088"/>
              <a:ext cx="541338" cy="387350"/>
              <a:chOff x="1750" y="1241"/>
              <a:chExt cx="341" cy="244"/>
            </a:xfrm>
          </p:grpSpPr>
          <p:grpSp>
            <p:nvGrpSpPr>
              <p:cNvPr id="139318" name="Group 111">
                <a:extLst>
                  <a:ext uri="{FF2B5EF4-FFF2-40B4-BE49-F238E27FC236}">
                    <a16:creationId xmlns:a16="http://schemas.microsoft.com/office/drawing/2014/main" id="{F7A986C1-4772-2445-B368-B12DEA19A59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flipH="1">
                <a:off x="1950" y="1242"/>
                <a:ext cx="141" cy="243"/>
                <a:chOff x="1039" y="1647"/>
                <a:chExt cx="141" cy="270"/>
              </a:xfrm>
            </p:grpSpPr>
            <p:sp>
              <p:nvSpPr>
                <p:cNvPr id="139321" name="Arc 112">
                  <a:extLst>
                    <a:ext uri="{FF2B5EF4-FFF2-40B4-BE49-F238E27FC236}">
                      <a16:creationId xmlns:a16="http://schemas.microsoft.com/office/drawing/2014/main" id="{D58AD220-7917-CD42-9D42-0219ABCD0CC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>
                  <a:off x="1039" y="1647"/>
                  <a:ext cx="141" cy="135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1600" h="21600" fill="none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28575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39322" name="Arc 113">
                  <a:extLst>
                    <a:ext uri="{FF2B5EF4-FFF2-40B4-BE49-F238E27FC236}">
                      <a16:creationId xmlns:a16="http://schemas.microsoft.com/office/drawing/2014/main" id="{7DF56271-2675-A540-9698-56E16BADF47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 flipV="1">
                  <a:off x="1039" y="1782"/>
                  <a:ext cx="141" cy="135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1600" h="21600" fill="none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28575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139319" name="Line 114">
                <a:extLst>
                  <a:ext uri="{FF2B5EF4-FFF2-40B4-BE49-F238E27FC236}">
                    <a16:creationId xmlns:a16="http://schemas.microsoft.com/office/drawing/2014/main" id="{ADE50AD8-182B-A241-9F3A-9702A132D80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750" y="1241"/>
                <a:ext cx="200" cy="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39320" name="Line 115">
                <a:extLst>
                  <a:ext uri="{FF2B5EF4-FFF2-40B4-BE49-F238E27FC236}">
                    <a16:creationId xmlns:a16="http://schemas.microsoft.com/office/drawing/2014/main" id="{5A17CA9C-572D-194B-8DD7-EC890A7B707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752" y="1483"/>
                <a:ext cx="201" cy="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grpSp>
        <p:nvGrpSpPr>
          <p:cNvPr id="139272" name="Group 3">
            <a:extLst>
              <a:ext uri="{FF2B5EF4-FFF2-40B4-BE49-F238E27FC236}">
                <a16:creationId xmlns:a16="http://schemas.microsoft.com/office/drawing/2014/main" id="{92AF7EE8-00DD-8047-AB3C-72877F9CEAF1}"/>
              </a:ext>
            </a:extLst>
          </p:cNvPr>
          <p:cNvGrpSpPr>
            <a:grpSpLocks/>
          </p:cNvGrpSpPr>
          <p:nvPr/>
        </p:nvGrpSpPr>
        <p:grpSpPr bwMode="auto">
          <a:xfrm>
            <a:off x="2057400" y="4953000"/>
            <a:ext cx="1905000" cy="387350"/>
            <a:chOff x="2801938" y="2224088"/>
            <a:chExt cx="2381250" cy="387350"/>
          </a:xfrm>
        </p:grpSpPr>
        <p:sp>
          <p:nvSpPr>
            <p:cNvPr id="139302" name="Line 61">
              <a:extLst>
                <a:ext uri="{FF2B5EF4-FFF2-40B4-BE49-F238E27FC236}">
                  <a16:creationId xmlns:a16="http://schemas.microsoft.com/office/drawing/2014/main" id="{DB1464DD-3EDC-824B-8EA3-FFB9D8E0150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087688" y="2609850"/>
              <a:ext cx="1644650" cy="1588"/>
            </a:xfrm>
            <a:prstGeom prst="line">
              <a:avLst/>
            </a:prstGeom>
            <a:noFill/>
            <a:ln w="23813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39303" name="Group 104">
              <a:extLst>
                <a:ext uri="{FF2B5EF4-FFF2-40B4-BE49-F238E27FC236}">
                  <a16:creationId xmlns:a16="http://schemas.microsoft.com/office/drawing/2014/main" id="{17E25BE2-1126-3F48-892E-CB3D5DA8486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801938" y="2224088"/>
              <a:ext cx="541337" cy="387350"/>
              <a:chOff x="1750" y="1241"/>
              <a:chExt cx="341" cy="244"/>
            </a:xfrm>
          </p:grpSpPr>
          <p:grpSp>
            <p:nvGrpSpPr>
              <p:cNvPr id="139310" name="Group 105">
                <a:extLst>
                  <a:ext uri="{FF2B5EF4-FFF2-40B4-BE49-F238E27FC236}">
                    <a16:creationId xmlns:a16="http://schemas.microsoft.com/office/drawing/2014/main" id="{C593345E-A799-FD4D-9BD8-0A3B6DE49CB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flipH="1">
                <a:off x="1950" y="1242"/>
                <a:ext cx="141" cy="243"/>
                <a:chOff x="1039" y="1647"/>
                <a:chExt cx="141" cy="270"/>
              </a:xfrm>
            </p:grpSpPr>
            <p:sp>
              <p:nvSpPr>
                <p:cNvPr id="139313" name="Arc 106">
                  <a:extLst>
                    <a:ext uri="{FF2B5EF4-FFF2-40B4-BE49-F238E27FC236}">
                      <a16:creationId xmlns:a16="http://schemas.microsoft.com/office/drawing/2014/main" id="{3393DCBF-DE78-F447-BD12-3548B647A4D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>
                  <a:off x="1039" y="1647"/>
                  <a:ext cx="141" cy="135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1600" h="21600" fill="none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28575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39314" name="Arc 107">
                  <a:extLst>
                    <a:ext uri="{FF2B5EF4-FFF2-40B4-BE49-F238E27FC236}">
                      <a16:creationId xmlns:a16="http://schemas.microsoft.com/office/drawing/2014/main" id="{580E5ADA-6DC0-9B4F-A50B-7128977960B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 flipV="1">
                  <a:off x="1039" y="1782"/>
                  <a:ext cx="141" cy="135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1600" h="21600" fill="none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28575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139311" name="Line 108">
                <a:extLst>
                  <a:ext uri="{FF2B5EF4-FFF2-40B4-BE49-F238E27FC236}">
                    <a16:creationId xmlns:a16="http://schemas.microsoft.com/office/drawing/2014/main" id="{16D58631-B8A4-D348-B0C0-326F41837F1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750" y="1241"/>
                <a:ext cx="200" cy="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39312" name="Line 109">
                <a:extLst>
                  <a:ext uri="{FF2B5EF4-FFF2-40B4-BE49-F238E27FC236}">
                    <a16:creationId xmlns:a16="http://schemas.microsoft.com/office/drawing/2014/main" id="{16EE628C-65F6-CF45-B9FF-B657BE299CA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753" y="1483"/>
                <a:ext cx="201" cy="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139304" name="Group 110">
              <a:extLst>
                <a:ext uri="{FF2B5EF4-FFF2-40B4-BE49-F238E27FC236}">
                  <a16:creationId xmlns:a16="http://schemas.microsoft.com/office/drawing/2014/main" id="{BB4E8D5D-7DB1-5C45-9936-BFF41B7E0FAF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4641850" y="2224088"/>
              <a:ext cx="541338" cy="387350"/>
              <a:chOff x="1750" y="1241"/>
              <a:chExt cx="341" cy="244"/>
            </a:xfrm>
          </p:grpSpPr>
          <p:grpSp>
            <p:nvGrpSpPr>
              <p:cNvPr id="139305" name="Group 111">
                <a:extLst>
                  <a:ext uri="{FF2B5EF4-FFF2-40B4-BE49-F238E27FC236}">
                    <a16:creationId xmlns:a16="http://schemas.microsoft.com/office/drawing/2014/main" id="{52E2705E-79D8-4B4B-8A70-156D1E96B10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flipH="1">
                <a:off x="1950" y="1242"/>
                <a:ext cx="141" cy="243"/>
                <a:chOff x="1039" y="1647"/>
                <a:chExt cx="141" cy="270"/>
              </a:xfrm>
            </p:grpSpPr>
            <p:sp>
              <p:nvSpPr>
                <p:cNvPr id="139308" name="Arc 112">
                  <a:extLst>
                    <a:ext uri="{FF2B5EF4-FFF2-40B4-BE49-F238E27FC236}">
                      <a16:creationId xmlns:a16="http://schemas.microsoft.com/office/drawing/2014/main" id="{1209D042-E6A6-5242-8179-52E237AED4A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>
                  <a:off x="1039" y="1647"/>
                  <a:ext cx="141" cy="135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1600" h="21600" fill="none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28575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39309" name="Arc 113">
                  <a:extLst>
                    <a:ext uri="{FF2B5EF4-FFF2-40B4-BE49-F238E27FC236}">
                      <a16:creationId xmlns:a16="http://schemas.microsoft.com/office/drawing/2014/main" id="{A584F34C-58E4-D94F-B674-19CED8A8487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 flipV="1">
                  <a:off x="1039" y="1782"/>
                  <a:ext cx="141" cy="135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1600" h="21600" fill="none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28575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139306" name="Line 114">
                <a:extLst>
                  <a:ext uri="{FF2B5EF4-FFF2-40B4-BE49-F238E27FC236}">
                    <a16:creationId xmlns:a16="http://schemas.microsoft.com/office/drawing/2014/main" id="{4E49F246-6E9A-B84D-995E-0CB24C42AAB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750" y="1241"/>
                <a:ext cx="200" cy="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39307" name="Line 115">
                <a:extLst>
                  <a:ext uri="{FF2B5EF4-FFF2-40B4-BE49-F238E27FC236}">
                    <a16:creationId xmlns:a16="http://schemas.microsoft.com/office/drawing/2014/main" id="{47C36702-D2B1-8446-BC95-D1069EF313F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752" y="1483"/>
                <a:ext cx="201" cy="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grpSp>
        <p:nvGrpSpPr>
          <p:cNvPr id="139273" name="Group 3">
            <a:extLst>
              <a:ext uri="{FF2B5EF4-FFF2-40B4-BE49-F238E27FC236}">
                <a16:creationId xmlns:a16="http://schemas.microsoft.com/office/drawing/2014/main" id="{3C300EDB-C831-5543-828C-6BBF27F0A37C}"/>
              </a:ext>
            </a:extLst>
          </p:cNvPr>
          <p:cNvGrpSpPr>
            <a:grpSpLocks/>
          </p:cNvGrpSpPr>
          <p:nvPr/>
        </p:nvGrpSpPr>
        <p:grpSpPr bwMode="auto">
          <a:xfrm>
            <a:off x="2057400" y="2667000"/>
            <a:ext cx="1905000" cy="387350"/>
            <a:chOff x="2801938" y="2224088"/>
            <a:chExt cx="2381250" cy="387350"/>
          </a:xfrm>
        </p:grpSpPr>
        <p:sp>
          <p:nvSpPr>
            <p:cNvPr id="139289" name="Line 61">
              <a:extLst>
                <a:ext uri="{FF2B5EF4-FFF2-40B4-BE49-F238E27FC236}">
                  <a16:creationId xmlns:a16="http://schemas.microsoft.com/office/drawing/2014/main" id="{096C4E1C-A18B-1244-9328-6E158C002CB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087688" y="2609850"/>
              <a:ext cx="1644650" cy="1588"/>
            </a:xfrm>
            <a:prstGeom prst="line">
              <a:avLst/>
            </a:prstGeom>
            <a:noFill/>
            <a:ln w="23813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39290" name="Group 104">
              <a:extLst>
                <a:ext uri="{FF2B5EF4-FFF2-40B4-BE49-F238E27FC236}">
                  <a16:creationId xmlns:a16="http://schemas.microsoft.com/office/drawing/2014/main" id="{93808726-16DF-064B-B503-5C925097913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801938" y="2224088"/>
              <a:ext cx="541337" cy="387350"/>
              <a:chOff x="1750" y="1241"/>
              <a:chExt cx="341" cy="244"/>
            </a:xfrm>
          </p:grpSpPr>
          <p:grpSp>
            <p:nvGrpSpPr>
              <p:cNvPr id="139297" name="Group 105">
                <a:extLst>
                  <a:ext uri="{FF2B5EF4-FFF2-40B4-BE49-F238E27FC236}">
                    <a16:creationId xmlns:a16="http://schemas.microsoft.com/office/drawing/2014/main" id="{F5CC8594-A71C-9D46-8BEF-00A27C94276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flipH="1">
                <a:off x="1950" y="1242"/>
                <a:ext cx="141" cy="243"/>
                <a:chOff x="1039" y="1647"/>
                <a:chExt cx="141" cy="270"/>
              </a:xfrm>
            </p:grpSpPr>
            <p:sp>
              <p:nvSpPr>
                <p:cNvPr id="139300" name="Arc 106">
                  <a:extLst>
                    <a:ext uri="{FF2B5EF4-FFF2-40B4-BE49-F238E27FC236}">
                      <a16:creationId xmlns:a16="http://schemas.microsoft.com/office/drawing/2014/main" id="{D1B4972C-0438-4144-AE13-0995C37EA2B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>
                  <a:off x="1039" y="1647"/>
                  <a:ext cx="141" cy="135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1600" h="21600" fill="none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28575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39301" name="Arc 107">
                  <a:extLst>
                    <a:ext uri="{FF2B5EF4-FFF2-40B4-BE49-F238E27FC236}">
                      <a16:creationId xmlns:a16="http://schemas.microsoft.com/office/drawing/2014/main" id="{8D134BD7-FA5C-1741-BC06-3FECA70FC38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 flipV="1">
                  <a:off x="1039" y="1782"/>
                  <a:ext cx="141" cy="135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1600" h="21600" fill="none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28575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139298" name="Line 108">
                <a:extLst>
                  <a:ext uri="{FF2B5EF4-FFF2-40B4-BE49-F238E27FC236}">
                    <a16:creationId xmlns:a16="http://schemas.microsoft.com/office/drawing/2014/main" id="{61244911-D975-624E-B768-0C35B26DAE1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750" y="1241"/>
                <a:ext cx="200" cy="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39299" name="Line 109">
                <a:extLst>
                  <a:ext uri="{FF2B5EF4-FFF2-40B4-BE49-F238E27FC236}">
                    <a16:creationId xmlns:a16="http://schemas.microsoft.com/office/drawing/2014/main" id="{0734B081-4DD5-D545-A955-71846D09348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753" y="1483"/>
                <a:ext cx="201" cy="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139291" name="Group 110">
              <a:extLst>
                <a:ext uri="{FF2B5EF4-FFF2-40B4-BE49-F238E27FC236}">
                  <a16:creationId xmlns:a16="http://schemas.microsoft.com/office/drawing/2014/main" id="{05539BCE-E9DE-0343-BD83-13E510C33FE1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4641850" y="2224088"/>
              <a:ext cx="541338" cy="387350"/>
              <a:chOff x="1750" y="1241"/>
              <a:chExt cx="341" cy="244"/>
            </a:xfrm>
          </p:grpSpPr>
          <p:grpSp>
            <p:nvGrpSpPr>
              <p:cNvPr id="139292" name="Group 111">
                <a:extLst>
                  <a:ext uri="{FF2B5EF4-FFF2-40B4-BE49-F238E27FC236}">
                    <a16:creationId xmlns:a16="http://schemas.microsoft.com/office/drawing/2014/main" id="{B5DA899D-DE76-D543-8FF6-E933ABAC2B2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flipH="1">
                <a:off x="1950" y="1242"/>
                <a:ext cx="141" cy="243"/>
                <a:chOff x="1039" y="1647"/>
                <a:chExt cx="141" cy="270"/>
              </a:xfrm>
            </p:grpSpPr>
            <p:sp>
              <p:nvSpPr>
                <p:cNvPr id="139295" name="Arc 112">
                  <a:extLst>
                    <a:ext uri="{FF2B5EF4-FFF2-40B4-BE49-F238E27FC236}">
                      <a16:creationId xmlns:a16="http://schemas.microsoft.com/office/drawing/2014/main" id="{335837FA-58F9-E04D-9CE5-6176865A1D5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>
                  <a:off x="1039" y="1647"/>
                  <a:ext cx="141" cy="135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1600" h="21600" fill="none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28575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39296" name="Arc 113">
                  <a:extLst>
                    <a:ext uri="{FF2B5EF4-FFF2-40B4-BE49-F238E27FC236}">
                      <a16:creationId xmlns:a16="http://schemas.microsoft.com/office/drawing/2014/main" id="{D951E39B-2354-9C42-B81D-CFC9C3894A0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 flipV="1">
                  <a:off x="1039" y="1782"/>
                  <a:ext cx="141" cy="135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1600" h="21600" fill="none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28575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139293" name="Line 114">
                <a:extLst>
                  <a:ext uri="{FF2B5EF4-FFF2-40B4-BE49-F238E27FC236}">
                    <a16:creationId xmlns:a16="http://schemas.microsoft.com/office/drawing/2014/main" id="{42083D55-7863-074A-8142-38CE83ACC9C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750" y="1241"/>
                <a:ext cx="200" cy="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39294" name="Line 115">
                <a:extLst>
                  <a:ext uri="{FF2B5EF4-FFF2-40B4-BE49-F238E27FC236}">
                    <a16:creationId xmlns:a16="http://schemas.microsoft.com/office/drawing/2014/main" id="{F989EF4A-E7EF-DD47-8FE1-CFAF37376F4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752" y="1483"/>
                <a:ext cx="201" cy="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grpSp>
        <p:nvGrpSpPr>
          <p:cNvPr id="139274" name="Group 3">
            <a:extLst>
              <a:ext uri="{FF2B5EF4-FFF2-40B4-BE49-F238E27FC236}">
                <a16:creationId xmlns:a16="http://schemas.microsoft.com/office/drawing/2014/main" id="{1FBD94B3-682C-634A-9607-63D4842F3DAE}"/>
              </a:ext>
            </a:extLst>
          </p:cNvPr>
          <p:cNvGrpSpPr>
            <a:grpSpLocks/>
          </p:cNvGrpSpPr>
          <p:nvPr/>
        </p:nvGrpSpPr>
        <p:grpSpPr bwMode="auto">
          <a:xfrm rot="16200000">
            <a:off x="7242175" y="1978025"/>
            <a:ext cx="1905000" cy="387350"/>
            <a:chOff x="2801938" y="2224088"/>
            <a:chExt cx="2381250" cy="387350"/>
          </a:xfrm>
        </p:grpSpPr>
        <p:sp>
          <p:nvSpPr>
            <p:cNvPr id="139276" name="Line 61">
              <a:extLst>
                <a:ext uri="{FF2B5EF4-FFF2-40B4-BE49-F238E27FC236}">
                  <a16:creationId xmlns:a16="http://schemas.microsoft.com/office/drawing/2014/main" id="{ACE5805B-5B75-C647-B2A7-8062A0B0BB0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087688" y="2609850"/>
              <a:ext cx="1644650" cy="1588"/>
            </a:xfrm>
            <a:prstGeom prst="line">
              <a:avLst/>
            </a:prstGeom>
            <a:noFill/>
            <a:ln w="23813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39277" name="Group 104">
              <a:extLst>
                <a:ext uri="{FF2B5EF4-FFF2-40B4-BE49-F238E27FC236}">
                  <a16:creationId xmlns:a16="http://schemas.microsoft.com/office/drawing/2014/main" id="{C6B04961-5D60-F44F-807F-9E4982D2B38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801938" y="2224088"/>
              <a:ext cx="541337" cy="387350"/>
              <a:chOff x="1750" y="1241"/>
              <a:chExt cx="341" cy="244"/>
            </a:xfrm>
          </p:grpSpPr>
          <p:grpSp>
            <p:nvGrpSpPr>
              <p:cNvPr id="139284" name="Group 105">
                <a:extLst>
                  <a:ext uri="{FF2B5EF4-FFF2-40B4-BE49-F238E27FC236}">
                    <a16:creationId xmlns:a16="http://schemas.microsoft.com/office/drawing/2014/main" id="{635877FB-9070-8A45-9D32-F1CFE29C41E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flipH="1">
                <a:off x="1950" y="1242"/>
                <a:ext cx="141" cy="243"/>
                <a:chOff x="1039" y="1647"/>
                <a:chExt cx="141" cy="270"/>
              </a:xfrm>
            </p:grpSpPr>
            <p:sp>
              <p:nvSpPr>
                <p:cNvPr id="139287" name="Arc 106">
                  <a:extLst>
                    <a:ext uri="{FF2B5EF4-FFF2-40B4-BE49-F238E27FC236}">
                      <a16:creationId xmlns:a16="http://schemas.microsoft.com/office/drawing/2014/main" id="{B17CCB86-D859-284F-A7A7-28D0C46DDEA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>
                  <a:off x="1039" y="1647"/>
                  <a:ext cx="141" cy="135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1600" h="21600" fill="none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28575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39288" name="Arc 107">
                  <a:extLst>
                    <a:ext uri="{FF2B5EF4-FFF2-40B4-BE49-F238E27FC236}">
                      <a16:creationId xmlns:a16="http://schemas.microsoft.com/office/drawing/2014/main" id="{8F6C063C-C59D-F444-A422-2882C53F3ED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 flipV="1">
                  <a:off x="1039" y="1782"/>
                  <a:ext cx="141" cy="135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1600" h="21600" fill="none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28575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139285" name="Line 108">
                <a:extLst>
                  <a:ext uri="{FF2B5EF4-FFF2-40B4-BE49-F238E27FC236}">
                    <a16:creationId xmlns:a16="http://schemas.microsoft.com/office/drawing/2014/main" id="{81293D86-6793-864E-B044-E4F29EC1DE0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750" y="1231"/>
                <a:ext cx="200" cy="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39286" name="Line 109">
                <a:extLst>
                  <a:ext uri="{FF2B5EF4-FFF2-40B4-BE49-F238E27FC236}">
                    <a16:creationId xmlns:a16="http://schemas.microsoft.com/office/drawing/2014/main" id="{3B2F61CE-319B-F64E-9D88-4636AF9869B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759" y="1478"/>
                <a:ext cx="201" cy="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139278" name="Group 110">
              <a:extLst>
                <a:ext uri="{FF2B5EF4-FFF2-40B4-BE49-F238E27FC236}">
                  <a16:creationId xmlns:a16="http://schemas.microsoft.com/office/drawing/2014/main" id="{C501F640-DD17-6340-B582-558A47EAA828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4641850" y="2224088"/>
              <a:ext cx="541338" cy="387350"/>
              <a:chOff x="1750" y="1241"/>
              <a:chExt cx="341" cy="244"/>
            </a:xfrm>
          </p:grpSpPr>
          <p:grpSp>
            <p:nvGrpSpPr>
              <p:cNvPr id="139279" name="Group 111">
                <a:extLst>
                  <a:ext uri="{FF2B5EF4-FFF2-40B4-BE49-F238E27FC236}">
                    <a16:creationId xmlns:a16="http://schemas.microsoft.com/office/drawing/2014/main" id="{43634649-1759-834F-855C-2EEED132CBC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flipH="1">
                <a:off x="1950" y="1242"/>
                <a:ext cx="141" cy="243"/>
                <a:chOff x="1039" y="1647"/>
                <a:chExt cx="141" cy="270"/>
              </a:xfrm>
            </p:grpSpPr>
            <p:sp>
              <p:nvSpPr>
                <p:cNvPr id="139282" name="Arc 112">
                  <a:extLst>
                    <a:ext uri="{FF2B5EF4-FFF2-40B4-BE49-F238E27FC236}">
                      <a16:creationId xmlns:a16="http://schemas.microsoft.com/office/drawing/2014/main" id="{1F64CB91-6898-6F48-AF4C-C85087856A3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>
                  <a:off x="1039" y="1647"/>
                  <a:ext cx="141" cy="135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1600" h="21600" fill="none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28575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39283" name="Arc 113">
                  <a:extLst>
                    <a:ext uri="{FF2B5EF4-FFF2-40B4-BE49-F238E27FC236}">
                      <a16:creationId xmlns:a16="http://schemas.microsoft.com/office/drawing/2014/main" id="{F09346C8-BC29-F048-9316-490E1AD55BF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 flipV="1">
                  <a:off x="1039" y="1782"/>
                  <a:ext cx="141" cy="135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1600" h="21600" fill="none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28575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139280" name="Line 114">
                <a:extLst>
                  <a:ext uri="{FF2B5EF4-FFF2-40B4-BE49-F238E27FC236}">
                    <a16:creationId xmlns:a16="http://schemas.microsoft.com/office/drawing/2014/main" id="{BA45AD38-BC5E-2B46-AC03-71BC55E773B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737" y="1236"/>
                <a:ext cx="200" cy="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39281" name="Line 115">
                <a:extLst>
                  <a:ext uri="{FF2B5EF4-FFF2-40B4-BE49-F238E27FC236}">
                    <a16:creationId xmlns:a16="http://schemas.microsoft.com/office/drawing/2014/main" id="{15360C72-EF07-E34A-A879-66A3BE0E0AE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734" y="1483"/>
                <a:ext cx="201" cy="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sp>
        <p:nvSpPr>
          <p:cNvPr id="139275" name="Line 61">
            <a:extLst>
              <a:ext uri="{FF2B5EF4-FFF2-40B4-BE49-F238E27FC236}">
                <a16:creationId xmlns:a16="http://schemas.microsoft.com/office/drawing/2014/main" id="{35A2244C-EDD1-5640-AF45-15A0DB81B674}"/>
              </a:ext>
            </a:extLst>
          </p:cNvPr>
          <p:cNvSpPr>
            <a:spLocks noChangeShapeType="1"/>
          </p:cNvSpPr>
          <p:nvPr/>
        </p:nvSpPr>
        <p:spPr bwMode="auto">
          <a:xfrm rot="16200000" flipH="1">
            <a:off x="7315200" y="5562600"/>
            <a:ext cx="1371600" cy="0"/>
          </a:xfrm>
          <a:prstGeom prst="line">
            <a:avLst/>
          </a:prstGeom>
          <a:noFill/>
          <a:ln w="23813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  <p:transition/>
</p:sld>
</file>

<file path=ppt/slides/slide1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0289" name="Picture 3" descr="F:\LogicBook\PowerPoint\chapter4\figure4.6.wmf">
            <a:extLst>
              <a:ext uri="{FF2B5EF4-FFF2-40B4-BE49-F238E27FC236}">
                <a16:creationId xmlns:a16="http://schemas.microsoft.com/office/drawing/2014/main" id="{490D0587-8DAE-0545-8B93-31638252531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71600" y="533400"/>
            <a:ext cx="3092450" cy="304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" name="Rectangle 2">
            <a:extLst>
              <a:ext uri="{FF2B5EF4-FFF2-40B4-BE49-F238E27FC236}">
                <a16:creationId xmlns:a16="http://schemas.microsoft.com/office/drawing/2014/main" id="{66F9E476-BC64-6C40-BC3B-0DB1ADAD148E}"/>
              </a:ext>
            </a:extLst>
          </p:cNvPr>
          <p:cNvSpPr txBox="1">
            <a:spLocks noChangeArrowheads="1"/>
          </p:cNvSpPr>
          <p:nvPr/>
        </p:nvSpPr>
        <p:spPr>
          <a:xfrm>
            <a:off x="914400" y="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+mj-ea"/>
                <a:cs typeface="ＭＳ Ｐゴシック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defRPr/>
            </a:pPr>
            <a:r>
              <a:rPr lang="en-US" dirty="0">
                <a:cs typeface="+mj-cs"/>
              </a:rPr>
              <a:t>Some </a:t>
            </a:r>
            <a:r>
              <a:rPr lang="en-US" dirty="0">
                <a:solidFill>
                  <a:srgbClr val="FF0000"/>
                </a:solidFill>
                <a:cs typeface="+mj-cs"/>
              </a:rPr>
              <a:t>Invalid</a:t>
            </a:r>
            <a:r>
              <a:rPr lang="en-US" dirty="0">
                <a:cs typeface="+mj-cs"/>
              </a:rPr>
              <a:t> Groupings</a:t>
            </a:r>
            <a:endParaRPr lang="en-US" sz="2800" dirty="0">
              <a:cs typeface="+mj-cs"/>
            </a:endParaRPr>
          </a:p>
        </p:txBody>
      </p:sp>
      <p:pic>
        <p:nvPicPr>
          <p:cNvPr id="140291" name="Picture 3" descr="F:\LogicBook\PowerPoint\chapter4\figure4.6.wmf">
            <a:extLst>
              <a:ext uri="{FF2B5EF4-FFF2-40B4-BE49-F238E27FC236}">
                <a16:creationId xmlns:a16="http://schemas.microsoft.com/office/drawing/2014/main" id="{94ADE6B4-0DAE-ED4D-A028-AC356D79DBE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324600" y="457200"/>
            <a:ext cx="3092450" cy="304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40292" name="Picture 3" descr="F:\LogicBook\PowerPoint\chapter4\figure4.6.wmf">
            <a:extLst>
              <a:ext uri="{FF2B5EF4-FFF2-40B4-BE49-F238E27FC236}">
                <a16:creationId xmlns:a16="http://schemas.microsoft.com/office/drawing/2014/main" id="{9D79D508-7E83-AD4F-B141-434F04AD2C8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71600" y="3657600"/>
            <a:ext cx="3092450" cy="304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40293" name="Picture 3" descr="F:\LogicBook\PowerPoint\chapter4\figure4.6.wmf">
            <a:extLst>
              <a:ext uri="{FF2B5EF4-FFF2-40B4-BE49-F238E27FC236}">
                <a16:creationId xmlns:a16="http://schemas.microsoft.com/office/drawing/2014/main" id="{2B2DE2A1-4AD5-1641-B0F3-2A587E28262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324600" y="3657600"/>
            <a:ext cx="3092450" cy="304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" name="Rounded Rectangle 8">
            <a:extLst>
              <a:ext uri="{FF2B5EF4-FFF2-40B4-BE49-F238E27FC236}">
                <a16:creationId xmlns:a16="http://schemas.microsoft.com/office/drawing/2014/main" id="{D72C4A78-A295-A448-A221-12704E34D144}"/>
              </a:ext>
            </a:extLst>
          </p:cNvPr>
          <p:cNvSpPr/>
          <p:nvPr/>
        </p:nvSpPr>
        <p:spPr bwMode="auto">
          <a:xfrm rot="16200000">
            <a:off x="7315200" y="4724400"/>
            <a:ext cx="1295400" cy="1752600"/>
          </a:xfrm>
          <a:prstGeom prst="roundRect">
            <a:avLst/>
          </a:prstGeom>
          <a:noFill/>
          <a:ln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10" name="Rounded Rectangle 9">
            <a:extLst>
              <a:ext uri="{FF2B5EF4-FFF2-40B4-BE49-F238E27FC236}">
                <a16:creationId xmlns:a16="http://schemas.microsoft.com/office/drawing/2014/main" id="{C54FC271-2CD0-C548-BE5E-A3D6DD27CD82}"/>
              </a:ext>
            </a:extLst>
          </p:cNvPr>
          <p:cNvSpPr/>
          <p:nvPr/>
        </p:nvSpPr>
        <p:spPr bwMode="auto">
          <a:xfrm rot="16200000">
            <a:off x="2628900" y="4991100"/>
            <a:ext cx="1295400" cy="1219200"/>
          </a:xfrm>
          <a:prstGeom prst="roundRect">
            <a:avLst/>
          </a:prstGeom>
          <a:noFill/>
          <a:ln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11" name="Rounded Rectangle 10">
            <a:extLst>
              <a:ext uri="{FF2B5EF4-FFF2-40B4-BE49-F238E27FC236}">
                <a16:creationId xmlns:a16="http://schemas.microsoft.com/office/drawing/2014/main" id="{DF21B676-4C13-1A46-9771-A95BEB4A56DF}"/>
              </a:ext>
            </a:extLst>
          </p:cNvPr>
          <p:cNvSpPr/>
          <p:nvPr/>
        </p:nvSpPr>
        <p:spPr bwMode="auto">
          <a:xfrm rot="16200000">
            <a:off x="2408238" y="1131888"/>
            <a:ext cx="838200" cy="1295400"/>
          </a:xfrm>
          <a:prstGeom prst="roundRect">
            <a:avLst/>
          </a:prstGeom>
          <a:noFill/>
          <a:ln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12" name="Rounded Rectangle 11">
            <a:extLst>
              <a:ext uri="{FF2B5EF4-FFF2-40B4-BE49-F238E27FC236}">
                <a16:creationId xmlns:a16="http://schemas.microsoft.com/office/drawing/2014/main" id="{E8B812D6-589C-9041-BB44-DD3A18BE7CA9}"/>
              </a:ext>
            </a:extLst>
          </p:cNvPr>
          <p:cNvSpPr/>
          <p:nvPr/>
        </p:nvSpPr>
        <p:spPr bwMode="auto">
          <a:xfrm rot="16200000">
            <a:off x="8039100" y="1714500"/>
            <a:ext cx="1295400" cy="457200"/>
          </a:xfrm>
          <a:prstGeom prst="roundRect">
            <a:avLst/>
          </a:prstGeom>
          <a:noFill/>
          <a:ln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140298" name="TextBox 1">
            <a:extLst>
              <a:ext uri="{FF2B5EF4-FFF2-40B4-BE49-F238E27FC236}">
                <a16:creationId xmlns:a16="http://schemas.microsoft.com/office/drawing/2014/main" id="{8BAFF6F6-D4AD-4D47-BB75-21E38BBE82A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81401" y="3276601"/>
            <a:ext cx="392112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All sides must be powers of 2.</a:t>
            </a:r>
          </a:p>
        </p:txBody>
      </p:sp>
    </p:spTree>
  </p:cSld>
  <p:clrMapOvr>
    <a:masterClrMapping/>
  </p:clrMapOvr>
  <p:transition/>
</p:sld>
</file>

<file path=ppt/slides/slide1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1313" name="Picture 3" descr="F:\LogicBook\PowerPoint\chapter4\figure4.6.wmf">
            <a:extLst>
              <a:ext uri="{FF2B5EF4-FFF2-40B4-BE49-F238E27FC236}">
                <a16:creationId xmlns:a16="http://schemas.microsoft.com/office/drawing/2014/main" id="{3C62212E-5180-0448-9F9D-EBBC1945BF8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71600" y="533400"/>
            <a:ext cx="3092450" cy="304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" name="Rectangle 2">
            <a:extLst>
              <a:ext uri="{FF2B5EF4-FFF2-40B4-BE49-F238E27FC236}">
                <a16:creationId xmlns:a16="http://schemas.microsoft.com/office/drawing/2014/main" id="{94D75550-53BA-F64F-A277-3B2E57F84AE3}"/>
              </a:ext>
            </a:extLst>
          </p:cNvPr>
          <p:cNvSpPr txBox="1">
            <a:spLocks noChangeArrowheads="1"/>
          </p:cNvSpPr>
          <p:nvPr/>
        </p:nvSpPr>
        <p:spPr>
          <a:xfrm>
            <a:off x="914400" y="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+mj-ea"/>
                <a:cs typeface="ＭＳ Ｐゴシック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defRPr/>
            </a:pPr>
            <a:r>
              <a:rPr lang="en-US" dirty="0">
                <a:cs typeface="+mj-cs"/>
              </a:rPr>
              <a:t>Some </a:t>
            </a:r>
            <a:r>
              <a:rPr lang="en-US" dirty="0">
                <a:solidFill>
                  <a:srgbClr val="FF0000"/>
                </a:solidFill>
                <a:cs typeface="+mj-cs"/>
              </a:rPr>
              <a:t>valid</a:t>
            </a:r>
            <a:r>
              <a:rPr lang="en-US" dirty="0">
                <a:cs typeface="+mj-cs"/>
              </a:rPr>
              <a:t> Groupings</a:t>
            </a:r>
            <a:endParaRPr lang="en-US" sz="2800" dirty="0">
              <a:cs typeface="+mj-cs"/>
            </a:endParaRPr>
          </a:p>
        </p:txBody>
      </p:sp>
      <p:pic>
        <p:nvPicPr>
          <p:cNvPr id="141315" name="Picture 3" descr="F:\LogicBook\PowerPoint\chapter4\figure4.6.wmf">
            <a:extLst>
              <a:ext uri="{FF2B5EF4-FFF2-40B4-BE49-F238E27FC236}">
                <a16:creationId xmlns:a16="http://schemas.microsoft.com/office/drawing/2014/main" id="{DBE9B768-964E-1F4D-BC08-B6A3D113D3A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324600" y="457200"/>
            <a:ext cx="3092450" cy="304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41316" name="Picture 3" descr="F:\LogicBook\PowerPoint\chapter4\figure4.6.wmf">
            <a:extLst>
              <a:ext uri="{FF2B5EF4-FFF2-40B4-BE49-F238E27FC236}">
                <a16:creationId xmlns:a16="http://schemas.microsoft.com/office/drawing/2014/main" id="{0683825F-10D4-A541-B027-D3637838F76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71600" y="3657600"/>
            <a:ext cx="3092450" cy="304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41317" name="Picture 3" descr="F:\LogicBook\PowerPoint\chapter4\figure4.6.wmf">
            <a:extLst>
              <a:ext uri="{FF2B5EF4-FFF2-40B4-BE49-F238E27FC236}">
                <a16:creationId xmlns:a16="http://schemas.microsoft.com/office/drawing/2014/main" id="{D8356300-9BCE-D944-B178-E56D5DFEF2D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324600" y="3657600"/>
            <a:ext cx="3092450" cy="304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" name="Rounded Rectangle 8">
            <a:extLst>
              <a:ext uri="{FF2B5EF4-FFF2-40B4-BE49-F238E27FC236}">
                <a16:creationId xmlns:a16="http://schemas.microsoft.com/office/drawing/2014/main" id="{738BC399-41FB-0D4A-B185-98BF9CBF92F4}"/>
              </a:ext>
            </a:extLst>
          </p:cNvPr>
          <p:cNvSpPr/>
          <p:nvPr/>
        </p:nvSpPr>
        <p:spPr bwMode="auto">
          <a:xfrm rot="16200000">
            <a:off x="7543800" y="4495800"/>
            <a:ext cx="838200" cy="1752600"/>
          </a:xfrm>
          <a:prstGeom prst="roundRect">
            <a:avLst/>
          </a:prstGeom>
          <a:noFill/>
          <a:ln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10" name="Rounded Rectangle 9">
            <a:extLst>
              <a:ext uri="{FF2B5EF4-FFF2-40B4-BE49-F238E27FC236}">
                <a16:creationId xmlns:a16="http://schemas.microsoft.com/office/drawing/2014/main" id="{664BB1E1-C705-F44E-8D0A-B0F4F520581F}"/>
              </a:ext>
            </a:extLst>
          </p:cNvPr>
          <p:cNvSpPr/>
          <p:nvPr/>
        </p:nvSpPr>
        <p:spPr bwMode="auto">
          <a:xfrm rot="16200000">
            <a:off x="2667000" y="4953000"/>
            <a:ext cx="838200" cy="838200"/>
          </a:xfrm>
          <a:prstGeom prst="roundRect">
            <a:avLst/>
          </a:prstGeom>
          <a:noFill/>
          <a:ln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11" name="Rounded Rectangle 10">
            <a:extLst>
              <a:ext uri="{FF2B5EF4-FFF2-40B4-BE49-F238E27FC236}">
                <a16:creationId xmlns:a16="http://schemas.microsoft.com/office/drawing/2014/main" id="{292461BB-1C0C-3941-A440-3C24580C75EA}"/>
              </a:ext>
            </a:extLst>
          </p:cNvPr>
          <p:cNvSpPr/>
          <p:nvPr/>
        </p:nvSpPr>
        <p:spPr bwMode="auto">
          <a:xfrm rot="16200000">
            <a:off x="2209800" y="1371600"/>
            <a:ext cx="838200" cy="838200"/>
          </a:xfrm>
          <a:prstGeom prst="roundRect">
            <a:avLst/>
          </a:prstGeom>
          <a:noFill/>
          <a:ln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12" name="Rounded Rectangle 11">
            <a:extLst>
              <a:ext uri="{FF2B5EF4-FFF2-40B4-BE49-F238E27FC236}">
                <a16:creationId xmlns:a16="http://schemas.microsoft.com/office/drawing/2014/main" id="{58E9B313-5B79-BC46-8C6E-A8F20DFD13A3}"/>
              </a:ext>
            </a:extLst>
          </p:cNvPr>
          <p:cNvSpPr/>
          <p:nvPr/>
        </p:nvSpPr>
        <p:spPr bwMode="auto">
          <a:xfrm rot="16200000">
            <a:off x="8267700" y="1485900"/>
            <a:ext cx="838200" cy="457200"/>
          </a:xfrm>
          <a:prstGeom prst="roundRect">
            <a:avLst/>
          </a:prstGeom>
          <a:noFill/>
          <a:ln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141322" name="TextBox 1">
            <a:extLst>
              <a:ext uri="{FF2B5EF4-FFF2-40B4-BE49-F238E27FC236}">
                <a16:creationId xmlns:a16="http://schemas.microsoft.com/office/drawing/2014/main" id="{5D72918A-4637-9D4B-B7E5-7C8ADE39C00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81401" y="3276601"/>
            <a:ext cx="392112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All sides must be powers of 2.</a:t>
            </a:r>
          </a:p>
        </p:txBody>
      </p:sp>
      <p:sp>
        <p:nvSpPr>
          <p:cNvPr id="13" name="Rounded Rectangle 12">
            <a:extLst>
              <a:ext uri="{FF2B5EF4-FFF2-40B4-BE49-F238E27FC236}">
                <a16:creationId xmlns:a16="http://schemas.microsoft.com/office/drawing/2014/main" id="{6F891990-1D85-9C49-8B1C-669EA482ED76}"/>
              </a:ext>
            </a:extLst>
          </p:cNvPr>
          <p:cNvSpPr/>
          <p:nvPr/>
        </p:nvSpPr>
        <p:spPr bwMode="auto">
          <a:xfrm rot="16200000">
            <a:off x="2667000" y="1371600"/>
            <a:ext cx="838200" cy="838200"/>
          </a:xfrm>
          <a:prstGeom prst="roundRect">
            <a:avLst/>
          </a:prstGeom>
          <a:noFill/>
          <a:ln>
            <a:solidFill>
              <a:srgbClr val="0000FF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14" name="Rounded Rectangle 13">
            <a:extLst>
              <a:ext uri="{FF2B5EF4-FFF2-40B4-BE49-F238E27FC236}">
                <a16:creationId xmlns:a16="http://schemas.microsoft.com/office/drawing/2014/main" id="{858D95DF-861C-134A-BC56-7841F9F40E2F}"/>
              </a:ext>
            </a:extLst>
          </p:cNvPr>
          <p:cNvSpPr/>
          <p:nvPr/>
        </p:nvSpPr>
        <p:spPr bwMode="auto">
          <a:xfrm rot="16200000">
            <a:off x="8267700" y="1943100"/>
            <a:ext cx="838200" cy="457200"/>
          </a:xfrm>
          <a:prstGeom prst="roundRect">
            <a:avLst/>
          </a:prstGeom>
          <a:noFill/>
          <a:ln>
            <a:solidFill>
              <a:srgbClr val="0000FF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15" name="Rounded Rectangle 14">
            <a:extLst>
              <a:ext uri="{FF2B5EF4-FFF2-40B4-BE49-F238E27FC236}">
                <a16:creationId xmlns:a16="http://schemas.microsoft.com/office/drawing/2014/main" id="{3DC7E197-5F46-F94C-BD84-EA1AD3809A3C}"/>
              </a:ext>
            </a:extLst>
          </p:cNvPr>
          <p:cNvSpPr/>
          <p:nvPr/>
        </p:nvSpPr>
        <p:spPr bwMode="auto">
          <a:xfrm rot="16200000">
            <a:off x="3124200" y="4953000"/>
            <a:ext cx="838200" cy="838200"/>
          </a:xfrm>
          <a:prstGeom prst="roundRect">
            <a:avLst/>
          </a:prstGeom>
          <a:noFill/>
          <a:ln>
            <a:solidFill>
              <a:srgbClr val="0000FF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16" name="Rounded Rectangle 15">
            <a:extLst>
              <a:ext uri="{FF2B5EF4-FFF2-40B4-BE49-F238E27FC236}">
                <a16:creationId xmlns:a16="http://schemas.microsoft.com/office/drawing/2014/main" id="{3C4B8126-1808-A848-951D-522965FD7B2E}"/>
              </a:ext>
            </a:extLst>
          </p:cNvPr>
          <p:cNvSpPr/>
          <p:nvPr/>
        </p:nvSpPr>
        <p:spPr bwMode="auto">
          <a:xfrm rot="16200000">
            <a:off x="3124200" y="5410200"/>
            <a:ext cx="838200" cy="838200"/>
          </a:xfrm>
          <a:prstGeom prst="roundRect">
            <a:avLst/>
          </a:prstGeom>
          <a:noFill/>
          <a:ln>
            <a:solidFill>
              <a:srgbClr val="00800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17" name="Rounded Rectangle 16">
            <a:extLst>
              <a:ext uri="{FF2B5EF4-FFF2-40B4-BE49-F238E27FC236}">
                <a16:creationId xmlns:a16="http://schemas.microsoft.com/office/drawing/2014/main" id="{C60932DC-35BC-1E46-A239-5D0E7800E127}"/>
              </a:ext>
            </a:extLst>
          </p:cNvPr>
          <p:cNvSpPr/>
          <p:nvPr/>
        </p:nvSpPr>
        <p:spPr bwMode="auto">
          <a:xfrm rot="16200000">
            <a:off x="2667000" y="5410200"/>
            <a:ext cx="838200" cy="838200"/>
          </a:xfrm>
          <a:prstGeom prst="roundRect">
            <a:avLst/>
          </a:prstGeom>
          <a:noFill/>
          <a:ln>
            <a:solidFill>
              <a:srgbClr val="660066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18" name="Rounded Rectangle 17">
            <a:extLst>
              <a:ext uri="{FF2B5EF4-FFF2-40B4-BE49-F238E27FC236}">
                <a16:creationId xmlns:a16="http://schemas.microsoft.com/office/drawing/2014/main" id="{1BFBB7CB-DA80-2141-B56A-45D332394253}"/>
              </a:ext>
            </a:extLst>
          </p:cNvPr>
          <p:cNvSpPr/>
          <p:nvPr/>
        </p:nvSpPr>
        <p:spPr bwMode="auto">
          <a:xfrm rot="16200000">
            <a:off x="7543800" y="4953000"/>
            <a:ext cx="838200" cy="1752600"/>
          </a:xfrm>
          <a:prstGeom prst="roundRect">
            <a:avLst/>
          </a:prstGeom>
          <a:noFill/>
          <a:ln>
            <a:solidFill>
              <a:srgbClr val="0000FF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imes" charset="0"/>
            </a:endParaRPr>
          </a:p>
        </p:txBody>
      </p:sp>
    </p:spTree>
  </p:cSld>
  <p:clrMapOvr>
    <a:masterClrMapping/>
  </p:clrMapOvr>
  <p:transition/>
</p:sld>
</file>

<file path=ppt/slides/slide1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2337" name="Title 1">
            <a:extLst>
              <a:ext uri="{FF2B5EF4-FFF2-40B4-BE49-F238E27FC236}">
                <a16:creationId xmlns:a16="http://schemas.microsoft.com/office/drawing/2014/main" id="{B3DBC421-CC72-FC4B-ADE2-74E47D55853C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2566988"/>
            <a:ext cx="9144000" cy="1219200"/>
          </a:xfrm>
        </p:spPr>
        <p:txBody>
          <a:bodyPr/>
          <a:lstStyle/>
          <a:p>
            <a:r>
              <a:rPr lang="en-US" altLang="en-US"/>
              <a:t>Minimization Examples </a:t>
            </a:r>
            <a:br>
              <a:rPr lang="en-US" altLang="en-US"/>
            </a:br>
            <a:r>
              <a:rPr lang="en-US" altLang="en-US"/>
              <a:t>with 4-variable K-Maps</a:t>
            </a:r>
          </a:p>
        </p:txBody>
      </p:sp>
    </p:spTree>
  </p:cSld>
  <p:clrMapOvr>
    <a:masterClrMapping/>
  </p:clrMapOvr>
  <p:transition/>
</p:sld>
</file>

<file path=ppt/slides/slide1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361" name="TextBox 125">
            <a:extLst>
              <a:ext uri="{FF2B5EF4-FFF2-40B4-BE49-F238E27FC236}">
                <a16:creationId xmlns:a16="http://schemas.microsoft.com/office/drawing/2014/main" id="{0CC70DFC-B69C-3A48-BEC5-402290454DC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05700" y="6561139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2.54 from the textbook ]</a:t>
            </a:r>
          </a:p>
        </p:txBody>
      </p:sp>
      <p:sp>
        <p:nvSpPr>
          <p:cNvPr id="5" name="Rectangle 2">
            <a:extLst>
              <a:ext uri="{FF2B5EF4-FFF2-40B4-BE49-F238E27FC236}">
                <a16:creationId xmlns:a16="http://schemas.microsoft.com/office/drawing/2014/main" id="{D2CF5AA1-FCD2-374D-85B5-1D4CC54DD277}"/>
              </a:ext>
            </a:extLst>
          </p:cNvPr>
          <p:cNvSpPr txBox="1">
            <a:spLocks noChangeArrowheads="1"/>
          </p:cNvSpPr>
          <p:nvPr/>
        </p:nvSpPr>
        <p:spPr>
          <a:xfrm>
            <a:off x="908050" y="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+mj-ea"/>
                <a:cs typeface="ＭＳ Ｐゴシック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defRPr/>
            </a:pPr>
            <a:r>
              <a:rPr lang="en-US" sz="3200" dirty="0">
                <a:cs typeface="+mj-cs"/>
              </a:rPr>
              <a:t>Example of a four-variable </a:t>
            </a:r>
            <a:r>
              <a:rPr lang="en-US" sz="3200" dirty="0" err="1">
                <a:cs typeface="+mj-cs"/>
              </a:rPr>
              <a:t>Karnaugh</a:t>
            </a:r>
            <a:r>
              <a:rPr lang="en-US" sz="3200" dirty="0">
                <a:cs typeface="+mj-cs"/>
              </a:rPr>
              <a:t> map</a:t>
            </a:r>
            <a:endParaRPr lang="en-US" sz="2400" dirty="0">
              <a:cs typeface="+mj-cs"/>
            </a:endParaRPr>
          </a:p>
        </p:txBody>
      </p:sp>
      <p:pic>
        <p:nvPicPr>
          <p:cNvPr id="143363" name="Picture 1" descr="Screen shot 2014-02-06 at 9.16.03 PM.png">
            <a:extLst>
              <a:ext uri="{FF2B5EF4-FFF2-40B4-BE49-F238E27FC236}">
                <a16:creationId xmlns:a16="http://schemas.microsoft.com/office/drawing/2014/main" id="{A006A802-68AF-CC45-BC10-0CF3B973BA8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786064" y="685800"/>
            <a:ext cx="4986337" cy="5410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</p:sld>
</file>

<file path=ppt/slides/slide1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4385" name="TextBox 125">
            <a:extLst>
              <a:ext uri="{FF2B5EF4-FFF2-40B4-BE49-F238E27FC236}">
                <a16:creationId xmlns:a16="http://schemas.microsoft.com/office/drawing/2014/main" id="{F1759203-6A65-EB47-9F32-09C3657E4CF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05700" y="6561139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2.54 from the textbook ]</a:t>
            </a:r>
          </a:p>
        </p:txBody>
      </p:sp>
      <p:sp>
        <p:nvSpPr>
          <p:cNvPr id="5" name="Rectangle 2">
            <a:extLst>
              <a:ext uri="{FF2B5EF4-FFF2-40B4-BE49-F238E27FC236}">
                <a16:creationId xmlns:a16="http://schemas.microsoft.com/office/drawing/2014/main" id="{AC236110-DCF4-5244-B75B-7340CF713B5E}"/>
              </a:ext>
            </a:extLst>
          </p:cNvPr>
          <p:cNvSpPr txBox="1">
            <a:spLocks noChangeArrowheads="1"/>
          </p:cNvSpPr>
          <p:nvPr/>
        </p:nvSpPr>
        <p:spPr>
          <a:xfrm>
            <a:off x="908050" y="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+mj-ea"/>
                <a:cs typeface="ＭＳ Ｐゴシック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defRPr/>
            </a:pPr>
            <a:r>
              <a:rPr lang="en-US" sz="3200" dirty="0">
                <a:cs typeface="+mj-cs"/>
              </a:rPr>
              <a:t>Example of a four-variable </a:t>
            </a:r>
            <a:r>
              <a:rPr lang="en-US" sz="3200" dirty="0" err="1">
                <a:cs typeface="+mj-cs"/>
              </a:rPr>
              <a:t>Karnaugh</a:t>
            </a:r>
            <a:r>
              <a:rPr lang="en-US" sz="3200" dirty="0">
                <a:cs typeface="+mj-cs"/>
              </a:rPr>
              <a:t> map</a:t>
            </a:r>
            <a:endParaRPr lang="en-US" sz="2400" dirty="0">
              <a:cs typeface="+mj-cs"/>
            </a:endParaRPr>
          </a:p>
        </p:txBody>
      </p:sp>
      <p:pic>
        <p:nvPicPr>
          <p:cNvPr id="144387" name="Picture 2" descr="Screen shot 2014-02-06 at 9.16.26 PM.png">
            <a:extLst>
              <a:ext uri="{FF2B5EF4-FFF2-40B4-BE49-F238E27FC236}">
                <a16:creationId xmlns:a16="http://schemas.microsoft.com/office/drawing/2014/main" id="{B99A965B-1D6B-D145-8D4D-67DA51546794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743200" y="628650"/>
            <a:ext cx="5029200" cy="5619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</p:sld>
</file>

<file path=ppt/slides/slide1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5409" name="TextBox 125">
            <a:extLst>
              <a:ext uri="{FF2B5EF4-FFF2-40B4-BE49-F238E27FC236}">
                <a16:creationId xmlns:a16="http://schemas.microsoft.com/office/drawing/2014/main" id="{FF01F31C-BB9A-7444-AB7E-557812F4000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05700" y="6561139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2.54 from the textbook ]</a:t>
            </a:r>
          </a:p>
        </p:txBody>
      </p:sp>
      <p:sp>
        <p:nvSpPr>
          <p:cNvPr id="5" name="Rectangle 2">
            <a:extLst>
              <a:ext uri="{FF2B5EF4-FFF2-40B4-BE49-F238E27FC236}">
                <a16:creationId xmlns:a16="http://schemas.microsoft.com/office/drawing/2014/main" id="{484655DC-273F-2949-8BC9-28FA74E5F758}"/>
              </a:ext>
            </a:extLst>
          </p:cNvPr>
          <p:cNvSpPr txBox="1">
            <a:spLocks noChangeArrowheads="1"/>
          </p:cNvSpPr>
          <p:nvPr/>
        </p:nvSpPr>
        <p:spPr>
          <a:xfrm>
            <a:off x="908050" y="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+mj-ea"/>
                <a:cs typeface="ＭＳ Ｐゴシック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defRPr/>
            </a:pPr>
            <a:r>
              <a:rPr lang="en-US" sz="3200" dirty="0">
                <a:cs typeface="+mj-cs"/>
              </a:rPr>
              <a:t>Example of a four-variable </a:t>
            </a:r>
            <a:r>
              <a:rPr lang="en-US" sz="3200" dirty="0" err="1">
                <a:cs typeface="+mj-cs"/>
              </a:rPr>
              <a:t>Karnaugh</a:t>
            </a:r>
            <a:r>
              <a:rPr lang="en-US" sz="3200" dirty="0">
                <a:cs typeface="+mj-cs"/>
              </a:rPr>
              <a:t> map</a:t>
            </a:r>
            <a:endParaRPr lang="en-US" sz="2400" dirty="0">
              <a:cs typeface="+mj-cs"/>
            </a:endParaRPr>
          </a:p>
        </p:txBody>
      </p:sp>
      <p:pic>
        <p:nvPicPr>
          <p:cNvPr id="145411" name="Picture 1" descr="Screen shot 2014-02-06 at 9.17.10 PM.png">
            <a:extLst>
              <a:ext uri="{FF2B5EF4-FFF2-40B4-BE49-F238E27FC236}">
                <a16:creationId xmlns:a16="http://schemas.microsoft.com/office/drawing/2014/main" id="{843902CD-6A90-D844-8EB9-6373541922F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743200" y="685800"/>
            <a:ext cx="4972050" cy="5715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</p:sld>
</file>

<file path=ppt/slides/slide1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6433" name="TextBox 125">
            <a:extLst>
              <a:ext uri="{FF2B5EF4-FFF2-40B4-BE49-F238E27FC236}">
                <a16:creationId xmlns:a16="http://schemas.microsoft.com/office/drawing/2014/main" id="{724255EB-C2B9-264E-A7ED-4802BD82025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05700" y="6561139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2.54 from the textbook ]</a:t>
            </a:r>
          </a:p>
        </p:txBody>
      </p:sp>
      <p:sp>
        <p:nvSpPr>
          <p:cNvPr id="5" name="Rectangle 2">
            <a:extLst>
              <a:ext uri="{FF2B5EF4-FFF2-40B4-BE49-F238E27FC236}">
                <a16:creationId xmlns:a16="http://schemas.microsoft.com/office/drawing/2014/main" id="{FDDF6BB4-C003-3E49-AA50-3272DFC61CA1}"/>
              </a:ext>
            </a:extLst>
          </p:cNvPr>
          <p:cNvSpPr txBox="1">
            <a:spLocks noChangeArrowheads="1"/>
          </p:cNvSpPr>
          <p:nvPr/>
        </p:nvSpPr>
        <p:spPr>
          <a:xfrm>
            <a:off x="908050" y="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+mj-ea"/>
                <a:cs typeface="ＭＳ Ｐゴシック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defRPr/>
            </a:pPr>
            <a:r>
              <a:rPr lang="en-US" sz="3200" dirty="0">
                <a:cs typeface="+mj-cs"/>
              </a:rPr>
              <a:t>Example of a four-variable </a:t>
            </a:r>
            <a:r>
              <a:rPr lang="en-US" sz="3200" dirty="0" err="1">
                <a:cs typeface="+mj-cs"/>
              </a:rPr>
              <a:t>Karnaugh</a:t>
            </a:r>
            <a:r>
              <a:rPr lang="en-US" sz="3200" dirty="0">
                <a:cs typeface="+mj-cs"/>
              </a:rPr>
              <a:t> map</a:t>
            </a:r>
            <a:endParaRPr lang="en-US" sz="2400" dirty="0">
              <a:cs typeface="+mj-cs"/>
            </a:endParaRPr>
          </a:p>
        </p:txBody>
      </p:sp>
      <p:pic>
        <p:nvPicPr>
          <p:cNvPr id="146435" name="Picture 2" descr="Screen shot 2014-02-06 at 9.17.53 PM.png">
            <a:extLst>
              <a:ext uri="{FF2B5EF4-FFF2-40B4-BE49-F238E27FC236}">
                <a16:creationId xmlns:a16="http://schemas.microsoft.com/office/drawing/2014/main" id="{BF92810A-823D-0142-BFBF-AC0B15712648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048000" y="609601"/>
            <a:ext cx="4914900" cy="5922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</p:sld>
</file>

<file path=ppt/slides/slide1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7457" name="Title 1">
            <a:extLst>
              <a:ext uri="{FF2B5EF4-FFF2-40B4-BE49-F238E27FC236}">
                <a16:creationId xmlns:a16="http://schemas.microsoft.com/office/drawing/2014/main" id="{94F6F3D9-9338-6442-96D7-C33F27DF1679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2566988"/>
            <a:ext cx="9144000" cy="1219200"/>
          </a:xfrm>
        </p:spPr>
        <p:txBody>
          <a:bodyPr/>
          <a:lstStyle/>
          <a:p>
            <a:r>
              <a:rPr lang="en-US" altLang="en-US"/>
              <a:t>Five-Variable K-Map</a:t>
            </a:r>
          </a:p>
        </p:txBody>
      </p:sp>
    </p:spTree>
  </p:cSld>
  <p:clrMapOvr>
    <a:masterClrMapping/>
  </p:clrMapOvr>
  <p:transition/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673" name="Title 1">
            <a:extLst>
              <a:ext uri="{FF2B5EF4-FFF2-40B4-BE49-F238E27FC236}">
                <a16:creationId xmlns:a16="http://schemas.microsoft.com/office/drawing/2014/main" id="{6EEC8CC1-62D0-4F4F-9AEA-F4F2FD65F720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152400"/>
            <a:ext cx="9144000" cy="685800"/>
          </a:xfrm>
        </p:spPr>
        <p:txBody>
          <a:bodyPr/>
          <a:lstStyle/>
          <a:p>
            <a:r>
              <a:rPr lang="en-US" altLang="en-US"/>
              <a:t>Let’s prove 14.a</a:t>
            </a:r>
          </a:p>
        </p:txBody>
      </p:sp>
      <p:sp>
        <p:nvSpPr>
          <p:cNvPr id="28674" name="Rectangle 7">
            <a:extLst>
              <a:ext uri="{FF2B5EF4-FFF2-40B4-BE49-F238E27FC236}">
                <a16:creationId xmlns:a16="http://schemas.microsoft.com/office/drawing/2014/main" id="{18945C8A-2DFE-2E4F-87A5-EE9691D0A7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97288" y="2238376"/>
            <a:ext cx="5486400" cy="893763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pic>
        <p:nvPicPr>
          <p:cNvPr id="28675" name="Picture 8" descr="Screen shot 2014-02-03 at 3.09.13 PM.png">
            <a:extLst>
              <a:ext uri="{FF2B5EF4-FFF2-40B4-BE49-F238E27FC236}">
                <a16:creationId xmlns:a16="http://schemas.microsoft.com/office/drawing/2014/main" id="{1D2D3CC8-3A0C-2B42-BB80-CF1E5F2B246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30275" y="1371600"/>
            <a:ext cx="8661400" cy="4191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8676" name="Group 9">
            <a:extLst>
              <a:ext uri="{FF2B5EF4-FFF2-40B4-BE49-F238E27FC236}">
                <a16:creationId xmlns:a16="http://schemas.microsoft.com/office/drawing/2014/main" id="{0E23EEBC-F39C-C94F-9B18-34B08C08CB04}"/>
              </a:ext>
            </a:extLst>
          </p:cNvPr>
          <p:cNvGrpSpPr>
            <a:grpSpLocks/>
          </p:cNvGrpSpPr>
          <p:nvPr/>
        </p:nvGrpSpPr>
        <p:grpSpPr bwMode="auto">
          <a:xfrm>
            <a:off x="4240208" y="3178176"/>
            <a:ext cx="561322" cy="2079559"/>
            <a:chOff x="3325445" y="3178436"/>
            <a:chExt cx="561405" cy="2079298"/>
          </a:xfrm>
        </p:grpSpPr>
        <p:sp>
          <p:nvSpPr>
            <p:cNvPr id="28692" name="TextBox 13">
              <a:extLst>
                <a:ext uri="{FF2B5EF4-FFF2-40B4-BE49-F238E27FC236}">
                  <a16:creationId xmlns:a16="http://schemas.microsoft.com/office/drawing/2014/main" id="{03A7C316-5988-534D-9524-EB310204E56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25445" y="3178436"/>
              <a:ext cx="543819" cy="52315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 0 </a:t>
              </a:r>
            </a:p>
          </p:txBody>
        </p:sp>
        <p:sp>
          <p:nvSpPr>
            <p:cNvPr id="28693" name="TextBox 21">
              <a:extLst>
                <a:ext uri="{FF2B5EF4-FFF2-40B4-BE49-F238E27FC236}">
                  <a16:creationId xmlns:a16="http://schemas.microsoft.com/office/drawing/2014/main" id="{8D042A19-9918-F044-BCF9-7A48D7C3B48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36492" y="3665828"/>
              <a:ext cx="543819" cy="52315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 0 </a:t>
              </a:r>
            </a:p>
          </p:txBody>
        </p:sp>
        <p:sp>
          <p:nvSpPr>
            <p:cNvPr id="28694" name="TextBox 22">
              <a:extLst>
                <a:ext uri="{FF2B5EF4-FFF2-40B4-BE49-F238E27FC236}">
                  <a16:creationId xmlns:a16="http://schemas.microsoft.com/office/drawing/2014/main" id="{F0B6CC22-96F4-9043-81FC-6902F23CCE1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33262" y="4191000"/>
              <a:ext cx="543819" cy="52315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 0 </a:t>
              </a:r>
            </a:p>
          </p:txBody>
        </p:sp>
        <p:sp>
          <p:nvSpPr>
            <p:cNvPr id="28695" name="TextBox 23">
              <a:extLst>
                <a:ext uri="{FF2B5EF4-FFF2-40B4-BE49-F238E27FC236}">
                  <a16:creationId xmlns:a16="http://schemas.microsoft.com/office/drawing/2014/main" id="{772D8513-5000-BB47-9BDD-5D24732320C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43031" y="4734580"/>
              <a:ext cx="543819" cy="52315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 1 </a:t>
              </a:r>
            </a:p>
          </p:txBody>
        </p:sp>
      </p:grpSp>
      <p:grpSp>
        <p:nvGrpSpPr>
          <p:cNvPr id="28677" name="Group 25">
            <a:extLst>
              <a:ext uri="{FF2B5EF4-FFF2-40B4-BE49-F238E27FC236}">
                <a16:creationId xmlns:a16="http://schemas.microsoft.com/office/drawing/2014/main" id="{8F125CDF-DBA8-FC4D-811F-4FAB781A7CED}"/>
              </a:ext>
            </a:extLst>
          </p:cNvPr>
          <p:cNvGrpSpPr>
            <a:grpSpLocks/>
          </p:cNvGrpSpPr>
          <p:nvPr/>
        </p:nvGrpSpPr>
        <p:grpSpPr bwMode="auto">
          <a:xfrm>
            <a:off x="6858001" y="3124201"/>
            <a:ext cx="561322" cy="2079559"/>
            <a:chOff x="3325445" y="3178436"/>
            <a:chExt cx="561403" cy="2079298"/>
          </a:xfrm>
        </p:grpSpPr>
        <p:sp>
          <p:nvSpPr>
            <p:cNvPr id="28688" name="TextBox 26">
              <a:extLst>
                <a:ext uri="{FF2B5EF4-FFF2-40B4-BE49-F238E27FC236}">
                  <a16:creationId xmlns:a16="http://schemas.microsoft.com/office/drawing/2014/main" id="{DABF70C0-1923-B245-AE5A-CE751D6CCE4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25445" y="3178436"/>
              <a:ext cx="543817" cy="52315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 0 </a:t>
              </a:r>
            </a:p>
          </p:txBody>
        </p:sp>
        <p:sp>
          <p:nvSpPr>
            <p:cNvPr id="28689" name="TextBox 27">
              <a:extLst>
                <a:ext uri="{FF2B5EF4-FFF2-40B4-BE49-F238E27FC236}">
                  <a16:creationId xmlns:a16="http://schemas.microsoft.com/office/drawing/2014/main" id="{16B169E2-4381-884A-86FA-4A9DD063E93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36492" y="3665828"/>
              <a:ext cx="543817" cy="52315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 0 </a:t>
              </a:r>
            </a:p>
          </p:txBody>
        </p:sp>
        <p:sp>
          <p:nvSpPr>
            <p:cNvPr id="28690" name="TextBox 28">
              <a:extLst>
                <a:ext uri="{FF2B5EF4-FFF2-40B4-BE49-F238E27FC236}">
                  <a16:creationId xmlns:a16="http://schemas.microsoft.com/office/drawing/2014/main" id="{3EAA2B9B-4615-2B42-88CC-4932BF88E17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33262" y="4191000"/>
              <a:ext cx="543817" cy="52315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 1 </a:t>
              </a:r>
            </a:p>
          </p:txBody>
        </p:sp>
        <p:sp>
          <p:nvSpPr>
            <p:cNvPr id="28691" name="TextBox 29">
              <a:extLst>
                <a:ext uri="{FF2B5EF4-FFF2-40B4-BE49-F238E27FC236}">
                  <a16:creationId xmlns:a16="http://schemas.microsoft.com/office/drawing/2014/main" id="{2B523832-5FC1-594B-8925-104DB85775C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43031" y="4734580"/>
              <a:ext cx="543817" cy="52315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 0 </a:t>
              </a:r>
            </a:p>
          </p:txBody>
        </p:sp>
      </p:grpSp>
      <p:grpSp>
        <p:nvGrpSpPr>
          <p:cNvPr id="28678" name="Group 30">
            <a:extLst>
              <a:ext uri="{FF2B5EF4-FFF2-40B4-BE49-F238E27FC236}">
                <a16:creationId xmlns:a16="http://schemas.microsoft.com/office/drawing/2014/main" id="{B386589C-713E-614B-A87B-DF1FBBF416B8}"/>
              </a:ext>
            </a:extLst>
          </p:cNvPr>
          <p:cNvGrpSpPr>
            <a:grpSpLocks/>
          </p:cNvGrpSpPr>
          <p:nvPr/>
        </p:nvGrpSpPr>
        <p:grpSpPr bwMode="auto">
          <a:xfrm>
            <a:off x="8763001" y="3048001"/>
            <a:ext cx="561322" cy="2079559"/>
            <a:chOff x="3325445" y="3178436"/>
            <a:chExt cx="561403" cy="2079298"/>
          </a:xfrm>
        </p:grpSpPr>
        <p:sp>
          <p:nvSpPr>
            <p:cNvPr id="28684" name="TextBox 31">
              <a:extLst>
                <a:ext uri="{FF2B5EF4-FFF2-40B4-BE49-F238E27FC236}">
                  <a16:creationId xmlns:a16="http://schemas.microsoft.com/office/drawing/2014/main" id="{9FF7BD13-03A5-E146-ADB1-B635E07F97D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25445" y="3178436"/>
              <a:ext cx="543817" cy="52315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 0 </a:t>
              </a:r>
            </a:p>
          </p:txBody>
        </p:sp>
        <p:sp>
          <p:nvSpPr>
            <p:cNvPr id="28685" name="TextBox 32">
              <a:extLst>
                <a:ext uri="{FF2B5EF4-FFF2-40B4-BE49-F238E27FC236}">
                  <a16:creationId xmlns:a16="http://schemas.microsoft.com/office/drawing/2014/main" id="{11B98FBA-3E4E-9E46-BF60-9BB7C7571D9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36492" y="3665828"/>
              <a:ext cx="543817" cy="52315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 0 </a:t>
              </a:r>
            </a:p>
          </p:txBody>
        </p:sp>
        <p:sp>
          <p:nvSpPr>
            <p:cNvPr id="28686" name="TextBox 33">
              <a:extLst>
                <a:ext uri="{FF2B5EF4-FFF2-40B4-BE49-F238E27FC236}">
                  <a16:creationId xmlns:a16="http://schemas.microsoft.com/office/drawing/2014/main" id="{67B85346-CE0F-3B44-BF1C-2397B7410E5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33262" y="4191000"/>
              <a:ext cx="543817" cy="52315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 1 </a:t>
              </a:r>
            </a:p>
          </p:txBody>
        </p:sp>
        <p:sp>
          <p:nvSpPr>
            <p:cNvPr id="28687" name="TextBox 34">
              <a:extLst>
                <a:ext uri="{FF2B5EF4-FFF2-40B4-BE49-F238E27FC236}">
                  <a16:creationId xmlns:a16="http://schemas.microsoft.com/office/drawing/2014/main" id="{505C0E59-6E56-FB41-BF6F-67978A4DA78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43031" y="4734580"/>
              <a:ext cx="543817" cy="52315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 1 </a:t>
              </a:r>
            </a:p>
          </p:txBody>
        </p:sp>
      </p:grpSp>
      <p:grpSp>
        <p:nvGrpSpPr>
          <p:cNvPr id="28679" name="Group 35">
            <a:extLst>
              <a:ext uri="{FF2B5EF4-FFF2-40B4-BE49-F238E27FC236}">
                <a16:creationId xmlns:a16="http://schemas.microsoft.com/office/drawing/2014/main" id="{3A254F35-D2C9-854D-A500-FD84550DEDDF}"/>
              </a:ext>
            </a:extLst>
          </p:cNvPr>
          <p:cNvGrpSpPr>
            <a:grpSpLocks/>
          </p:cNvGrpSpPr>
          <p:nvPr/>
        </p:nvGrpSpPr>
        <p:grpSpPr bwMode="auto">
          <a:xfrm>
            <a:off x="5486401" y="3124201"/>
            <a:ext cx="561322" cy="2079559"/>
            <a:chOff x="3325445" y="3178436"/>
            <a:chExt cx="561403" cy="2079298"/>
          </a:xfrm>
        </p:grpSpPr>
        <p:sp>
          <p:nvSpPr>
            <p:cNvPr id="28680" name="TextBox 36">
              <a:extLst>
                <a:ext uri="{FF2B5EF4-FFF2-40B4-BE49-F238E27FC236}">
                  <a16:creationId xmlns:a16="http://schemas.microsoft.com/office/drawing/2014/main" id="{FC506345-3F6D-A040-AC29-045292E55D8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25445" y="3178436"/>
              <a:ext cx="543817" cy="52315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 0 </a:t>
              </a:r>
            </a:p>
          </p:txBody>
        </p:sp>
        <p:sp>
          <p:nvSpPr>
            <p:cNvPr id="28681" name="TextBox 37">
              <a:extLst>
                <a:ext uri="{FF2B5EF4-FFF2-40B4-BE49-F238E27FC236}">
                  <a16:creationId xmlns:a16="http://schemas.microsoft.com/office/drawing/2014/main" id="{CFB255BE-55AC-4644-94A1-856FEF56175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36492" y="3665828"/>
              <a:ext cx="543817" cy="52315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 0 </a:t>
              </a:r>
            </a:p>
          </p:txBody>
        </p:sp>
        <p:sp>
          <p:nvSpPr>
            <p:cNvPr id="28682" name="TextBox 38">
              <a:extLst>
                <a:ext uri="{FF2B5EF4-FFF2-40B4-BE49-F238E27FC236}">
                  <a16:creationId xmlns:a16="http://schemas.microsoft.com/office/drawing/2014/main" id="{CF41A501-286B-6E44-8859-1F2845586BD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33262" y="4191000"/>
              <a:ext cx="543817" cy="52315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 1 </a:t>
              </a:r>
            </a:p>
          </p:txBody>
        </p:sp>
        <p:sp>
          <p:nvSpPr>
            <p:cNvPr id="28683" name="TextBox 39">
              <a:extLst>
                <a:ext uri="{FF2B5EF4-FFF2-40B4-BE49-F238E27FC236}">
                  <a16:creationId xmlns:a16="http://schemas.microsoft.com/office/drawing/2014/main" id="{89FBAB42-36DE-0E46-8B52-5590AC46CB7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43031" y="4734580"/>
              <a:ext cx="543817" cy="52315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 1 </a:t>
              </a:r>
            </a:p>
          </p:txBody>
        </p:sp>
      </p:grpSp>
    </p:spTree>
  </p:cSld>
  <p:clrMapOvr>
    <a:masterClrMapping/>
  </p:clrMapOvr>
  <p:transition/>
</p:sld>
</file>

<file path=ppt/slides/slide1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8481" name="Picture 3" descr="F:\LogicBook\PowerPoint\chapter4\figure4.8.wmf">
            <a:extLst>
              <a:ext uri="{FF2B5EF4-FFF2-40B4-BE49-F238E27FC236}">
                <a16:creationId xmlns:a16="http://schemas.microsoft.com/office/drawing/2014/main" id="{3D762414-249F-FC43-9390-8AF3A9F4C1F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76400" y="1524000"/>
            <a:ext cx="7404100" cy="4413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8482" name="TextBox 125">
            <a:extLst>
              <a:ext uri="{FF2B5EF4-FFF2-40B4-BE49-F238E27FC236}">
                <a16:creationId xmlns:a16="http://schemas.microsoft.com/office/drawing/2014/main" id="{464BA918-C260-B54A-A9FA-323C6F9EDE9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70788" y="6477001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2.55 from the textbook ]</a:t>
            </a:r>
          </a:p>
        </p:txBody>
      </p:sp>
      <p:sp>
        <p:nvSpPr>
          <p:cNvPr id="5" name="Rectangle 2">
            <a:extLst>
              <a:ext uri="{FF2B5EF4-FFF2-40B4-BE49-F238E27FC236}">
                <a16:creationId xmlns:a16="http://schemas.microsoft.com/office/drawing/2014/main" id="{4E74972C-B3AC-DE47-9B98-C65C87F844A4}"/>
              </a:ext>
            </a:extLst>
          </p:cNvPr>
          <p:cNvSpPr txBox="1">
            <a:spLocks noChangeArrowheads="1"/>
          </p:cNvSpPr>
          <p:nvPr/>
        </p:nvSpPr>
        <p:spPr>
          <a:xfrm>
            <a:off x="91440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+mj-ea"/>
                <a:cs typeface="ＭＳ Ｐゴシック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defRPr/>
            </a:pPr>
            <a:r>
              <a:rPr lang="en-US" dirty="0">
                <a:cs typeface="+mj-cs"/>
              </a:rPr>
              <a:t>A five-variable </a:t>
            </a:r>
            <a:r>
              <a:rPr lang="en-US" dirty="0" err="1">
                <a:cs typeface="+mj-cs"/>
              </a:rPr>
              <a:t>Karnaugh</a:t>
            </a:r>
            <a:r>
              <a:rPr lang="en-US" dirty="0">
                <a:cs typeface="+mj-cs"/>
              </a:rPr>
              <a:t> map</a:t>
            </a:r>
            <a:endParaRPr lang="en-US" sz="2800" dirty="0">
              <a:cs typeface="+mj-cs"/>
            </a:endParaRPr>
          </a:p>
        </p:txBody>
      </p:sp>
    </p:spTree>
  </p:cSld>
  <p:clrMapOvr>
    <a:masterClrMapping/>
  </p:clrMapOvr>
  <p:transition/>
</p:sld>
</file>

<file path=ppt/slides/slide1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9505" name="Title 1">
            <a:extLst>
              <a:ext uri="{FF2B5EF4-FFF2-40B4-BE49-F238E27FC236}">
                <a16:creationId xmlns:a16="http://schemas.microsoft.com/office/drawing/2014/main" id="{4B0B83D2-F1F9-604F-9130-703FF7D583E5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2566988"/>
            <a:ext cx="9144000" cy="1219200"/>
          </a:xfrm>
        </p:spPr>
        <p:txBody>
          <a:bodyPr/>
          <a:lstStyle/>
          <a:p>
            <a:r>
              <a:rPr lang="en-US" altLang="en-US"/>
              <a:t>Six-Variable K-Map</a:t>
            </a:r>
          </a:p>
        </p:txBody>
      </p:sp>
    </p:spTree>
  </p:cSld>
  <p:clrMapOvr>
    <a:masterClrMapping/>
  </p:clrMapOvr>
  <p:transition/>
</p:sld>
</file>

<file path=ppt/slides/slide1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0529" name="TextBox 125">
            <a:extLst>
              <a:ext uri="{FF2B5EF4-FFF2-40B4-BE49-F238E27FC236}">
                <a16:creationId xmlns:a16="http://schemas.microsoft.com/office/drawing/2014/main" id="{BF3D9FC2-11EE-CB4C-B0D1-784D9FB52AA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70789" y="6477001"/>
            <a:ext cx="2471737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16, in Karnaugh 1953]</a:t>
            </a:r>
          </a:p>
        </p:txBody>
      </p:sp>
      <p:sp>
        <p:nvSpPr>
          <p:cNvPr id="5" name="Rectangle 2">
            <a:extLst>
              <a:ext uri="{FF2B5EF4-FFF2-40B4-BE49-F238E27FC236}">
                <a16:creationId xmlns:a16="http://schemas.microsoft.com/office/drawing/2014/main" id="{4E74972C-B3AC-DE47-9B98-C65C87F844A4}"/>
              </a:ext>
            </a:extLst>
          </p:cNvPr>
          <p:cNvSpPr txBox="1">
            <a:spLocks noChangeArrowheads="1"/>
          </p:cNvSpPr>
          <p:nvPr/>
        </p:nvSpPr>
        <p:spPr>
          <a:xfrm>
            <a:off x="91440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+mj-ea"/>
                <a:cs typeface="ＭＳ Ｐゴシック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defRPr/>
            </a:pPr>
            <a:r>
              <a:rPr lang="en-US" dirty="0">
                <a:cs typeface="+mj-cs"/>
              </a:rPr>
              <a:t>A six-variable Karnaugh map</a:t>
            </a:r>
            <a:endParaRPr lang="en-US" sz="2800" dirty="0">
              <a:cs typeface="+mj-cs"/>
            </a:endParaRPr>
          </a:p>
        </p:txBody>
      </p:sp>
      <p:pic>
        <p:nvPicPr>
          <p:cNvPr id="150531" name="Picture 2">
            <a:extLst>
              <a:ext uri="{FF2B5EF4-FFF2-40B4-BE49-F238E27FC236}">
                <a16:creationId xmlns:a16="http://schemas.microsoft.com/office/drawing/2014/main" id="{D6C82771-E479-E343-AD02-36121A1D3C1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98714" y="1143001"/>
            <a:ext cx="6175375" cy="4733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</p:sld>
</file>

<file path=ppt/slides/slide1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1553" name="TextBox 125">
            <a:extLst>
              <a:ext uri="{FF2B5EF4-FFF2-40B4-BE49-F238E27FC236}">
                <a16:creationId xmlns:a16="http://schemas.microsoft.com/office/drawing/2014/main" id="{BB1770B2-972C-6247-A3BE-9D735463C70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70789" y="6477001"/>
            <a:ext cx="2471737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16, in Karnaugh 1953]</a:t>
            </a:r>
          </a:p>
        </p:txBody>
      </p:sp>
      <p:sp>
        <p:nvSpPr>
          <p:cNvPr id="5" name="Rectangle 2">
            <a:extLst>
              <a:ext uri="{FF2B5EF4-FFF2-40B4-BE49-F238E27FC236}">
                <a16:creationId xmlns:a16="http://schemas.microsoft.com/office/drawing/2014/main" id="{4E74972C-B3AC-DE47-9B98-C65C87F844A4}"/>
              </a:ext>
            </a:extLst>
          </p:cNvPr>
          <p:cNvSpPr txBox="1">
            <a:spLocks noChangeArrowheads="1"/>
          </p:cNvSpPr>
          <p:nvPr/>
        </p:nvSpPr>
        <p:spPr>
          <a:xfrm>
            <a:off x="91440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+mj-ea"/>
                <a:cs typeface="ＭＳ Ｐゴシック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defRPr/>
            </a:pPr>
            <a:r>
              <a:rPr lang="en-US" dirty="0">
                <a:cs typeface="+mj-cs"/>
              </a:rPr>
              <a:t>A six-variable Karnaugh map</a:t>
            </a:r>
            <a:endParaRPr lang="en-US" sz="2800" dirty="0">
              <a:cs typeface="+mj-cs"/>
            </a:endParaRPr>
          </a:p>
        </p:txBody>
      </p:sp>
      <p:pic>
        <p:nvPicPr>
          <p:cNvPr id="151555" name="Picture 2">
            <a:extLst>
              <a:ext uri="{FF2B5EF4-FFF2-40B4-BE49-F238E27FC236}">
                <a16:creationId xmlns:a16="http://schemas.microsoft.com/office/drawing/2014/main" id="{A9F60D75-3ABC-E449-8DAB-876DBEDA82C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98714" y="1143001"/>
            <a:ext cx="6175375" cy="4733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1556" name="TextBox 1">
            <a:extLst>
              <a:ext uri="{FF2B5EF4-FFF2-40B4-BE49-F238E27FC236}">
                <a16:creationId xmlns:a16="http://schemas.microsoft.com/office/drawing/2014/main" id="{F7388E9C-4D35-8444-8DF0-E4DE7A4376D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22400" y="3929064"/>
            <a:ext cx="444500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800">
                <a:solidFill>
                  <a:srgbClr val="00B0F0"/>
                </a:solidFill>
                <a:latin typeface="Times" pitchFamily="2" charset="0"/>
              </a:rPr>
              <a:t>A</a:t>
            </a:r>
          </a:p>
        </p:txBody>
      </p:sp>
      <p:sp>
        <p:nvSpPr>
          <p:cNvPr id="151557" name="Left Brace 3">
            <a:extLst>
              <a:ext uri="{FF2B5EF4-FFF2-40B4-BE49-F238E27FC236}">
                <a16:creationId xmlns:a16="http://schemas.microsoft.com/office/drawing/2014/main" id="{63C1F3C8-E984-8649-98BE-431DBB6CE284}"/>
              </a:ext>
            </a:extLst>
          </p:cNvPr>
          <p:cNvSpPr>
            <a:spLocks/>
          </p:cNvSpPr>
          <p:nvPr/>
        </p:nvSpPr>
        <p:spPr bwMode="auto">
          <a:xfrm>
            <a:off x="2044701" y="3429000"/>
            <a:ext cx="354013" cy="1524000"/>
          </a:xfrm>
          <a:prstGeom prst="leftBrace">
            <a:avLst>
              <a:gd name="adj1" fmla="val 26288"/>
              <a:gd name="adj2" fmla="val 50000"/>
            </a:avLst>
          </a:prstGeom>
          <a:noFill/>
          <a:ln w="25400" algn="ctr">
            <a:solidFill>
              <a:srgbClr val="00B0F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51558" name="TextBox 6">
            <a:extLst>
              <a:ext uri="{FF2B5EF4-FFF2-40B4-BE49-F238E27FC236}">
                <a16:creationId xmlns:a16="http://schemas.microsoft.com/office/drawing/2014/main" id="{4B5A45CC-3380-314B-BB16-F1202E8EEC8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769351" y="3167064"/>
            <a:ext cx="422275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800">
                <a:solidFill>
                  <a:srgbClr val="00B0F0"/>
                </a:solidFill>
                <a:latin typeface="Times" pitchFamily="2" charset="0"/>
              </a:rPr>
              <a:t>B</a:t>
            </a:r>
          </a:p>
        </p:txBody>
      </p:sp>
      <p:sp>
        <p:nvSpPr>
          <p:cNvPr id="151559" name="Left Brace 7">
            <a:extLst>
              <a:ext uri="{FF2B5EF4-FFF2-40B4-BE49-F238E27FC236}">
                <a16:creationId xmlns:a16="http://schemas.microsoft.com/office/drawing/2014/main" id="{53FE3068-0CA5-2741-A123-5B29EF86433C}"/>
              </a:ext>
            </a:extLst>
          </p:cNvPr>
          <p:cNvSpPr>
            <a:spLocks/>
          </p:cNvSpPr>
          <p:nvPr/>
        </p:nvSpPr>
        <p:spPr bwMode="auto">
          <a:xfrm rot="10800000">
            <a:off x="8218488" y="2667000"/>
            <a:ext cx="355600" cy="1524000"/>
          </a:xfrm>
          <a:prstGeom prst="leftBrace">
            <a:avLst>
              <a:gd name="adj1" fmla="val 26171"/>
              <a:gd name="adj2" fmla="val 50000"/>
            </a:avLst>
          </a:prstGeom>
          <a:noFill/>
          <a:ln w="25400" algn="ctr">
            <a:solidFill>
              <a:srgbClr val="00B0F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1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2577" name="TextBox 125">
            <a:extLst>
              <a:ext uri="{FF2B5EF4-FFF2-40B4-BE49-F238E27FC236}">
                <a16:creationId xmlns:a16="http://schemas.microsoft.com/office/drawing/2014/main" id="{4D839DE6-41D3-9A40-9A18-BD26F573EEE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70789" y="6477001"/>
            <a:ext cx="2471737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16, in Karnaugh 1953]</a:t>
            </a:r>
          </a:p>
        </p:txBody>
      </p:sp>
      <p:sp>
        <p:nvSpPr>
          <p:cNvPr id="5" name="Rectangle 2">
            <a:extLst>
              <a:ext uri="{FF2B5EF4-FFF2-40B4-BE49-F238E27FC236}">
                <a16:creationId xmlns:a16="http://schemas.microsoft.com/office/drawing/2014/main" id="{4E74972C-B3AC-DE47-9B98-C65C87F844A4}"/>
              </a:ext>
            </a:extLst>
          </p:cNvPr>
          <p:cNvSpPr txBox="1">
            <a:spLocks noChangeArrowheads="1"/>
          </p:cNvSpPr>
          <p:nvPr/>
        </p:nvSpPr>
        <p:spPr>
          <a:xfrm>
            <a:off x="91440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+mj-ea"/>
                <a:cs typeface="ＭＳ Ｐゴシック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defRPr/>
            </a:pPr>
            <a:r>
              <a:rPr lang="en-US" dirty="0">
                <a:cs typeface="+mj-cs"/>
              </a:rPr>
              <a:t>A six-variable Karnaugh map</a:t>
            </a:r>
            <a:endParaRPr lang="en-US" sz="2800" dirty="0">
              <a:cs typeface="+mj-cs"/>
            </a:endParaRPr>
          </a:p>
        </p:txBody>
      </p:sp>
      <p:pic>
        <p:nvPicPr>
          <p:cNvPr id="152579" name="Picture 2">
            <a:extLst>
              <a:ext uri="{FF2B5EF4-FFF2-40B4-BE49-F238E27FC236}">
                <a16:creationId xmlns:a16="http://schemas.microsoft.com/office/drawing/2014/main" id="{4D44B6B1-8C4A-0D41-A92F-D6C9911C2ED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98714" y="1143001"/>
            <a:ext cx="6175375" cy="4733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2580" name="TextBox 1">
            <a:extLst>
              <a:ext uri="{FF2B5EF4-FFF2-40B4-BE49-F238E27FC236}">
                <a16:creationId xmlns:a16="http://schemas.microsoft.com/office/drawing/2014/main" id="{C55211FF-4556-3A41-8A8C-2E4A0B482F5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22400" y="3929064"/>
            <a:ext cx="444500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800">
                <a:solidFill>
                  <a:srgbClr val="00B0F0"/>
                </a:solidFill>
                <a:latin typeface="Times" pitchFamily="2" charset="0"/>
              </a:rPr>
              <a:t>A</a:t>
            </a:r>
          </a:p>
        </p:txBody>
      </p:sp>
      <p:sp>
        <p:nvSpPr>
          <p:cNvPr id="152581" name="Left Brace 3">
            <a:extLst>
              <a:ext uri="{FF2B5EF4-FFF2-40B4-BE49-F238E27FC236}">
                <a16:creationId xmlns:a16="http://schemas.microsoft.com/office/drawing/2014/main" id="{6327DAA4-5425-B341-BFE7-5FDC549F6F0F}"/>
              </a:ext>
            </a:extLst>
          </p:cNvPr>
          <p:cNvSpPr>
            <a:spLocks/>
          </p:cNvSpPr>
          <p:nvPr/>
        </p:nvSpPr>
        <p:spPr bwMode="auto">
          <a:xfrm>
            <a:off x="2044701" y="3429000"/>
            <a:ext cx="354013" cy="1524000"/>
          </a:xfrm>
          <a:prstGeom prst="leftBrace">
            <a:avLst>
              <a:gd name="adj1" fmla="val 26288"/>
              <a:gd name="adj2" fmla="val 50000"/>
            </a:avLst>
          </a:prstGeom>
          <a:noFill/>
          <a:ln w="25400" algn="ctr">
            <a:solidFill>
              <a:srgbClr val="00B0F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52582" name="TextBox 6">
            <a:extLst>
              <a:ext uri="{FF2B5EF4-FFF2-40B4-BE49-F238E27FC236}">
                <a16:creationId xmlns:a16="http://schemas.microsoft.com/office/drawing/2014/main" id="{6E37DCDB-E327-8848-AED2-ED213D79F72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769351" y="3167064"/>
            <a:ext cx="422275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800">
                <a:solidFill>
                  <a:srgbClr val="00B0F0"/>
                </a:solidFill>
                <a:latin typeface="Times" pitchFamily="2" charset="0"/>
              </a:rPr>
              <a:t>B</a:t>
            </a:r>
          </a:p>
        </p:txBody>
      </p:sp>
      <p:sp>
        <p:nvSpPr>
          <p:cNvPr id="152583" name="Left Brace 7">
            <a:extLst>
              <a:ext uri="{FF2B5EF4-FFF2-40B4-BE49-F238E27FC236}">
                <a16:creationId xmlns:a16="http://schemas.microsoft.com/office/drawing/2014/main" id="{6F48A387-65FF-4A4B-B171-7D542FFF2ADB}"/>
              </a:ext>
            </a:extLst>
          </p:cNvPr>
          <p:cNvSpPr>
            <a:spLocks/>
          </p:cNvSpPr>
          <p:nvPr/>
        </p:nvSpPr>
        <p:spPr bwMode="auto">
          <a:xfrm rot="10800000">
            <a:off x="8218488" y="2667000"/>
            <a:ext cx="355600" cy="1524000"/>
          </a:xfrm>
          <a:prstGeom prst="leftBrace">
            <a:avLst>
              <a:gd name="adj1" fmla="val 26171"/>
              <a:gd name="adj2" fmla="val 50000"/>
            </a:avLst>
          </a:prstGeom>
          <a:noFill/>
          <a:ln w="25400" algn="ctr">
            <a:solidFill>
              <a:srgbClr val="00B0F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52584" name="Left Brace 8">
            <a:extLst>
              <a:ext uri="{FF2B5EF4-FFF2-40B4-BE49-F238E27FC236}">
                <a16:creationId xmlns:a16="http://schemas.microsoft.com/office/drawing/2014/main" id="{D476B86B-57F9-1A4E-AA25-6753CACF8E53}"/>
              </a:ext>
            </a:extLst>
          </p:cNvPr>
          <p:cNvSpPr>
            <a:spLocks/>
          </p:cNvSpPr>
          <p:nvPr/>
        </p:nvSpPr>
        <p:spPr bwMode="auto">
          <a:xfrm rot="4670852">
            <a:off x="4526757" y="732632"/>
            <a:ext cx="354013" cy="1524000"/>
          </a:xfrm>
          <a:prstGeom prst="leftBrace">
            <a:avLst>
              <a:gd name="adj1" fmla="val 26288"/>
              <a:gd name="adj2" fmla="val 50000"/>
            </a:avLst>
          </a:prstGeom>
          <a:noFill/>
          <a:ln w="25400" algn="ctr">
            <a:solidFill>
              <a:srgbClr val="00B0F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52585" name="TextBox 9">
            <a:extLst>
              <a:ext uri="{FF2B5EF4-FFF2-40B4-BE49-F238E27FC236}">
                <a16:creationId xmlns:a16="http://schemas.microsoft.com/office/drawing/2014/main" id="{92AC395B-0322-1D4D-BCC5-A9D16161665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70350" y="917576"/>
            <a:ext cx="444500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800">
                <a:solidFill>
                  <a:srgbClr val="00B0F0"/>
                </a:solidFill>
                <a:latin typeface="Times" pitchFamily="2" charset="0"/>
              </a:rPr>
              <a:t>C</a:t>
            </a:r>
          </a:p>
        </p:txBody>
      </p:sp>
      <p:sp>
        <p:nvSpPr>
          <p:cNvPr id="152586" name="Left Brace 10">
            <a:extLst>
              <a:ext uri="{FF2B5EF4-FFF2-40B4-BE49-F238E27FC236}">
                <a16:creationId xmlns:a16="http://schemas.microsoft.com/office/drawing/2014/main" id="{44AEBF3A-5B80-A949-BB4A-05175D827936}"/>
              </a:ext>
            </a:extLst>
          </p:cNvPr>
          <p:cNvSpPr>
            <a:spLocks/>
          </p:cNvSpPr>
          <p:nvPr/>
        </p:nvSpPr>
        <p:spPr bwMode="auto">
          <a:xfrm rot="6090078">
            <a:off x="7435850" y="1017588"/>
            <a:ext cx="355600" cy="1524000"/>
          </a:xfrm>
          <a:prstGeom prst="leftBrace">
            <a:avLst>
              <a:gd name="adj1" fmla="val 26171"/>
              <a:gd name="adj2" fmla="val 50000"/>
            </a:avLst>
          </a:prstGeom>
          <a:noFill/>
          <a:ln w="25400" algn="ctr">
            <a:solidFill>
              <a:srgbClr val="00B0F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52587" name="TextBox 11">
            <a:extLst>
              <a:ext uri="{FF2B5EF4-FFF2-40B4-BE49-F238E27FC236}">
                <a16:creationId xmlns:a16="http://schemas.microsoft.com/office/drawing/2014/main" id="{B4CD385E-5D4B-0642-900D-F70E831AE86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13651" y="1044575"/>
            <a:ext cx="423863" cy="522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800">
                <a:solidFill>
                  <a:srgbClr val="00B0F0"/>
                </a:solidFill>
                <a:latin typeface="Times" pitchFamily="2" charset="0"/>
              </a:rPr>
              <a:t>E</a:t>
            </a:r>
          </a:p>
        </p:txBody>
      </p:sp>
      <p:sp>
        <p:nvSpPr>
          <p:cNvPr id="152588" name="Left Brace 12">
            <a:extLst>
              <a:ext uri="{FF2B5EF4-FFF2-40B4-BE49-F238E27FC236}">
                <a16:creationId xmlns:a16="http://schemas.microsoft.com/office/drawing/2014/main" id="{85728581-D796-834D-9878-139F73A9FE31}"/>
              </a:ext>
            </a:extLst>
          </p:cNvPr>
          <p:cNvSpPr>
            <a:spLocks/>
          </p:cNvSpPr>
          <p:nvPr/>
        </p:nvSpPr>
        <p:spPr bwMode="auto">
          <a:xfrm rot="6090078">
            <a:off x="3892550" y="1604963"/>
            <a:ext cx="355600" cy="1524000"/>
          </a:xfrm>
          <a:prstGeom prst="leftBrace">
            <a:avLst>
              <a:gd name="adj1" fmla="val 26171"/>
              <a:gd name="adj2" fmla="val 50000"/>
            </a:avLst>
          </a:prstGeom>
          <a:noFill/>
          <a:ln w="25400" algn="ctr">
            <a:solidFill>
              <a:srgbClr val="00B0F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52589" name="TextBox 13">
            <a:extLst>
              <a:ext uri="{FF2B5EF4-FFF2-40B4-BE49-F238E27FC236}">
                <a16:creationId xmlns:a16="http://schemas.microsoft.com/office/drawing/2014/main" id="{B85889D7-9413-834F-9E91-B6F854F2FAD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79901" y="1936751"/>
            <a:ext cx="404813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800">
                <a:solidFill>
                  <a:srgbClr val="00B0F0"/>
                </a:solidFill>
                <a:latin typeface="Times" pitchFamily="2" charset="0"/>
              </a:rPr>
              <a:t>F</a:t>
            </a:r>
          </a:p>
        </p:txBody>
      </p:sp>
      <p:sp>
        <p:nvSpPr>
          <p:cNvPr id="152590" name="TextBox 15">
            <a:extLst>
              <a:ext uri="{FF2B5EF4-FFF2-40B4-BE49-F238E27FC236}">
                <a16:creationId xmlns:a16="http://schemas.microsoft.com/office/drawing/2014/main" id="{3E0F0D82-9305-0249-B3DB-85CEB0D065C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194425" y="1912939"/>
            <a:ext cx="444500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800">
                <a:solidFill>
                  <a:srgbClr val="00B0F0"/>
                </a:solidFill>
                <a:latin typeface="Times" pitchFamily="2" charset="0"/>
              </a:rPr>
              <a:t>D</a:t>
            </a:r>
          </a:p>
        </p:txBody>
      </p:sp>
      <p:sp>
        <p:nvSpPr>
          <p:cNvPr id="152591" name="Left Brace 16">
            <a:extLst>
              <a:ext uri="{FF2B5EF4-FFF2-40B4-BE49-F238E27FC236}">
                <a16:creationId xmlns:a16="http://schemas.microsoft.com/office/drawing/2014/main" id="{8FAEBA88-789A-B246-8134-60471F281F90}"/>
              </a:ext>
            </a:extLst>
          </p:cNvPr>
          <p:cNvSpPr>
            <a:spLocks/>
          </p:cNvSpPr>
          <p:nvPr/>
        </p:nvSpPr>
        <p:spPr bwMode="auto">
          <a:xfrm rot="4461608">
            <a:off x="6530976" y="1682751"/>
            <a:ext cx="355600" cy="1368425"/>
          </a:xfrm>
          <a:prstGeom prst="leftBrace">
            <a:avLst>
              <a:gd name="adj1" fmla="val 26189"/>
              <a:gd name="adj2" fmla="val 50000"/>
            </a:avLst>
          </a:prstGeom>
          <a:noFill/>
          <a:ln w="25400" algn="ctr">
            <a:solidFill>
              <a:srgbClr val="00B0F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1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601" name="Title 1">
            <a:extLst>
              <a:ext uri="{FF2B5EF4-FFF2-40B4-BE49-F238E27FC236}">
                <a16:creationId xmlns:a16="http://schemas.microsoft.com/office/drawing/2014/main" id="{5635531B-8762-C84D-8B6B-2109CE36C87E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2566988"/>
            <a:ext cx="9144000" cy="1219200"/>
          </a:xfrm>
        </p:spPr>
        <p:txBody>
          <a:bodyPr/>
          <a:lstStyle/>
          <a:p>
            <a:r>
              <a:rPr lang="en-US" altLang="en-US"/>
              <a:t>Seven-Variable K-Map</a:t>
            </a:r>
          </a:p>
        </p:txBody>
      </p:sp>
    </p:spTree>
  </p:cSld>
  <p:clrMapOvr>
    <a:masterClrMapping/>
  </p:clrMapOvr>
  <p:transition/>
</p:sld>
</file>

<file path=ppt/slides/slide1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4625" name="Picture 3">
            <a:extLst>
              <a:ext uri="{FF2B5EF4-FFF2-40B4-BE49-F238E27FC236}">
                <a16:creationId xmlns:a16="http://schemas.microsoft.com/office/drawing/2014/main" id="{954F432F-7C14-7141-BEC4-4C334CA6D14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85900" y="1803400"/>
            <a:ext cx="3709988" cy="284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54626" name="Picture 4">
            <a:extLst>
              <a:ext uri="{FF2B5EF4-FFF2-40B4-BE49-F238E27FC236}">
                <a16:creationId xmlns:a16="http://schemas.microsoft.com/office/drawing/2014/main" id="{7A8680B2-180F-CC40-A04A-8B34734B314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91200" y="1803400"/>
            <a:ext cx="3709988" cy="284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" name="Rectangle 2">
            <a:extLst>
              <a:ext uri="{FF2B5EF4-FFF2-40B4-BE49-F238E27FC236}">
                <a16:creationId xmlns:a16="http://schemas.microsoft.com/office/drawing/2014/main" id="{FE4623BF-D503-BD4B-A4FB-C992BF679C9B}"/>
              </a:ext>
            </a:extLst>
          </p:cNvPr>
          <p:cNvSpPr txBox="1">
            <a:spLocks noChangeArrowheads="1"/>
          </p:cNvSpPr>
          <p:nvPr/>
        </p:nvSpPr>
        <p:spPr>
          <a:xfrm>
            <a:off x="91440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+mj-ea"/>
                <a:cs typeface="ＭＳ Ｐゴシック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defRPr/>
            </a:pPr>
            <a:r>
              <a:rPr lang="en-US" dirty="0">
                <a:cs typeface="+mj-cs"/>
              </a:rPr>
              <a:t>A seven-variable Karnaugh map</a:t>
            </a:r>
            <a:endParaRPr lang="en-US" sz="2800" dirty="0">
              <a:cs typeface="+mj-cs"/>
            </a:endParaRPr>
          </a:p>
        </p:txBody>
      </p:sp>
    </p:spTree>
  </p:cSld>
  <p:clrMapOvr>
    <a:masterClrMapping/>
  </p:clrMapOvr>
  <p:transition/>
</p:sld>
</file>

<file path=ppt/slides/slide1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5649" name="Picture 4">
            <a:extLst>
              <a:ext uri="{FF2B5EF4-FFF2-40B4-BE49-F238E27FC236}">
                <a16:creationId xmlns:a16="http://schemas.microsoft.com/office/drawing/2014/main" id="{42B96831-6FE5-6143-9CA1-59EFDD991A1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43000" y="1981200"/>
            <a:ext cx="4076700" cy="2514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55650" name="Picture 5">
            <a:extLst>
              <a:ext uri="{FF2B5EF4-FFF2-40B4-BE49-F238E27FC236}">
                <a16:creationId xmlns:a16="http://schemas.microsoft.com/office/drawing/2014/main" id="{9A18C122-FF72-2246-8A12-B65C30969D1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53100" y="1981200"/>
            <a:ext cx="4076700" cy="2514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5651" name="TextBox 6">
            <a:extLst>
              <a:ext uri="{FF2B5EF4-FFF2-40B4-BE49-F238E27FC236}">
                <a16:creationId xmlns:a16="http://schemas.microsoft.com/office/drawing/2014/main" id="{4B967E73-D251-0641-9AFF-9757C51FC10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728914" y="5024438"/>
            <a:ext cx="90487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B0F0"/>
                </a:solidFill>
                <a:latin typeface="Times" pitchFamily="2" charset="0"/>
              </a:rPr>
              <a:t>G = 0</a:t>
            </a:r>
          </a:p>
        </p:txBody>
      </p:sp>
      <p:sp>
        <p:nvSpPr>
          <p:cNvPr id="155652" name="TextBox 7">
            <a:extLst>
              <a:ext uri="{FF2B5EF4-FFF2-40B4-BE49-F238E27FC236}">
                <a16:creationId xmlns:a16="http://schemas.microsoft.com/office/drawing/2014/main" id="{F90369AE-6DA8-034C-9EC0-8D9DE2F535E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64413" y="5024438"/>
            <a:ext cx="906462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B0F0"/>
                </a:solidFill>
                <a:latin typeface="Times" pitchFamily="2" charset="0"/>
              </a:rPr>
              <a:t>G = 1</a:t>
            </a:r>
          </a:p>
        </p:txBody>
      </p:sp>
      <p:sp>
        <p:nvSpPr>
          <p:cNvPr id="155653" name="TextBox 125">
            <a:extLst>
              <a:ext uri="{FF2B5EF4-FFF2-40B4-BE49-F238E27FC236}">
                <a16:creationId xmlns:a16="http://schemas.microsoft.com/office/drawing/2014/main" id="{6400AD23-0049-B944-B4DB-88A7AAE6B8A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70789" y="6477001"/>
            <a:ext cx="238442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[Suggested in Karnaugh 1953]</a:t>
            </a:r>
          </a:p>
        </p:txBody>
      </p:sp>
      <p:sp>
        <p:nvSpPr>
          <p:cNvPr id="10" name="Rectangle 2">
            <a:extLst>
              <a:ext uri="{FF2B5EF4-FFF2-40B4-BE49-F238E27FC236}">
                <a16:creationId xmlns:a16="http://schemas.microsoft.com/office/drawing/2014/main" id="{6F8E0E5C-6EE5-9645-811C-2B7386EADF18}"/>
              </a:ext>
            </a:extLst>
          </p:cNvPr>
          <p:cNvSpPr txBox="1">
            <a:spLocks noChangeArrowheads="1"/>
          </p:cNvSpPr>
          <p:nvPr/>
        </p:nvSpPr>
        <p:spPr>
          <a:xfrm>
            <a:off x="91440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+mj-ea"/>
                <a:cs typeface="ＭＳ Ｐゴシック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defRPr/>
            </a:pPr>
            <a:r>
              <a:rPr lang="en-US" dirty="0">
                <a:cs typeface="+mj-cs"/>
              </a:rPr>
              <a:t>A seven-variable Karnaugh map</a:t>
            </a:r>
            <a:endParaRPr lang="en-US" sz="2800" dirty="0">
              <a:cs typeface="+mj-cs"/>
            </a:endParaRPr>
          </a:p>
        </p:txBody>
      </p:sp>
    </p:spTree>
  </p:cSld>
  <p:clrMapOvr>
    <a:masterClrMapping/>
  </p:clrMapOvr>
  <p:transition/>
</p:sld>
</file>

<file path=ppt/slides/slide1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442" name="Rectangle 2">
            <a:extLst>
              <a:ext uri="{FF2B5EF4-FFF2-40B4-BE49-F238E27FC236}">
                <a16:creationId xmlns:a16="http://schemas.microsoft.com/office/drawing/2014/main" id="{C1D8230E-4AC2-4047-A283-9A3F7E614118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3048000"/>
            <a:ext cx="9144000" cy="685800"/>
          </a:xfrm>
        </p:spPr>
        <p:txBody>
          <a:bodyPr/>
          <a:lstStyle/>
          <a:p>
            <a:pPr eaLnBrk="1" hangingPunct="1">
              <a:defRPr/>
            </a:pPr>
            <a:r>
              <a:rPr lang="en-US" dirty="0">
                <a:cs typeface="+mj-cs"/>
              </a:rPr>
              <a:t>Questions?</a:t>
            </a:r>
          </a:p>
        </p:txBody>
      </p:sp>
    </p:spTree>
  </p:cSld>
  <p:clrMapOvr>
    <a:masterClrMapping/>
  </p:clrMapOvr>
  <p:transition/>
</p:sld>
</file>

<file path=ppt/slides/slide1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426" name="Rectangle 2">
            <a:extLst>
              <a:ext uri="{FF2B5EF4-FFF2-40B4-BE49-F238E27FC236}">
                <a16:creationId xmlns:a16="http://schemas.microsoft.com/office/drawing/2014/main" id="{2CACAE38-7367-0544-B135-B5213F587F0F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3086100"/>
            <a:ext cx="9144000" cy="685800"/>
          </a:xfrm>
        </p:spPr>
        <p:txBody>
          <a:bodyPr/>
          <a:lstStyle/>
          <a:p>
            <a:pPr eaLnBrk="1" hangingPunct="1">
              <a:defRPr/>
            </a:pPr>
            <a:r>
              <a:rPr lang="en-US" dirty="0">
                <a:cs typeface="+mj-cs"/>
              </a:rPr>
              <a:t>THE END</a:t>
            </a:r>
          </a:p>
        </p:txBody>
      </p:sp>
    </p:spTree>
  </p:cSld>
  <p:clrMapOvr>
    <a:masterClrMapping/>
  </p:clrMapOvr>
  <p:transition/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697" name="Title 1">
            <a:extLst>
              <a:ext uri="{FF2B5EF4-FFF2-40B4-BE49-F238E27FC236}">
                <a16:creationId xmlns:a16="http://schemas.microsoft.com/office/drawing/2014/main" id="{23960165-1CBC-8542-B31E-9E6AA971C0B5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152400"/>
            <a:ext cx="9144000" cy="685800"/>
          </a:xfrm>
        </p:spPr>
        <p:txBody>
          <a:bodyPr/>
          <a:lstStyle/>
          <a:p>
            <a:r>
              <a:rPr lang="en-US" altLang="en-US"/>
              <a:t>Let’s prove 14.a</a:t>
            </a:r>
          </a:p>
        </p:txBody>
      </p:sp>
      <p:sp>
        <p:nvSpPr>
          <p:cNvPr id="29698" name="Rectangle 7">
            <a:extLst>
              <a:ext uri="{FF2B5EF4-FFF2-40B4-BE49-F238E27FC236}">
                <a16:creationId xmlns:a16="http://schemas.microsoft.com/office/drawing/2014/main" id="{71529BBE-18B2-CD43-B831-DDE25F1CD7D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97288" y="2238376"/>
            <a:ext cx="5486400" cy="893763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pic>
        <p:nvPicPr>
          <p:cNvPr id="29699" name="Picture 8" descr="Screen shot 2014-02-03 at 3.09.13 PM.png">
            <a:extLst>
              <a:ext uri="{FF2B5EF4-FFF2-40B4-BE49-F238E27FC236}">
                <a16:creationId xmlns:a16="http://schemas.microsoft.com/office/drawing/2014/main" id="{CD38B146-DED0-E443-9015-65A5A77855FF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30275" y="1371600"/>
            <a:ext cx="8661400" cy="4191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9700" name="Group 9">
            <a:extLst>
              <a:ext uri="{FF2B5EF4-FFF2-40B4-BE49-F238E27FC236}">
                <a16:creationId xmlns:a16="http://schemas.microsoft.com/office/drawing/2014/main" id="{ECF024EE-F9AF-834D-8C20-E12BFF0AF2EF}"/>
              </a:ext>
            </a:extLst>
          </p:cNvPr>
          <p:cNvGrpSpPr>
            <a:grpSpLocks/>
          </p:cNvGrpSpPr>
          <p:nvPr/>
        </p:nvGrpSpPr>
        <p:grpSpPr bwMode="auto">
          <a:xfrm>
            <a:off x="4240208" y="3178176"/>
            <a:ext cx="561322" cy="2079559"/>
            <a:chOff x="3325445" y="3178436"/>
            <a:chExt cx="561405" cy="2079298"/>
          </a:xfrm>
        </p:grpSpPr>
        <p:sp>
          <p:nvSpPr>
            <p:cNvPr id="29719" name="TextBox 13">
              <a:extLst>
                <a:ext uri="{FF2B5EF4-FFF2-40B4-BE49-F238E27FC236}">
                  <a16:creationId xmlns:a16="http://schemas.microsoft.com/office/drawing/2014/main" id="{7A336789-51CD-4942-8934-D2739DC6FA8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25445" y="3178436"/>
              <a:ext cx="543819" cy="52315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 0 </a:t>
              </a:r>
            </a:p>
          </p:txBody>
        </p:sp>
        <p:sp>
          <p:nvSpPr>
            <p:cNvPr id="29720" name="TextBox 21">
              <a:extLst>
                <a:ext uri="{FF2B5EF4-FFF2-40B4-BE49-F238E27FC236}">
                  <a16:creationId xmlns:a16="http://schemas.microsoft.com/office/drawing/2014/main" id="{5714A2CC-7245-3C41-B33C-D9FB4233F11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36492" y="3665828"/>
              <a:ext cx="543819" cy="52315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 0 </a:t>
              </a:r>
            </a:p>
          </p:txBody>
        </p:sp>
        <p:sp>
          <p:nvSpPr>
            <p:cNvPr id="29721" name="TextBox 22">
              <a:extLst>
                <a:ext uri="{FF2B5EF4-FFF2-40B4-BE49-F238E27FC236}">
                  <a16:creationId xmlns:a16="http://schemas.microsoft.com/office/drawing/2014/main" id="{FD32D7E7-DFDB-1F42-A449-C4C2E0D5079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33262" y="4191000"/>
              <a:ext cx="543819" cy="52315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 0 </a:t>
              </a:r>
            </a:p>
          </p:txBody>
        </p:sp>
        <p:sp>
          <p:nvSpPr>
            <p:cNvPr id="29722" name="TextBox 23">
              <a:extLst>
                <a:ext uri="{FF2B5EF4-FFF2-40B4-BE49-F238E27FC236}">
                  <a16:creationId xmlns:a16="http://schemas.microsoft.com/office/drawing/2014/main" id="{ADCA9EB4-ACBD-314E-8A58-D2A93805EB1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43031" y="4734580"/>
              <a:ext cx="543819" cy="52315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 1 </a:t>
              </a:r>
            </a:p>
          </p:txBody>
        </p:sp>
      </p:grpSp>
      <p:grpSp>
        <p:nvGrpSpPr>
          <p:cNvPr id="29701" name="Group 25">
            <a:extLst>
              <a:ext uri="{FF2B5EF4-FFF2-40B4-BE49-F238E27FC236}">
                <a16:creationId xmlns:a16="http://schemas.microsoft.com/office/drawing/2014/main" id="{E4B49F61-E485-204E-913D-4639D79B1341}"/>
              </a:ext>
            </a:extLst>
          </p:cNvPr>
          <p:cNvGrpSpPr>
            <a:grpSpLocks/>
          </p:cNvGrpSpPr>
          <p:nvPr/>
        </p:nvGrpSpPr>
        <p:grpSpPr bwMode="auto">
          <a:xfrm>
            <a:off x="6858001" y="3124201"/>
            <a:ext cx="561322" cy="2079559"/>
            <a:chOff x="3325445" y="3178436"/>
            <a:chExt cx="561403" cy="2079298"/>
          </a:xfrm>
        </p:grpSpPr>
        <p:sp>
          <p:nvSpPr>
            <p:cNvPr id="29715" name="TextBox 26">
              <a:extLst>
                <a:ext uri="{FF2B5EF4-FFF2-40B4-BE49-F238E27FC236}">
                  <a16:creationId xmlns:a16="http://schemas.microsoft.com/office/drawing/2014/main" id="{093018A5-5724-804B-8F29-3DEFDAAFBC7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25445" y="3178436"/>
              <a:ext cx="543817" cy="52315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 0 </a:t>
              </a:r>
            </a:p>
          </p:txBody>
        </p:sp>
        <p:sp>
          <p:nvSpPr>
            <p:cNvPr id="29716" name="TextBox 27">
              <a:extLst>
                <a:ext uri="{FF2B5EF4-FFF2-40B4-BE49-F238E27FC236}">
                  <a16:creationId xmlns:a16="http://schemas.microsoft.com/office/drawing/2014/main" id="{7E901C88-486F-C341-8AB2-9F23974EE02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36492" y="3665828"/>
              <a:ext cx="543817" cy="52315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 0 </a:t>
              </a:r>
            </a:p>
          </p:txBody>
        </p:sp>
        <p:sp>
          <p:nvSpPr>
            <p:cNvPr id="29717" name="TextBox 28">
              <a:extLst>
                <a:ext uri="{FF2B5EF4-FFF2-40B4-BE49-F238E27FC236}">
                  <a16:creationId xmlns:a16="http://schemas.microsoft.com/office/drawing/2014/main" id="{4776F2E1-2C41-0C49-8E85-D2C2C831167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33262" y="4191000"/>
              <a:ext cx="543817" cy="52315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 1 </a:t>
              </a:r>
            </a:p>
          </p:txBody>
        </p:sp>
        <p:sp>
          <p:nvSpPr>
            <p:cNvPr id="29718" name="TextBox 29">
              <a:extLst>
                <a:ext uri="{FF2B5EF4-FFF2-40B4-BE49-F238E27FC236}">
                  <a16:creationId xmlns:a16="http://schemas.microsoft.com/office/drawing/2014/main" id="{704B23CB-5270-E140-82CB-3782F58904D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43031" y="4734580"/>
              <a:ext cx="543817" cy="52315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 0 </a:t>
              </a:r>
            </a:p>
          </p:txBody>
        </p:sp>
      </p:grpSp>
      <p:grpSp>
        <p:nvGrpSpPr>
          <p:cNvPr id="29702" name="Group 30">
            <a:extLst>
              <a:ext uri="{FF2B5EF4-FFF2-40B4-BE49-F238E27FC236}">
                <a16:creationId xmlns:a16="http://schemas.microsoft.com/office/drawing/2014/main" id="{87974569-9192-5A4D-BC23-AD9A56A4EDDC}"/>
              </a:ext>
            </a:extLst>
          </p:cNvPr>
          <p:cNvGrpSpPr>
            <a:grpSpLocks/>
          </p:cNvGrpSpPr>
          <p:nvPr/>
        </p:nvGrpSpPr>
        <p:grpSpPr bwMode="auto">
          <a:xfrm>
            <a:off x="8763001" y="3048001"/>
            <a:ext cx="561322" cy="2079559"/>
            <a:chOff x="3325445" y="3178436"/>
            <a:chExt cx="561403" cy="2079298"/>
          </a:xfrm>
        </p:grpSpPr>
        <p:sp>
          <p:nvSpPr>
            <p:cNvPr id="29711" name="TextBox 31">
              <a:extLst>
                <a:ext uri="{FF2B5EF4-FFF2-40B4-BE49-F238E27FC236}">
                  <a16:creationId xmlns:a16="http://schemas.microsoft.com/office/drawing/2014/main" id="{7AFEB0F1-53F5-FA4E-BA07-DF64B647AF2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25445" y="3178436"/>
              <a:ext cx="543817" cy="52315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 0 </a:t>
              </a:r>
            </a:p>
          </p:txBody>
        </p:sp>
        <p:sp>
          <p:nvSpPr>
            <p:cNvPr id="29712" name="TextBox 32">
              <a:extLst>
                <a:ext uri="{FF2B5EF4-FFF2-40B4-BE49-F238E27FC236}">
                  <a16:creationId xmlns:a16="http://schemas.microsoft.com/office/drawing/2014/main" id="{0ACBC0EA-951C-FB44-A74D-387DA4A7EC5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36492" y="3665828"/>
              <a:ext cx="543817" cy="52315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 0 </a:t>
              </a:r>
            </a:p>
          </p:txBody>
        </p:sp>
        <p:sp>
          <p:nvSpPr>
            <p:cNvPr id="29713" name="TextBox 33">
              <a:extLst>
                <a:ext uri="{FF2B5EF4-FFF2-40B4-BE49-F238E27FC236}">
                  <a16:creationId xmlns:a16="http://schemas.microsoft.com/office/drawing/2014/main" id="{C2D028F2-C120-6847-A29D-62586E2A096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33262" y="4191000"/>
              <a:ext cx="543817" cy="52315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 1 </a:t>
              </a:r>
            </a:p>
          </p:txBody>
        </p:sp>
        <p:sp>
          <p:nvSpPr>
            <p:cNvPr id="29714" name="TextBox 34">
              <a:extLst>
                <a:ext uri="{FF2B5EF4-FFF2-40B4-BE49-F238E27FC236}">
                  <a16:creationId xmlns:a16="http://schemas.microsoft.com/office/drawing/2014/main" id="{79A70105-5D1E-2141-A6CE-DF426447548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43031" y="4734580"/>
              <a:ext cx="543817" cy="52315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 1 </a:t>
              </a:r>
            </a:p>
          </p:txBody>
        </p:sp>
      </p:grpSp>
      <p:grpSp>
        <p:nvGrpSpPr>
          <p:cNvPr id="29703" name="Group 35">
            <a:extLst>
              <a:ext uri="{FF2B5EF4-FFF2-40B4-BE49-F238E27FC236}">
                <a16:creationId xmlns:a16="http://schemas.microsoft.com/office/drawing/2014/main" id="{0C01F9F3-ECA8-4342-BEFE-60B6523AC174}"/>
              </a:ext>
            </a:extLst>
          </p:cNvPr>
          <p:cNvGrpSpPr>
            <a:grpSpLocks/>
          </p:cNvGrpSpPr>
          <p:nvPr/>
        </p:nvGrpSpPr>
        <p:grpSpPr bwMode="auto">
          <a:xfrm>
            <a:off x="5486401" y="3124201"/>
            <a:ext cx="561322" cy="2079559"/>
            <a:chOff x="3325445" y="3178436"/>
            <a:chExt cx="561403" cy="2079298"/>
          </a:xfrm>
        </p:grpSpPr>
        <p:sp>
          <p:nvSpPr>
            <p:cNvPr id="29707" name="TextBox 36">
              <a:extLst>
                <a:ext uri="{FF2B5EF4-FFF2-40B4-BE49-F238E27FC236}">
                  <a16:creationId xmlns:a16="http://schemas.microsoft.com/office/drawing/2014/main" id="{F44BF19E-8FF4-B546-9EA4-A30492C9FFF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25445" y="3178436"/>
              <a:ext cx="543817" cy="52315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 0 </a:t>
              </a:r>
            </a:p>
          </p:txBody>
        </p:sp>
        <p:sp>
          <p:nvSpPr>
            <p:cNvPr id="29708" name="TextBox 37">
              <a:extLst>
                <a:ext uri="{FF2B5EF4-FFF2-40B4-BE49-F238E27FC236}">
                  <a16:creationId xmlns:a16="http://schemas.microsoft.com/office/drawing/2014/main" id="{62BEC59F-89A3-6247-85F6-C1293236394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36492" y="3665828"/>
              <a:ext cx="543817" cy="52315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 0 </a:t>
              </a:r>
            </a:p>
          </p:txBody>
        </p:sp>
        <p:sp>
          <p:nvSpPr>
            <p:cNvPr id="29709" name="TextBox 38">
              <a:extLst>
                <a:ext uri="{FF2B5EF4-FFF2-40B4-BE49-F238E27FC236}">
                  <a16:creationId xmlns:a16="http://schemas.microsoft.com/office/drawing/2014/main" id="{46A4F21D-4A73-DA43-B7B0-89ABE220330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33262" y="4191000"/>
              <a:ext cx="543817" cy="52315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 1 </a:t>
              </a:r>
            </a:p>
          </p:txBody>
        </p:sp>
        <p:sp>
          <p:nvSpPr>
            <p:cNvPr id="29710" name="TextBox 39">
              <a:extLst>
                <a:ext uri="{FF2B5EF4-FFF2-40B4-BE49-F238E27FC236}">
                  <a16:creationId xmlns:a16="http://schemas.microsoft.com/office/drawing/2014/main" id="{AAC7049C-966C-3847-8788-714AAFD8D07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43031" y="4734580"/>
              <a:ext cx="543817" cy="52315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 1 </a:t>
              </a:r>
            </a:p>
          </p:txBody>
        </p:sp>
      </p:grpSp>
      <p:sp>
        <p:nvSpPr>
          <p:cNvPr id="29704" name="Rectangle 9">
            <a:extLst>
              <a:ext uri="{FF2B5EF4-FFF2-40B4-BE49-F238E27FC236}">
                <a16:creationId xmlns:a16="http://schemas.microsoft.com/office/drawing/2014/main" id="{930D1B46-D3AE-6745-9E30-87CF80080E4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86400" y="3124200"/>
            <a:ext cx="457200" cy="2133600"/>
          </a:xfrm>
          <a:prstGeom prst="rect">
            <a:avLst/>
          </a:prstGeom>
          <a:solidFill>
            <a:srgbClr val="008000">
              <a:alpha val="20000"/>
            </a:srgbClr>
          </a:solidFill>
          <a:ln w="9525">
            <a:solidFill>
              <a:srgbClr val="008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29705" name="Rectangle 9">
            <a:extLst>
              <a:ext uri="{FF2B5EF4-FFF2-40B4-BE49-F238E27FC236}">
                <a16:creationId xmlns:a16="http://schemas.microsoft.com/office/drawing/2014/main" id="{7C86E161-220C-ED48-8224-1F7675BCAF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764588" y="3109913"/>
            <a:ext cx="457200" cy="2133600"/>
          </a:xfrm>
          <a:prstGeom prst="rect">
            <a:avLst/>
          </a:prstGeom>
          <a:solidFill>
            <a:srgbClr val="008000">
              <a:alpha val="20000"/>
            </a:srgbClr>
          </a:solidFill>
          <a:ln w="9525">
            <a:solidFill>
              <a:srgbClr val="008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29706" name="TextBox 2">
            <a:extLst>
              <a:ext uri="{FF2B5EF4-FFF2-40B4-BE49-F238E27FC236}">
                <a16:creationId xmlns:a16="http://schemas.microsoft.com/office/drawing/2014/main" id="{6BB221EF-A7A1-D24F-83A3-7A54FE8124C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24600" y="6019801"/>
            <a:ext cx="20907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008000"/>
                </a:solidFill>
                <a:latin typeface="Times" pitchFamily="2" charset="0"/>
              </a:rPr>
              <a:t>They are equal.</a:t>
            </a:r>
          </a:p>
        </p:txBody>
      </p:sp>
    </p:spTree>
  </p:cSld>
  <p:clrMapOvr>
    <a:masterClrMapping/>
  </p:clrMapOvr>
  <p:transition/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/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745" name="Title 1">
            <a:extLst>
              <a:ext uri="{FF2B5EF4-FFF2-40B4-BE49-F238E27FC236}">
                <a16:creationId xmlns:a16="http://schemas.microsoft.com/office/drawing/2014/main" id="{B2EC453B-657B-994D-935D-EAAB8F012947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Motivation</a:t>
            </a:r>
          </a:p>
        </p:txBody>
      </p:sp>
      <p:graphicFrame>
        <p:nvGraphicFramePr>
          <p:cNvPr id="31746" name="Object 3">
            <a:extLst>
              <a:ext uri="{FF2B5EF4-FFF2-40B4-BE49-F238E27FC236}">
                <a16:creationId xmlns:a16="http://schemas.microsoft.com/office/drawing/2014/main" id="{F9271AFB-9FFC-8447-8141-6722426F4113}"/>
              </a:ext>
            </a:extLst>
          </p:cNvPr>
          <p:cNvGraphicFramePr>
            <a:graphicFrameLocks noChangeAspect="1"/>
          </p:cNvGraphicFramePr>
          <p:nvPr/>
        </p:nvGraphicFramePr>
        <p:xfrm>
          <a:off x="1447801" y="990601"/>
          <a:ext cx="2181225" cy="55911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Document" r:id="rId2" imgW="2032000" imgH="5194300" progId="Word.Document.8">
                  <p:embed/>
                </p:oleObj>
              </mc:Choice>
              <mc:Fallback>
                <p:oleObj name="Document" r:id="rId2" imgW="2032000" imgH="5194300" progId="Word.Document.8">
                  <p:embed/>
                  <p:pic>
                    <p:nvPicPr>
                      <p:cNvPr id="0" name="Object 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3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447801" y="990601"/>
                        <a:ext cx="2181225" cy="559117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>
                                  <a:alpha val="74997"/>
                                </a:srgbClr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31747" name="Content Placeholder 4">
            <a:extLst>
              <a:ext uri="{FF2B5EF4-FFF2-40B4-BE49-F238E27FC236}">
                <a16:creationId xmlns:a16="http://schemas.microsoft.com/office/drawing/2014/main" id="{438039DD-E2D9-4D41-9818-4F9F865223C7}"/>
              </a:ext>
            </a:extLst>
          </p:cNvPr>
          <p:cNvSpPr>
            <a:spLocks noGrp="1" noChangeArrowheads="1"/>
          </p:cNvSpPr>
          <p:nvPr>
            <p:ph idx="1"/>
          </p:nvPr>
        </p:nvSpPr>
        <p:spPr>
          <a:xfrm>
            <a:off x="4800600" y="2057400"/>
            <a:ext cx="4724400" cy="4038600"/>
          </a:xfrm>
        </p:spPr>
        <p:txBody>
          <a:bodyPr/>
          <a:lstStyle/>
          <a:p>
            <a:pPr marL="0" indent="0">
              <a:buNone/>
            </a:pPr>
            <a:r>
              <a:rPr lang="en-US" altLang="en-US"/>
              <a:t>An approach for simplifying logic expressions.</a:t>
            </a:r>
          </a:p>
          <a:p>
            <a:pPr marL="0" indent="0">
              <a:buNone/>
            </a:pPr>
            <a:endParaRPr lang="en-US" altLang="en-US"/>
          </a:p>
          <a:p>
            <a:pPr marL="0" indent="0">
              <a:buNone/>
            </a:pPr>
            <a:r>
              <a:rPr lang="en-US" altLang="en-US"/>
              <a:t>How do we guarantee that we have reached the minimum SOP/POS representation?</a:t>
            </a:r>
          </a:p>
        </p:txBody>
      </p:sp>
    </p:spTree>
  </p:cSld>
  <p:clrMapOvr>
    <a:masterClrMapping/>
  </p:clrMapOvr>
  <p:transition/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769" name="Title 1">
            <a:extLst>
              <a:ext uri="{FF2B5EF4-FFF2-40B4-BE49-F238E27FC236}">
                <a16:creationId xmlns:a16="http://schemas.microsoft.com/office/drawing/2014/main" id="{5D835664-DA16-1C45-AB36-110026A437EC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This method was described in 1953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A2487CE3-ECEB-9F42-A314-9DCE863253C4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600200" y="1219200"/>
            <a:ext cx="7772400" cy="4953000"/>
          </a:xfrm>
        </p:spPr>
        <p:txBody>
          <a:bodyPr/>
          <a:lstStyle/>
          <a:p>
            <a:pPr marL="0" indent="0">
              <a:buNone/>
              <a:defRPr/>
            </a:pPr>
            <a:endParaRPr lang="en-US" dirty="0"/>
          </a:p>
          <a:p>
            <a:pPr marL="0" indent="0">
              <a:buNone/>
              <a:defRPr/>
            </a:pPr>
            <a:r>
              <a:rPr lang="en-US" dirty="0"/>
              <a:t>M. Karnaugh, “The map method for synthesis of combinational logic circuits”</a:t>
            </a:r>
          </a:p>
          <a:p>
            <a:pPr>
              <a:defRPr/>
            </a:pPr>
            <a:endParaRPr lang="en-US" dirty="0"/>
          </a:p>
          <a:p>
            <a:pPr marL="0" indent="0">
              <a:buNone/>
              <a:defRPr/>
            </a:pPr>
            <a:r>
              <a:rPr lang="en-US" dirty="0"/>
              <a:t>Transactions of the American Institute of Electrical Engineers, Part I: Communication and Electronics (pages 593 – 599, Volume: 72, Issue: 5, Nov. 1953) </a:t>
            </a:r>
          </a:p>
          <a:p>
            <a:pPr>
              <a:defRPr/>
            </a:pPr>
            <a:endParaRPr lang="en-US" dirty="0"/>
          </a:p>
          <a:p>
            <a:pPr>
              <a:defRPr/>
            </a:pPr>
            <a:endParaRPr lang="en-US" dirty="0"/>
          </a:p>
          <a:p>
            <a:pPr marL="0" indent="0">
              <a:buNone/>
              <a:defRPr/>
            </a:pPr>
            <a:r>
              <a:rPr lang="en-US" dirty="0"/>
              <a:t>https://</a:t>
            </a:r>
            <a:r>
              <a:rPr lang="en-US" dirty="0" err="1"/>
              <a:t>ieeexplore.ieee.org</a:t>
            </a:r>
            <a:r>
              <a:rPr lang="en-US" dirty="0"/>
              <a:t>/document/6371932</a:t>
            </a:r>
          </a:p>
        </p:txBody>
      </p:sp>
    </p:spTree>
  </p:cSld>
  <p:clrMapOvr>
    <a:masterClrMapping/>
  </p:clrMapOvr>
  <p:transition/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793" name="Title 1">
            <a:extLst>
              <a:ext uri="{FF2B5EF4-FFF2-40B4-BE49-F238E27FC236}">
                <a16:creationId xmlns:a16="http://schemas.microsoft.com/office/drawing/2014/main" id="{68B46455-A053-704E-AAD0-EF862AD411BE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2566988"/>
            <a:ext cx="9144000" cy="1219200"/>
          </a:xfrm>
        </p:spPr>
        <p:txBody>
          <a:bodyPr/>
          <a:lstStyle/>
          <a:p>
            <a:r>
              <a:rPr lang="en-US" altLang="en-US"/>
              <a:t>Two-Variable K-Map</a:t>
            </a:r>
          </a:p>
        </p:txBody>
      </p:sp>
    </p:spTree>
  </p:cSld>
  <p:clrMapOvr>
    <a:masterClrMapping/>
  </p:clrMapOvr>
  <p:transition/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817" name="Title 1">
            <a:extLst>
              <a:ext uri="{FF2B5EF4-FFF2-40B4-BE49-F238E27FC236}">
                <a16:creationId xmlns:a16="http://schemas.microsoft.com/office/drawing/2014/main" id="{CD291E35-2A63-CC44-B58C-7A0A2D0A923E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Karnaugh Map (K-map)</a:t>
            </a:r>
          </a:p>
        </p:txBody>
      </p:sp>
      <p:sp>
        <p:nvSpPr>
          <p:cNvPr id="34818" name="Content Placeholder 2">
            <a:extLst>
              <a:ext uri="{FF2B5EF4-FFF2-40B4-BE49-F238E27FC236}">
                <a16:creationId xmlns:a16="http://schemas.microsoft.com/office/drawing/2014/main" id="{EA7DD651-B665-414D-91E7-BB6901FEC8D4}"/>
              </a:ext>
            </a:extLst>
          </p:cNvPr>
          <p:cNvSpPr>
            <a:spLocks noGrp="1" noChangeArrowheads="1"/>
          </p:cNvSpPr>
          <p:nvPr>
            <p:ph idx="1"/>
          </p:nvPr>
        </p:nvSpPr>
        <p:spPr>
          <a:xfrm>
            <a:off x="1524000" y="1371600"/>
            <a:ext cx="7924800" cy="4800600"/>
          </a:xfrm>
        </p:spPr>
        <p:txBody>
          <a:bodyPr/>
          <a:lstStyle/>
          <a:p>
            <a:r>
              <a:rPr lang="en-US" altLang="en-US"/>
              <a:t>A visual representation of the function</a:t>
            </a:r>
          </a:p>
          <a:p>
            <a:r>
              <a:rPr lang="en-US" altLang="en-US"/>
              <a:t>Same information as the truth table</a:t>
            </a:r>
          </a:p>
          <a:p>
            <a:r>
              <a:rPr lang="en-US" altLang="en-US"/>
              <a:t>Easier to group minterms</a:t>
            </a:r>
          </a:p>
        </p:txBody>
      </p:sp>
      <p:sp>
        <p:nvSpPr>
          <p:cNvPr id="34819" name="Rectangle 3">
            <a:extLst>
              <a:ext uri="{FF2B5EF4-FFF2-40B4-BE49-F238E27FC236}">
                <a16:creationId xmlns:a16="http://schemas.microsoft.com/office/drawing/2014/main" id="{FE648C46-4D39-9341-88D8-EB8FFF51002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19876" y="3922714"/>
            <a:ext cx="1166813" cy="1139825"/>
          </a:xfrm>
          <a:prstGeom prst="rect">
            <a:avLst/>
          </a:prstGeom>
          <a:solidFill>
            <a:srgbClr val="FFFFFF"/>
          </a:solidFill>
          <a:ln w="2540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CA" altLang="en-US" b="0">
              <a:latin typeface="Times" pitchFamily="2" charset="0"/>
            </a:endParaRPr>
          </a:p>
        </p:txBody>
      </p:sp>
      <p:sp>
        <p:nvSpPr>
          <p:cNvPr id="34820" name="Line 4">
            <a:extLst>
              <a:ext uri="{FF2B5EF4-FFF2-40B4-BE49-F238E27FC236}">
                <a16:creationId xmlns:a16="http://schemas.microsoft.com/office/drawing/2014/main" id="{763E9E55-EC6C-6243-8431-EC927E5FF4A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619876" y="4492625"/>
            <a:ext cx="1166813" cy="1588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4821" name="Line 5">
            <a:extLst>
              <a:ext uri="{FF2B5EF4-FFF2-40B4-BE49-F238E27FC236}">
                <a16:creationId xmlns:a16="http://schemas.microsoft.com/office/drawing/2014/main" id="{C572E07C-E049-C14A-ACA1-147DD3CE70A2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189789" y="3922714"/>
            <a:ext cx="1587" cy="1139825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4822" name="Line 6">
            <a:extLst>
              <a:ext uri="{FF2B5EF4-FFF2-40B4-BE49-F238E27FC236}">
                <a16:creationId xmlns:a16="http://schemas.microsoft.com/office/drawing/2014/main" id="{F2EF6C3A-71E9-6340-9366-D1991D77C2B0}"/>
              </a:ext>
            </a:extLst>
          </p:cNvPr>
          <p:cNvSpPr>
            <a:spLocks noChangeShapeType="1"/>
          </p:cNvSpPr>
          <p:nvPr/>
        </p:nvSpPr>
        <p:spPr bwMode="auto">
          <a:xfrm>
            <a:off x="6049963" y="3352801"/>
            <a:ext cx="569912" cy="569913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34823" name="Group 47">
            <a:extLst>
              <a:ext uri="{FF2B5EF4-FFF2-40B4-BE49-F238E27FC236}">
                <a16:creationId xmlns:a16="http://schemas.microsoft.com/office/drawing/2014/main" id="{69140C8A-FD83-284A-94B3-796F66984EE8}"/>
              </a:ext>
            </a:extLst>
          </p:cNvPr>
          <p:cNvGrpSpPr>
            <a:grpSpLocks/>
          </p:cNvGrpSpPr>
          <p:nvPr/>
        </p:nvGrpSpPr>
        <p:grpSpPr bwMode="auto">
          <a:xfrm>
            <a:off x="5957897" y="3433764"/>
            <a:ext cx="280988" cy="390525"/>
            <a:chOff x="3339" y="1451"/>
            <a:chExt cx="177" cy="246"/>
          </a:xfrm>
        </p:grpSpPr>
        <p:sp>
          <p:nvSpPr>
            <p:cNvPr id="34856" name="Rectangle 9">
              <a:extLst>
                <a:ext uri="{FF2B5EF4-FFF2-40B4-BE49-F238E27FC236}">
                  <a16:creationId xmlns:a16="http://schemas.microsoft.com/office/drawing/2014/main" id="{986076F8-AEF1-5942-8A9A-C06F328D76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9" y="1451"/>
              <a:ext cx="115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34857" name="Rectangle 10">
              <a:extLst>
                <a:ext uri="{FF2B5EF4-FFF2-40B4-BE49-F238E27FC236}">
                  <a16:creationId xmlns:a16="http://schemas.microsoft.com/office/drawing/2014/main" id="{77DF8398-36B2-3B45-9B9B-E2DA3FE113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13" y="1532"/>
              <a:ext cx="103" cy="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34824" name="Rectangle 11">
            <a:extLst>
              <a:ext uri="{FF2B5EF4-FFF2-40B4-BE49-F238E27FC236}">
                <a16:creationId xmlns:a16="http://schemas.microsoft.com/office/drawing/2014/main" id="{5E1C87A5-EC40-4740-944B-532E248341E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67051" y="5486400"/>
            <a:ext cx="16621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Helvetica" pitchFamily="2" charset="0"/>
              </a:rPr>
              <a:t>(a) Truth table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4825" name="Rectangle 12">
            <a:extLst>
              <a:ext uri="{FF2B5EF4-FFF2-40B4-BE49-F238E27FC236}">
                <a16:creationId xmlns:a16="http://schemas.microsoft.com/office/drawing/2014/main" id="{3CFF8F9C-852A-F544-95AB-8EC9367C8E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80100" y="5486400"/>
            <a:ext cx="20447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Helvetica" pitchFamily="2" charset="0"/>
              </a:rPr>
              <a:t>(b) Karnaugh map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4826" name="Rectangle 13">
            <a:extLst>
              <a:ext uri="{FF2B5EF4-FFF2-40B4-BE49-F238E27FC236}">
                <a16:creationId xmlns:a16="http://schemas.microsoft.com/office/drawing/2014/main" id="{F4C90005-D6FE-BF43-8BDA-702F76A8FB6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48413" y="4086225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4827" name="Rectangle 14">
            <a:extLst>
              <a:ext uri="{FF2B5EF4-FFF2-40B4-BE49-F238E27FC236}">
                <a16:creationId xmlns:a16="http://schemas.microsoft.com/office/drawing/2014/main" id="{7EC02448-2E9D-634F-90E8-4E8B605457B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34125" y="4662488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4828" name="Rectangle 15">
            <a:extLst>
              <a:ext uri="{FF2B5EF4-FFF2-40B4-BE49-F238E27FC236}">
                <a16:creationId xmlns:a16="http://schemas.microsoft.com/office/drawing/2014/main" id="{EF9110E5-E43E-A549-9886-3A98F84347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56413" y="3605213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4829" name="Rectangle 16">
            <a:extLst>
              <a:ext uri="{FF2B5EF4-FFF2-40B4-BE49-F238E27FC236}">
                <a16:creationId xmlns:a16="http://schemas.microsoft.com/office/drawing/2014/main" id="{D8A24724-737D-CA42-BA9C-13F704B80FA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34263" y="3605213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4830" name="Rectangle 17">
            <a:extLst>
              <a:ext uri="{FF2B5EF4-FFF2-40B4-BE49-F238E27FC236}">
                <a16:creationId xmlns:a16="http://schemas.microsoft.com/office/drawing/2014/main" id="{AA87C1D1-D3B2-9E4B-B39B-DE061483C1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54826" y="4051300"/>
            <a:ext cx="182563" cy="292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4831" name="Rectangle 19">
            <a:extLst>
              <a:ext uri="{FF2B5EF4-FFF2-40B4-BE49-F238E27FC236}">
                <a16:creationId xmlns:a16="http://schemas.microsoft.com/office/drawing/2014/main" id="{084ECA24-F3B0-3C48-A58A-683CE751195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32676" y="4051300"/>
            <a:ext cx="182563" cy="292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4832" name="Rectangle 21">
            <a:extLst>
              <a:ext uri="{FF2B5EF4-FFF2-40B4-BE49-F238E27FC236}">
                <a16:creationId xmlns:a16="http://schemas.microsoft.com/office/drawing/2014/main" id="{F0F99C07-6291-5345-9093-4F1E65839B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51725" y="4618038"/>
            <a:ext cx="122238" cy="292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4833" name="Rectangle 23">
            <a:extLst>
              <a:ext uri="{FF2B5EF4-FFF2-40B4-BE49-F238E27FC236}">
                <a16:creationId xmlns:a16="http://schemas.microsoft.com/office/drawing/2014/main" id="{CB08D62A-5909-0B4F-8217-D59E1F1F6E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73876" y="4618038"/>
            <a:ext cx="182563" cy="292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4834" name="Line 24">
            <a:extLst>
              <a:ext uri="{FF2B5EF4-FFF2-40B4-BE49-F238E27FC236}">
                <a16:creationId xmlns:a16="http://schemas.microsoft.com/office/drawing/2014/main" id="{4E0E6E33-BF83-8A4F-91CA-C426112B3B3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173414" y="3582988"/>
            <a:ext cx="1328737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4835" name="Line 25">
            <a:extLst>
              <a:ext uri="{FF2B5EF4-FFF2-40B4-BE49-F238E27FC236}">
                <a16:creationId xmlns:a16="http://schemas.microsoft.com/office/drawing/2014/main" id="{97F2AF7A-265D-7145-A7FF-A55E741D85B3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932239" y="3136900"/>
            <a:ext cx="1587" cy="211455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4836" name="Rectangle 27">
            <a:extLst>
              <a:ext uri="{FF2B5EF4-FFF2-40B4-BE49-F238E27FC236}">
                <a16:creationId xmlns:a16="http://schemas.microsoft.com/office/drawing/2014/main" id="{49612229-5C6C-7748-946F-3898051C4A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94050" y="3155950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4837" name="Rectangle 28">
            <a:extLst>
              <a:ext uri="{FF2B5EF4-FFF2-40B4-BE49-F238E27FC236}">
                <a16:creationId xmlns:a16="http://schemas.microsoft.com/office/drawing/2014/main" id="{8BC20B14-219F-1D43-BCE2-FFBE6EA3D34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13113" y="3282950"/>
            <a:ext cx="163506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4838" name="Rectangle 29">
            <a:extLst>
              <a:ext uri="{FF2B5EF4-FFF2-40B4-BE49-F238E27FC236}">
                <a16:creationId xmlns:a16="http://schemas.microsoft.com/office/drawing/2014/main" id="{B93EEDD1-024C-8444-9670-CBFCAC0465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52825" y="3155950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4839" name="Rectangle 30">
            <a:extLst>
              <a:ext uri="{FF2B5EF4-FFF2-40B4-BE49-F238E27FC236}">
                <a16:creationId xmlns:a16="http://schemas.microsoft.com/office/drawing/2014/main" id="{C9AD01F5-7360-A342-B67C-F611DFDC513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70300" y="3282950"/>
            <a:ext cx="163506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  <a:latin typeface="Times-Roman" pitchFamily="2" charset="0"/>
              </a:rPr>
              <a:t>2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4840" name="Rectangle 31">
            <a:extLst>
              <a:ext uri="{FF2B5EF4-FFF2-40B4-BE49-F238E27FC236}">
                <a16:creationId xmlns:a16="http://schemas.microsoft.com/office/drawing/2014/main" id="{87891A29-471F-0843-B8FA-FCF586A71F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41675" y="3662363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4841" name="Rectangle 32">
            <a:extLst>
              <a:ext uri="{FF2B5EF4-FFF2-40B4-BE49-F238E27FC236}">
                <a16:creationId xmlns:a16="http://schemas.microsoft.com/office/drawing/2014/main" id="{5DF3986E-5C4F-0C41-A7DA-03F318942F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03625" y="3662363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4842" name="Rectangle 33">
            <a:extLst>
              <a:ext uri="{FF2B5EF4-FFF2-40B4-BE49-F238E27FC236}">
                <a16:creationId xmlns:a16="http://schemas.microsoft.com/office/drawing/2014/main" id="{0C4E877F-8671-E547-BF3A-C1C901B5599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41675" y="4046538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4843" name="Rectangle 34">
            <a:extLst>
              <a:ext uri="{FF2B5EF4-FFF2-40B4-BE49-F238E27FC236}">
                <a16:creationId xmlns:a16="http://schemas.microsoft.com/office/drawing/2014/main" id="{40CC3511-0FAA-8047-97F4-0AD040803EE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03625" y="4046538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4844" name="Rectangle 35">
            <a:extLst>
              <a:ext uri="{FF2B5EF4-FFF2-40B4-BE49-F238E27FC236}">
                <a16:creationId xmlns:a16="http://schemas.microsoft.com/office/drawing/2014/main" id="{B355415B-8179-7947-A877-4BFBF8080FE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41675" y="4432300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4845" name="Rectangle 36">
            <a:extLst>
              <a:ext uri="{FF2B5EF4-FFF2-40B4-BE49-F238E27FC236}">
                <a16:creationId xmlns:a16="http://schemas.microsoft.com/office/drawing/2014/main" id="{0A73CFFB-F67D-9D46-92CB-7543C07829C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03625" y="4432300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4846" name="Rectangle 37">
            <a:extLst>
              <a:ext uri="{FF2B5EF4-FFF2-40B4-BE49-F238E27FC236}">
                <a16:creationId xmlns:a16="http://schemas.microsoft.com/office/drawing/2014/main" id="{B9EB583B-0E0C-144B-ABB8-172384F5C3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41675" y="4814888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4847" name="Rectangle 38">
            <a:extLst>
              <a:ext uri="{FF2B5EF4-FFF2-40B4-BE49-F238E27FC236}">
                <a16:creationId xmlns:a16="http://schemas.microsoft.com/office/drawing/2014/main" id="{7F3988CE-FA85-B745-AD18-B0A1E82E14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03625" y="4814888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4848" name="Rectangle 39">
            <a:extLst>
              <a:ext uri="{FF2B5EF4-FFF2-40B4-BE49-F238E27FC236}">
                <a16:creationId xmlns:a16="http://schemas.microsoft.com/office/drawing/2014/main" id="{B98FBE0A-15FA-B84E-8CF1-F64EEE4D2A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22738" y="3659188"/>
            <a:ext cx="182562" cy="292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4849" name="Rectangle 41">
            <a:extLst>
              <a:ext uri="{FF2B5EF4-FFF2-40B4-BE49-F238E27FC236}">
                <a16:creationId xmlns:a16="http://schemas.microsoft.com/office/drawing/2014/main" id="{2CB8F6AD-D640-7A46-B187-AC29FCBD6F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22738" y="4041775"/>
            <a:ext cx="182562" cy="292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4850" name="Rectangle 43">
            <a:extLst>
              <a:ext uri="{FF2B5EF4-FFF2-40B4-BE49-F238E27FC236}">
                <a16:creationId xmlns:a16="http://schemas.microsoft.com/office/drawing/2014/main" id="{89B3901F-AA68-964E-B4EE-7B3DD68BF6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22738" y="4811713"/>
            <a:ext cx="182562" cy="292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4851" name="Rectangle 45">
            <a:extLst>
              <a:ext uri="{FF2B5EF4-FFF2-40B4-BE49-F238E27FC236}">
                <a16:creationId xmlns:a16="http://schemas.microsoft.com/office/drawing/2014/main" id="{6839D92E-3AC9-DF40-94BB-8F676C08938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22738" y="4425950"/>
            <a:ext cx="182562" cy="292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grpSp>
        <p:nvGrpSpPr>
          <p:cNvPr id="34852" name="Group 48">
            <a:extLst>
              <a:ext uri="{FF2B5EF4-FFF2-40B4-BE49-F238E27FC236}">
                <a16:creationId xmlns:a16="http://schemas.microsoft.com/office/drawing/2014/main" id="{9AFEC4DC-7F2F-8945-B290-2BD6BBCE9CEC}"/>
              </a:ext>
            </a:extLst>
          </p:cNvPr>
          <p:cNvGrpSpPr>
            <a:grpSpLocks/>
          </p:cNvGrpSpPr>
          <p:nvPr/>
        </p:nvGrpSpPr>
        <p:grpSpPr bwMode="auto">
          <a:xfrm>
            <a:off x="6397634" y="3257551"/>
            <a:ext cx="280988" cy="390525"/>
            <a:chOff x="3339" y="1451"/>
            <a:chExt cx="177" cy="246"/>
          </a:xfrm>
        </p:grpSpPr>
        <p:sp>
          <p:nvSpPr>
            <p:cNvPr id="34854" name="Rectangle 49">
              <a:extLst>
                <a:ext uri="{FF2B5EF4-FFF2-40B4-BE49-F238E27FC236}">
                  <a16:creationId xmlns:a16="http://schemas.microsoft.com/office/drawing/2014/main" id="{6A5497CD-58FA-8A46-AB49-15E3AA5B91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9" y="1451"/>
              <a:ext cx="115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34855" name="Rectangle 50">
              <a:extLst>
                <a:ext uri="{FF2B5EF4-FFF2-40B4-BE49-F238E27FC236}">
                  <a16:creationId xmlns:a16="http://schemas.microsoft.com/office/drawing/2014/main" id="{98C1FB49-03F1-ED4A-AA60-2BAA4BF340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13" y="1532"/>
              <a:ext cx="103" cy="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34853" name="Rectangle 29">
            <a:extLst>
              <a:ext uri="{FF2B5EF4-FFF2-40B4-BE49-F238E27FC236}">
                <a16:creationId xmlns:a16="http://schemas.microsoft.com/office/drawing/2014/main" id="{DBA6A5A2-5F96-AF48-B027-D509C06289F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44964" y="3213100"/>
            <a:ext cx="142875" cy="2936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f </a:t>
            </a:r>
            <a:endParaRPr lang="en-US" altLang="en-US" b="0"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33" name="Rectangle 3">
            <a:extLst>
              <a:ext uri="{FF2B5EF4-FFF2-40B4-BE49-F238E27FC236}">
                <a16:creationId xmlns:a16="http://schemas.microsoft.com/office/drawing/2014/main" id="{8B9B1DEB-00F7-D042-BFDF-16BDB7A78488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4400" y="2286001"/>
            <a:ext cx="9144000" cy="1470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400"/>
              <a:t>Karnaugh Maps</a:t>
            </a:r>
          </a:p>
        </p:txBody>
      </p:sp>
      <p:sp>
        <p:nvSpPr>
          <p:cNvPr id="18434" name="Text Box 5">
            <a:extLst>
              <a:ext uri="{FF2B5EF4-FFF2-40B4-BE49-F238E27FC236}">
                <a16:creationId xmlns:a16="http://schemas.microsoft.com/office/drawing/2014/main" id="{90F26A86-8F1B-8C47-81C8-E75FD642640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48400" y="5942014"/>
            <a:ext cx="3810000" cy="9159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 b="0" i="1"/>
              <a:t>CprE 281: Digital Logic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 b="0" i="1"/>
              <a:t>Iowa State University, Ames, IA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 b="0" i="1"/>
              <a:t>Copyright © Alexander Stoytchev</a:t>
            </a:r>
          </a:p>
        </p:txBody>
      </p:sp>
    </p:spTree>
  </p:cSld>
  <p:clrMapOvr>
    <a:masterClrMapping/>
  </p:clrMapOvr>
  <p:transition/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841" name="Title 1">
            <a:extLst>
              <a:ext uri="{FF2B5EF4-FFF2-40B4-BE49-F238E27FC236}">
                <a16:creationId xmlns:a16="http://schemas.microsoft.com/office/drawing/2014/main" id="{F77D9012-707D-B14D-8293-27E104EDE530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Karnaugh Map (K-map)</a:t>
            </a:r>
          </a:p>
        </p:txBody>
      </p:sp>
      <p:sp>
        <p:nvSpPr>
          <p:cNvPr id="35842" name="Content Placeholder 2">
            <a:extLst>
              <a:ext uri="{FF2B5EF4-FFF2-40B4-BE49-F238E27FC236}">
                <a16:creationId xmlns:a16="http://schemas.microsoft.com/office/drawing/2014/main" id="{58D6D5A3-9B49-614E-8573-B384ED2185EF}"/>
              </a:ext>
            </a:extLst>
          </p:cNvPr>
          <p:cNvSpPr>
            <a:spLocks noGrp="1" noChangeArrowheads="1"/>
          </p:cNvSpPr>
          <p:nvPr>
            <p:ph idx="1"/>
          </p:nvPr>
        </p:nvSpPr>
        <p:spPr>
          <a:xfrm>
            <a:off x="1524000" y="1371600"/>
            <a:ext cx="7924800" cy="4800600"/>
          </a:xfrm>
        </p:spPr>
        <p:txBody>
          <a:bodyPr/>
          <a:lstStyle/>
          <a:p>
            <a:r>
              <a:rPr lang="en-US" altLang="en-US"/>
              <a:t>A visual representation of the function</a:t>
            </a:r>
          </a:p>
          <a:p>
            <a:r>
              <a:rPr lang="en-US" altLang="en-US"/>
              <a:t>Same information as the truth table</a:t>
            </a:r>
          </a:p>
          <a:p>
            <a:r>
              <a:rPr lang="en-US" altLang="en-US"/>
              <a:t>Easier to group minterms</a:t>
            </a:r>
          </a:p>
        </p:txBody>
      </p:sp>
      <p:sp>
        <p:nvSpPr>
          <p:cNvPr id="35843" name="Rectangle 3">
            <a:extLst>
              <a:ext uri="{FF2B5EF4-FFF2-40B4-BE49-F238E27FC236}">
                <a16:creationId xmlns:a16="http://schemas.microsoft.com/office/drawing/2014/main" id="{560C66D2-8503-D44B-A555-00D657EA9D7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19876" y="3922714"/>
            <a:ext cx="1166813" cy="1139825"/>
          </a:xfrm>
          <a:prstGeom prst="rect">
            <a:avLst/>
          </a:prstGeom>
          <a:solidFill>
            <a:srgbClr val="FFFFFF"/>
          </a:solidFill>
          <a:ln w="2540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CA" altLang="en-US" b="0">
              <a:latin typeface="Times" pitchFamily="2" charset="0"/>
            </a:endParaRPr>
          </a:p>
        </p:txBody>
      </p:sp>
      <p:sp>
        <p:nvSpPr>
          <p:cNvPr id="35844" name="Line 4">
            <a:extLst>
              <a:ext uri="{FF2B5EF4-FFF2-40B4-BE49-F238E27FC236}">
                <a16:creationId xmlns:a16="http://schemas.microsoft.com/office/drawing/2014/main" id="{9EC34E16-3992-5E44-8145-E23FE99D12D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619876" y="4492625"/>
            <a:ext cx="1166813" cy="1588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5845" name="Line 5">
            <a:extLst>
              <a:ext uri="{FF2B5EF4-FFF2-40B4-BE49-F238E27FC236}">
                <a16:creationId xmlns:a16="http://schemas.microsoft.com/office/drawing/2014/main" id="{2F9B8507-68C3-CB4A-9B6B-1F82145BB4F0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189789" y="3922714"/>
            <a:ext cx="1587" cy="1139825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5846" name="Line 6">
            <a:extLst>
              <a:ext uri="{FF2B5EF4-FFF2-40B4-BE49-F238E27FC236}">
                <a16:creationId xmlns:a16="http://schemas.microsoft.com/office/drawing/2014/main" id="{2E152625-7F42-6A4D-9D80-98AAF807F7AD}"/>
              </a:ext>
            </a:extLst>
          </p:cNvPr>
          <p:cNvSpPr>
            <a:spLocks noChangeShapeType="1"/>
          </p:cNvSpPr>
          <p:nvPr/>
        </p:nvSpPr>
        <p:spPr bwMode="auto">
          <a:xfrm>
            <a:off x="6049963" y="3352801"/>
            <a:ext cx="569912" cy="569913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35847" name="Group 47">
            <a:extLst>
              <a:ext uri="{FF2B5EF4-FFF2-40B4-BE49-F238E27FC236}">
                <a16:creationId xmlns:a16="http://schemas.microsoft.com/office/drawing/2014/main" id="{04993FBC-62F1-F344-8AC5-4296EBDEC915}"/>
              </a:ext>
            </a:extLst>
          </p:cNvPr>
          <p:cNvGrpSpPr>
            <a:grpSpLocks/>
          </p:cNvGrpSpPr>
          <p:nvPr/>
        </p:nvGrpSpPr>
        <p:grpSpPr bwMode="auto">
          <a:xfrm>
            <a:off x="5957897" y="3433764"/>
            <a:ext cx="280988" cy="390525"/>
            <a:chOff x="3339" y="1451"/>
            <a:chExt cx="177" cy="246"/>
          </a:xfrm>
        </p:grpSpPr>
        <p:sp>
          <p:nvSpPr>
            <p:cNvPr id="35889" name="Rectangle 9">
              <a:extLst>
                <a:ext uri="{FF2B5EF4-FFF2-40B4-BE49-F238E27FC236}">
                  <a16:creationId xmlns:a16="http://schemas.microsoft.com/office/drawing/2014/main" id="{C0A0D0EC-4106-0646-80D9-61FE9C1A12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9" y="1451"/>
              <a:ext cx="115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35890" name="Rectangle 10">
              <a:extLst>
                <a:ext uri="{FF2B5EF4-FFF2-40B4-BE49-F238E27FC236}">
                  <a16:creationId xmlns:a16="http://schemas.microsoft.com/office/drawing/2014/main" id="{413BBF16-6892-0044-9D87-62A1CBA34F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13" y="1532"/>
              <a:ext cx="103" cy="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35848" name="Rectangle 11">
            <a:extLst>
              <a:ext uri="{FF2B5EF4-FFF2-40B4-BE49-F238E27FC236}">
                <a16:creationId xmlns:a16="http://schemas.microsoft.com/office/drawing/2014/main" id="{7D0005A9-3EC8-EE40-845F-B17F65B872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67051" y="5486400"/>
            <a:ext cx="16621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Helvetica" pitchFamily="2" charset="0"/>
              </a:rPr>
              <a:t>(a) Truth table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5849" name="Rectangle 12">
            <a:extLst>
              <a:ext uri="{FF2B5EF4-FFF2-40B4-BE49-F238E27FC236}">
                <a16:creationId xmlns:a16="http://schemas.microsoft.com/office/drawing/2014/main" id="{05245F79-A694-D148-89B2-5C417837921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80100" y="5486400"/>
            <a:ext cx="20447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Helvetica" pitchFamily="2" charset="0"/>
              </a:rPr>
              <a:t>(b) Karnaugh map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5850" name="Rectangle 13">
            <a:extLst>
              <a:ext uri="{FF2B5EF4-FFF2-40B4-BE49-F238E27FC236}">
                <a16:creationId xmlns:a16="http://schemas.microsoft.com/office/drawing/2014/main" id="{86C6FADA-4E09-884E-B9FB-F0CEC38332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48413" y="4086225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5851" name="Rectangle 14">
            <a:extLst>
              <a:ext uri="{FF2B5EF4-FFF2-40B4-BE49-F238E27FC236}">
                <a16:creationId xmlns:a16="http://schemas.microsoft.com/office/drawing/2014/main" id="{F9AEBC3E-98E5-3B47-867A-530CDDC2611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34125" y="4662488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5852" name="Rectangle 15">
            <a:extLst>
              <a:ext uri="{FF2B5EF4-FFF2-40B4-BE49-F238E27FC236}">
                <a16:creationId xmlns:a16="http://schemas.microsoft.com/office/drawing/2014/main" id="{21835CE4-AB43-3A4B-A05E-D614B6DEF09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56413" y="3605213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5853" name="Rectangle 16">
            <a:extLst>
              <a:ext uri="{FF2B5EF4-FFF2-40B4-BE49-F238E27FC236}">
                <a16:creationId xmlns:a16="http://schemas.microsoft.com/office/drawing/2014/main" id="{66DD690E-74DB-6B48-A1EC-A6E357C9357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34263" y="3605213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5854" name="Rectangle 17">
            <a:extLst>
              <a:ext uri="{FF2B5EF4-FFF2-40B4-BE49-F238E27FC236}">
                <a16:creationId xmlns:a16="http://schemas.microsoft.com/office/drawing/2014/main" id="{92A136B1-AC95-7B46-98CE-2861942F22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61163" y="4041775"/>
            <a:ext cx="250068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m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5855" name="Rectangle 18">
            <a:extLst>
              <a:ext uri="{FF2B5EF4-FFF2-40B4-BE49-F238E27FC236}">
                <a16:creationId xmlns:a16="http://schemas.microsoft.com/office/drawing/2014/main" id="{F8C8481F-03D8-804E-9991-975933A733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46901" y="4165600"/>
            <a:ext cx="142875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5856" name="Rectangle 19">
            <a:extLst>
              <a:ext uri="{FF2B5EF4-FFF2-40B4-BE49-F238E27FC236}">
                <a16:creationId xmlns:a16="http://schemas.microsoft.com/office/drawing/2014/main" id="{DB78BAE1-6CD0-B249-89DA-F8AE28103F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39013" y="4041775"/>
            <a:ext cx="250068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m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5857" name="Rectangle 20">
            <a:extLst>
              <a:ext uri="{FF2B5EF4-FFF2-40B4-BE49-F238E27FC236}">
                <a16:creationId xmlns:a16="http://schemas.microsoft.com/office/drawing/2014/main" id="{C6830A2C-3C26-AB40-B7E0-8CC699C11A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23164" y="4165600"/>
            <a:ext cx="142875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2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5858" name="Rectangle 21">
            <a:extLst>
              <a:ext uri="{FF2B5EF4-FFF2-40B4-BE49-F238E27FC236}">
                <a16:creationId xmlns:a16="http://schemas.microsoft.com/office/drawing/2014/main" id="{D83571BC-1E5A-0D45-BF2C-F1410AAAB3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39013" y="4618038"/>
            <a:ext cx="250068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m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5859" name="Rectangle 22">
            <a:extLst>
              <a:ext uri="{FF2B5EF4-FFF2-40B4-BE49-F238E27FC236}">
                <a16:creationId xmlns:a16="http://schemas.microsoft.com/office/drawing/2014/main" id="{F8218A05-3344-4D4A-8298-F4FF681002D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23164" y="4740275"/>
            <a:ext cx="142875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3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5860" name="Rectangle 23">
            <a:extLst>
              <a:ext uri="{FF2B5EF4-FFF2-40B4-BE49-F238E27FC236}">
                <a16:creationId xmlns:a16="http://schemas.microsoft.com/office/drawing/2014/main" id="{732F0776-7CC7-9843-8435-BB96761F00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61163" y="4618038"/>
            <a:ext cx="250068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m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5861" name="Line 24">
            <a:extLst>
              <a:ext uri="{FF2B5EF4-FFF2-40B4-BE49-F238E27FC236}">
                <a16:creationId xmlns:a16="http://schemas.microsoft.com/office/drawing/2014/main" id="{EB3ADA2E-B078-8344-862E-92454755A66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173414" y="3582988"/>
            <a:ext cx="1328737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5862" name="Line 25">
            <a:extLst>
              <a:ext uri="{FF2B5EF4-FFF2-40B4-BE49-F238E27FC236}">
                <a16:creationId xmlns:a16="http://schemas.microsoft.com/office/drawing/2014/main" id="{C5ADD93E-FB46-5349-917D-D6A62F973910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932239" y="3136900"/>
            <a:ext cx="1587" cy="211455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5863" name="Rectangle 26">
            <a:extLst>
              <a:ext uri="{FF2B5EF4-FFF2-40B4-BE49-F238E27FC236}">
                <a16:creationId xmlns:a16="http://schemas.microsoft.com/office/drawing/2014/main" id="{2271AC18-032A-E147-BDAF-DB41BCF731E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46901" y="4740275"/>
            <a:ext cx="142875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5864" name="Rectangle 27">
            <a:extLst>
              <a:ext uri="{FF2B5EF4-FFF2-40B4-BE49-F238E27FC236}">
                <a16:creationId xmlns:a16="http://schemas.microsoft.com/office/drawing/2014/main" id="{2D7714E7-106D-9D42-8DC5-97993710C0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94050" y="3155950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5865" name="Rectangle 28">
            <a:extLst>
              <a:ext uri="{FF2B5EF4-FFF2-40B4-BE49-F238E27FC236}">
                <a16:creationId xmlns:a16="http://schemas.microsoft.com/office/drawing/2014/main" id="{F97B5263-B623-F34C-B190-07167C58C78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13113" y="3282950"/>
            <a:ext cx="163506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5866" name="Rectangle 29">
            <a:extLst>
              <a:ext uri="{FF2B5EF4-FFF2-40B4-BE49-F238E27FC236}">
                <a16:creationId xmlns:a16="http://schemas.microsoft.com/office/drawing/2014/main" id="{EA658A06-72BF-5242-8F60-2F92352350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52825" y="3155950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5867" name="Rectangle 30">
            <a:extLst>
              <a:ext uri="{FF2B5EF4-FFF2-40B4-BE49-F238E27FC236}">
                <a16:creationId xmlns:a16="http://schemas.microsoft.com/office/drawing/2014/main" id="{CAC4C199-DF81-D848-9CE3-EE69D6AF4C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70300" y="3282950"/>
            <a:ext cx="163506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  <a:latin typeface="Times-Roman" pitchFamily="2" charset="0"/>
              </a:rPr>
              <a:t>2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5868" name="Rectangle 31">
            <a:extLst>
              <a:ext uri="{FF2B5EF4-FFF2-40B4-BE49-F238E27FC236}">
                <a16:creationId xmlns:a16="http://schemas.microsoft.com/office/drawing/2014/main" id="{9D98630E-BF69-9542-88A9-D45BAA5ED3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41675" y="3662363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5869" name="Rectangle 32">
            <a:extLst>
              <a:ext uri="{FF2B5EF4-FFF2-40B4-BE49-F238E27FC236}">
                <a16:creationId xmlns:a16="http://schemas.microsoft.com/office/drawing/2014/main" id="{E7EFC779-7423-524E-930D-62D5714BB6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03625" y="3662363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5870" name="Rectangle 33">
            <a:extLst>
              <a:ext uri="{FF2B5EF4-FFF2-40B4-BE49-F238E27FC236}">
                <a16:creationId xmlns:a16="http://schemas.microsoft.com/office/drawing/2014/main" id="{786B329E-8DC2-CA49-9DAF-C874A27C480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41675" y="4046538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5871" name="Rectangle 34">
            <a:extLst>
              <a:ext uri="{FF2B5EF4-FFF2-40B4-BE49-F238E27FC236}">
                <a16:creationId xmlns:a16="http://schemas.microsoft.com/office/drawing/2014/main" id="{C8F9200E-2B7C-4741-BACF-36E813EA2B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03625" y="4046538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5872" name="Rectangle 35">
            <a:extLst>
              <a:ext uri="{FF2B5EF4-FFF2-40B4-BE49-F238E27FC236}">
                <a16:creationId xmlns:a16="http://schemas.microsoft.com/office/drawing/2014/main" id="{FAE9CED4-A558-FD49-B657-1D91B95595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41675" y="4432300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5873" name="Rectangle 36">
            <a:extLst>
              <a:ext uri="{FF2B5EF4-FFF2-40B4-BE49-F238E27FC236}">
                <a16:creationId xmlns:a16="http://schemas.microsoft.com/office/drawing/2014/main" id="{4F895739-DD83-4B43-A74F-931A32F0488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03625" y="4432300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5874" name="Rectangle 37">
            <a:extLst>
              <a:ext uri="{FF2B5EF4-FFF2-40B4-BE49-F238E27FC236}">
                <a16:creationId xmlns:a16="http://schemas.microsoft.com/office/drawing/2014/main" id="{FC6A4A48-BB86-0E45-8B0F-BEDB289F409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41675" y="4814888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5875" name="Rectangle 38">
            <a:extLst>
              <a:ext uri="{FF2B5EF4-FFF2-40B4-BE49-F238E27FC236}">
                <a16:creationId xmlns:a16="http://schemas.microsoft.com/office/drawing/2014/main" id="{3D6AF96C-E628-D042-839A-458BDFC221A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03625" y="4814888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5876" name="Rectangle 39">
            <a:extLst>
              <a:ext uri="{FF2B5EF4-FFF2-40B4-BE49-F238E27FC236}">
                <a16:creationId xmlns:a16="http://schemas.microsoft.com/office/drawing/2014/main" id="{22978FA3-73F0-EB41-B3D7-14A06E516A6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22738" y="3659188"/>
            <a:ext cx="250068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m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5877" name="Rectangle 40">
            <a:extLst>
              <a:ext uri="{FF2B5EF4-FFF2-40B4-BE49-F238E27FC236}">
                <a16:creationId xmlns:a16="http://schemas.microsoft.com/office/drawing/2014/main" id="{7176645B-8A6A-3746-BC6F-13BD2DD0B6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08476" y="3781425"/>
            <a:ext cx="142875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5878" name="Rectangle 41">
            <a:extLst>
              <a:ext uri="{FF2B5EF4-FFF2-40B4-BE49-F238E27FC236}">
                <a16:creationId xmlns:a16="http://schemas.microsoft.com/office/drawing/2014/main" id="{8BDBDB12-39BD-DB44-B76D-F677FC97F53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22738" y="4041775"/>
            <a:ext cx="250068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m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5879" name="Rectangle 42">
            <a:extLst>
              <a:ext uri="{FF2B5EF4-FFF2-40B4-BE49-F238E27FC236}">
                <a16:creationId xmlns:a16="http://schemas.microsoft.com/office/drawing/2014/main" id="{40073DA7-615D-2C49-8A84-1A1119DDF3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08476" y="4165600"/>
            <a:ext cx="142875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5880" name="Rectangle 43">
            <a:extLst>
              <a:ext uri="{FF2B5EF4-FFF2-40B4-BE49-F238E27FC236}">
                <a16:creationId xmlns:a16="http://schemas.microsoft.com/office/drawing/2014/main" id="{4A437A32-3108-2F42-809B-43B7CC62C0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22738" y="4811713"/>
            <a:ext cx="250068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m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5881" name="Rectangle 44">
            <a:extLst>
              <a:ext uri="{FF2B5EF4-FFF2-40B4-BE49-F238E27FC236}">
                <a16:creationId xmlns:a16="http://schemas.microsoft.com/office/drawing/2014/main" id="{28079AD3-52BD-DA4E-BE64-AF94E998D61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08476" y="4933950"/>
            <a:ext cx="142875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3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5882" name="Rectangle 45">
            <a:extLst>
              <a:ext uri="{FF2B5EF4-FFF2-40B4-BE49-F238E27FC236}">
                <a16:creationId xmlns:a16="http://schemas.microsoft.com/office/drawing/2014/main" id="{8DFBF984-6BF0-D04D-9A28-7337E19B19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22738" y="4425950"/>
            <a:ext cx="250068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m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5883" name="Rectangle 46">
            <a:extLst>
              <a:ext uri="{FF2B5EF4-FFF2-40B4-BE49-F238E27FC236}">
                <a16:creationId xmlns:a16="http://schemas.microsoft.com/office/drawing/2014/main" id="{200E41EF-91CF-804F-876A-25A947F437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08476" y="4549775"/>
            <a:ext cx="142875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2 </a:t>
            </a:r>
            <a:endParaRPr lang="en-US" altLang="en-US" b="0">
              <a:latin typeface="Times" pitchFamily="2" charset="0"/>
            </a:endParaRPr>
          </a:p>
        </p:txBody>
      </p:sp>
      <p:grpSp>
        <p:nvGrpSpPr>
          <p:cNvPr id="35884" name="Group 48">
            <a:extLst>
              <a:ext uri="{FF2B5EF4-FFF2-40B4-BE49-F238E27FC236}">
                <a16:creationId xmlns:a16="http://schemas.microsoft.com/office/drawing/2014/main" id="{5733D0E2-E1B1-714B-9404-A10A97F7BB39}"/>
              </a:ext>
            </a:extLst>
          </p:cNvPr>
          <p:cNvGrpSpPr>
            <a:grpSpLocks/>
          </p:cNvGrpSpPr>
          <p:nvPr/>
        </p:nvGrpSpPr>
        <p:grpSpPr bwMode="auto">
          <a:xfrm>
            <a:off x="6397634" y="3257551"/>
            <a:ext cx="280988" cy="390525"/>
            <a:chOff x="3339" y="1451"/>
            <a:chExt cx="177" cy="246"/>
          </a:xfrm>
        </p:grpSpPr>
        <p:sp>
          <p:nvSpPr>
            <p:cNvPr id="35887" name="Rectangle 49">
              <a:extLst>
                <a:ext uri="{FF2B5EF4-FFF2-40B4-BE49-F238E27FC236}">
                  <a16:creationId xmlns:a16="http://schemas.microsoft.com/office/drawing/2014/main" id="{981FC47F-A395-6E4A-BEDD-D7C43CFAD2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9" y="1451"/>
              <a:ext cx="115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35888" name="Rectangle 50">
              <a:extLst>
                <a:ext uri="{FF2B5EF4-FFF2-40B4-BE49-F238E27FC236}">
                  <a16:creationId xmlns:a16="http://schemas.microsoft.com/office/drawing/2014/main" id="{DA284AD5-52AE-0440-82A6-DA40534C0A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13" y="1532"/>
              <a:ext cx="103" cy="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35885" name="TextBox 125">
            <a:extLst>
              <a:ext uri="{FF2B5EF4-FFF2-40B4-BE49-F238E27FC236}">
                <a16:creationId xmlns:a16="http://schemas.microsoft.com/office/drawing/2014/main" id="{D9465A02-7A4F-EB46-A54E-B1A911F62C8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70788" y="6477001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2.49 from the textbook ]</a:t>
            </a:r>
          </a:p>
        </p:txBody>
      </p:sp>
      <p:sp>
        <p:nvSpPr>
          <p:cNvPr id="35886" name="Rectangle 29">
            <a:extLst>
              <a:ext uri="{FF2B5EF4-FFF2-40B4-BE49-F238E27FC236}">
                <a16:creationId xmlns:a16="http://schemas.microsoft.com/office/drawing/2014/main" id="{85F14DDB-B0F0-2E44-AC1D-BDEB5AE4D4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44964" y="3213100"/>
            <a:ext cx="142875" cy="2936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f </a:t>
            </a:r>
            <a:endParaRPr lang="en-US" altLang="en-US" b="0"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865" name="Title 1">
            <a:extLst>
              <a:ext uri="{FF2B5EF4-FFF2-40B4-BE49-F238E27FC236}">
                <a16:creationId xmlns:a16="http://schemas.microsoft.com/office/drawing/2014/main" id="{DD205B30-FC00-5949-BF1A-3E878EBB7F70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Minterms</a:t>
            </a:r>
          </a:p>
        </p:txBody>
      </p:sp>
      <p:sp>
        <p:nvSpPr>
          <p:cNvPr id="36866" name="Line 24">
            <a:extLst>
              <a:ext uri="{FF2B5EF4-FFF2-40B4-BE49-F238E27FC236}">
                <a16:creationId xmlns:a16="http://schemas.microsoft.com/office/drawing/2014/main" id="{06F86E50-25D7-EC4E-AA47-A347542D870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743200" y="2828925"/>
            <a:ext cx="132873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6867" name="Line 25">
            <a:extLst>
              <a:ext uri="{FF2B5EF4-FFF2-40B4-BE49-F238E27FC236}">
                <a16:creationId xmlns:a16="http://schemas.microsoft.com/office/drawing/2014/main" id="{D815430F-14C7-D446-BBE6-5D67E70576B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502025" y="2382838"/>
            <a:ext cx="1588" cy="211455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6868" name="Rectangle 27">
            <a:extLst>
              <a:ext uri="{FF2B5EF4-FFF2-40B4-BE49-F238E27FC236}">
                <a16:creationId xmlns:a16="http://schemas.microsoft.com/office/drawing/2014/main" id="{3E830CF6-C9A6-4247-BC3A-DB84155FE10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63838" y="2401888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6869" name="Rectangle 28">
            <a:extLst>
              <a:ext uri="{FF2B5EF4-FFF2-40B4-BE49-F238E27FC236}">
                <a16:creationId xmlns:a16="http://schemas.microsoft.com/office/drawing/2014/main" id="{6B89BDE5-86F4-A748-A520-0EFC300294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82900" y="2528888"/>
            <a:ext cx="163506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6870" name="Rectangle 29">
            <a:extLst>
              <a:ext uri="{FF2B5EF4-FFF2-40B4-BE49-F238E27FC236}">
                <a16:creationId xmlns:a16="http://schemas.microsoft.com/office/drawing/2014/main" id="{9AB28DF9-0A0C-6C4A-A40E-E103A34F81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2613" y="2401888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6871" name="Rectangle 30">
            <a:extLst>
              <a:ext uri="{FF2B5EF4-FFF2-40B4-BE49-F238E27FC236}">
                <a16:creationId xmlns:a16="http://schemas.microsoft.com/office/drawing/2014/main" id="{F4F90F6E-44FE-3446-9A7E-E22A9F47AA2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40088" y="2528888"/>
            <a:ext cx="163506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  <a:latin typeface="Times-Roman" pitchFamily="2" charset="0"/>
              </a:rPr>
              <a:t>2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6872" name="Rectangle 31">
            <a:extLst>
              <a:ext uri="{FF2B5EF4-FFF2-40B4-BE49-F238E27FC236}">
                <a16:creationId xmlns:a16="http://schemas.microsoft.com/office/drawing/2014/main" id="{5FBC320B-E0CA-9D4A-BBDF-BE037C51D8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1463" y="2908300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6873" name="Rectangle 32">
            <a:extLst>
              <a:ext uri="{FF2B5EF4-FFF2-40B4-BE49-F238E27FC236}">
                <a16:creationId xmlns:a16="http://schemas.microsoft.com/office/drawing/2014/main" id="{D44C8D5E-2421-B64B-AB84-B241B3A4B7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73413" y="2908300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6874" name="Rectangle 33">
            <a:extLst>
              <a:ext uri="{FF2B5EF4-FFF2-40B4-BE49-F238E27FC236}">
                <a16:creationId xmlns:a16="http://schemas.microsoft.com/office/drawing/2014/main" id="{E3B2F80C-D2F9-2446-AA7F-75979BE7B7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1463" y="3292475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6875" name="Rectangle 34">
            <a:extLst>
              <a:ext uri="{FF2B5EF4-FFF2-40B4-BE49-F238E27FC236}">
                <a16:creationId xmlns:a16="http://schemas.microsoft.com/office/drawing/2014/main" id="{0BF2397E-FACE-4A41-AB11-C2BFA948916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73413" y="3292475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6876" name="Rectangle 35">
            <a:extLst>
              <a:ext uri="{FF2B5EF4-FFF2-40B4-BE49-F238E27FC236}">
                <a16:creationId xmlns:a16="http://schemas.microsoft.com/office/drawing/2014/main" id="{87F74655-AFA8-E842-B7B7-83CBFCDF32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1463" y="3678238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6877" name="Rectangle 36">
            <a:extLst>
              <a:ext uri="{FF2B5EF4-FFF2-40B4-BE49-F238E27FC236}">
                <a16:creationId xmlns:a16="http://schemas.microsoft.com/office/drawing/2014/main" id="{A010A50B-9999-824F-85C4-CF833870EEC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73413" y="3678238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6878" name="Rectangle 37">
            <a:extLst>
              <a:ext uri="{FF2B5EF4-FFF2-40B4-BE49-F238E27FC236}">
                <a16:creationId xmlns:a16="http://schemas.microsoft.com/office/drawing/2014/main" id="{B5FB0057-C390-7D47-90CB-5E50BD633D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1463" y="4060825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6879" name="Rectangle 38">
            <a:extLst>
              <a:ext uri="{FF2B5EF4-FFF2-40B4-BE49-F238E27FC236}">
                <a16:creationId xmlns:a16="http://schemas.microsoft.com/office/drawing/2014/main" id="{F990FCC4-02C5-6640-BBAA-F7476F5ED7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73413" y="4060825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6880" name="Rectangle 39">
            <a:extLst>
              <a:ext uri="{FF2B5EF4-FFF2-40B4-BE49-F238E27FC236}">
                <a16:creationId xmlns:a16="http://schemas.microsoft.com/office/drawing/2014/main" id="{A7E0A101-2E8C-864C-B98E-FE2A618E0C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92525" y="2905125"/>
            <a:ext cx="250068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m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6881" name="Rectangle 40">
            <a:extLst>
              <a:ext uri="{FF2B5EF4-FFF2-40B4-BE49-F238E27FC236}">
                <a16:creationId xmlns:a16="http://schemas.microsoft.com/office/drawing/2014/main" id="{4846C52C-2A29-704B-B790-C2946812FC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78264" y="3027363"/>
            <a:ext cx="142875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6882" name="Rectangle 41">
            <a:extLst>
              <a:ext uri="{FF2B5EF4-FFF2-40B4-BE49-F238E27FC236}">
                <a16:creationId xmlns:a16="http://schemas.microsoft.com/office/drawing/2014/main" id="{1A927C06-3E2A-1346-98B5-E7B77BCCB2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92525" y="3287713"/>
            <a:ext cx="250068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m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6883" name="Rectangle 42">
            <a:extLst>
              <a:ext uri="{FF2B5EF4-FFF2-40B4-BE49-F238E27FC236}">
                <a16:creationId xmlns:a16="http://schemas.microsoft.com/office/drawing/2014/main" id="{564D1CBB-05D1-784D-8569-3EF5B997E89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78264" y="3411538"/>
            <a:ext cx="142875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6884" name="Rectangle 43">
            <a:extLst>
              <a:ext uri="{FF2B5EF4-FFF2-40B4-BE49-F238E27FC236}">
                <a16:creationId xmlns:a16="http://schemas.microsoft.com/office/drawing/2014/main" id="{A50E6677-D8C3-A446-A15C-524B01AD98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92525" y="4057650"/>
            <a:ext cx="250068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m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6885" name="Rectangle 44">
            <a:extLst>
              <a:ext uri="{FF2B5EF4-FFF2-40B4-BE49-F238E27FC236}">
                <a16:creationId xmlns:a16="http://schemas.microsoft.com/office/drawing/2014/main" id="{40C33787-5A1D-2747-A02E-5FF78FC1461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78264" y="4179888"/>
            <a:ext cx="142875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3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6886" name="Rectangle 45">
            <a:extLst>
              <a:ext uri="{FF2B5EF4-FFF2-40B4-BE49-F238E27FC236}">
                <a16:creationId xmlns:a16="http://schemas.microsoft.com/office/drawing/2014/main" id="{118679B5-28FA-644C-9918-3D94ADBECE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92525" y="3671888"/>
            <a:ext cx="250068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m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6887" name="Rectangle 46">
            <a:extLst>
              <a:ext uri="{FF2B5EF4-FFF2-40B4-BE49-F238E27FC236}">
                <a16:creationId xmlns:a16="http://schemas.microsoft.com/office/drawing/2014/main" id="{EAB23D06-F0ED-C640-8296-8D0179441F9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78264" y="3795713"/>
            <a:ext cx="142875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2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6888" name="Line 24">
            <a:extLst>
              <a:ext uri="{FF2B5EF4-FFF2-40B4-BE49-F238E27FC236}">
                <a16:creationId xmlns:a16="http://schemas.microsoft.com/office/drawing/2014/main" id="{640F8FC3-BC24-324F-B116-B26462C55665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370514" y="2847975"/>
            <a:ext cx="2740025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6889" name="Line 25">
            <a:extLst>
              <a:ext uri="{FF2B5EF4-FFF2-40B4-BE49-F238E27FC236}">
                <a16:creationId xmlns:a16="http://schemas.microsoft.com/office/drawing/2014/main" id="{F0C06A73-F507-7E41-9505-BE7F3216B369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129339" y="2401888"/>
            <a:ext cx="1587" cy="211455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6890" name="Rectangle 27">
            <a:extLst>
              <a:ext uri="{FF2B5EF4-FFF2-40B4-BE49-F238E27FC236}">
                <a16:creationId xmlns:a16="http://schemas.microsoft.com/office/drawing/2014/main" id="{0CB3AE8C-DC5E-3941-A63C-A3BE9BDDAAB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91150" y="2420938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6891" name="Rectangle 28">
            <a:extLst>
              <a:ext uri="{FF2B5EF4-FFF2-40B4-BE49-F238E27FC236}">
                <a16:creationId xmlns:a16="http://schemas.microsoft.com/office/drawing/2014/main" id="{4EBA88E5-EFA3-5A43-9C6A-C94F2F17774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10213" y="2547938"/>
            <a:ext cx="163506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6892" name="Rectangle 29">
            <a:extLst>
              <a:ext uri="{FF2B5EF4-FFF2-40B4-BE49-F238E27FC236}">
                <a16:creationId xmlns:a16="http://schemas.microsoft.com/office/drawing/2014/main" id="{9780D405-AAB6-1145-9740-F2A5E56DF40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49925" y="2420938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6893" name="Rectangle 30">
            <a:extLst>
              <a:ext uri="{FF2B5EF4-FFF2-40B4-BE49-F238E27FC236}">
                <a16:creationId xmlns:a16="http://schemas.microsoft.com/office/drawing/2014/main" id="{83FA301E-49FE-9A4E-ACFF-7940B2E58F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7400" y="2547938"/>
            <a:ext cx="163506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  <a:latin typeface="Times-Roman" pitchFamily="2" charset="0"/>
              </a:rPr>
              <a:t>2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6894" name="Rectangle 31">
            <a:extLst>
              <a:ext uri="{FF2B5EF4-FFF2-40B4-BE49-F238E27FC236}">
                <a16:creationId xmlns:a16="http://schemas.microsoft.com/office/drawing/2014/main" id="{6B2B2D07-8DF3-0E4F-8F41-2B2651631B5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38775" y="2927350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6895" name="Rectangle 32">
            <a:extLst>
              <a:ext uri="{FF2B5EF4-FFF2-40B4-BE49-F238E27FC236}">
                <a16:creationId xmlns:a16="http://schemas.microsoft.com/office/drawing/2014/main" id="{3F1F5A4A-51A1-F347-BA31-3A247C5464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00725" y="2927350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6896" name="Rectangle 33">
            <a:extLst>
              <a:ext uri="{FF2B5EF4-FFF2-40B4-BE49-F238E27FC236}">
                <a16:creationId xmlns:a16="http://schemas.microsoft.com/office/drawing/2014/main" id="{A1705441-4214-9947-913E-A5B7231C15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38775" y="3311525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6897" name="Rectangle 34">
            <a:extLst>
              <a:ext uri="{FF2B5EF4-FFF2-40B4-BE49-F238E27FC236}">
                <a16:creationId xmlns:a16="http://schemas.microsoft.com/office/drawing/2014/main" id="{1A2A9ED9-FEE4-1445-80D1-7921D41335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00725" y="3311525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6898" name="Rectangle 35">
            <a:extLst>
              <a:ext uri="{FF2B5EF4-FFF2-40B4-BE49-F238E27FC236}">
                <a16:creationId xmlns:a16="http://schemas.microsoft.com/office/drawing/2014/main" id="{F2542B1F-A6E0-804E-8D3E-0EA25620D0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38775" y="3697288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6899" name="Rectangle 36">
            <a:extLst>
              <a:ext uri="{FF2B5EF4-FFF2-40B4-BE49-F238E27FC236}">
                <a16:creationId xmlns:a16="http://schemas.microsoft.com/office/drawing/2014/main" id="{0BE31417-0F1C-C440-B1E7-92AE14E8279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00725" y="3697288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6900" name="Rectangle 37">
            <a:extLst>
              <a:ext uri="{FF2B5EF4-FFF2-40B4-BE49-F238E27FC236}">
                <a16:creationId xmlns:a16="http://schemas.microsoft.com/office/drawing/2014/main" id="{53300FF3-09A6-D24F-9EAE-BD0CBFB2A4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38775" y="4079875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6901" name="Rectangle 38">
            <a:extLst>
              <a:ext uri="{FF2B5EF4-FFF2-40B4-BE49-F238E27FC236}">
                <a16:creationId xmlns:a16="http://schemas.microsoft.com/office/drawing/2014/main" id="{3EDA3785-8523-1346-9CCC-9F65C58228F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00725" y="4079875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6902" name="Rectangle 39">
            <a:extLst>
              <a:ext uri="{FF2B5EF4-FFF2-40B4-BE49-F238E27FC236}">
                <a16:creationId xmlns:a16="http://schemas.microsoft.com/office/drawing/2014/main" id="{EC846753-3BD1-1442-BBC5-49FC0D6BF1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57938" y="2924175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6903" name="Rectangle 41">
            <a:extLst>
              <a:ext uri="{FF2B5EF4-FFF2-40B4-BE49-F238E27FC236}">
                <a16:creationId xmlns:a16="http://schemas.microsoft.com/office/drawing/2014/main" id="{88D81E95-BF71-FF4B-B7F3-74F42EDF27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57938" y="3306763"/>
            <a:ext cx="121828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6904" name="Rectangle 43">
            <a:extLst>
              <a:ext uri="{FF2B5EF4-FFF2-40B4-BE49-F238E27FC236}">
                <a16:creationId xmlns:a16="http://schemas.microsoft.com/office/drawing/2014/main" id="{BE845ED4-A174-6343-BCC7-2457F7DD9F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57938" y="4076700"/>
            <a:ext cx="121828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6905" name="Rectangle 45">
            <a:extLst>
              <a:ext uri="{FF2B5EF4-FFF2-40B4-BE49-F238E27FC236}">
                <a16:creationId xmlns:a16="http://schemas.microsoft.com/office/drawing/2014/main" id="{BC38503E-5445-494E-AD3B-6DE188E6FAB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57938" y="3690938"/>
            <a:ext cx="121828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6906" name="Rectangle 47">
            <a:extLst>
              <a:ext uri="{FF2B5EF4-FFF2-40B4-BE49-F238E27FC236}">
                <a16:creationId xmlns:a16="http://schemas.microsoft.com/office/drawing/2014/main" id="{ED367D54-AE6D-2C41-9273-E1EA46371E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19838" y="2498725"/>
            <a:ext cx="250068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m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6907" name="Rectangle 48">
            <a:extLst>
              <a:ext uri="{FF2B5EF4-FFF2-40B4-BE49-F238E27FC236}">
                <a16:creationId xmlns:a16="http://schemas.microsoft.com/office/drawing/2014/main" id="{E3FD364C-3C09-034B-93BB-94EEF02E506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07188" y="2497138"/>
            <a:ext cx="250068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m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6908" name="Rectangle 49">
            <a:extLst>
              <a:ext uri="{FF2B5EF4-FFF2-40B4-BE49-F238E27FC236}">
                <a16:creationId xmlns:a16="http://schemas.microsoft.com/office/drawing/2014/main" id="{0755D32A-E51D-DA4D-9FB7-3FD9DCC60C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99300" y="2500313"/>
            <a:ext cx="250068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m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6909" name="Rectangle 50">
            <a:extLst>
              <a:ext uri="{FF2B5EF4-FFF2-40B4-BE49-F238E27FC236}">
                <a16:creationId xmlns:a16="http://schemas.microsoft.com/office/drawing/2014/main" id="{C1EBF636-1DE7-2345-AD51-70F46392F7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86650" y="2498725"/>
            <a:ext cx="250068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m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6910" name="Rectangle 51">
            <a:extLst>
              <a:ext uri="{FF2B5EF4-FFF2-40B4-BE49-F238E27FC236}">
                <a16:creationId xmlns:a16="http://schemas.microsoft.com/office/drawing/2014/main" id="{13ACABD3-7533-BE46-BE58-118C8588FB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45288" y="2924175"/>
            <a:ext cx="121828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6911" name="Rectangle 52">
            <a:extLst>
              <a:ext uri="{FF2B5EF4-FFF2-40B4-BE49-F238E27FC236}">
                <a16:creationId xmlns:a16="http://schemas.microsoft.com/office/drawing/2014/main" id="{4FD28052-C519-6B43-9D4A-58AB14339B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45288" y="3306763"/>
            <a:ext cx="121828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6912" name="Rectangle 53">
            <a:extLst>
              <a:ext uri="{FF2B5EF4-FFF2-40B4-BE49-F238E27FC236}">
                <a16:creationId xmlns:a16="http://schemas.microsoft.com/office/drawing/2014/main" id="{94BE7D73-A60B-A84B-87F3-E0CE9AE1AE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45288" y="4076700"/>
            <a:ext cx="121828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6913" name="Rectangle 54">
            <a:extLst>
              <a:ext uri="{FF2B5EF4-FFF2-40B4-BE49-F238E27FC236}">
                <a16:creationId xmlns:a16="http://schemas.microsoft.com/office/drawing/2014/main" id="{AAA01FC4-FAC1-EF43-9806-0EFBB3821C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45288" y="3690938"/>
            <a:ext cx="121828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6914" name="Rectangle 59">
            <a:extLst>
              <a:ext uri="{FF2B5EF4-FFF2-40B4-BE49-F238E27FC236}">
                <a16:creationId xmlns:a16="http://schemas.microsoft.com/office/drawing/2014/main" id="{EC65E19F-DC15-164F-BD0C-9DDF6C84303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37400" y="2924175"/>
            <a:ext cx="121828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6915" name="Rectangle 60">
            <a:extLst>
              <a:ext uri="{FF2B5EF4-FFF2-40B4-BE49-F238E27FC236}">
                <a16:creationId xmlns:a16="http://schemas.microsoft.com/office/drawing/2014/main" id="{33FBB658-3945-C14E-A3F2-42934313D04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37400" y="3306763"/>
            <a:ext cx="121828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6916" name="Rectangle 61">
            <a:extLst>
              <a:ext uri="{FF2B5EF4-FFF2-40B4-BE49-F238E27FC236}">
                <a16:creationId xmlns:a16="http://schemas.microsoft.com/office/drawing/2014/main" id="{34867B3D-1425-514B-A51D-021E9C76A1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37400" y="4076700"/>
            <a:ext cx="121828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6917" name="Rectangle 62">
            <a:extLst>
              <a:ext uri="{FF2B5EF4-FFF2-40B4-BE49-F238E27FC236}">
                <a16:creationId xmlns:a16="http://schemas.microsoft.com/office/drawing/2014/main" id="{D09F67CD-9EAE-7B43-9811-E7F55AE7AE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37400" y="3690938"/>
            <a:ext cx="121828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6918" name="Rectangle 63">
            <a:extLst>
              <a:ext uri="{FF2B5EF4-FFF2-40B4-BE49-F238E27FC236}">
                <a16:creationId xmlns:a16="http://schemas.microsoft.com/office/drawing/2014/main" id="{B9D78222-DCF4-6F42-8572-152B2B560BE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24750" y="2924175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6919" name="Rectangle 64">
            <a:extLst>
              <a:ext uri="{FF2B5EF4-FFF2-40B4-BE49-F238E27FC236}">
                <a16:creationId xmlns:a16="http://schemas.microsoft.com/office/drawing/2014/main" id="{66B8EE31-8CAA-AF47-894A-D1F43F410AF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24750" y="3306763"/>
            <a:ext cx="121828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6920" name="Rectangle 65">
            <a:extLst>
              <a:ext uri="{FF2B5EF4-FFF2-40B4-BE49-F238E27FC236}">
                <a16:creationId xmlns:a16="http://schemas.microsoft.com/office/drawing/2014/main" id="{2DBF48C8-8919-244C-A8EB-2A0AB4A56B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24750" y="4076700"/>
            <a:ext cx="121828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6921" name="Rectangle 66">
            <a:extLst>
              <a:ext uri="{FF2B5EF4-FFF2-40B4-BE49-F238E27FC236}">
                <a16:creationId xmlns:a16="http://schemas.microsoft.com/office/drawing/2014/main" id="{C0CA4B51-F92C-3642-BFA1-5DA289E7E3A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24750" y="3690938"/>
            <a:ext cx="121828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6922" name="Rectangle 40">
            <a:extLst>
              <a:ext uri="{FF2B5EF4-FFF2-40B4-BE49-F238E27FC236}">
                <a16:creationId xmlns:a16="http://schemas.microsoft.com/office/drawing/2014/main" id="{C546BEF9-0CDE-4149-BF74-6C07C042F3B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21451" y="2619375"/>
            <a:ext cx="142875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6923" name="Rectangle 40">
            <a:extLst>
              <a:ext uri="{FF2B5EF4-FFF2-40B4-BE49-F238E27FC236}">
                <a16:creationId xmlns:a16="http://schemas.microsoft.com/office/drawing/2014/main" id="{3BD10CA6-31AD-B941-AEF6-6A8D58E100B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00863" y="2619375"/>
            <a:ext cx="96180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6924" name="Rectangle 40">
            <a:extLst>
              <a:ext uri="{FF2B5EF4-FFF2-40B4-BE49-F238E27FC236}">
                <a16:creationId xmlns:a16="http://schemas.microsoft.com/office/drawing/2014/main" id="{E3255A26-B850-564A-9F90-786135EC11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89800" y="2619375"/>
            <a:ext cx="96180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2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6925" name="Rectangle 40">
            <a:extLst>
              <a:ext uri="{FF2B5EF4-FFF2-40B4-BE49-F238E27FC236}">
                <a16:creationId xmlns:a16="http://schemas.microsoft.com/office/drawing/2014/main" id="{C5121CAA-0C1C-3846-B992-4BCF374E98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81913" y="2619375"/>
            <a:ext cx="96180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3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6926" name="Rectangle 29">
            <a:extLst>
              <a:ext uri="{FF2B5EF4-FFF2-40B4-BE49-F238E27FC236}">
                <a16:creationId xmlns:a16="http://schemas.microsoft.com/office/drawing/2014/main" id="{F8755DCD-1D01-EF46-BC91-609B86991D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5389" y="2462213"/>
            <a:ext cx="142875" cy="292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f </a:t>
            </a:r>
            <a:endParaRPr lang="en-US" altLang="en-US" b="0"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889" name="Title 1">
            <a:extLst>
              <a:ext uri="{FF2B5EF4-FFF2-40B4-BE49-F238E27FC236}">
                <a16:creationId xmlns:a16="http://schemas.microsoft.com/office/drawing/2014/main" id="{BB7AF350-3F54-CF4A-8CAF-4EF92743A135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Minterm Addition Example</a:t>
            </a:r>
          </a:p>
        </p:txBody>
      </p:sp>
      <p:sp>
        <p:nvSpPr>
          <p:cNvPr id="37890" name="Line 24">
            <a:extLst>
              <a:ext uri="{FF2B5EF4-FFF2-40B4-BE49-F238E27FC236}">
                <a16:creationId xmlns:a16="http://schemas.microsoft.com/office/drawing/2014/main" id="{4F212D17-3D84-E443-B76D-A7478495072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438400" y="2828925"/>
            <a:ext cx="132873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7891" name="Line 25">
            <a:extLst>
              <a:ext uri="{FF2B5EF4-FFF2-40B4-BE49-F238E27FC236}">
                <a16:creationId xmlns:a16="http://schemas.microsoft.com/office/drawing/2014/main" id="{B9A1485D-ABAF-1A4E-9A1F-AF1FAF635122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197225" y="2382838"/>
            <a:ext cx="1588" cy="211455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7892" name="Rectangle 27">
            <a:extLst>
              <a:ext uri="{FF2B5EF4-FFF2-40B4-BE49-F238E27FC236}">
                <a16:creationId xmlns:a16="http://schemas.microsoft.com/office/drawing/2014/main" id="{E5718E29-91B5-424D-8B11-17DEB26E828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59038" y="2401888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7893" name="Rectangle 28">
            <a:extLst>
              <a:ext uri="{FF2B5EF4-FFF2-40B4-BE49-F238E27FC236}">
                <a16:creationId xmlns:a16="http://schemas.microsoft.com/office/drawing/2014/main" id="{74C5437B-1FEE-8843-B553-E1199A0A52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78100" y="2528888"/>
            <a:ext cx="163506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7894" name="Rectangle 29">
            <a:extLst>
              <a:ext uri="{FF2B5EF4-FFF2-40B4-BE49-F238E27FC236}">
                <a16:creationId xmlns:a16="http://schemas.microsoft.com/office/drawing/2014/main" id="{B3076304-990F-CD48-82C1-5C457C6C82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7813" y="2401888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7895" name="Rectangle 30">
            <a:extLst>
              <a:ext uri="{FF2B5EF4-FFF2-40B4-BE49-F238E27FC236}">
                <a16:creationId xmlns:a16="http://schemas.microsoft.com/office/drawing/2014/main" id="{8E895186-F5C4-D149-A9E1-A1433DEB5D4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35288" y="2528888"/>
            <a:ext cx="163506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  <a:latin typeface="Times-Roman" pitchFamily="2" charset="0"/>
              </a:rPr>
              <a:t>2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7896" name="Rectangle 31">
            <a:extLst>
              <a:ext uri="{FF2B5EF4-FFF2-40B4-BE49-F238E27FC236}">
                <a16:creationId xmlns:a16="http://schemas.microsoft.com/office/drawing/2014/main" id="{1B76B420-663F-C44E-8DA3-D96BFAE1F23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06663" y="2908300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7897" name="Rectangle 32">
            <a:extLst>
              <a:ext uri="{FF2B5EF4-FFF2-40B4-BE49-F238E27FC236}">
                <a16:creationId xmlns:a16="http://schemas.microsoft.com/office/drawing/2014/main" id="{66AD0605-7903-2046-A94C-C75FE710A0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68613" y="2908300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7898" name="Rectangle 33">
            <a:extLst>
              <a:ext uri="{FF2B5EF4-FFF2-40B4-BE49-F238E27FC236}">
                <a16:creationId xmlns:a16="http://schemas.microsoft.com/office/drawing/2014/main" id="{FA0DA1EC-6040-BF4B-AA3B-242EBC659A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06663" y="3292475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7899" name="Rectangle 34">
            <a:extLst>
              <a:ext uri="{FF2B5EF4-FFF2-40B4-BE49-F238E27FC236}">
                <a16:creationId xmlns:a16="http://schemas.microsoft.com/office/drawing/2014/main" id="{2D376BF6-F25B-7B4C-8F71-E438C72842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68613" y="3292475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7900" name="Rectangle 35">
            <a:extLst>
              <a:ext uri="{FF2B5EF4-FFF2-40B4-BE49-F238E27FC236}">
                <a16:creationId xmlns:a16="http://schemas.microsoft.com/office/drawing/2014/main" id="{EE601592-C4A0-8E4D-859D-3D4322928B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06663" y="3678238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7901" name="Rectangle 36">
            <a:extLst>
              <a:ext uri="{FF2B5EF4-FFF2-40B4-BE49-F238E27FC236}">
                <a16:creationId xmlns:a16="http://schemas.microsoft.com/office/drawing/2014/main" id="{28585A67-145F-A44D-8F30-00F88B08D4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68613" y="3678238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7902" name="Rectangle 37">
            <a:extLst>
              <a:ext uri="{FF2B5EF4-FFF2-40B4-BE49-F238E27FC236}">
                <a16:creationId xmlns:a16="http://schemas.microsoft.com/office/drawing/2014/main" id="{79659AED-25F2-A44A-B5AB-5140E87577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06663" y="4060825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7903" name="Rectangle 38">
            <a:extLst>
              <a:ext uri="{FF2B5EF4-FFF2-40B4-BE49-F238E27FC236}">
                <a16:creationId xmlns:a16="http://schemas.microsoft.com/office/drawing/2014/main" id="{02258908-AEF2-CB44-B96A-8F11B840283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68613" y="4060825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7904" name="Rectangle 39">
            <a:extLst>
              <a:ext uri="{FF2B5EF4-FFF2-40B4-BE49-F238E27FC236}">
                <a16:creationId xmlns:a16="http://schemas.microsoft.com/office/drawing/2014/main" id="{FECB0E1D-2DC0-6B4D-BCDF-44C796CF7D4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7725" y="2905125"/>
            <a:ext cx="121828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7905" name="Rectangle 41">
            <a:extLst>
              <a:ext uri="{FF2B5EF4-FFF2-40B4-BE49-F238E27FC236}">
                <a16:creationId xmlns:a16="http://schemas.microsoft.com/office/drawing/2014/main" id="{C3322FCD-694A-9A4F-8EFA-31900F180B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7725" y="3287713"/>
            <a:ext cx="121828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7906" name="Rectangle 43">
            <a:extLst>
              <a:ext uri="{FF2B5EF4-FFF2-40B4-BE49-F238E27FC236}">
                <a16:creationId xmlns:a16="http://schemas.microsoft.com/office/drawing/2014/main" id="{F86AAC65-F843-5E47-9FCC-41B6F4DB38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7725" y="4057650"/>
            <a:ext cx="121828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7907" name="Rectangle 45">
            <a:extLst>
              <a:ext uri="{FF2B5EF4-FFF2-40B4-BE49-F238E27FC236}">
                <a16:creationId xmlns:a16="http://schemas.microsoft.com/office/drawing/2014/main" id="{1C99E2A7-784B-AA4B-BFCA-B440E0D955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7725" y="3671888"/>
            <a:ext cx="121828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7908" name="Line 24">
            <a:extLst>
              <a:ext uri="{FF2B5EF4-FFF2-40B4-BE49-F238E27FC236}">
                <a16:creationId xmlns:a16="http://schemas.microsoft.com/office/drawing/2014/main" id="{A5DEC1CD-AC7D-B14E-A6B7-722540CCF3B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065714" y="2847975"/>
            <a:ext cx="3468687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7909" name="Line 25">
            <a:extLst>
              <a:ext uri="{FF2B5EF4-FFF2-40B4-BE49-F238E27FC236}">
                <a16:creationId xmlns:a16="http://schemas.microsoft.com/office/drawing/2014/main" id="{44A39703-E216-F042-914A-9294A7ADEFEE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824539" y="2401888"/>
            <a:ext cx="1587" cy="211455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7910" name="Rectangle 27">
            <a:extLst>
              <a:ext uri="{FF2B5EF4-FFF2-40B4-BE49-F238E27FC236}">
                <a16:creationId xmlns:a16="http://schemas.microsoft.com/office/drawing/2014/main" id="{C4768589-A178-2646-B094-8C8D99E0CC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86350" y="2420938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7911" name="Rectangle 28">
            <a:extLst>
              <a:ext uri="{FF2B5EF4-FFF2-40B4-BE49-F238E27FC236}">
                <a16:creationId xmlns:a16="http://schemas.microsoft.com/office/drawing/2014/main" id="{3A095353-28F4-8E4E-AD8E-9A4BC01ECA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05413" y="2547938"/>
            <a:ext cx="163506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7912" name="Rectangle 29">
            <a:extLst>
              <a:ext uri="{FF2B5EF4-FFF2-40B4-BE49-F238E27FC236}">
                <a16:creationId xmlns:a16="http://schemas.microsoft.com/office/drawing/2014/main" id="{71469A9A-B13A-C14C-B4DB-4FC15122854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45125" y="2420938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7913" name="Rectangle 30">
            <a:extLst>
              <a:ext uri="{FF2B5EF4-FFF2-40B4-BE49-F238E27FC236}">
                <a16:creationId xmlns:a16="http://schemas.microsoft.com/office/drawing/2014/main" id="{C9583D9F-627B-354A-9C31-2933DC01DD0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62600" y="2547938"/>
            <a:ext cx="163506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  <a:latin typeface="Times-Roman" pitchFamily="2" charset="0"/>
              </a:rPr>
              <a:t>2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7914" name="Rectangle 31">
            <a:extLst>
              <a:ext uri="{FF2B5EF4-FFF2-40B4-BE49-F238E27FC236}">
                <a16:creationId xmlns:a16="http://schemas.microsoft.com/office/drawing/2014/main" id="{F07BE590-4CD1-064A-852E-211108433D1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33975" y="2927350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7915" name="Rectangle 32">
            <a:extLst>
              <a:ext uri="{FF2B5EF4-FFF2-40B4-BE49-F238E27FC236}">
                <a16:creationId xmlns:a16="http://schemas.microsoft.com/office/drawing/2014/main" id="{EEF0FFCF-977F-BC47-ABFA-E722C7AF85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95925" y="2927350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7916" name="Rectangle 33">
            <a:extLst>
              <a:ext uri="{FF2B5EF4-FFF2-40B4-BE49-F238E27FC236}">
                <a16:creationId xmlns:a16="http://schemas.microsoft.com/office/drawing/2014/main" id="{709D127B-7474-8A48-BEF5-CCB7C0E190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33975" y="3311525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7917" name="Rectangle 34">
            <a:extLst>
              <a:ext uri="{FF2B5EF4-FFF2-40B4-BE49-F238E27FC236}">
                <a16:creationId xmlns:a16="http://schemas.microsoft.com/office/drawing/2014/main" id="{3C92FFC7-F34B-A34A-97C3-67E7E51DFF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95925" y="3311525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7918" name="Rectangle 35">
            <a:extLst>
              <a:ext uri="{FF2B5EF4-FFF2-40B4-BE49-F238E27FC236}">
                <a16:creationId xmlns:a16="http://schemas.microsoft.com/office/drawing/2014/main" id="{242CACBF-F9A1-2746-9D27-8DEB2831EC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33975" y="3697288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7919" name="Rectangle 36">
            <a:extLst>
              <a:ext uri="{FF2B5EF4-FFF2-40B4-BE49-F238E27FC236}">
                <a16:creationId xmlns:a16="http://schemas.microsoft.com/office/drawing/2014/main" id="{03E4E64B-912B-E24D-8E39-F63E926D159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95925" y="3697288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7920" name="Rectangle 37">
            <a:extLst>
              <a:ext uri="{FF2B5EF4-FFF2-40B4-BE49-F238E27FC236}">
                <a16:creationId xmlns:a16="http://schemas.microsoft.com/office/drawing/2014/main" id="{C7C419C2-A344-7F41-82D0-AE2437BB52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33975" y="4079875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7921" name="Rectangle 38">
            <a:extLst>
              <a:ext uri="{FF2B5EF4-FFF2-40B4-BE49-F238E27FC236}">
                <a16:creationId xmlns:a16="http://schemas.microsoft.com/office/drawing/2014/main" id="{020915BC-1A19-FB42-A3B9-1DFCACA234C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95925" y="4079875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7922" name="Rectangle 39">
            <a:extLst>
              <a:ext uri="{FF2B5EF4-FFF2-40B4-BE49-F238E27FC236}">
                <a16:creationId xmlns:a16="http://schemas.microsoft.com/office/drawing/2014/main" id="{F1AEF5F8-92DB-C447-BEC9-0313AD391A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53138" y="2924175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BFBFBF"/>
                </a:solidFill>
                <a:latin typeface="Times-Roman" pitchFamily="2" charset="0"/>
              </a:rPr>
              <a:t>1 </a:t>
            </a:r>
            <a:endParaRPr lang="en-US" altLang="en-US" b="0">
              <a:solidFill>
                <a:srgbClr val="BFBFBF"/>
              </a:solidFill>
              <a:latin typeface="Times" pitchFamily="2" charset="0"/>
            </a:endParaRPr>
          </a:p>
        </p:txBody>
      </p:sp>
      <p:sp>
        <p:nvSpPr>
          <p:cNvPr id="37923" name="Rectangle 41">
            <a:extLst>
              <a:ext uri="{FF2B5EF4-FFF2-40B4-BE49-F238E27FC236}">
                <a16:creationId xmlns:a16="http://schemas.microsoft.com/office/drawing/2014/main" id="{D1E72626-970E-AE4B-8F69-F117F93775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53138" y="3306763"/>
            <a:ext cx="121828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BFBFBF"/>
                </a:solidFill>
                <a:latin typeface="Times-Roman" pitchFamily="2" charset="0"/>
              </a:rPr>
              <a:t>0</a:t>
            </a:r>
            <a:endParaRPr lang="en-US" altLang="en-US" b="0">
              <a:solidFill>
                <a:srgbClr val="BFBFBF"/>
              </a:solidFill>
              <a:latin typeface="Times" pitchFamily="2" charset="0"/>
            </a:endParaRPr>
          </a:p>
        </p:txBody>
      </p:sp>
      <p:sp>
        <p:nvSpPr>
          <p:cNvPr id="37924" name="Rectangle 43">
            <a:extLst>
              <a:ext uri="{FF2B5EF4-FFF2-40B4-BE49-F238E27FC236}">
                <a16:creationId xmlns:a16="http://schemas.microsoft.com/office/drawing/2014/main" id="{3F603733-0FDD-7C4B-9FC4-D32D05D009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53138" y="4076700"/>
            <a:ext cx="121828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BFBFBF"/>
                </a:solidFill>
                <a:latin typeface="Times-Roman" pitchFamily="2" charset="0"/>
              </a:rPr>
              <a:t>0</a:t>
            </a:r>
            <a:endParaRPr lang="en-US" altLang="en-US" b="0">
              <a:solidFill>
                <a:srgbClr val="BFBFBF"/>
              </a:solidFill>
              <a:latin typeface="Times" pitchFamily="2" charset="0"/>
            </a:endParaRPr>
          </a:p>
        </p:txBody>
      </p:sp>
      <p:sp>
        <p:nvSpPr>
          <p:cNvPr id="37925" name="Rectangle 45">
            <a:extLst>
              <a:ext uri="{FF2B5EF4-FFF2-40B4-BE49-F238E27FC236}">
                <a16:creationId xmlns:a16="http://schemas.microsoft.com/office/drawing/2014/main" id="{66A59049-A5C9-7645-BBBF-18CF154D0E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53138" y="3690938"/>
            <a:ext cx="121828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BFBFBF"/>
                </a:solidFill>
                <a:latin typeface="Times-Roman" pitchFamily="2" charset="0"/>
              </a:rPr>
              <a:t>0</a:t>
            </a:r>
            <a:endParaRPr lang="en-US" altLang="en-US" b="0">
              <a:solidFill>
                <a:srgbClr val="BFBFBF"/>
              </a:solidFill>
              <a:latin typeface="Times" pitchFamily="2" charset="0"/>
            </a:endParaRPr>
          </a:p>
        </p:txBody>
      </p:sp>
      <p:sp>
        <p:nvSpPr>
          <p:cNvPr id="37926" name="Rectangle 47">
            <a:extLst>
              <a:ext uri="{FF2B5EF4-FFF2-40B4-BE49-F238E27FC236}">
                <a16:creationId xmlns:a16="http://schemas.microsoft.com/office/drawing/2014/main" id="{C0832AB9-5F20-704C-BED0-BF17702EF4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5038" y="2498725"/>
            <a:ext cx="250068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BFBFBF"/>
                </a:solidFill>
                <a:latin typeface="Times-Roman" pitchFamily="2" charset="0"/>
              </a:rPr>
              <a:t>m </a:t>
            </a:r>
            <a:endParaRPr lang="en-US" altLang="en-US" b="0">
              <a:solidFill>
                <a:srgbClr val="BFBFBF"/>
              </a:solidFill>
              <a:latin typeface="Times" pitchFamily="2" charset="0"/>
            </a:endParaRPr>
          </a:p>
        </p:txBody>
      </p:sp>
      <p:sp>
        <p:nvSpPr>
          <p:cNvPr id="37927" name="Rectangle 48">
            <a:extLst>
              <a:ext uri="{FF2B5EF4-FFF2-40B4-BE49-F238E27FC236}">
                <a16:creationId xmlns:a16="http://schemas.microsoft.com/office/drawing/2014/main" id="{8E0404C2-E192-CC48-8FDE-4D96EEEAA1E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02388" y="2497138"/>
            <a:ext cx="250068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m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7928" name="Rectangle 49">
            <a:extLst>
              <a:ext uri="{FF2B5EF4-FFF2-40B4-BE49-F238E27FC236}">
                <a16:creationId xmlns:a16="http://schemas.microsoft.com/office/drawing/2014/main" id="{4DC6DC2E-CB08-1142-904F-D4C529E6373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94500" y="2500313"/>
            <a:ext cx="250068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BFBFBF"/>
                </a:solidFill>
                <a:latin typeface="Times-Roman" pitchFamily="2" charset="0"/>
              </a:rPr>
              <a:t>m </a:t>
            </a:r>
            <a:endParaRPr lang="en-US" altLang="en-US" b="0">
              <a:solidFill>
                <a:srgbClr val="BFBFBF"/>
              </a:solidFill>
              <a:latin typeface="Times" pitchFamily="2" charset="0"/>
            </a:endParaRPr>
          </a:p>
        </p:txBody>
      </p:sp>
      <p:sp>
        <p:nvSpPr>
          <p:cNvPr id="37929" name="Rectangle 50">
            <a:extLst>
              <a:ext uri="{FF2B5EF4-FFF2-40B4-BE49-F238E27FC236}">
                <a16:creationId xmlns:a16="http://schemas.microsoft.com/office/drawing/2014/main" id="{BE81B38A-48C9-1548-B7A6-622B781395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81850" y="2498725"/>
            <a:ext cx="250068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m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7930" name="Rectangle 51">
            <a:extLst>
              <a:ext uri="{FF2B5EF4-FFF2-40B4-BE49-F238E27FC236}">
                <a16:creationId xmlns:a16="http://schemas.microsoft.com/office/drawing/2014/main" id="{3A1B4C7F-4A5B-FA46-8BF7-A53BA540C9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40488" y="2924175"/>
            <a:ext cx="121828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7931" name="Rectangle 52">
            <a:extLst>
              <a:ext uri="{FF2B5EF4-FFF2-40B4-BE49-F238E27FC236}">
                <a16:creationId xmlns:a16="http://schemas.microsoft.com/office/drawing/2014/main" id="{FBCC7310-3C15-A049-8CCD-D90BE890E1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40488" y="3306763"/>
            <a:ext cx="121828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7932" name="Rectangle 53">
            <a:extLst>
              <a:ext uri="{FF2B5EF4-FFF2-40B4-BE49-F238E27FC236}">
                <a16:creationId xmlns:a16="http://schemas.microsoft.com/office/drawing/2014/main" id="{9A44DF8B-1525-BB43-AB76-8993FF45DA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40488" y="4076700"/>
            <a:ext cx="121828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7933" name="Rectangle 54">
            <a:extLst>
              <a:ext uri="{FF2B5EF4-FFF2-40B4-BE49-F238E27FC236}">
                <a16:creationId xmlns:a16="http://schemas.microsoft.com/office/drawing/2014/main" id="{3B5F59C1-5DAD-0346-B5B2-F4383C9A9E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40488" y="3690938"/>
            <a:ext cx="121828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7934" name="Rectangle 59">
            <a:extLst>
              <a:ext uri="{FF2B5EF4-FFF2-40B4-BE49-F238E27FC236}">
                <a16:creationId xmlns:a16="http://schemas.microsoft.com/office/drawing/2014/main" id="{4D66C8EE-B027-8646-9398-DE2094DED4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32600" y="2924175"/>
            <a:ext cx="121828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BFBFBF"/>
                </a:solidFill>
                <a:latin typeface="Times-Roman" pitchFamily="2" charset="0"/>
              </a:rPr>
              <a:t>0</a:t>
            </a:r>
            <a:endParaRPr lang="en-US" altLang="en-US" b="0">
              <a:solidFill>
                <a:srgbClr val="BFBFBF"/>
              </a:solidFill>
              <a:latin typeface="Times" pitchFamily="2" charset="0"/>
            </a:endParaRPr>
          </a:p>
        </p:txBody>
      </p:sp>
      <p:sp>
        <p:nvSpPr>
          <p:cNvPr id="37935" name="Rectangle 60">
            <a:extLst>
              <a:ext uri="{FF2B5EF4-FFF2-40B4-BE49-F238E27FC236}">
                <a16:creationId xmlns:a16="http://schemas.microsoft.com/office/drawing/2014/main" id="{7B9CEAEE-48C7-A14A-B2A3-0968156337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32600" y="3306763"/>
            <a:ext cx="121828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BFBFBF"/>
                </a:solidFill>
                <a:latin typeface="Times-Roman" pitchFamily="2" charset="0"/>
              </a:rPr>
              <a:t>0</a:t>
            </a:r>
            <a:endParaRPr lang="en-US" altLang="en-US" b="0">
              <a:solidFill>
                <a:srgbClr val="BFBFBF"/>
              </a:solidFill>
              <a:latin typeface="Times" pitchFamily="2" charset="0"/>
            </a:endParaRPr>
          </a:p>
        </p:txBody>
      </p:sp>
      <p:sp>
        <p:nvSpPr>
          <p:cNvPr id="37936" name="Rectangle 61">
            <a:extLst>
              <a:ext uri="{FF2B5EF4-FFF2-40B4-BE49-F238E27FC236}">
                <a16:creationId xmlns:a16="http://schemas.microsoft.com/office/drawing/2014/main" id="{FD55EE5F-E410-9E41-8638-8E40BD3BCE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32600" y="4076700"/>
            <a:ext cx="121828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BFBFBF"/>
                </a:solidFill>
                <a:latin typeface="Times-Roman" pitchFamily="2" charset="0"/>
              </a:rPr>
              <a:t>0</a:t>
            </a:r>
            <a:endParaRPr lang="en-US" altLang="en-US" b="0">
              <a:solidFill>
                <a:srgbClr val="BFBFBF"/>
              </a:solidFill>
              <a:latin typeface="Times" pitchFamily="2" charset="0"/>
            </a:endParaRPr>
          </a:p>
        </p:txBody>
      </p:sp>
      <p:sp>
        <p:nvSpPr>
          <p:cNvPr id="37937" name="Rectangle 62">
            <a:extLst>
              <a:ext uri="{FF2B5EF4-FFF2-40B4-BE49-F238E27FC236}">
                <a16:creationId xmlns:a16="http://schemas.microsoft.com/office/drawing/2014/main" id="{764B3080-8521-1648-A041-0F17BE50C0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32600" y="3690938"/>
            <a:ext cx="121828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BFBFBF"/>
                </a:solidFill>
                <a:latin typeface="Times-Roman" pitchFamily="2" charset="0"/>
              </a:rPr>
              <a:t>1</a:t>
            </a:r>
            <a:endParaRPr lang="en-US" altLang="en-US" b="0">
              <a:solidFill>
                <a:srgbClr val="BFBFBF"/>
              </a:solidFill>
              <a:latin typeface="Times" pitchFamily="2" charset="0"/>
            </a:endParaRPr>
          </a:p>
        </p:txBody>
      </p:sp>
      <p:sp>
        <p:nvSpPr>
          <p:cNvPr id="37938" name="Rectangle 63">
            <a:extLst>
              <a:ext uri="{FF2B5EF4-FFF2-40B4-BE49-F238E27FC236}">
                <a16:creationId xmlns:a16="http://schemas.microsoft.com/office/drawing/2014/main" id="{ACE2CAC4-FBF5-F642-8A9C-BBD18FA7FC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19950" y="2924175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7939" name="Rectangle 64">
            <a:extLst>
              <a:ext uri="{FF2B5EF4-FFF2-40B4-BE49-F238E27FC236}">
                <a16:creationId xmlns:a16="http://schemas.microsoft.com/office/drawing/2014/main" id="{4E856993-FC6D-834C-8D4E-1DDD0F0961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19950" y="3306763"/>
            <a:ext cx="121828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7940" name="Rectangle 65">
            <a:extLst>
              <a:ext uri="{FF2B5EF4-FFF2-40B4-BE49-F238E27FC236}">
                <a16:creationId xmlns:a16="http://schemas.microsoft.com/office/drawing/2014/main" id="{3E002BAE-DFE8-9645-BAB6-E33D82769B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19950" y="4076700"/>
            <a:ext cx="121828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7941" name="Rectangle 66">
            <a:extLst>
              <a:ext uri="{FF2B5EF4-FFF2-40B4-BE49-F238E27FC236}">
                <a16:creationId xmlns:a16="http://schemas.microsoft.com/office/drawing/2014/main" id="{EBC0B6A8-8425-AD45-8C02-3EC2434FC8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19950" y="3690938"/>
            <a:ext cx="121828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7942" name="Rectangle 40">
            <a:extLst>
              <a:ext uri="{FF2B5EF4-FFF2-40B4-BE49-F238E27FC236}">
                <a16:creationId xmlns:a16="http://schemas.microsoft.com/office/drawing/2014/main" id="{BFB76FDF-69E6-AD49-8A5F-808607F75EE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16650" y="2619375"/>
            <a:ext cx="144270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BFBFBF"/>
                </a:solidFill>
                <a:latin typeface="Times-Roman" pitchFamily="2" charset="0"/>
              </a:rPr>
              <a:t>0 </a:t>
            </a:r>
            <a:endParaRPr lang="en-US" altLang="en-US" b="0">
              <a:solidFill>
                <a:srgbClr val="BFBFBF"/>
              </a:solidFill>
              <a:latin typeface="Times" pitchFamily="2" charset="0"/>
            </a:endParaRPr>
          </a:p>
        </p:txBody>
      </p:sp>
      <p:sp>
        <p:nvSpPr>
          <p:cNvPr id="37943" name="Rectangle 40">
            <a:extLst>
              <a:ext uri="{FF2B5EF4-FFF2-40B4-BE49-F238E27FC236}">
                <a16:creationId xmlns:a16="http://schemas.microsoft.com/office/drawing/2014/main" id="{55AC0814-DC84-7043-A9AD-FE6CDDB3DF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96063" y="2619375"/>
            <a:ext cx="96180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7944" name="Rectangle 40">
            <a:extLst>
              <a:ext uri="{FF2B5EF4-FFF2-40B4-BE49-F238E27FC236}">
                <a16:creationId xmlns:a16="http://schemas.microsoft.com/office/drawing/2014/main" id="{4DF127C4-4F9B-3D4E-BF28-9D60F6AD1A7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85000" y="2619375"/>
            <a:ext cx="96180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BFBFBF"/>
                </a:solidFill>
                <a:latin typeface="Times-Roman" pitchFamily="2" charset="0"/>
              </a:rPr>
              <a:t>2</a:t>
            </a:r>
            <a:endParaRPr lang="en-US" altLang="en-US" b="0">
              <a:solidFill>
                <a:srgbClr val="BFBFBF"/>
              </a:solidFill>
              <a:latin typeface="Times" pitchFamily="2" charset="0"/>
            </a:endParaRPr>
          </a:p>
        </p:txBody>
      </p:sp>
      <p:sp>
        <p:nvSpPr>
          <p:cNvPr id="37945" name="Rectangle 40">
            <a:extLst>
              <a:ext uri="{FF2B5EF4-FFF2-40B4-BE49-F238E27FC236}">
                <a16:creationId xmlns:a16="http://schemas.microsoft.com/office/drawing/2014/main" id="{D1027E3C-94D8-454A-9FB8-274F34F031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77113" y="2619375"/>
            <a:ext cx="96180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3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7946" name="Line 25">
            <a:extLst>
              <a:ext uri="{FF2B5EF4-FFF2-40B4-BE49-F238E27FC236}">
                <a16:creationId xmlns:a16="http://schemas.microsoft.com/office/drawing/2014/main" id="{CFEAC27C-6993-5646-8730-3A4B587EFFDA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800975" y="2382838"/>
            <a:ext cx="1588" cy="211455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7947" name="Rectangle 39">
            <a:extLst>
              <a:ext uri="{FF2B5EF4-FFF2-40B4-BE49-F238E27FC236}">
                <a16:creationId xmlns:a16="http://schemas.microsoft.com/office/drawing/2014/main" id="{CB67846D-77F0-B147-BCE8-B7D2C93E5B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69275" y="2905125"/>
            <a:ext cx="121828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7948" name="Rectangle 41">
            <a:extLst>
              <a:ext uri="{FF2B5EF4-FFF2-40B4-BE49-F238E27FC236}">
                <a16:creationId xmlns:a16="http://schemas.microsoft.com/office/drawing/2014/main" id="{1F11999C-DED5-EF49-8CAA-387C313EE5B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69275" y="3287713"/>
            <a:ext cx="121828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7949" name="Rectangle 43">
            <a:extLst>
              <a:ext uri="{FF2B5EF4-FFF2-40B4-BE49-F238E27FC236}">
                <a16:creationId xmlns:a16="http://schemas.microsoft.com/office/drawing/2014/main" id="{4410C88B-DDDD-5246-8A7D-437A5E6F467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69275" y="4057650"/>
            <a:ext cx="121828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7950" name="Rectangle 45">
            <a:extLst>
              <a:ext uri="{FF2B5EF4-FFF2-40B4-BE49-F238E27FC236}">
                <a16:creationId xmlns:a16="http://schemas.microsoft.com/office/drawing/2014/main" id="{61D5511D-E514-4A40-A17F-64EA8D6D3A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69275" y="3671888"/>
            <a:ext cx="121828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7951" name="Rectangle 76">
            <a:extLst>
              <a:ext uri="{FF2B5EF4-FFF2-40B4-BE49-F238E27FC236}">
                <a16:creationId xmlns:a16="http://schemas.microsoft.com/office/drawing/2014/main" id="{C9C6012E-2C50-864C-8819-CF6A2B3C956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48600" y="2508250"/>
            <a:ext cx="250068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latin typeface="Times-Roman" pitchFamily="2" charset="0"/>
              </a:rPr>
              <a:t>m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7952" name="Rectangle 77">
            <a:extLst>
              <a:ext uri="{FF2B5EF4-FFF2-40B4-BE49-F238E27FC236}">
                <a16:creationId xmlns:a16="http://schemas.microsoft.com/office/drawing/2014/main" id="{D768A396-93F8-AB40-9634-F74838A32F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16901" y="2506663"/>
            <a:ext cx="448841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+ m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7953" name="Rectangle 40">
            <a:extLst>
              <a:ext uri="{FF2B5EF4-FFF2-40B4-BE49-F238E27FC236}">
                <a16:creationId xmlns:a16="http://schemas.microsoft.com/office/drawing/2014/main" id="{061C4C16-A9FC-454B-BFE2-D399160E374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39100" y="2627313"/>
            <a:ext cx="96180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latin typeface="Times-Roman" pitchFamily="2" charset="0"/>
              </a:rPr>
              <a:t>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7954" name="Rectangle 40">
            <a:extLst>
              <a:ext uri="{FF2B5EF4-FFF2-40B4-BE49-F238E27FC236}">
                <a16:creationId xmlns:a16="http://schemas.microsoft.com/office/drawing/2014/main" id="{EE69A082-1AF4-1A4F-8AA1-193F67EB45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10600" y="2627313"/>
            <a:ext cx="96180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3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7955" name="Rectangle 29">
            <a:extLst>
              <a:ext uri="{FF2B5EF4-FFF2-40B4-BE49-F238E27FC236}">
                <a16:creationId xmlns:a16="http://schemas.microsoft.com/office/drawing/2014/main" id="{ED09FC43-1A9C-4240-9845-6FA66D7600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97251" y="2462213"/>
            <a:ext cx="142875" cy="292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f </a:t>
            </a:r>
            <a:endParaRPr lang="en-US" altLang="en-US" b="0"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913" name="Title 1">
            <a:extLst>
              <a:ext uri="{FF2B5EF4-FFF2-40B4-BE49-F238E27FC236}">
                <a16:creationId xmlns:a16="http://schemas.microsoft.com/office/drawing/2014/main" id="{571705A3-5A7C-104C-B330-BC6F7E941592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Minterm Addition Example</a:t>
            </a:r>
          </a:p>
        </p:txBody>
      </p:sp>
      <p:sp>
        <p:nvSpPr>
          <p:cNvPr id="38914" name="Line 24">
            <a:extLst>
              <a:ext uri="{FF2B5EF4-FFF2-40B4-BE49-F238E27FC236}">
                <a16:creationId xmlns:a16="http://schemas.microsoft.com/office/drawing/2014/main" id="{A4D28E20-17A6-0D42-897D-8EC2C76C84B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438400" y="2828925"/>
            <a:ext cx="132873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8915" name="Line 25">
            <a:extLst>
              <a:ext uri="{FF2B5EF4-FFF2-40B4-BE49-F238E27FC236}">
                <a16:creationId xmlns:a16="http://schemas.microsoft.com/office/drawing/2014/main" id="{A6AB37A0-945B-094F-8BAB-73B362762463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197225" y="2382838"/>
            <a:ext cx="1588" cy="211455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8916" name="Rectangle 27">
            <a:extLst>
              <a:ext uri="{FF2B5EF4-FFF2-40B4-BE49-F238E27FC236}">
                <a16:creationId xmlns:a16="http://schemas.microsoft.com/office/drawing/2014/main" id="{3161ADB4-179B-1C4F-A4DC-2131460F0FF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59038" y="2401888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8917" name="Rectangle 28">
            <a:extLst>
              <a:ext uri="{FF2B5EF4-FFF2-40B4-BE49-F238E27FC236}">
                <a16:creationId xmlns:a16="http://schemas.microsoft.com/office/drawing/2014/main" id="{12EFDC39-541F-D84C-B312-AC32FC9F95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78100" y="2528888"/>
            <a:ext cx="163506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8918" name="Rectangle 29">
            <a:extLst>
              <a:ext uri="{FF2B5EF4-FFF2-40B4-BE49-F238E27FC236}">
                <a16:creationId xmlns:a16="http://schemas.microsoft.com/office/drawing/2014/main" id="{DE624AB2-B7ED-B647-B721-6F5A6C8C7F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7813" y="2401888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8919" name="Rectangle 30">
            <a:extLst>
              <a:ext uri="{FF2B5EF4-FFF2-40B4-BE49-F238E27FC236}">
                <a16:creationId xmlns:a16="http://schemas.microsoft.com/office/drawing/2014/main" id="{74A2B960-5244-C54E-B7D2-E8CFF35408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35288" y="2528888"/>
            <a:ext cx="163506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  <a:latin typeface="Times-Roman" pitchFamily="2" charset="0"/>
              </a:rPr>
              <a:t>2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8920" name="Rectangle 31">
            <a:extLst>
              <a:ext uri="{FF2B5EF4-FFF2-40B4-BE49-F238E27FC236}">
                <a16:creationId xmlns:a16="http://schemas.microsoft.com/office/drawing/2014/main" id="{5B160157-18F6-F548-99E7-C7515FDFF84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06663" y="2908300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8921" name="Rectangle 32">
            <a:extLst>
              <a:ext uri="{FF2B5EF4-FFF2-40B4-BE49-F238E27FC236}">
                <a16:creationId xmlns:a16="http://schemas.microsoft.com/office/drawing/2014/main" id="{E3F76C50-68E4-2D49-8AB9-6B06A75F2F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68613" y="2908300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8922" name="Rectangle 33">
            <a:extLst>
              <a:ext uri="{FF2B5EF4-FFF2-40B4-BE49-F238E27FC236}">
                <a16:creationId xmlns:a16="http://schemas.microsoft.com/office/drawing/2014/main" id="{31244250-0494-B142-999D-172D4391A1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06663" y="3292475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8923" name="Rectangle 34">
            <a:extLst>
              <a:ext uri="{FF2B5EF4-FFF2-40B4-BE49-F238E27FC236}">
                <a16:creationId xmlns:a16="http://schemas.microsoft.com/office/drawing/2014/main" id="{687ADA49-EB32-1241-BCBF-0E4B0D5EF7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68613" y="3292475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8924" name="Rectangle 35">
            <a:extLst>
              <a:ext uri="{FF2B5EF4-FFF2-40B4-BE49-F238E27FC236}">
                <a16:creationId xmlns:a16="http://schemas.microsoft.com/office/drawing/2014/main" id="{D89BCB3C-9374-E94F-963B-0C0EB8EC4C7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06663" y="3678238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8925" name="Rectangle 36">
            <a:extLst>
              <a:ext uri="{FF2B5EF4-FFF2-40B4-BE49-F238E27FC236}">
                <a16:creationId xmlns:a16="http://schemas.microsoft.com/office/drawing/2014/main" id="{1D101CB1-E9DD-F94E-BB54-09D36F5E14F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68613" y="3678238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8926" name="Rectangle 37">
            <a:extLst>
              <a:ext uri="{FF2B5EF4-FFF2-40B4-BE49-F238E27FC236}">
                <a16:creationId xmlns:a16="http://schemas.microsoft.com/office/drawing/2014/main" id="{99807F91-618B-2240-BD94-EEC231FE447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06663" y="4060825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8927" name="Rectangle 38">
            <a:extLst>
              <a:ext uri="{FF2B5EF4-FFF2-40B4-BE49-F238E27FC236}">
                <a16:creationId xmlns:a16="http://schemas.microsoft.com/office/drawing/2014/main" id="{DAB9BEC0-D9FD-E848-A31D-A3A32E3FAE6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68613" y="4060825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8928" name="Rectangle 39">
            <a:extLst>
              <a:ext uri="{FF2B5EF4-FFF2-40B4-BE49-F238E27FC236}">
                <a16:creationId xmlns:a16="http://schemas.microsoft.com/office/drawing/2014/main" id="{86742AA4-812B-D84A-97C2-864EDC9A9F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7725" y="2905125"/>
            <a:ext cx="121828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8929" name="Rectangle 41">
            <a:extLst>
              <a:ext uri="{FF2B5EF4-FFF2-40B4-BE49-F238E27FC236}">
                <a16:creationId xmlns:a16="http://schemas.microsoft.com/office/drawing/2014/main" id="{9D8E6976-930B-4D46-94F6-D9BD2C96B8B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7725" y="3287713"/>
            <a:ext cx="121828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8930" name="Rectangle 43">
            <a:extLst>
              <a:ext uri="{FF2B5EF4-FFF2-40B4-BE49-F238E27FC236}">
                <a16:creationId xmlns:a16="http://schemas.microsoft.com/office/drawing/2014/main" id="{653C3107-29B7-284D-A09E-6C47C82296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7725" y="4057650"/>
            <a:ext cx="121828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8931" name="Rectangle 45">
            <a:extLst>
              <a:ext uri="{FF2B5EF4-FFF2-40B4-BE49-F238E27FC236}">
                <a16:creationId xmlns:a16="http://schemas.microsoft.com/office/drawing/2014/main" id="{9D5E3937-D92F-8F48-92FA-70097444BB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7725" y="3671888"/>
            <a:ext cx="121828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8932" name="Line 24">
            <a:extLst>
              <a:ext uri="{FF2B5EF4-FFF2-40B4-BE49-F238E27FC236}">
                <a16:creationId xmlns:a16="http://schemas.microsoft.com/office/drawing/2014/main" id="{64BCED59-4292-5C49-B989-749C60809A1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065714" y="2847975"/>
            <a:ext cx="3468687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8933" name="Line 25">
            <a:extLst>
              <a:ext uri="{FF2B5EF4-FFF2-40B4-BE49-F238E27FC236}">
                <a16:creationId xmlns:a16="http://schemas.microsoft.com/office/drawing/2014/main" id="{0F823055-6806-8F45-8509-BCB3D959509E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824539" y="2401888"/>
            <a:ext cx="1587" cy="211455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8934" name="Rectangle 27">
            <a:extLst>
              <a:ext uri="{FF2B5EF4-FFF2-40B4-BE49-F238E27FC236}">
                <a16:creationId xmlns:a16="http://schemas.microsoft.com/office/drawing/2014/main" id="{9FF025FC-3944-CF49-8A71-69291423B6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86350" y="2420938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8935" name="Rectangle 28">
            <a:extLst>
              <a:ext uri="{FF2B5EF4-FFF2-40B4-BE49-F238E27FC236}">
                <a16:creationId xmlns:a16="http://schemas.microsoft.com/office/drawing/2014/main" id="{13FB4864-57DB-D841-B879-837A21A99A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05413" y="2547938"/>
            <a:ext cx="163506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8936" name="Rectangle 29">
            <a:extLst>
              <a:ext uri="{FF2B5EF4-FFF2-40B4-BE49-F238E27FC236}">
                <a16:creationId xmlns:a16="http://schemas.microsoft.com/office/drawing/2014/main" id="{1AC5416D-E121-CA40-A1AC-E4FD7408BB5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45125" y="2420938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8937" name="Rectangle 30">
            <a:extLst>
              <a:ext uri="{FF2B5EF4-FFF2-40B4-BE49-F238E27FC236}">
                <a16:creationId xmlns:a16="http://schemas.microsoft.com/office/drawing/2014/main" id="{97CA1251-F90B-C44A-8B41-21F5BA48EB4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62600" y="2547938"/>
            <a:ext cx="163506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  <a:latin typeface="Times-Roman" pitchFamily="2" charset="0"/>
              </a:rPr>
              <a:t>2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8938" name="Rectangle 31">
            <a:extLst>
              <a:ext uri="{FF2B5EF4-FFF2-40B4-BE49-F238E27FC236}">
                <a16:creationId xmlns:a16="http://schemas.microsoft.com/office/drawing/2014/main" id="{2D57C657-AB0B-2941-9D4C-BC2C47808D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33975" y="2927350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8939" name="Rectangle 32">
            <a:extLst>
              <a:ext uri="{FF2B5EF4-FFF2-40B4-BE49-F238E27FC236}">
                <a16:creationId xmlns:a16="http://schemas.microsoft.com/office/drawing/2014/main" id="{76DEF895-3F8B-1341-B777-84C4CE13FD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95925" y="2927350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8940" name="Rectangle 33">
            <a:extLst>
              <a:ext uri="{FF2B5EF4-FFF2-40B4-BE49-F238E27FC236}">
                <a16:creationId xmlns:a16="http://schemas.microsoft.com/office/drawing/2014/main" id="{76615600-8499-124A-81E9-8BBAA076B1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33975" y="3311525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8941" name="Rectangle 34">
            <a:extLst>
              <a:ext uri="{FF2B5EF4-FFF2-40B4-BE49-F238E27FC236}">
                <a16:creationId xmlns:a16="http://schemas.microsoft.com/office/drawing/2014/main" id="{3372C817-06D1-0745-8DB1-C3874127866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95925" y="3311525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8942" name="Rectangle 35">
            <a:extLst>
              <a:ext uri="{FF2B5EF4-FFF2-40B4-BE49-F238E27FC236}">
                <a16:creationId xmlns:a16="http://schemas.microsoft.com/office/drawing/2014/main" id="{616C7492-E8DD-5849-B8A9-D568912E4C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33975" y="3697288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8943" name="Rectangle 36">
            <a:extLst>
              <a:ext uri="{FF2B5EF4-FFF2-40B4-BE49-F238E27FC236}">
                <a16:creationId xmlns:a16="http://schemas.microsoft.com/office/drawing/2014/main" id="{F0A19FF9-3A70-AF41-95E0-29B086CA50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95925" y="3697288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8944" name="Rectangle 37">
            <a:extLst>
              <a:ext uri="{FF2B5EF4-FFF2-40B4-BE49-F238E27FC236}">
                <a16:creationId xmlns:a16="http://schemas.microsoft.com/office/drawing/2014/main" id="{83DD3BAB-56A4-2045-AC2C-34A299C0CA7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33975" y="4079875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8945" name="Rectangle 38">
            <a:extLst>
              <a:ext uri="{FF2B5EF4-FFF2-40B4-BE49-F238E27FC236}">
                <a16:creationId xmlns:a16="http://schemas.microsoft.com/office/drawing/2014/main" id="{671E8020-0BC7-1141-A69D-1725EC2D4EA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95925" y="4079875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8946" name="Rectangle 39">
            <a:extLst>
              <a:ext uri="{FF2B5EF4-FFF2-40B4-BE49-F238E27FC236}">
                <a16:creationId xmlns:a16="http://schemas.microsoft.com/office/drawing/2014/main" id="{1B3DD0B2-1127-1241-9106-61900089DB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53138" y="2924175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BFBFBF"/>
                </a:solidFill>
                <a:latin typeface="Times-Roman" pitchFamily="2" charset="0"/>
              </a:rPr>
              <a:t>1 </a:t>
            </a:r>
            <a:endParaRPr lang="en-US" altLang="en-US" b="0">
              <a:solidFill>
                <a:srgbClr val="BFBFBF"/>
              </a:solidFill>
              <a:latin typeface="Times" pitchFamily="2" charset="0"/>
            </a:endParaRPr>
          </a:p>
        </p:txBody>
      </p:sp>
      <p:sp>
        <p:nvSpPr>
          <p:cNvPr id="38947" name="Rectangle 41">
            <a:extLst>
              <a:ext uri="{FF2B5EF4-FFF2-40B4-BE49-F238E27FC236}">
                <a16:creationId xmlns:a16="http://schemas.microsoft.com/office/drawing/2014/main" id="{35BCBCAD-4CBD-3042-85C2-C23599D628B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53138" y="3306763"/>
            <a:ext cx="121828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BFBFBF"/>
                </a:solidFill>
                <a:latin typeface="Times-Roman" pitchFamily="2" charset="0"/>
              </a:rPr>
              <a:t>0</a:t>
            </a:r>
            <a:endParaRPr lang="en-US" altLang="en-US" b="0">
              <a:solidFill>
                <a:srgbClr val="BFBFBF"/>
              </a:solidFill>
              <a:latin typeface="Times" pitchFamily="2" charset="0"/>
            </a:endParaRPr>
          </a:p>
        </p:txBody>
      </p:sp>
      <p:sp>
        <p:nvSpPr>
          <p:cNvPr id="38948" name="Rectangle 43">
            <a:extLst>
              <a:ext uri="{FF2B5EF4-FFF2-40B4-BE49-F238E27FC236}">
                <a16:creationId xmlns:a16="http://schemas.microsoft.com/office/drawing/2014/main" id="{A3268513-792F-0840-B3A8-8892E7DC2DC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53138" y="4076700"/>
            <a:ext cx="121828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BFBFBF"/>
                </a:solidFill>
                <a:latin typeface="Times-Roman" pitchFamily="2" charset="0"/>
              </a:rPr>
              <a:t>0</a:t>
            </a:r>
            <a:endParaRPr lang="en-US" altLang="en-US" b="0">
              <a:solidFill>
                <a:srgbClr val="BFBFBF"/>
              </a:solidFill>
              <a:latin typeface="Times" pitchFamily="2" charset="0"/>
            </a:endParaRPr>
          </a:p>
        </p:txBody>
      </p:sp>
      <p:sp>
        <p:nvSpPr>
          <p:cNvPr id="38949" name="Rectangle 45">
            <a:extLst>
              <a:ext uri="{FF2B5EF4-FFF2-40B4-BE49-F238E27FC236}">
                <a16:creationId xmlns:a16="http://schemas.microsoft.com/office/drawing/2014/main" id="{06402FBB-05D6-3B4A-ABBC-776F9DD586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53138" y="3690938"/>
            <a:ext cx="121828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BFBFBF"/>
                </a:solidFill>
                <a:latin typeface="Times-Roman" pitchFamily="2" charset="0"/>
              </a:rPr>
              <a:t>0</a:t>
            </a:r>
            <a:endParaRPr lang="en-US" altLang="en-US" b="0">
              <a:solidFill>
                <a:srgbClr val="BFBFBF"/>
              </a:solidFill>
              <a:latin typeface="Times" pitchFamily="2" charset="0"/>
            </a:endParaRPr>
          </a:p>
        </p:txBody>
      </p:sp>
      <p:sp>
        <p:nvSpPr>
          <p:cNvPr id="38950" name="Rectangle 47">
            <a:extLst>
              <a:ext uri="{FF2B5EF4-FFF2-40B4-BE49-F238E27FC236}">
                <a16:creationId xmlns:a16="http://schemas.microsoft.com/office/drawing/2014/main" id="{4600DFC4-19E1-2146-AEF9-AD9EB1B2C1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5038" y="2498725"/>
            <a:ext cx="250068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BFBFBF"/>
                </a:solidFill>
                <a:latin typeface="Times-Roman" pitchFamily="2" charset="0"/>
              </a:rPr>
              <a:t>m </a:t>
            </a:r>
            <a:endParaRPr lang="en-US" altLang="en-US" b="0">
              <a:solidFill>
                <a:srgbClr val="BFBFBF"/>
              </a:solidFill>
              <a:latin typeface="Times" pitchFamily="2" charset="0"/>
            </a:endParaRPr>
          </a:p>
        </p:txBody>
      </p:sp>
      <p:sp>
        <p:nvSpPr>
          <p:cNvPr id="38951" name="Rectangle 48">
            <a:extLst>
              <a:ext uri="{FF2B5EF4-FFF2-40B4-BE49-F238E27FC236}">
                <a16:creationId xmlns:a16="http://schemas.microsoft.com/office/drawing/2014/main" id="{EA51A3DA-D1AF-404D-9E26-1CCA752E2C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02388" y="2497138"/>
            <a:ext cx="250068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m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8952" name="Rectangle 49">
            <a:extLst>
              <a:ext uri="{FF2B5EF4-FFF2-40B4-BE49-F238E27FC236}">
                <a16:creationId xmlns:a16="http://schemas.microsoft.com/office/drawing/2014/main" id="{CA7160C0-112A-4A4B-AB55-8E33CC083C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94500" y="2500313"/>
            <a:ext cx="250068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BFBFBF"/>
                </a:solidFill>
                <a:latin typeface="Times-Roman" pitchFamily="2" charset="0"/>
              </a:rPr>
              <a:t>m </a:t>
            </a:r>
            <a:endParaRPr lang="en-US" altLang="en-US" b="0">
              <a:solidFill>
                <a:srgbClr val="BFBFBF"/>
              </a:solidFill>
              <a:latin typeface="Times" pitchFamily="2" charset="0"/>
            </a:endParaRPr>
          </a:p>
        </p:txBody>
      </p:sp>
      <p:sp>
        <p:nvSpPr>
          <p:cNvPr id="38953" name="Rectangle 50">
            <a:extLst>
              <a:ext uri="{FF2B5EF4-FFF2-40B4-BE49-F238E27FC236}">
                <a16:creationId xmlns:a16="http://schemas.microsoft.com/office/drawing/2014/main" id="{0E294704-4F5A-CB40-B5A6-00C38BA0F0B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81850" y="2498725"/>
            <a:ext cx="250068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m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8954" name="Rectangle 51">
            <a:extLst>
              <a:ext uri="{FF2B5EF4-FFF2-40B4-BE49-F238E27FC236}">
                <a16:creationId xmlns:a16="http://schemas.microsoft.com/office/drawing/2014/main" id="{87331C76-DC2F-7F44-887D-10A08BF57D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40488" y="2924175"/>
            <a:ext cx="121828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8955" name="Rectangle 52">
            <a:extLst>
              <a:ext uri="{FF2B5EF4-FFF2-40B4-BE49-F238E27FC236}">
                <a16:creationId xmlns:a16="http://schemas.microsoft.com/office/drawing/2014/main" id="{44BB900B-3B10-1C46-93BD-E4D12B1C28F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40488" y="3306763"/>
            <a:ext cx="121828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8956" name="Rectangle 53">
            <a:extLst>
              <a:ext uri="{FF2B5EF4-FFF2-40B4-BE49-F238E27FC236}">
                <a16:creationId xmlns:a16="http://schemas.microsoft.com/office/drawing/2014/main" id="{D753ECFB-1ACE-EC4A-9325-1EC83781943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40488" y="4076700"/>
            <a:ext cx="121828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8957" name="Rectangle 54">
            <a:extLst>
              <a:ext uri="{FF2B5EF4-FFF2-40B4-BE49-F238E27FC236}">
                <a16:creationId xmlns:a16="http://schemas.microsoft.com/office/drawing/2014/main" id="{61A63A78-2C60-6544-962E-59164D9316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40488" y="3690938"/>
            <a:ext cx="121828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8958" name="Rectangle 59">
            <a:extLst>
              <a:ext uri="{FF2B5EF4-FFF2-40B4-BE49-F238E27FC236}">
                <a16:creationId xmlns:a16="http://schemas.microsoft.com/office/drawing/2014/main" id="{85D470A9-45CD-274E-A4F6-D899A3E688F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32600" y="2924175"/>
            <a:ext cx="121828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BFBFBF"/>
                </a:solidFill>
                <a:latin typeface="Times-Roman" pitchFamily="2" charset="0"/>
              </a:rPr>
              <a:t>0</a:t>
            </a:r>
            <a:endParaRPr lang="en-US" altLang="en-US" b="0">
              <a:solidFill>
                <a:srgbClr val="BFBFBF"/>
              </a:solidFill>
              <a:latin typeface="Times" pitchFamily="2" charset="0"/>
            </a:endParaRPr>
          </a:p>
        </p:txBody>
      </p:sp>
      <p:sp>
        <p:nvSpPr>
          <p:cNvPr id="38959" name="Rectangle 60">
            <a:extLst>
              <a:ext uri="{FF2B5EF4-FFF2-40B4-BE49-F238E27FC236}">
                <a16:creationId xmlns:a16="http://schemas.microsoft.com/office/drawing/2014/main" id="{17264373-867C-8B46-8E7C-B44CBDA187A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32600" y="3306763"/>
            <a:ext cx="121828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BFBFBF"/>
                </a:solidFill>
                <a:latin typeface="Times-Roman" pitchFamily="2" charset="0"/>
              </a:rPr>
              <a:t>0</a:t>
            </a:r>
            <a:endParaRPr lang="en-US" altLang="en-US" b="0">
              <a:solidFill>
                <a:srgbClr val="BFBFBF"/>
              </a:solidFill>
              <a:latin typeface="Times" pitchFamily="2" charset="0"/>
            </a:endParaRPr>
          </a:p>
        </p:txBody>
      </p:sp>
      <p:sp>
        <p:nvSpPr>
          <p:cNvPr id="38960" name="Rectangle 61">
            <a:extLst>
              <a:ext uri="{FF2B5EF4-FFF2-40B4-BE49-F238E27FC236}">
                <a16:creationId xmlns:a16="http://schemas.microsoft.com/office/drawing/2014/main" id="{8764699B-7D35-CC4D-8EAB-FFCAF24029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32600" y="4076700"/>
            <a:ext cx="121828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BFBFBF"/>
                </a:solidFill>
                <a:latin typeface="Times-Roman" pitchFamily="2" charset="0"/>
              </a:rPr>
              <a:t>0</a:t>
            </a:r>
            <a:endParaRPr lang="en-US" altLang="en-US" b="0">
              <a:solidFill>
                <a:srgbClr val="BFBFBF"/>
              </a:solidFill>
              <a:latin typeface="Times" pitchFamily="2" charset="0"/>
            </a:endParaRPr>
          </a:p>
        </p:txBody>
      </p:sp>
      <p:sp>
        <p:nvSpPr>
          <p:cNvPr id="38961" name="Rectangle 62">
            <a:extLst>
              <a:ext uri="{FF2B5EF4-FFF2-40B4-BE49-F238E27FC236}">
                <a16:creationId xmlns:a16="http://schemas.microsoft.com/office/drawing/2014/main" id="{E1261981-3571-7D4B-8625-630D7EEDCB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32600" y="3690938"/>
            <a:ext cx="121828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BFBFBF"/>
                </a:solidFill>
                <a:latin typeface="Times-Roman" pitchFamily="2" charset="0"/>
              </a:rPr>
              <a:t>1</a:t>
            </a:r>
            <a:endParaRPr lang="en-US" altLang="en-US" b="0">
              <a:solidFill>
                <a:srgbClr val="BFBFBF"/>
              </a:solidFill>
              <a:latin typeface="Times" pitchFamily="2" charset="0"/>
            </a:endParaRPr>
          </a:p>
        </p:txBody>
      </p:sp>
      <p:sp>
        <p:nvSpPr>
          <p:cNvPr id="38962" name="Rectangle 63">
            <a:extLst>
              <a:ext uri="{FF2B5EF4-FFF2-40B4-BE49-F238E27FC236}">
                <a16:creationId xmlns:a16="http://schemas.microsoft.com/office/drawing/2014/main" id="{47ED17F9-6244-0B46-8F9E-B8FE5523F8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19950" y="2924175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8963" name="Rectangle 64">
            <a:extLst>
              <a:ext uri="{FF2B5EF4-FFF2-40B4-BE49-F238E27FC236}">
                <a16:creationId xmlns:a16="http://schemas.microsoft.com/office/drawing/2014/main" id="{813598E2-1BA2-1740-B8B3-4B42FF9AE96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19950" y="3306763"/>
            <a:ext cx="121828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8964" name="Rectangle 65">
            <a:extLst>
              <a:ext uri="{FF2B5EF4-FFF2-40B4-BE49-F238E27FC236}">
                <a16:creationId xmlns:a16="http://schemas.microsoft.com/office/drawing/2014/main" id="{CF7B77B7-8D90-C24C-92DB-1C04C81E7A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19950" y="4076700"/>
            <a:ext cx="121828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8965" name="Rectangle 66">
            <a:extLst>
              <a:ext uri="{FF2B5EF4-FFF2-40B4-BE49-F238E27FC236}">
                <a16:creationId xmlns:a16="http://schemas.microsoft.com/office/drawing/2014/main" id="{1C7D5E94-2194-D540-9C04-E688D29CAE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19950" y="3690938"/>
            <a:ext cx="121828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8966" name="Rectangle 40">
            <a:extLst>
              <a:ext uri="{FF2B5EF4-FFF2-40B4-BE49-F238E27FC236}">
                <a16:creationId xmlns:a16="http://schemas.microsoft.com/office/drawing/2014/main" id="{D9E21DC2-E3BE-6541-8B81-5F0D82A9D2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16650" y="2619375"/>
            <a:ext cx="144270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BFBFBF"/>
                </a:solidFill>
                <a:latin typeface="Times-Roman" pitchFamily="2" charset="0"/>
              </a:rPr>
              <a:t>0 </a:t>
            </a:r>
            <a:endParaRPr lang="en-US" altLang="en-US" b="0">
              <a:solidFill>
                <a:srgbClr val="BFBFBF"/>
              </a:solidFill>
              <a:latin typeface="Times" pitchFamily="2" charset="0"/>
            </a:endParaRPr>
          </a:p>
        </p:txBody>
      </p:sp>
      <p:sp>
        <p:nvSpPr>
          <p:cNvPr id="38967" name="Rectangle 40">
            <a:extLst>
              <a:ext uri="{FF2B5EF4-FFF2-40B4-BE49-F238E27FC236}">
                <a16:creationId xmlns:a16="http://schemas.microsoft.com/office/drawing/2014/main" id="{782B60B7-C689-B94A-BC5C-62DFE8A9D8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96063" y="2619375"/>
            <a:ext cx="96180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8968" name="Rectangle 40">
            <a:extLst>
              <a:ext uri="{FF2B5EF4-FFF2-40B4-BE49-F238E27FC236}">
                <a16:creationId xmlns:a16="http://schemas.microsoft.com/office/drawing/2014/main" id="{72208675-ABF1-324F-B4F0-43BA776F6F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85000" y="2619375"/>
            <a:ext cx="96180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BFBFBF"/>
                </a:solidFill>
                <a:latin typeface="Times-Roman" pitchFamily="2" charset="0"/>
              </a:rPr>
              <a:t>2</a:t>
            </a:r>
            <a:endParaRPr lang="en-US" altLang="en-US" b="0">
              <a:solidFill>
                <a:srgbClr val="BFBFBF"/>
              </a:solidFill>
              <a:latin typeface="Times" pitchFamily="2" charset="0"/>
            </a:endParaRPr>
          </a:p>
        </p:txBody>
      </p:sp>
      <p:sp>
        <p:nvSpPr>
          <p:cNvPr id="38969" name="Rectangle 40">
            <a:extLst>
              <a:ext uri="{FF2B5EF4-FFF2-40B4-BE49-F238E27FC236}">
                <a16:creationId xmlns:a16="http://schemas.microsoft.com/office/drawing/2014/main" id="{CA9E576C-CFC1-9841-B7B2-3BD5D796A5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77113" y="2619375"/>
            <a:ext cx="96180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3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8970" name="Line 25">
            <a:extLst>
              <a:ext uri="{FF2B5EF4-FFF2-40B4-BE49-F238E27FC236}">
                <a16:creationId xmlns:a16="http://schemas.microsoft.com/office/drawing/2014/main" id="{ABF995E6-D38F-A841-BA6D-00B2B8E4CF3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800975" y="2382838"/>
            <a:ext cx="1588" cy="211455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8971" name="Rectangle 39">
            <a:extLst>
              <a:ext uri="{FF2B5EF4-FFF2-40B4-BE49-F238E27FC236}">
                <a16:creationId xmlns:a16="http://schemas.microsoft.com/office/drawing/2014/main" id="{B981140F-CAB9-D042-9739-17D1AF741F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69275" y="2905125"/>
            <a:ext cx="121828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8972" name="Rectangle 41">
            <a:extLst>
              <a:ext uri="{FF2B5EF4-FFF2-40B4-BE49-F238E27FC236}">
                <a16:creationId xmlns:a16="http://schemas.microsoft.com/office/drawing/2014/main" id="{EADB3B98-681D-724C-A818-70247126723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69275" y="3287713"/>
            <a:ext cx="121828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8973" name="Rectangle 43">
            <a:extLst>
              <a:ext uri="{FF2B5EF4-FFF2-40B4-BE49-F238E27FC236}">
                <a16:creationId xmlns:a16="http://schemas.microsoft.com/office/drawing/2014/main" id="{61475449-4E9D-DE4F-A1EE-C731934162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69275" y="4057650"/>
            <a:ext cx="121828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8974" name="Rectangle 45">
            <a:extLst>
              <a:ext uri="{FF2B5EF4-FFF2-40B4-BE49-F238E27FC236}">
                <a16:creationId xmlns:a16="http://schemas.microsoft.com/office/drawing/2014/main" id="{31FA7BCA-0730-C248-A623-75F895ED47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69275" y="3671888"/>
            <a:ext cx="121828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8975" name="Rectangle 76">
            <a:extLst>
              <a:ext uri="{FF2B5EF4-FFF2-40B4-BE49-F238E27FC236}">
                <a16:creationId xmlns:a16="http://schemas.microsoft.com/office/drawing/2014/main" id="{5C24860B-65F5-D647-807F-D5DCBCF67C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48600" y="2508250"/>
            <a:ext cx="250068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latin typeface="Times-Roman" pitchFamily="2" charset="0"/>
              </a:rPr>
              <a:t>m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8976" name="Rectangle 77">
            <a:extLst>
              <a:ext uri="{FF2B5EF4-FFF2-40B4-BE49-F238E27FC236}">
                <a16:creationId xmlns:a16="http://schemas.microsoft.com/office/drawing/2014/main" id="{7AE92104-3D91-3B4B-844A-00E447F5A7F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16901" y="2506663"/>
            <a:ext cx="448841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+ m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8977" name="Rectangle 40">
            <a:extLst>
              <a:ext uri="{FF2B5EF4-FFF2-40B4-BE49-F238E27FC236}">
                <a16:creationId xmlns:a16="http://schemas.microsoft.com/office/drawing/2014/main" id="{C46D48B6-C228-7B4A-A4DC-2731A8F9BC7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39100" y="2627313"/>
            <a:ext cx="96180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latin typeface="Times-Roman" pitchFamily="2" charset="0"/>
              </a:rPr>
              <a:t>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8978" name="Rectangle 40">
            <a:extLst>
              <a:ext uri="{FF2B5EF4-FFF2-40B4-BE49-F238E27FC236}">
                <a16:creationId xmlns:a16="http://schemas.microsoft.com/office/drawing/2014/main" id="{E3C05259-450F-C543-8A19-4A14238FF3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10600" y="2627313"/>
            <a:ext cx="96180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3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E38C3E38-F2EF-9145-8E61-C6E86E51459F}"/>
              </a:ext>
            </a:extLst>
          </p:cNvPr>
          <p:cNvSpPr txBox="1"/>
          <p:nvPr/>
        </p:nvSpPr>
        <p:spPr>
          <a:xfrm>
            <a:off x="4291014" y="5105401"/>
            <a:ext cx="2490787" cy="461963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>
              <a:defRPr/>
            </a:pPr>
            <a:r>
              <a:rPr lang="en-US" dirty="0">
                <a:latin typeface="+mj-lt"/>
                <a:ea typeface="MS PGothic" pitchFamily="34" charset="-128"/>
              </a:rPr>
              <a:t>x</a:t>
            </a:r>
            <a:r>
              <a:rPr lang="en-US" baseline="-25000" dirty="0">
                <a:latin typeface="+mj-lt"/>
                <a:ea typeface="MS PGothic" pitchFamily="34" charset="-128"/>
              </a:rPr>
              <a:t>1</a:t>
            </a:r>
            <a:r>
              <a:rPr lang="en-US" dirty="0">
                <a:latin typeface="+mj-lt"/>
                <a:ea typeface="MS PGothic" pitchFamily="34" charset="-128"/>
              </a:rPr>
              <a:t>x</a:t>
            </a:r>
            <a:r>
              <a:rPr lang="en-US" baseline="-25000" dirty="0">
                <a:latin typeface="+mj-lt"/>
                <a:ea typeface="MS PGothic" pitchFamily="34" charset="-128"/>
              </a:rPr>
              <a:t>2</a:t>
            </a:r>
            <a:r>
              <a:rPr lang="en-US" dirty="0">
                <a:latin typeface="+mj-lt"/>
                <a:ea typeface="MS PGothic" pitchFamily="34" charset="-128"/>
              </a:rPr>
              <a:t> + x</a:t>
            </a:r>
            <a:r>
              <a:rPr lang="en-US" baseline="-25000" dirty="0">
                <a:latin typeface="+mj-lt"/>
                <a:ea typeface="MS PGothic" pitchFamily="34" charset="-128"/>
              </a:rPr>
              <a:t>1</a:t>
            </a:r>
            <a:r>
              <a:rPr lang="en-US" dirty="0">
                <a:latin typeface="+mj-lt"/>
                <a:ea typeface="MS PGothic" pitchFamily="34" charset="-128"/>
              </a:rPr>
              <a:t>x</a:t>
            </a:r>
            <a:r>
              <a:rPr lang="en-US" baseline="-25000" dirty="0">
                <a:latin typeface="+mj-lt"/>
                <a:ea typeface="MS PGothic" pitchFamily="34" charset="-128"/>
              </a:rPr>
              <a:t>2</a:t>
            </a:r>
            <a:r>
              <a:rPr lang="en-US" dirty="0">
                <a:latin typeface="+mj-lt"/>
                <a:ea typeface="MS PGothic" pitchFamily="34" charset="-128"/>
              </a:rPr>
              <a:t> = x</a:t>
            </a:r>
            <a:r>
              <a:rPr lang="en-US" baseline="-25000" dirty="0">
                <a:latin typeface="+mj-lt"/>
                <a:ea typeface="MS PGothic" pitchFamily="34" charset="-128"/>
              </a:rPr>
              <a:t>2</a:t>
            </a: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993A73E2-1FF6-BB40-9BC2-03F6B38124FF}"/>
              </a:ext>
            </a:extLst>
          </p:cNvPr>
          <p:cNvSpPr txBox="1"/>
          <p:nvPr/>
        </p:nvSpPr>
        <p:spPr>
          <a:xfrm>
            <a:off x="4291014" y="4833938"/>
            <a:ext cx="649287" cy="461962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>
              <a:defRPr/>
            </a:pPr>
            <a:r>
              <a:rPr lang="en-US" dirty="0">
                <a:latin typeface="+mj-lt"/>
                <a:ea typeface="MS PGothic" pitchFamily="34" charset="-128"/>
              </a:rPr>
              <a:t>_</a:t>
            </a:r>
          </a:p>
        </p:txBody>
      </p:sp>
      <p:sp>
        <p:nvSpPr>
          <p:cNvPr id="38981" name="Rectangle 29">
            <a:extLst>
              <a:ext uri="{FF2B5EF4-FFF2-40B4-BE49-F238E27FC236}">
                <a16:creationId xmlns:a16="http://schemas.microsoft.com/office/drawing/2014/main" id="{16A8B7AF-3393-7948-8C68-D21B19F1863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97251" y="2462213"/>
            <a:ext cx="142875" cy="292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f </a:t>
            </a:r>
            <a:endParaRPr lang="en-US" altLang="en-US" b="0"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937" name="Title 1">
            <a:extLst>
              <a:ext uri="{FF2B5EF4-FFF2-40B4-BE49-F238E27FC236}">
                <a16:creationId xmlns:a16="http://schemas.microsoft.com/office/drawing/2014/main" id="{4E899D87-3F2E-0A4D-AB89-AC377B924BEE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Minterm Addition Example</a:t>
            </a:r>
          </a:p>
        </p:txBody>
      </p:sp>
      <p:sp>
        <p:nvSpPr>
          <p:cNvPr id="39938" name="Line 24">
            <a:extLst>
              <a:ext uri="{FF2B5EF4-FFF2-40B4-BE49-F238E27FC236}">
                <a16:creationId xmlns:a16="http://schemas.microsoft.com/office/drawing/2014/main" id="{FF8C1930-A48D-5B43-9B53-43DF92B2EEA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438400" y="2828925"/>
            <a:ext cx="132873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9939" name="Line 25">
            <a:extLst>
              <a:ext uri="{FF2B5EF4-FFF2-40B4-BE49-F238E27FC236}">
                <a16:creationId xmlns:a16="http://schemas.microsoft.com/office/drawing/2014/main" id="{4C47AD1E-4A00-D84F-8AEA-1A381EFBC2D2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197225" y="2382838"/>
            <a:ext cx="1588" cy="211455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9940" name="Rectangle 27">
            <a:extLst>
              <a:ext uri="{FF2B5EF4-FFF2-40B4-BE49-F238E27FC236}">
                <a16:creationId xmlns:a16="http://schemas.microsoft.com/office/drawing/2014/main" id="{D29D8D89-018A-5B49-9E6A-899B3645BA3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59038" y="2401888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9941" name="Rectangle 28">
            <a:extLst>
              <a:ext uri="{FF2B5EF4-FFF2-40B4-BE49-F238E27FC236}">
                <a16:creationId xmlns:a16="http://schemas.microsoft.com/office/drawing/2014/main" id="{0573BC32-9DA8-6143-A5DD-84E19F68FB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78100" y="2528888"/>
            <a:ext cx="163506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9942" name="Rectangle 29">
            <a:extLst>
              <a:ext uri="{FF2B5EF4-FFF2-40B4-BE49-F238E27FC236}">
                <a16:creationId xmlns:a16="http://schemas.microsoft.com/office/drawing/2014/main" id="{7A6FB22D-6AAA-444F-A41C-6C562E31858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7813" y="2401888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9943" name="Rectangle 30">
            <a:extLst>
              <a:ext uri="{FF2B5EF4-FFF2-40B4-BE49-F238E27FC236}">
                <a16:creationId xmlns:a16="http://schemas.microsoft.com/office/drawing/2014/main" id="{1BF8F548-A2E9-254A-A1EC-10835C0111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35288" y="2528888"/>
            <a:ext cx="163506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  <a:latin typeface="Times-Roman" pitchFamily="2" charset="0"/>
              </a:rPr>
              <a:t>2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9944" name="Rectangle 31">
            <a:extLst>
              <a:ext uri="{FF2B5EF4-FFF2-40B4-BE49-F238E27FC236}">
                <a16:creationId xmlns:a16="http://schemas.microsoft.com/office/drawing/2014/main" id="{69954094-1349-1D48-B664-83CE3A52C1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06663" y="2908300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9945" name="Rectangle 32">
            <a:extLst>
              <a:ext uri="{FF2B5EF4-FFF2-40B4-BE49-F238E27FC236}">
                <a16:creationId xmlns:a16="http://schemas.microsoft.com/office/drawing/2014/main" id="{F3F02C76-672B-7D45-BACE-9D8DA472641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68613" y="2908300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9946" name="Rectangle 33">
            <a:extLst>
              <a:ext uri="{FF2B5EF4-FFF2-40B4-BE49-F238E27FC236}">
                <a16:creationId xmlns:a16="http://schemas.microsoft.com/office/drawing/2014/main" id="{CED9C22E-A7B7-0D48-B361-6D3CF04D72C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06663" y="3292475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9947" name="Rectangle 34">
            <a:extLst>
              <a:ext uri="{FF2B5EF4-FFF2-40B4-BE49-F238E27FC236}">
                <a16:creationId xmlns:a16="http://schemas.microsoft.com/office/drawing/2014/main" id="{73902523-E622-8E4C-83ED-1E2392133EC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68613" y="3292475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9948" name="Rectangle 35">
            <a:extLst>
              <a:ext uri="{FF2B5EF4-FFF2-40B4-BE49-F238E27FC236}">
                <a16:creationId xmlns:a16="http://schemas.microsoft.com/office/drawing/2014/main" id="{58CDEDC9-79C2-414E-8281-F64A2F0D09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06663" y="3678238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9949" name="Rectangle 36">
            <a:extLst>
              <a:ext uri="{FF2B5EF4-FFF2-40B4-BE49-F238E27FC236}">
                <a16:creationId xmlns:a16="http://schemas.microsoft.com/office/drawing/2014/main" id="{E8E2DD9D-8AC1-EF4F-B98A-29A3DA1A6C1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68613" y="3678238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9950" name="Rectangle 37">
            <a:extLst>
              <a:ext uri="{FF2B5EF4-FFF2-40B4-BE49-F238E27FC236}">
                <a16:creationId xmlns:a16="http://schemas.microsoft.com/office/drawing/2014/main" id="{1FEEB6F6-FF7D-3C4F-8277-03B26BCF1FC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06663" y="4060825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9951" name="Rectangle 38">
            <a:extLst>
              <a:ext uri="{FF2B5EF4-FFF2-40B4-BE49-F238E27FC236}">
                <a16:creationId xmlns:a16="http://schemas.microsoft.com/office/drawing/2014/main" id="{49367F47-A064-ED4D-A94A-D6C1D869B3D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68613" y="4060825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9952" name="Rectangle 39">
            <a:extLst>
              <a:ext uri="{FF2B5EF4-FFF2-40B4-BE49-F238E27FC236}">
                <a16:creationId xmlns:a16="http://schemas.microsoft.com/office/drawing/2014/main" id="{11D65E0A-F9EB-E847-B732-FAC52514933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7725" y="2905125"/>
            <a:ext cx="121828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9953" name="Rectangle 41">
            <a:extLst>
              <a:ext uri="{FF2B5EF4-FFF2-40B4-BE49-F238E27FC236}">
                <a16:creationId xmlns:a16="http://schemas.microsoft.com/office/drawing/2014/main" id="{6FFB8A13-37BA-974E-AE3A-E758B0BE551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7725" y="3287713"/>
            <a:ext cx="121828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9954" name="Rectangle 43">
            <a:extLst>
              <a:ext uri="{FF2B5EF4-FFF2-40B4-BE49-F238E27FC236}">
                <a16:creationId xmlns:a16="http://schemas.microsoft.com/office/drawing/2014/main" id="{BDFBE788-72AA-2049-AB12-9C3E86818A7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7725" y="4057650"/>
            <a:ext cx="121828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9955" name="Rectangle 45">
            <a:extLst>
              <a:ext uri="{FF2B5EF4-FFF2-40B4-BE49-F238E27FC236}">
                <a16:creationId xmlns:a16="http://schemas.microsoft.com/office/drawing/2014/main" id="{09F301D1-0694-1849-B434-123A37039C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7725" y="3671888"/>
            <a:ext cx="121828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E38C3E38-F2EF-9145-8E61-C6E86E51459F}"/>
              </a:ext>
            </a:extLst>
          </p:cNvPr>
          <p:cNvSpPr txBox="1"/>
          <p:nvPr/>
        </p:nvSpPr>
        <p:spPr>
          <a:xfrm>
            <a:off x="4291014" y="5105401"/>
            <a:ext cx="2490787" cy="461963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>
              <a:defRPr/>
            </a:pPr>
            <a:r>
              <a:rPr lang="en-US" dirty="0">
                <a:latin typeface="+mj-lt"/>
                <a:ea typeface="MS PGothic" pitchFamily="34" charset="-128"/>
              </a:rPr>
              <a:t>x</a:t>
            </a:r>
            <a:r>
              <a:rPr lang="en-US" baseline="-25000" dirty="0">
                <a:latin typeface="+mj-lt"/>
                <a:ea typeface="MS PGothic" pitchFamily="34" charset="-128"/>
              </a:rPr>
              <a:t>1</a:t>
            </a:r>
            <a:r>
              <a:rPr lang="en-US" dirty="0">
                <a:latin typeface="+mj-lt"/>
                <a:ea typeface="MS PGothic" pitchFamily="34" charset="-128"/>
              </a:rPr>
              <a:t>x</a:t>
            </a:r>
            <a:r>
              <a:rPr lang="en-US" baseline="-25000" dirty="0">
                <a:latin typeface="+mj-lt"/>
                <a:ea typeface="MS PGothic" pitchFamily="34" charset="-128"/>
              </a:rPr>
              <a:t>2</a:t>
            </a:r>
            <a:r>
              <a:rPr lang="en-US" dirty="0">
                <a:latin typeface="+mj-lt"/>
                <a:ea typeface="MS PGothic" pitchFamily="34" charset="-128"/>
              </a:rPr>
              <a:t> + x</a:t>
            </a:r>
            <a:r>
              <a:rPr lang="en-US" baseline="-25000" dirty="0">
                <a:latin typeface="+mj-lt"/>
                <a:ea typeface="MS PGothic" pitchFamily="34" charset="-128"/>
              </a:rPr>
              <a:t>1</a:t>
            </a:r>
            <a:r>
              <a:rPr lang="en-US" dirty="0">
                <a:latin typeface="+mj-lt"/>
                <a:ea typeface="MS PGothic" pitchFamily="34" charset="-128"/>
              </a:rPr>
              <a:t>x</a:t>
            </a:r>
            <a:r>
              <a:rPr lang="en-US" baseline="-25000" dirty="0">
                <a:latin typeface="+mj-lt"/>
                <a:ea typeface="MS PGothic" pitchFamily="34" charset="-128"/>
              </a:rPr>
              <a:t>2</a:t>
            </a:r>
            <a:r>
              <a:rPr lang="en-US" dirty="0">
                <a:latin typeface="+mj-lt"/>
                <a:ea typeface="MS PGothic" pitchFamily="34" charset="-128"/>
              </a:rPr>
              <a:t> = x</a:t>
            </a:r>
            <a:r>
              <a:rPr lang="en-US" baseline="-25000" dirty="0">
                <a:latin typeface="+mj-lt"/>
                <a:ea typeface="MS PGothic" pitchFamily="34" charset="-128"/>
              </a:rPr>
              <a:t>2</a:t>
            </a: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993A73E2-1FF6-BB40-9BC2-03F6B38124FF}"/>
              </a:ext>
            </a:extLst>
          </p:cNvPr>
          <p:cNvSpPr txBox="1"/>
          <p:nvPr/>
        </p:nvSpPr>
        <p:spPr>
          <a:xfrm>
            <a:off x="4291014" y="4833938"/>
            <a:ext cx="649287" cy="461962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>
              <a:defRPr/>
            </a:pPr>
            <a:r>
              <a:rPr lang="en-US" dirty="0">
                <a:latin typeface="+mj-lt"/>
                <a:ea typeface="MS PGothic" pitchFamily="34" charset="-128"/>
              </a:rPr>
              <a:t>_</a:t>
            </a:r>
          </a:p>
        </p:txBody>
      </p:sp>
      <p:sp>
        <p:nvSpPr>
          <p:cNvPr id="39958" name="Rectangle 29">
            <a:extLst>
              <a:ext uri="{FF2B5EF4-FFF2-40B4-BE49-F238E27FC236}">
                <a16:creationId xmlns:a16="http://schemas.microsoft.com/office/drawing/2014/main" id="{F2A980CC-3497-544E-884D-B344C5E7FD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97251" y="2462213"/>
            <a:ext cx="142875" cy="292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f </a:t>
            </a:r>
            <a:endParaRPr lang="en-US" altLang="en-US" b="0">
              <a:latin typeface="Times" pitchFamily="2" charset="0"/>
            </a:endParaRPr>
          </a:p>
        </p:txBody>
      </p:sp>
      <p:grpSp>
        <p:nvGrpSpPr>
          <p:cNvPr id="39959" name="Group 1">
            <a:extLst>
              <a:ext uri="{FF2B5EF4-FFF2-40B4-BE49-F238E27FC236}">
                <a16:creationId xmlns:a16="http://schemas.microsoft.com/office/drawing/2014/main" id="{1B292E5C-B417-BA40-9221-2A81FA0E9E0A}"/>
              </a:ext>
            </a:extLst>
          </p:cNvPr>
          <p:cNvGrpSpPr>
            <a:grpSpLocks/>
          </p:cNvGrpSpPr>
          <p:nvPr/>
        </p:nvGrpSpPr>
        <p:grpSpPr bwMode="auto">
          <a:xfrm>
            <a:off x="6324610" y="2438400"/>
            <a:ext cx="1828791" cy="1804988"/>
            <a:chOff x="5410209" y="2538412"/>
            <a:chExt cx="1828791" cy="1804988"/>
          </a:xfrm>
        </p:grpSpPr>
        <p:sp>
          <p:nvSpPr>
            <p:cNvPr id="39960" name="Rectangle 3">
              <a:extLst>
                <a:ext uri="{FF2B5EF4-FFF2-40B4-BE49-F238E27FC236}">
                  <a16:creationId xmlns:a16="http://schemas.microsoft.com/office/drawing/2014/main" id="{D9E549D3-49FC-3143-8B8D-7C0C36398C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72187" y="3203575"/>
              <a:ext cx="1166813" cy="1139825"/>
            </a:xfrm>
            <a:prstGeom prst="rect">
              <a:avLst/>
            </a:prstGeom>
            <a:solidFill>
              <a:srgbClr val="FFFFFF"/>
            </a:solidFill>
            <a:ln w="2540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39961" name="Line 4">
              <a:extLst>
                <a:ext uri="{FF2B5EF4-FFF2-40B4-BE49-F238E27FC236}">
                  <a16:creationId xmlns:a16="http://schemas.microsoft.com/office/drawing/2014/main" id="{BF306C3F-66B9-004B-A822-AF61E306838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072187" y="3773487"/>
              <a:ext cx="1166813" cy="1588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62" name="Line 5">
              <a:extLst>
                <a:ext uri="{FF2B5EF4-FFF2-40B4-BE49-F238E27FC236}">
                  <a16:creationId xmlns:a16="http://schemas.microsoft.com/office/drawing/2014/main" id="{324B760C-E0FE-7543-BBFA-1B2BDEAF014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642100" y="3203575"/>
              <a:ext cx="1587" cy="1139825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63" name="Line 6">
              <a:extLst>
                <a:ext uri="{FF2B5EF4-FFF2-40B4-BE49-F238E27FC236}">
                  <a16:creationId xmlns:a16="http://schemas.microsoft.com/office/drawing/2014/main" id="{E656EBAC-F6D7-5947-91A6-C5EAAD84C31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502275" y="2633662"/>
              <a:ext cx="569912" cy="569913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39964" name="Group 47">
              <a:extLst>
                <a:ext uri="{FF2B5EF4-FFF2-40B4-BE49-F238E27FC236}">
                  <a16:creationId xmlns:a16="http://schemas.microsoft.com/office/drawing/2014/main" id="{93302561-6350-5145-99C5-B38704513E4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410209" y="2714625"/>
              <a:ext cx="280988" cy="390525"/>
              <a:chOff x="3339" y="1451"/>
              <a:chExt cx="177" cy="246"/>
            </a:xfrm>
          </p:grpSpPr>
          <p:sp>
            <p:nvSpPr>
              <p:cNvPr id="39976" name="Rectangle 9">
                <a:extLst>
                  <a:ext uri="{FF2B5EF4-FFF2-40B4-BE49-F238E27FC236}">
                    <a16:creationId xmlns:a16="http://schemas.microsoft.com/office/drawing/2014/main" id="{250A10FF-B294-144F-98D7-2B9F96FB42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39" y="1451"/>
                <a:ext cx="115" cy="1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900" b="0">
                    <a:solidFill>
                      <a:srgbClr val="000000"/>
                    </a:solidFill>
                    <a:latin typeface="Times-Roman" pitchFamily="2" charset="0"/>
                  </a:rPr>
                  <a:t>x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39977" name="Rectangle 10">
                <a:extLst>
                  <a:ext uri="{FF2B5EF4-FFF2-40B4-BE49-F238E27FC236}">
                    <a16:creationId xmlns:a16="http://schemas.microsoft.com/office/drawing/2014/main" id="{BA527F50-B852-BF4A-A0DE-936F7A64E0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3" y="1532"/>
                <a:ext cx="103" cy="1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700" b="0">
                    <a:solidFill>
                      <a:srgbClr val="000000"/>
                    </a:solidFill>
                    <a:latin typeface="Times-Roman" pitchFamily="2" charset="0"/>
                  </a:rPr>
                  <a:t>2 </a:t>
                </a:r>
                <a:endParaRPr lang="en-US" altLang="en-US" b="0">
                  <a:latin typeface="Times" pitchFamily="2" charset="0"/>
                </a:endParaRPr>
              </a:p>
            </p:txBody>
          </p:sp>
        </p:grpSp>
        <p:sp>
          <p:nvSpPr>
            <p:cNvPr id="39965" name="Rectangle 13">
              <a:extLst>
                <a:ext uri="{FF2B5EF4-FFF2-40B4-BE49-F238E27FC236}">
                  <a16:creationId xmlns:a16="http://schemas.microsoft.com/office/drawing/2014/main" id="{252C0B20-1B9F-7147-BE14-F5BA4D2717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00725" y="3367087"/>
              <a:ext cx="182742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39966" name="Rectangle 14">
              <a:extLst>
                <a:ext uri="{FF2B5EF4-FFF2-40B4-BE49-F238E27FC236}">
                  <a16:creationId xmlns:a16="http://schemas.microsoft.com/office/drawing/2014/main" id="{43F3E6B3-570A-F143-A209-C88E6AE7A7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86437" y="3943350"/>
              <a:ext cx="182742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39967" name="Rectangle 15">
              <a:extLst>
                <a:ext uri="{FF2B5EF4-FFF2-40B4-BE49-F238E27FC236}">
                  <a16:creationId xmlns:a16="http://schemas.microsoft.com/office/drawing/2014/main" id="{6B76ABBF-5B70-9B4B-98EA-93A0895A55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08725" y="2886075"/>
              <a:ext cx="182742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39968" name="Rectangle 16">
              <a:extLst>
                <a:ext uri="{FF2B5EF4-FFF2-40B4-BE49-F238E27FC236}">
                  <a16:creationId xmlns:a16="http://schemas.microsoft.com/office/drawing/2014/main" id="{234C6488-AD91-AF4C-A8A9-0F9AC785B3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86575" y="2886075"/>
              <a:ext cx="182742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39969" name="Rectangle 17">
              <a:extLst>
                <a:ext uri="{FF2B5EF4-FFF2-40B4-BE49-F238E27FC236}">
                  <a16:creationId xmlns:a16="http://schemas.microsoft.com/office/drawing/2014/main" id="{77572028-0F0A-8045-AC3C-52F7870FCD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06958" y="3331874"/>
              <a:ext cx="182742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39970" name="Rectangle 19">
              <a:extLst>
                <a:ext uri="{FF2B5EF4-FFF2-40B4-BE49-F238E27FC236}">
                  <a16:creationId xmlns:a16="http://schemas.microsoft.com/office/drawing/2014/main" id="{454100F9-A4FD-0E49-ABEC-3D67E6E437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84808" y="3331874"/>
              <a:ext cx="182742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39971" name="Rectangle 21">
              <a:extLst>
                <a:ext uri="{FF2B5EF4-FFF2-40B4-BE49-F238E27FC236}">
                  <a16:creationId xmlns:a16="http://schemas.microsoft.com/office/drawing/2014/main" id="{DD07572E-DCDD-9E4A-B99A-0F7035165C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03705" y="3898900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39972" name="Rectangle 23">
              <a:extLst>
                <a:ext uri="{FF2B5EF4-FFF2-40B4-BE49-F238E27FC236}">
                  <a16:creationId xmlns:a16="http://schemas.microsoft.com/office/drawing/2014/main" id="{447585FE-EB51-9643-A627-328E512141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25855" y="3898900"/>
              <a:ext cx="182742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grpSp>
          <p:nvGrpSpPr>
            <p:cNvPr id="39973" name="Group 48">
              <a:extLst>
                <a:ext uri="{FF2B5EF4-FFF2-40B4-BE49-F238E27FC236}">
                  <a16:creationId xmlns:a16="http://schemas.microsoft.com/office/drawing/2014/main" id="{5BA13F31-18FE-7642-8A23-C00D6F2026B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849946" y="2538412"/>
              <a:ext cx="280988" cy="390525"/>
              <a:chOff x="3339" y="1451"/>
              <a:chExt cx="177" cy="246"/>
            </a:xfrm>
          </p:grpSpPr>
          <p:sp>
            <p:nvSpPr>
              <p:cNvPr id="39974" name="Rectangle 49">
                <a:extLst>
                  <a:ext uri="{FF2B5EF4-FFF2-40B4-BE49-F238E27FC236}">
                    <a16:creationId xmlns:a16="http://schemas.microsoft.com/office/drawing/2014/main" id="{6AB85062-16B9-3A47-AB0D-6426C95CF1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39" y="1451"/>
                <a:ext cx="115" cy="1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900" b="0">
                    <a:solidFill>
                      <a:srgbClr val="000000"/>
                    </a:solidFill>
                    <a:latin typeface="Times-Roman" pitchFamily="2" charset="0"/>
                  </a:rPr>
                  <a:t>x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39975" name="Rectangle 50">
                <a:extLst>
                  <a:ext uri="{FF2B5EF4-FFF2-40B4-BE49-F238E27FC236}">
                    <a16:creationId xmlns:a16="http://schemas.microsoft.com/office/drawing/2014/main" id="{4FD91915-197C-3741-B0D7-12266A6165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3" y="1532"/>
                <a:ext cx="103" cy="1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700" b="0">
                    <a:solidFill>
                      <a:srgbClr val="000000"/>
                    </a:solidFill>
                    <a:latin typeface="Times-Roman" pitchFamily="2" charset="0"/>
                  </a:rPr>
                  <a:t>1 </a:t>
                </a:r>
                <a:endParaRPr lang="en-US" altLang="en-US" b="0">
                  <a:latin typeface="Times" pitchFamily="2" charset="0"/>
                </a:endParaRPr>
              </a:p>
            </p:txBody>
          </p:sp>
        </p:grpSp>
      </p:grpSp>
    </p:spTree>
  </p:cSld>
  <p:clrMapOvr>
    <a:masterClrMapping/>
  </p:clrMapOvr>
  <p:transition/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61" name="Title 1">
            <a:extLst>
              <a:ext uri="{FF2B5EF4-FFF2-40B4-BE49-F238E27FC236}">
                <a16:creationId xmlns:a16="http://schemas.microsoft.com/office/drawing/2014/main" id="{F2F95381-FEAC-D441-991F-B341B81AD4F0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Minterm Addition Example</a:t>
            </a:r>
          </a:p>
        </p:txBody>
      </p:sp>
      <p:sp>
        <p:nvSpPr>
          <p:cNvPr id="40962" name="Line 24">
            <a:extLst>
              <a:ext uri="{FF2B5EF4-FFF2-40B4-BE49-F238E27FC236}">
                <a16:creationId xmlns:a16="http://schemas.microsoft.com/office/drawing/2014/main" id="{12C0279B-AF3E-9E45-B2DB-13AA11BBDF7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438400" y="2828925"/>
            <a:ext cx="132873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0963" name="Line 25">
            <a:extLst>
              <a:ext uri="{FF2B5EF4-FFF2-40B4-BE49-F238E27FC236}">
                <a16:creationId xmlns:a16="http://schemas.microsoft.com/office/drawing/2014/main" id="{330239E6-CB44-3F49-AD01-415E7AE1E9D5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197225" y="2382838"/>
            <a:ext cx="1588" cy="211455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0964" name="Rectangle 27">
            <a:extLst>
              <a:ext uri="{FF2B5EF4-FFF2-40B4-BE49-F238E27FC236}">
                <a16:creationId xmlns:a16="http://schemas.microsoft.com/office/drawing/2014/main" id="{C2982276-19BC-654A-A07B-7A5047472CF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59038" y="2401888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0965" name="Rectangle 28">
            <a:extLst>
              <a:ext uri="{FF2B5EF4-FFF2-40B4-BE49-F238E27FC236}">
                <a16:creationId xmlns:a16="http://schemas.microsoft.com/office/drawing/2014/main" id="{39B334D0-2C07-0947-98BC-85750ED88E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78100" y="2528888"/>
            <a:ext cx="163506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0966" name="Rectangle 29">
            <a:extLst>
              <a:ext uri="{FF2B5EF4-FFF2-40B4-BE49-F238E27FC236}">
                <a16:creationId xmlns:a16="http://schemas.microsoft.com/office/drawing/2014/main" id="{2FFAD92E-A8AE-4542-BB49-75721A9261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7813" y="2401888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0967" name="Rectangle 30">
            <a:extLst>
              <a:ext uri="{FF2B5EF4-FFF2-40B4-BE49-F238E27FC236}">
                <a16:creationId xmlns:a16="http://schemas.microsoft.com/office/drawing/2014/main" id="{18DEC09A-23D9-9240-9D4F-8DEB77FAED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35288" y="2528888"/>
            <a:ext cx="163506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  <a:latin typeface="Times-Roman" pitchFamily="2" charset="0"/>
              </a:rPr>
              <a:t>2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0968" name="Rectangle 31">
            <a:extLst>
              <a:ext uri="{FF2B5EF4-FFF2-40B4-BE49-F238E27FC236}">
                <a16:creationId xmlns:a16="http://schemas.microsoft.com/office/drawing/2014/main" id="{3929AEA3-6583-C04B-BC8D-75545474C9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06663" y="2908300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0969" name="Rectangle 32">
            <a:extLst>
              <a:ext uri="{FF2B5EF4-FFF2-40B4-BE49-F238E27FC236}">
                <a16:creationId xmlns:a16="http://schemas.microsoft.com/office/drawing/2014/main" id="{EEC73D64-72DD-844E-8921-CF4FECA3EA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68613" y="2908300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0970" name="Rectangle 33">
            <a:extLst>
              <a:ext uri="{FF2B5EF4-FFF2-40B4-BE49-F238E27FC236}">
                <a16:creationId xmlns:a16="http://schemas.microsoft.com/office/drawing/2014/main" id="{C4617091-3827-0A47-833F-D1228AB4F2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06663" y="3292475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0971" name="Rectangle 34">
            <a:extLst>
              <a:ext uri="{FF2B5EF4-FFF2-40B4-BE49-F238E27FC236}">
                <a16:creationId xmlns:a16="http://schemas.microsoft.com/office/drawing/2014/main" id="{C2C1F594-BA8C-0E46-A34D-6E4BF6ECE1B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68613" y="3292475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0972" name="Rectangle 35">
            <a:extLst>
              <a:ext uri="{FF2B5EF4-FFF2-40B4-BE49-F238E27FC236}">
                <a16:creationId xmlns:a16="http://schemas.microsoft.com/office/drawing/2014/main" id="{07B5F525-688C-D04A-97C7-5A5C19A510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06663" y="3678238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0973" name="Rectangle 36">
            <a:extLst>
              <a:ext uri="{FF2B5EF4-FFF2-40B4-BE49-F238E27FC236}">
                <a16:creationId xmlns:a16="http://schemas.microsoft.com/office/drawing/2014/main" id="{B7A2AC45-F878-7140-8E98-3474D9791C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68613" y="3678238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0974" name="Rectangle 37">
            <a:extLst>
              <a:ext uri="{FF2B5EF4-FFF2-40B4-BE49-F238E27FC236}">
                <a16:creationId xmlns:a16="http://schemas.microsoft.com/office/drawing/2014/main" id="{F1BA5023-D40B-A347-9CB5-993815D3DE4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06663" y="4060825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0975" name="Rectangle 38">
            <a:extLst>
              <a:ext uri="{FF2B5EF4-FFF2-40B4-BE49-F238E27FC236}">
                <a16:creationId xmlns:a16="http://schemas.microsoft.com/office/drawing/2014/main" id="{F0EAEFD3-0E1D-144F-936F-9AC7B5C5C3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68613" y="4060825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0976" name="Rectangle 39">
            <a:extLst>
              <a:ext uri="{FF2B5EF4-FFF2-40B4-BE49-F238E27FC236}">
                <a16:creationId xmlns:a16="http://schemas.microsoft.com/office/drawing/2014/main" id="{4D950217-F3C5-C641-BDE5-76A1238F43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7725" y="2905125"/>
            <a:ext cx="121828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0977" name="Rectangle 41">
            <a:extLst>
              <a:ext uri="{FF2B5EF4-FFF2-40B4-BE49-F238E27FC236}">
                <a16:creationId xmlns:a16="http://schemas.microsoft.com/office/drawing/2014/main" id="{554ED9C4-E13A-774D-BD6E-A7F1054450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7725" y="3287713"/>
            <a:ext cx="121828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0978" name="Rectangle 43">
            <a:extLst>
              <a:ext uri="{FF2B5EF4-FFF2-40B4-BE49-F238E27FC236}">
                <a16:creationId xmlns:a16="http://schemas.microsoft.com/office/drawing/2014/main" id="{99559C42-9FFF-5F45-BEF7-32A2F5C5A2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7725" y="4057650"/>
            <a:ext cx="121828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0979" name="Rectangle 45">
            <a:extLst>
              <a:ext uri="{FF2B5EF4-FFF2-40B4-BE49-F238E27FC236}">
                <a16:creationId xmlns:a16="http://schemas.microsoft.com/office/drawing/2014/main" id="{5F5290B8-09DC-4C4A-AAB9-90A2A6736ED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7725" y="3671888"/>
            <a:ext cx="121828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E38C3E38-F2EF-9145-8E61-C6E86E51459F}"/>
              </a:ext>
            </a:extLst>
          </p:cNvPr>
          <p:cNvSpPr txBox="1"/>
          <p:nvPr/>
        </p:nvSpPr>
        <p:spPr>
          <a:xfrm>
            <a:off x="4291014" y="5105401"/>
            <a:ext cx="2490787" cy="461963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>
              <a:defRPr/>
            </a:pPr>
            <a:r>
              <a:rPr lang="en-US" dirty="0">
                <a:latin typeface="+mj-lt"/>
                <a:ea typeface="MS PGothic" pitchFamily="34" charset="-128"/>
              </a:rPr>
              <a:t>x</a:t>
            </a:r>
            <a:r>
              <a:rPr lang="en-US" baseline="-25000" dirty="0">
                <a:latin typeface="+mj-lt"/>
                <a:ea typeface="MS PGothic" pitchFamily="34" charset="-128"/>
              </a:rPr>
              <a:t>1</a:t>
            </a:r>
            <a:r>
              <a:rPr lang="en-US" dirty="0">
                <a:latin typeface="+mj-lt"/>
                <a:ea typeface="MS PGothic" pitchFamily="34" charset="-128"/>
              </a:rPr>
              <a:t>x</a:t>
            </a:r>
            <a:r>
              <a:rPr lang="en-US" baseline="-25000" dirty="0">
                <a:latin typeface="+mj-lt"/>
                <a:ea typeface="MS PGothic" pitchFamily="34" charset="-128"/>
              </a:rPr>
              <a:t>2</a:t>
            </a:r>
            <a:r>
              <a:rPr lang="en-US" dirty="0">
                <a:latin typeface="+mj-lt"/>
                <a:ea typeface="MS PGothic" pitchFamily="34" charset="-128"/>
              </a:rPr>
              <a:t> + x</a:t>
            </a:r>
            <a:r>
              <a:rPr lang="en-US" baseline="-25000" dirty="0">
                <a:latin typeface="+mj-lt"/>
                <a:ea typeface="MS PGothic" pitchFamily="34" charset="-128"/>
              </a:rPr>
              <a:t>1</a:t>
            </a:r>
            <a:r>
              <a:rPr lang="en-US" dirty="0">
                <a:latin typeface="+mj-lt"/>
                <a:ea typeface="MS PGothic" pitchFamily="34" charset="-128"/>
              </a:rPr>
              <a:t>x</a:t>
            </a:r>
            <a:r>
              <a:rPr lang="en-US" baseline="-25000" dirty="0">
                <a:latin typeface="+mj-lt"/>
                <a:ea typeface="MS PGothic" pitchFamily="34" charset="-128"/>
              </a:rPr>
              <a:t>2</a:t>
            </a:r>
            <a:r>
              <a:rPr lang="en-US" dirty="0">
                <a:latin typeface="+mj-lt"/>
                <a:ea typeface="MS PGothic" pitchFamily="34" charset="-128"/>
              </a:rPr>
              <a:t> = x</a:t>
            </a:r>
            <a:r>
              <a:rPr lang="en-US" baseline="-25000" dirty="0">
                <a:latin typeface="+mj-lt"/>
                <a:ea typeface="MS PGothic" pitchFamily="34" charset="-128"/>
              </a:rPr>
              <a:t>2</a:t>
            </a: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993A73E2-1FF6-BB40-9BC2-03F6B38124FF}"/>
              </a:ext>
            </a:extLst>
          </p:cNvPr>
          <p:cNvSpPr txBox="1"/>
          <p:nvPr/>
        </p:nvSpPr>
        <p:spPr>
          <a:xfrm>
            <a:off x="4291014" y="4833938"/>
            <a:ext cx="649287" cy="461962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>
              <a:defRPr/>
            </a:pPr>
            <a:r>
              <a:rPr lang="en-US" dirty="0">
                <a:latin typeface="+mj-lt"/>
                <a:ea typeface="MS PGothic" pitchFamily="34" charset="-128"/>
              </a:rPr>
              <a:t>_</a:t>
            </a:r>
          </a:p>
        </p:txBody>
      </p:sp>
      <p:sp>
        <p:nvSpPr>
          <p:cNvPr id="40982" name="Rectangle 29">
            <a:extLst>
              <a:ext uri="{FF2B5EF4-FFF2-40B4-BE49-F238E27FC236}">
                <a16:creationId xmlns:a16="http://schemas.microsoft.com/office/drawing/2014/main" id="{B5F82B6C-7234-2044-862F-10B056443B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97251" y="2462213"/>
            <a:ext cx="142875" cy="292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f </a:t>
            </a:r>
            <a:endParaRPr lang="en-US" altLang="en-US" b="0">
              <a:latin typeface="Times" pitchFamily="2" charset="0"/>
            </a:endParaRPr>
          </a:p>
        </p:txBody>
      </p:sp>
      <p:grpSp>
        <p:nvGrpSpPr>
          <p:cNvPr id="40983" name="Group 1">
            <a:extLst>
              <a:ext uri="{FF2B5EF4-FFF2-40B4-BE49-F238E27FC236}">
                <a16:creationId xmlns:a16="http://schemas.microsoft.com/office/drawing/2014/main" id="{F1B2E648-3582-0148-BFAF-3A469DD72C74}"/>
              </a:ext>
            </a:extLst>
          </p:cNvPr>
          <p:cNvGrpSpPr>
            <a:grpSpLocks/>
          </p:cNvGrpSpPr>
          <p:nvPr/>
        </p:nvGrpSpPr>
        <p:grpSpPr bwMode="auto">
          <a:xfrm>
            <a:off x="6324610" y="2438400"/>
            <a:ext cx="1828791" cy="1804988"/>
            <a:chOff x="5410209" y="2538412"/>
            <a:chExt cx="1828791" cy="1804988"/>
          </a:xfrm>
        </p:grpSpPr>
        <p:sp>
          <p:nvSpPr>
            <p:cNvPr id="40986" name="Rectangle 3">
              <a:extLst>
                <a:ext uri="{FF2B5EF4-FFF2-40B4-BE49-F238E27FC236}">
                  <a16:creationId xmlns:a16="http://schemas.microsoft.com/office/drawing/2014/main" id="{374C1808-77AF-984C-8D68-C241DE13F4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72187" y="3203575"/>
              <a:ext cx="1166813" cy="1139825"/>
            </a:xfrm>
            <a:prstGeom prst="rect">
              <a:avLst/>
            </a:prstGeom>
            <a:solidFill>
              <a:srgbClr val="FFFFFF"/>
            </a:solidFill>
            <a:ln w="2540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40987" name="Line 4">
              <a:extLst>
                <a:ext uri="{FF2B5EF4-FFF2-40B4-BE49-F238E27FC236}">
                  <a16:creationId xmlns:a16="http://schemas.microsoft.com/office/drawing/2014/main" id="{AE362DF7-74A2-1646-A7EE-36587CB7983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072187" y="3773487"/>
              <a:ext cx="1166813" cy="1588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8" name="Line 5">
              <a:extLst>
                <a:ext uri="{FF2B5EF4-FFF2-40B4-BE49-F238E27FC236}">
                  <a16:creationId xmlns:a16="http://schemas.microsoft.com/office/drawing/2014/main" id="{FFB4895E-4249-3B4B-AC39-0B53A628C72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642100" y="3203575"/>
              <a:ext cx="1587" cy="1139825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9" name="Line 6">
              <a:extLst>
                <a:ext uri="{FF2B5EF4-FFF2-40B4-BE49-F238E27FC236}">
                  <a16:creationId xmlns:a16="http://schemas.microsoft.com/office/drawing/2014/main" id="{C34FE778-F481-5342-B67B-C7FC45A2E17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502275" y="2633662"/>
              <a:ext cx="569912" cy="569913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40990" name="Group 47">
              <a:extLst>
                <a:ext uri="{FF2B5EF4-FFF2-40B4-BE49-F238E27FC236}">
                  <a16:creationId xmlns:a16="http://schemas.microsoft.com/office/drawing/2014/main" id="{7A5E3862-BDF9-9D49-BF22-1D449AFD397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410209" y="2714625"/>
              <a:ext cx="280988" cy="390525"/>
              <a:chOff x="3339" y="1451"/>
              <a:chExt cx="177" cy="246"/>
            </a:xfrm>
          </p:grpSpPr>
          <p:sp>
            <p:nvSpPr>
              <p:cNvPr id="41002" name="Rectangle 9">
                <a:extLst>
                  <a:ext uri="{FF2B5EF4-FFF2-40B4-BE49-F238E27FC236}">
                    <a16:creationId xmlns:a16="http://schemas.microsoft.com/office/drawing/2014/main" id="{573A481C-98AD-DC45-89DE-13C8C0C3A8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39" y="1451"/>
                <a:ext cx="115" cy="1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900" b="0">
                    <a:solidFill>
                      <a:srgbClr val="000000"/>
                    </a:solidFill>
                    <a:latin typeface="Times-Roman" pitchFamily="2" charset="0"/>
                  </a:rPr>
                  <a:t>x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41003" name="Rectangle 10">
                <a:extLst>
                  <a:ext uri="{FF2B5EF4-FFF2-40B4-BE49-F238E27FC236}">
                    <a16:creationId xmlns:a16="http://schemas.microsoft.com/office/drawing/2014/main" id="{F43E7541-1540-5240-823A-0AA64EF8EC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3" y="1532"/>
                <a:ext cx="103" cy="1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700" b="0">
                    <a:solidFill>
                      <a:srgbClr val="000000"/>
                    </a:solidFill>
                    <a:latin typeface="Times-Roman" pitchFamily="2" charset="0"/>
                  </a:rPr>
                  <a:t>2 </a:t>
                </a:r>
                <a:endParaRPr lang="en-US" altLang="en-US" b="0">
                  <a:latin typeface="Times" pitchFamily="2" charset="0"/>
                </a:endParaRPr>
              </a:p>
            </p:txBody>
          </p:sp>
        </p:grpSp>
        <p:sp>
          <p:nvSpPr>
            <p:cNvPr id="40991" name="Rectangle 13">
              <a:extLst>
                <a:ext uri="{FF2B5EF4-FFF2-40B4-BE49-F238E27FC236}">
                  <a16:creationId xmlns:a16="http://schemas.microsoft.com/office/drawing/2014/main" id="{DF935318-58A3-3241-92C3-0246FFB915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00725" y="3367087"/>
              <a:ext cx="182742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0992" name="Rectangle 14">
              <a:extLst>
                <a:ext uri="{FF2B5EF4-FFF2-40B4-BE49-F238E27FC236}">
                  <a16:creationId xmlns:a16="http://schemas.microsoft.com/office/drawing/2014/main" id="{12075253-BEFF-8B47-B88D-62B999F62D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86437" y="3943350"/>
              <a:ext cx="182742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0993" name="Rectangle 15">
              <a:extLst>
                <a:ext uri="{FF2B5EF4-FFF2-40B4-BE49-F238E27FC236}">
                  <a16:creationId xmlns:a16="http://schemas.microsoft.com/office/drawing/2014/main" id="{5A4F0B9C-3761-9F4B-913F-7B67DA596D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08725" y="2886075"/>
              <a:ext cx="182742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0994" name="Rectangle 16">
              <a:extLst>
                <a:ext uri="{FF2B5EF4-FFF2-40B4-BE49-F238E27FC236}">
                  <a16:creationId xmlns:a16="http://schemas.microsoft.com/office/drawing/2014/main" id="{E84B5BCE-D64B-664F-906E-C93597D0E8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86575" y="2886075"/>
              <a:ext cx="182742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0995" name="Rectangle 17">
              <a:extLst>
                <a:ext uri="{FF2B5EF4-FFF2-40B4-BE49-F238E27FC236}">
                  <a16:creationId xmlns:a16="http://schemas.microsoft.com/office/drawing/2014/main" id="{48A86CC7-71D9-134C-AEF7-214EA5E81B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06958" y="3331874"/>
              <a:ext cx="182742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0996" name="Rectangle 19">
              <a:extLst>
                <a:ext uri="{FF2B5EF4-FFF2-40B4-BE49-F238E27FC236}">
                  <a16:creationId xmlns:a16="http://schemas.microsoft.com/office/drawing/2014/main" id="{19798F7B-18CA-4D45-8D5E-45A9EAE7F7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84808" y="3331874"/>
              <a:ext cx="182742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0997" name="Rectangle 21">
              <a:extLst>
                <a:ext uri="{FF2B5EF4-FFF2-40B4-BE49-F238E27FC236}">
                  <a16:creationId xmlns:a16="http://schemas.microsoft.com/office/drawing/2014/main" id="{FC5757A6-61F7-1E47-B4FE-28F8A39B94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03705" y="3898900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0998" name="Rectangle 23">
              <a:extLst>
                <a:ext uri="{FF2B5EF4-FFF2-40B4-BE49-F238E27FC236}">
                  <a16:creationId xmlns:a16="http://schemas.microsoft.com/office/drawing/2014/main" id="{9962EFA8-B71E-574D-B56D-C55A6D8011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25855" y="3898900"/>
              <a:ext cx="182742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grpSp>
          <p:nvGrpSpPr>
            <p:cNvPr id="40999" name="Group 48">
              <a:extLst>
                <a:ext uri="{FF2B5EF4-FFF2-40B4-BE49-F238E27FC236}">
                  <a16:creationId xmlns:a16="http://schemas.microsoft.com/office/drawing/2014/main" id="{BE9F6069-3E0D-AA4A-8C00-AA45FF18E46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849946" y="2538412"/>
              <a:ext cx="280988" cy="390525"/>
              <a:chOff x="3339" y="1451"/>
              <a:chExt cx="177" cy="246"/>
            </a:xfrm>
          </p:grpSpPr>
          <p:sp>
            <p:nvSpPr>
              <p:cNvPr id="41000" name="Rectangle 49">
                <a:extLst>
                  <a:ext uri="{FF2B5EF4-FFF2-40B4-BE49-F238E27FC236}">
                    <a16:creationId xmlns:a16="http://schemas.microsoft.com/office/drawing/2014/main" id="{C79B3B85-1D04-CC47-8AE6-919B2D1C7A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39" y="1451"/>
                <a:ext cx="115" cy="1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900" b="0">
                    <a:solidFill>
                      <a:srgbClr val="000000"/>
                    </a:solidFill>
                    <a:latin typeface="Times-Roman" pitchFamily="2" charset="0"/>
                  </a:rPr>
                  <a:t>x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41001" name="Rectangle 50">
                <a:extLst>
                  <a:ext uri="{FF2B5EF4-FFF2-40B4-BE49-F238E27FC236}">
                    <a16:creationId xmlns:a16="http://schemas.microsoft.com/office/drawing/2014/main" id="{A699BFD2-4E40-CF45-92E5-20257B8FA9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3" y="1532"/>
                <a:ext cx="103" cy="1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700" b="0">
                    <a:solidFill>
                      <a:srgbClr val="000000"/>
                    </a:solidFill>
                    <a:latin typeface="Times-Roman" pitchFamily="2" charset="0"/>
                  </a:rPr>
                  <a:t>1 </a:t>
                </a:r>
                <a:endParaRPr lang="en-US" altLang="en-US" b="0">
                  <a:latin typeface="Times" pitchFamily="2" charset="0"/>
                </a:endParaRPr>
              </a:p>
            </p:txBody>
          </p:sp>
        </p:grpSp>
      </p:grpSp>
      <p:sp>
        <p:nvSpPr>
          <p:cNvPr id="90" name="Rounded Rectangle 89">
            <a:extLst>
              <a:ext uri="{FF2B5EF4-FFF2-40B4-BE49-F238E27FC236}">
                <a16:creationId xmlns:a16="http://schemas.microsoft.com/office/drawing/2014/main" id="{EF79D761-E902-6D4D-91A9-3EC078299204}"/>
              </a:ext>
            </a:extLst>
          </p:cNvPr>
          <p:cNvSpPr/>
          <p:nvPr/>
        </p:nvSpPr>
        <p:spPr bwMode="auto">
          <a:xfrm rot="16200000">
            <a:off x="7369969" y="3425031"/>
            <a:ext cx="425450" cy="1049338"/>
          </a:xfrm>
          <a:prstGeom prst="roundRect">
            <a:avLst/>
          </a:prstGeom>
          <a:noFill/>
          <a:ln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US">
              <a:solidFill>
                <a:schemeClr val="tx1"/>
              </a:solidFill>
              <a:latin typeface="Times" charset="0"/>
            </a:endParaRP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0AE9CC7E-CD36-A64B-ADAF-BC0E224FD3E5}"/>
              </a:ext>
            </a:extLst>
          </p:cNvPr>
          <p:cNvSpPr txBox="1"/>
          <p:nvPr/>
        </p:nvSpPr>
        <p:spPr>
          <a:xfrm>
            <a:off x="8447089" y="3654426"/>
            <a:ext cx="479425" cy="461963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>
              <a:defRPr/>
            </a:pPr>
            <a:r>
              <a:rPr lang="en-US" dirty="0">
                <a:solidFill>
                  <a:srgbClr val="FF0000"/>
                </a:solidFill>
                <a:latin typeface="+mj-lt"/>
                <a:ea typeface="MS PGothic" pitchFamily="34" charset="-128"/>
              </a:rPr>
              <a:t>x</a:t>
            </a:r>
            <a:r>
              <a:rPr lang="en-US" baseline="-25000" dirty="0">
                <a:solidFill>
                  <a:srgbClr val="FF0000"/>
                </a:solidFill>
                <a:latin typeface="+mj-lt"/>
                <a:ea typeface="MS PGothic" pitchFamily="34" charset="-128"/>
              </a:rPr>
              <a:t>2</a:t>
            </a:r>
          </a:p>
        </p:txBody>
      </p:sp>
    </p:spTree>
  </p:cSld>
  <p:clrMapOvr>
    <a:masterClrMapping/>
  </p:clrMapOvr>
  <p:transition/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985" name="Title 1">
            <a:extLst>
              <a:ext uri="{FF2B5EF4-FFF2-40B4-BE49-F238E27FC236}">
                <a16:creationId xmlns:a16="http://schemas.microsoft.com/office/drawing/2014/main" id="{CA3BD055-6B82-4A4C-8191-5204F9CBB1ED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Another Grouping Example</a:t>
            </a:r>
          </a:p>
        </p:txBody>
      </p:sp>
      <p:sp>
        <p:nvSpPr>
          <p:cNvPr id="41986" name="Rectangle 3">
            <a:extLst>
              <a:ext uri="{FF2B5EF4-FFF2-40B4-BE49-F238E27FC236}">
                <a16:creationId xmlns:a16="http://schemas.microsoft.com/office/drawing/2014/main" id="{92CE5664-5A87-1B4D-A9C9-F7FB8F471F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44888" y="3027364"/>
            <a:ext cx="1166812" cy="1139825"/>
          </a:xfrm>
          <a:prstGeom prst="rect">
            <a:avLst/>
          </a:prstGeom>
          <a:solidFill>
            <a:srgbClr val="FFFFFF"/>
          </a:solidFill>
          <a:ln w="2540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CA" altLang="en-US" b="0">
              <a:latin typeface="Times" pitchFamily="2" charset="0"/>
            </a:endParaRPr>
          </a:p>
        </p:txBody>
      </p:sp>
      <p:sp>
        <p:nvSpPr>
          <p:cNvPr id="41987" name="Line 4">
            <a:extLst>
              <a:ext uri="{FF2B5EF4-FFF2-40B4-BE49-F238E27FC236}">
                <a16:creationId xmlns:a16="http://schemas.microsoft.com/office/drawing/2014/main" id="{4B8CB8F7-8CC2-BD49-BC5C-16DEBE92AC8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544888" y="3597275"/>
            <a:ext cx="1166812" cy="1588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1988" name="Line 5">
            <a:extLst>
              <a:ext uri="{FF2B5EF4-FFF2-40B4-BE49-F238E27FC236}">
                <a16:creationId xmlns:a16="http://schemas.microsoft.com/office/drawing/2014/main" id="{A3C828DE-96D3-DB41-9AEC-22CFBA024277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114800" y="3027364"/>
            <a:ext cx="1588" cy="1139825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1989" name="Line 6">
            <a:extLst>
              <a:ext uri="{FF2B5EF4-FFF2-40B4-BE49-F238E27FC236}">
                <a16:creationId xmlns:a16="http://schemas.microsoft.com/office/drawing/2014/main" id="{E41348E1-B695-0242-839E-51F2AD4DB26D}"/>
              </a:ext>
            </a:extLst>
          </p:cNvPr>
          <p:cNvSpPr>
            <a:spLocks noChangeShapeType="1"/>
          </p:cNvSpPr>
          <p:nvPr/>
        </p:nvSpPr>
        <p:spPr bwMode="auto">
          <a:xfrm>
            <a:off x="2974976" y="2457451"/>
            <a:ext cx="569913" cy="569913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41990" name="Group 47">
            <a:extLst>
              <a:ext uri="{FF2B5EF4-FFF2-40B4-BE49-F238E27FC236}">
                <a16:creationId xmlns:a16="http://schemas.microsoft.com/office/drawing/2014/main" id="{9C7025CA-F471-1E4F-A87F-51F9E0328A4E}"/>
              </a:ext>
            </a:extLst>
          </p:cNvPr>
          <p:cNvGrpSpPr>
            <a:grpSpLocks/>
          </p:cNvGrpSpPr>
          <p:nvPr/>
        </p:nvGrpSpPr>
        <p:grpSpPr bwMode="auto">
          <a:xfrm>
            <a:off x="2882909" y="2538414"/>
            <a:ext cx="280988" cy="390525"/>
            <a:chOff x="3339" y="1451"/>
            <a:chExt cx="177" cy="246"/>
          </a:xfrm>
        </p:grpSpPr>
        <p:sp>
          <p:nvSpPr>
            <p:cNvPr id="42022" name="Rectangle 9">
              <a:extLst>
                <a:ext uri="{FF2B5EF4-FFF2-40B4-BE49-F238E27FC236}">
                  <a16:creationId xmlns:a16="http://schemas.microsoft.com/office/drawing/2014/main" id="{B363CC1D-D429-6442-903A-63505152A6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9" y="1451"/>
              <a:ext cx="115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2023" name="Rectangle 10">
              <a:extLst>
                <a:ext uri="{FF2B5EF4-FFF2-40B4-BE49-F238E27FC236}">
                  <a16:creationId xmlns:a16="http://schemas.microsoft.com/office/drawing/2014/main" id="{5B614275-59AC-8A42-B0BE-529AD9F4D6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13" y="1532"/>
              <a:ext cx="103" cy="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41991" name="Rectangle 13">
            <a:extLst>
              <a:ext uri="{FF2B5EF4-FFF2-40B4-BE49-F238E27FC236}">
                <a16:creationId xmlns:a16="http://schemas.microsoft.com/office/drawing/2014/main" id="{09B2E301-32B1-6A40-BBA4-F444B91DE6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73425" y="3190875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1992" name="Rectangle 14">
            <a:extLst>
              <a:ext uri="{FF2B5EF4-FFF2-40B4-BE49-F238E27FC236}">
                <a16:creationId xmlns:a16="http://schemas.microsoft.com/office/drawing/2014/main" id="{4BD7DE71-CCD5-904A-84E4-BF8FFA198DD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59138" y="3767138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1993" name="Rectangle 15">
            <a:extLst>
              <a:ext uri="{FF2B5EF4-FFF2-40B4-BE49-F238E27FC236}">
                <a16:creationId xmlns:a16="http://schemas.microsoft.com/office/drawing/2014/main" id="{6195E4D0-3AFC-2A4F-B513-E1789AB78D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81425" y="2709863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1994" name="Rectangle 16">
            <a:extLst>
              <a:ext uri="{FF2B5EF4-FFF2-40B4-BE49-F238E27FC236}">
                <a16:creationId xmlns:a16="http://schemas.microsoft.com/office/drawing/2014/main" id="{50D64B8F-EB0A-A143-B109-54344AF7FA7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59275" y="2709863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1995" name="Rectangle 17">
            <a:extLst>
              <a:ext uri="{FF2B5EF4-FFF2-40B4-BE49-F238E27FC236}">
                <a16:creationId xmlns:a16="http://schemas.microsoft.com/office/drawing/2014/main" id="{8F7331D2-B88E-EB49-AE4D-A593FFA58C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70313" y="3175000"/>
            <a:ext cx="121828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1996" name="Rectangle 19">
            <a:extLst>
              <a:ext uri="{FF2B5EF4-FFF2-40B4-BE49-F238E27FC236}">
                <a16:creationId xmlns:a16="http://schemas.microsoft.com/office/drawing/2014/main" id="{4DF73E07-3081-9E42-B961-C13442BDB13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59275" y="3175000"/>
            <a:ext cx="121828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1997" name="Rectangle 21">
            <a:extLst>
              <a:ext uri="{FF2B5EF4-FFF2-40B4-BE49-F238E27FC236}">
                <a16:creationId xmlns:a16="http://schemas.microsoft.com/office/drawing/2014/main" id="{2BB21BFB-ED50-D744-B4AE-E41FCD6E1A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59275" y="3722688"/>
            <a:ext cx="121828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1998" name="Rectangle 23">
            <a:extLst>
              <a:ext uri="{FF2B5EF4-FFF2-40B4-BE49-F238E27FC236}">
                <a16:creationId xmlns:a16="http://schemas.microsoft.com/office/drawing/2014/main" id="{A2756002-A5C5-A546-BC88-F60F4D8C008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70313" y="3722688"/>
            <a:ext cx="121828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b="0">
              <a:latin typeface="Times" pitchFamily="2" charset="0"/>
            </a:endParaRPr>
          </a:p>
        </p:txBody>
      </p:sp>
      <p:grpSp>
        <p:nvGrpSpPr>
          <p:cNvPr id="41999" name="Group 48">
            <a:extLst>
              <a:ext uri="{FF2B5EF4-FFF2-40B4-BE49-F238E27FC236}">
                <a16:creationId xmlns:a16="http://schemas.microsoft.com/office/drawing/2014/main" id="{22C96DB3-85F2-6A49-9E54-A3443C1D24BE}"/>
              </a:ext>
            </a:extLst>
          </p:cNvPr>
          <p:cNvGrpSpPr>
            <a:grpSpLocks/>
          </p:cNvGrpSpPr>
          <p:nvPr/>
        </p:nvGrpSpPr>
        <p:grpSpPr bwMode="auto">
          <a:xfrm>
            <a:off x="3322647" y="2362201"/>
            <a:ext cx="280988" cy="390525"/>
            <a:chOff x="3339" y="1451"/>
            <a:chExt cx="177" cy="246"/>
          </a:xfrm>
        </p:grpSpPr>
        <p:sp>
          <p:nvSpPr>
            <p:cNvPr id="42020" name="Rectangle 49">
              <a:extLst>
                <a:ext uri="{FF2B5EF4-FFF2-40B4-BE49-F238E27FC236}">
                  <a16:creationId xmlns:a16="http://schemas.microsoft.com/office/drawing/2014/main" id="{D80855DD-F881-A34B-A7B8-B006C4D2EC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9" y="1451"/>
              <a:ext cx="115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2021" name="Rectangle 50">
              <a:extLst>
                <a:ext uri="{FF2B5EF4-FFF2-40B4-BE49-F238E27FC236}">
                  <a16:creationId xmlns:a16="http://schemas.microsoft.com/office/drawing/2014/main" id="{AA49349A-5040-2E41-828F-7DC9278A16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13" y="1532"/>
              <a:ext cx="103" cy="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42000" name="Rectangle 21">
            <a:extLst>
              <a:ext uri="{FF2B5EF4-FFF2-40B4-BE49-F238E27FC236}">
                <a16:creationId xmlns:a16="http://schemas.microsoft.com/office/drawing/2014/main" id="{763CA191-7090-B74D-9B2D-00CE7AB0C7A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05601" y="3027364"/>
            <a:ext cx="1166813" cy="1139825"/>
          </a:xfrm>
          <a:prstGeom prst="rect">
            <a:avLst/>
          </a:prstGeom>
          <a:solidFill>
            <a:srgbClr val="FFFFFF"/>
          </a:solidFill>
          <a:ln w="2540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CA" altLang="en-US" b="0">
              <a:latin typeface="Times" pitchFamily="2" charset="0"/>
            </a:endParaRPr>
          </a:p>
        </p:txBody>
      </p:sp>
      <p:sp>
        <p:nvSpPr>
          <p:cNvPr id="42001" name="Line 4">
            <a:extLst>
              <a:ext uri="{FF2B5EF4-FFF2-40B4-BE49-F238E27FC236}">
                <a16:creationId xmlns:a16="http://schemas.microsoft.com/office/drawing/2014/main" id="{63E1D9D3-DA18-1341-8D60-275F1F403FE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705601" y="3597275"/>
            <a:ext cx="1166813" cy="1588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2002" name="Line 5">
            <a:extLst>
              <a:ext uri="{FF2B5EF4-FFF2-40B4-BE49-F238E27FC236}">
                <a16:creationId xmlns:a16="http://schemas.microsoft.com/office/drawing/2014/main" id="{3A115187-5E76-2B4C-BD6B-AC2F3F2AA21A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275514" y="3027364"/>
            <a:ext cx="1587" cy="1139825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2003" name="Line 6">
            <a:extLst>
              <a:ext uri="{FF2B5EF4-FFF2-40B4-BE49-F238E27FC236}">
                <a16:creationId xmlns:a16="http://schemas.microsoft.com/office/drawing/2014/main" id="{EB64149D-12A9-9247-88F4-2FAEBC79EF59}"/>
              </a:ext>
            </a:extLst>
          </p:cNvPr>
          <p:cNvSpPr>
            <a:spLocks noChangeShapeType="1"/>
          </p:cNvSpPr>
          <p:nvPr/>
        </p:nvSpPr>
        <p:spPr bwMode="auto">
          <a:xfrm>
            <a:off x="6135688" y="2457451"/>
            <a:ext cx="569912" cy="569913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42004" name="Group 47">
            <a:extLst>
              <a:ext uri="{FF2B5EF4-FFF2-40B4-BE49-F238E27FC236}">
                <a16:creationId xmlns:a16="http://schemas.microsoft.com/office/drawing/2014/main" id="{E89E4DB7-A02A-3041-B1EB-D00208455459}"/>
              </a:ext>
            </a:extLst>
          </p:cNvPr>
          <p:cNvGrpSpPr>
            <a:grpSpLocks/>
          </p:cNvGrpSpPr>
          <p:nvPr/>
        </p:nvGrpSpPr>
        <p:grpSpPr bwMode="auto">
          <a:xfrm>
            <a:off x="6043622" y="2538414"/>
            <a:ext cx="280988" cy="390525"/>
            <a:chOff x="3339" y="1451"/>
            <a:chExt cx="177" cy="246"/>
          </a:xfrm>
        </p:grpSpPr>
        <p:sp>
          <p:nvSpPr>
            <p:cNvPr id="42018" name="Rectangle 9">
              <a:extLst>
                <a:ext uri="{FF2B5EF4-FFF2-40B4-BE49-F238E27FC236}">
                  <a16:creationId xmlns:a16="http://schemas.microsoft.com/office/drawing/2014/main" id="{A9CA704C-B455-7841-AAE8-50E04B8DFC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9" y="1451"/>
              <a:ext cx="115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2019" name="Rectangle 10">
              <a:extLst>
                <a:ext uri="{FF2B5EF4-FFF2-40B4-BE49-F238E27FC236}">
                  <a16:creationId xmlns:a16="http://schemas.microsoft.com/office/drawing/2014/main" id="{5FAF64BE-D51E-C74C-8159-D0DCFC891B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13" y="1532"/>
              <a:ext cx="103" cy="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42005" name="Rectangle 13">
            <a:extLst>
              <a:ext uri="{FF2B5EF4-FFF2-40B4-BE49-F238E27FC236}">
                <a16:creationId xmlns:a16="http://schemas.microsoft.com/office/drawing/2014/main" id="{F2DB9C75-5CDD-7047-80A6-2872F4AFB27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34138" y="3190875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2006" name="Rectangle 14">
            <a:extLst>
              <a:ext uri="{FF2B5EF4-FFF2-40B4-BE49-F238E27FC236}">
                <a16:creationId xmlns:a16="http://schemas.microsoft.com/office/drawing/2014/main" id="{FFABDD5B-4EEC-7D4F-9A83-26995C39BB7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19850" y="3767138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2007" name="Rectangle 15">
            <a:extLst>
              <a:ext uri="{FF2B5EF4-FFF2-40B4-BE49-F238E27FC236}">
                <a16:creationId xmlns:a16="http://schemas.microsoft.com/office/drawing/2014/main" id="{5A77913E-3E67-C943-833E-35A37935C4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42138" y="2709863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2008" name="Rectangle 16">
            <a:extLst>
              <a:ext uri="{FF2B5EF4-FFF2-40B4-BE49-F238E27FC236}">
                <a16:creationId xmlns:a16="http://schemas.microsoft.com/office/drawing/2014/main" id="{F481945A-E999-0045-B763-11383DED62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19988" y="2709863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2009" name="Rectangle 17">
            <a:extLst>
              <a:ext uri="{FF2B5EF4-FFF2-40B4-BE49-F238E27FC236}">
                <a16:creationId xmlns:a16="http://schemas.microsoft.com/office/drawing/2014/main" id="{6F51E341-A423-1344-B661-CEF43E29AD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31025" y="3175000"/>
            <a:ext cx="121828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2010" name="Rectangle 19">
            <a:extLst>
              <a:ext uri="{FF2B5EF4-FFF2-40B4-BE49-F238E27FC236}">
                <a16:creationId xmlns:a16="http://schemas.microsoft.com/office/drawing/2014/main" id="{F97BD490-67EE-8A42-BAD4-5F57AF98FD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19988" y="3175000"/>
            <a:ext cx="121828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2011" name="Rectangle 21">
            <a:extLst>
              <a:ext uri="{FF2B5EF4-FFF2-40B4-BE49-F238E27FC236}">
                <a16:creationId xmlns:a16="http://schemas.microsoft.com/office/drawing/2014/main" id="{62A7483C-6849-A847-B969-8EE3CF9C99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19988" y="3722688"/>
            <a:ext cx="121828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2012" name="Rectangle 23">
            <a:extLst>
              <a:ext uri="{FF2B5EF4-FFF2-40B4-BE49-F238E27FC236}">
                <a16:creationId xmlns:a16="http://schemas.microsoft.com/office/drawing/2014/main" id="{CA2CA3B2-FCFB-CF46-B73A-8ECAE16918F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31025" y="3722688"/>
            <a:ext cx="121828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b="0">
              <a:latin typeface="Times" pitchFamily="2" charset="0"/>
            </a:endParaRPr>
          </a:p>
        </p:txBody>
      </p:sp>
      <p:grpSp>
        <p:nvGrpSpPr>
          <p:cNvPr id="42013" name="Group 48">
            <a:extLst>
              <a:ext uri="{FF2B5EF4-FFF2-40B4-BE49-F238E27FC236}">
                <a16:creationId xmlns:a16="http://schemas.microsoft.com/office/drawing/2014/main" id="{ECBBC087-4404-3244-BAC7-8845C3480480}"/>
              </a:ext>
            </a:extLst>
          </p:cNvPr>
          <p:cNvGrpSpPr>
            <a:grpSpLocks/>
          </p:cNvGrpSpPr>
          <p:nvPr/>
        </p:nvGrpSpPr>
        <p:grpSpPr bwMode="auto">
          <a:xfrm>
            <a:off x="6483359" y="2362201"/>
            <a:ext cx="280988" cy="390525"/>
            <a:chOff x="3339" y="1451"/>
            <a:chExt cx="177" cy="246"/>
          </a:xfrm>
        </p:grpSpPr>
        <p:sp>
          <p:nvSpPr>
            <p:cNvPr id="42016" name="Rectangle 49">
              <a:extLst>
                <a:ext uri="{FF2B5EF4-FFF2-40B4-BE49-F238E27FC236}">
                  <a16:creationId xmlns:a16="http://schemas.microsoft.com/office/drawing/2014/main" id="{DBD4DC4C-FC2C-A84E-90BE-FFEDD326E9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9" y="1451"/>
              <a:ext cx="115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2017" name="Rectangle 50">
              <a:extLst>
                <a:ext uri="{FF2B5EF4-FFF2-40B4-BE49-F238E27FC236}">
                  <a16:creationId xmlns:a16="http://schemas.microsoft.com/office/drawing/2014/main" id="{24905012-ECB6-0344-96CF-2F5399437B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13" y="1532"/>
              <a:ext cx="103" cy="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41" name="TextBox 40">
            <a:extLst>
              <a:ext uri="{FF2B5EF4-FFF2-40B4-BE49-F238E27FC236}">
                <a16:creationId xmlns:a16="http://schemas.microsoft.com/office/drawing/2014/main" id="{2FE43EB6-F21C-3247-82B0-2A71124E1EA2}"/>
              </a:ext>
            </a:extLst>
          </p:cNvPr>
          <p:cNvSpPr txBox="1"/>
          <p:nvPr/>
        </p:nvSpPr>
        <p:spPr>
          <a:xfrm>
            <a:off x="3352800" y="4648201"/>
            <a:ext cx="1549400" cy="461963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ctr">
              <a:defRPr/>
            </a:pPr>
            <a:r>
              <a:rPr lang="en-US" b="1" dirty="0">
                <a:latin typeface="+mj-lt"/>
                <a:ea typeface="MS PGothic" pitchFamily="34" charset="-128"/>
              </a:rPr>
              <a:t>m</a:t>
            </a:r>
            <a:r>
              <a:rPr lang="en-US" b="1" baseline="-25000" dirty="0">
                <a:latin typeface="+mj-lt"/>
                <a:ea typeface="MS PGothic" pitchFamily="34" charset="-128"/>
              </a:rPr>
              <a:t>0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2B14BBAA-7D93-D848-9F88-7C34A20671CA}"/>
              </a:ext>
            </a:extLst>
          </p:cNvPr>
          <p:cNvSpPr txBox="1"/>
          <p:nvPr/>
        </p:nvSpPr>
        <p:spPr>
          <a:xfrm>
            <a:off x="6527800" y="4648201"/>
            <a:ext cx="1549400" cy="461963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ctr">
              <a:defRPr/>
            </a:pPr>
            <a:r>
              <a:rPr lang="en-US" b="1" dirty="0">
                <a:latin typeface="+mj-lt"/>
                <a:ea typeface="MS PGothic" pitchFamily="34" charset="-128"/>
              </a:rPr>
              <a:t>m</a:t>
            </a:r>
            <a:r>
              <a:rPr lang="en-US" b="1" baseline="-25000" dirty="0">
                <a:latin typeface="+mj-lt"/>
                <a:ea typeface="MS PGothic" pitchFamily="34" charset="-128"/>
              </a:rPr>
              <a:t>1</a:t>
            </a:r>
          </a:p>
        </p:txBody>
      </p:sp>
    </p:spTree>
  </p:cSld>
  <p:clrMapOvr>
    <a:masterClrMapping/>
  </p:clrMapOvr>
  <p:transition/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009" name="Title 1">
            <a:extLst>
              <a:ext uri="{FF2B5EF4-FFF2-40B4-BE49-F238E27FC236}">
                <a16:creationId xmlns:a16="http://schemas.microsoft.com/office/drawing/2014/main" id="{5B842508-21FB-4E48-9E13-05FEBCD37C79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Another Grouping Example</a:t>
            </a:r>
          </a:p>
        </p:txBody>
      </p:sp>
      <p:sp>
        <p:nvSpPr>
          <p:cNvPr id="43010" name="Rectangle 3">
            <a:extLst>
              <a:ext uri="{FF2B5EF4-FFF2-40B4-BE49-F238E27FC236}">
                <a16:creationId xmlns:a16="http://schemas.microsoft.com/office/drawing/2014/main" id="{4FA0C9BF-1256-284D-ADAE-C7261B89E80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85988" y="2722564"/>
            <a:ext cx="1166812" cy="1139825"/>
          </a:xfrm>
          <a:prstGeom prst="rect">
            <a:avLst/>
          </a:prstGeom>
          <a:solidFill>
            <a:srgbClr val="FFFFFF"/>
          </a:solidFill>
          <a:ln w="2540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CA" altLang="en-US" b="0">
              <a:latin typeface="Times" pitchFamily="2" charset="0"/>
            </a:endParaRPr>
          </a:p>
        </p:txBody>
      </p:sp>
      <p:sp>
        <p:nvSpPr>
          <p:cNvPr id="43011" name="Line 4">
            <a:extLst>
              <a:ext uri="{FF2B5EF4-FFF2-40B4-BE49-F238E27FC236}">
                <a16:creationId xmlns:a16="http://schemas.microsoft.com/office/drawing/2014/main" id="{0822912F-8D41-A041-A28B-F6CD29C7A7C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185988" y="3292475"/>
            <a:ext cx="1166812" cy="1588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3012" name="Line 5">
            <a:extLst>
              <a:ext uri="{FF2B5EF4-FFF2-40B4-BE49-F238E27FC236}">
                <a16:creationId xmlns:a16="http://schemas.microsoft.com/office/drawing/2014/main" id="{64943C06-6B93-744B-B3D0-DE1D0E65F2B9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755900" y="2722564"/>
            <a:ext cx="1588" cy="1139825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3013" name="Line 6">
            <a:extLst>
              <a:ext uri="{FF2B5EF4-FFF2-40B4-BE49-F238E27FC236}">
                <a16:creationId xmlns:a16="http://schemas.microsoft.com/office/drawing/2014/main" id="{DA7D43CA-569D-4F44-B180-F5D0184EAA4F}"/>
              </a:ext>
            </a:extLst>
          </p:cNvPr>
          <p:cNvSpPr>
            <a:spLocks noChangeShapeType="1"/>
          </p:cNvSpPr>
          <p:nvPr/>
        </p:nvSpPr>
        <p:spPr bwMode="auto">
          <a:xfrm>
            <a:off x="1616076" y="2152651"/>
            <a:ext cx="569913" cy="569913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43014" name="Group 47">
            <a:extLst>
              <a:ext uri="{FF2B5EF4-FFF2-40B4-BE49-F238E27FC236}">
                <a16:creationId xmlns:a16="http://schemas.microsoft.com/office/drawing/2014/main" id="{F8154E87-6B12-A64A-9A73-78727B907E00}"/>
              </a:ext>
            </a:extLst>
          </p:cNvPr>
          <p:cNvGrpSpPr>
            <a:grpSpLocks/>
          </p:cNvGrpSpPr>
          <p:nvPr/>
        </p:nvGrpSpPr>
        <p:grpSpPr bwMode="auto">
          <a:xfrm>
            <a:off x="1524009" y="2233614"/>
            <a:ext cx="280988" cy="390525"/>
            <a:chOff x="3339" y="1451"/>
            <a:chExt cx="177" cy="246"/>
          </a:xfrm>
        </p:grpSpPr>
        <p:sp>
          <p:nvSpPr>
            <p:cNvPr id="43069" name="Rectangle 9">
              <a:extLst>
                <a:ext uri="{FF2B5EF4-FFF2-40B4-BE49-F238E27FC236}">
                  <a16:creationId xmlns:a16="http://schemas.microsoft.com/office/drawing/2014/main" id="{7B3D452C-FC1D-684F-90AE-39CA9A098B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9" y="1451"/>
              <a:ext cx="115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3070" name="Rectangle 10">
              <a:extLst>
                <a:ext uri="{FF2B5EF4-FFF2-40B4-BE49-F238E27FC236}">
                  <a16:creationId xmlns:a16="http://schemas.microsoft.com/office/drawing/2014/main" id="{8FDF181F-BE29-594A-BE19-91097E84F1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13" y="1532"/>
              <a:ext cx="103" cy="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43015" name="Rectangle 13">
            <a:extLst>
              <a:ext uri="{FF2B5EF4-FFF2-40B4-BE49-F238E27FC236}">
                <a16:creationId xmlns:a16="http://schemas.microsoft.com/office/drawing/2014/main" id="{F08F7BA6-F0F5-0245-8B73-FDB12CDA89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4525" y="2886075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3016" name="Rectangle 14">
            <a:extLst>
              <a:ext uri="{FF2B5EF4-FFF2-40B4-BE49-F238E27FC236}">
                <a16:creationId xmlns:a16="http://schemas.microsoft.com/office/drawing/2014/main" id="{9A44E3E1-5F79-E347-9080-402C13E8051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00238" y="3462338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3017" name="Rectangle 15">
            <a:extLst>
              <a:ext uri="{FF2B5EF4-FFF2-40B4-BE49-F238E27FC236}">
                <a16:creationId xmlns:a16="http://schemas.microsoft.com/office/drawing/2014/main" id="{7026235E-B623-AB44-9A6E-70F243FAA26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22525" y="2405063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3018" name="Rectangle 16">
            <a:extLst>
              <a:ext uri="{FF2B5EF4-FFF2-40B4-BE49-F238E27FC236}">
                <a16:creationId xmlns:a16="http://schemas.microsoft.com/office/drawing/2014/main" id="{277DC773-1530-534F-9AC7-A6494B50B6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00375" y="2405063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3019" name="Rectangle 17">
            <a:extLst>
              <a:ext uri="{FF2B5EF4-FFF2-40B4-BE49-F238E27FC236}">
                <a16:creationId xmlns:a16="http://schemas.microsoft.com/office/drawing/2014/main" id="{C3BEE506-5A21-D04D-B70C-156467CA06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11413" y="2870200"/>
            <a:ext cx="121828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3020" name="Rectangle 19">
            <a:extLst>
              <a:ext uri="{FF2B5EF4-FFF2-40B4-BE49-F238E27FC236}">
                <a16:creationId xmlns:a16="http://schemas.microsoft.com/office/drawing/2014/main" id="{FC886F71-6578-014B-BC3B-00BD4B834D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00375" y="2870200"/>
            <a:ext cx="121828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3021" name="Rectangle 21">
            <a:extLst>
              <a:ext uri="{FF2B5EF4-FFF2-40B4-BE49-F238E27FC236}">
                <a16:creationId xmlns:a16="http://schemas.microsoft.com/office/drawing/2014/main" id="{EE25C95B-2F6B-F74D-9A7D-F64C6B9106E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00375" y="3417888"/>
            <a:ext cx="121828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3022" name="Rectangle 23">
            <a:extLst>
              <a:ext uri="{FF2B5EF4-FFF2-40B4-BE49-F238E27FC236}">
                <a16:creationId xmlns:a16="http://schemas.microsoft.com/office/drawing/2014/main" id="{0CE0A4EF-46F1-AD49-A9C8-A241CD0BDD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11413" y="3417888"/>
            <a:ext cx="121828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b="0">
              <a:latin typeface="Times" pitchFamily="2" charset="0"/>
            </a:endParaRPr>
          </a:p>
        </p:txBody>
      </p:sp>
      <p:grpSp>
        <p:nvGrpSpPr>
          <p:cNvPr id="43023" name="Group 48">
            <a:extLst>
              <a:ext uri="{FF2B5EF4-FFF2-40B4-BE49-F238E27FC236}">
                <a16:creationId xmlns:a16="http://schemas.microsoft.com/office/drawing/2014/main" id="{986B0249-F84F-AC43-B52B-740FB1BE5D92}"/>
              </a:ext>
            </a:extLst>
          </p:cNvPr>
          <p:cNvGrpSpPr>
            <a:grpSpLocks/>
          </p:cNvGrpSpPr>
          <p:nvPr/>
        </p:nvGrpSpPr>
        <p:grpSpPr bwMode="auto">
          <a:xfrm>
            <a:off x="1963747" y="2057401"/>
            <a:ext cx="280988" cy="390525"/>
            <a:chOff x="3339" y="1451"/>
            <a:chExt cx="177" cy="246"/>
          </a:xfrm>
        </p:grpSpPr>
        <p:sp>
          <p:nvSpPr>
            <p:cNvPr id="43067" name="Rectangle 49">
              <a:extLst>
                <a:ext uri="{FF2B5EF4-FFF2-40B4-BE49-F238E27FC236}">
                  <a16:creationId xmlns:a16="http://schemas.microsoft.com/office/drawing/2014/main" id="{124832DA-2606-9341-9943-68FA8D9A4F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9" y="1451"/>
              <a:ext cx="115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3068" name="Rectangle 50">
              <a:extLst>
                <a:ext uri="{FF2B5EF4-FFF2-40B4-BE49-F238E27FC236}">
                  <a16:creationId xmlns:a16="http://schemas.microsoft.com/office/drawing/2014/main" id="{7CBF5B50-87F3-2746-8F06-3DE3BF3A90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13" y="1532"/>
              <a:ext cx="103" cy="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43024" name="Rectangle 21">
            <a:extLst>
              <a:ext uri="{FF2B5EF4-FFF2-40B4-BE49-F238E27FC236}">
                <a16:creationId xmlns:a16="http://schemas.microsoft.com/office/drawing/2014/main" id="{CAF8D80F-0045-6846-B90F-75CB11AA8B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52988" y="2722564"/>
            <a:ext cx="1166812" cy="1139825"/>
          </a:xfrm>
          <a:prstGeom prst="rect">
            <a:avLst/>
          </a:prstGeom>
          <a:solidFill>
            <a:srgbClr val="FFFFFF"/>
          </a:solidFill>
          <a:ln w="2540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CA" altLang="en-US" b="0">
              <a:latin typeface="Times" pitchFamily="2" charset="0"/>
            </a:endParaRPr>
          </a:p>
        </p:txBody>
      </p:sp>
      <p:sp>
        <p:nvSpPr>
          <p:cNvPr id="43025" name="Line 4">
            <a:extLst>
              <a:ext uri="{FF2B5EF4-FFF2-40B4-BE49-F238E27FC236}">
                <a16:creationId xmlns:a16="http://schemas.microsoft.com/office/drawing/2014/main" id="{47B828B4-4D36-6446-949F-417065988E6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852988" y="3292475"/>
            <a:ext cx="1166812" cy="1588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3026" name="Line 5">
            <a:extLst>
              <a:ext uri="{FF2B5EF4-FFF2-40B4-BE49-F238E27FC236}">
                <a16:creationId xmlns:a16="http://schemas.microsoft.com/office/drawing/2014/main" id="{5AC040A2-2F09-664B-A854-457BBF146DBE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422900" y="2722564"/>
            <a:ext cx="1588" cy="1139825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3027" name="Line 6">
            <a:extLst>
              <a:ext uri="{FF2B5EF4-FFF2-40B4-BE49-F238E27FC236}">
                <a16:creationId xmlns:a16="http://schemas.microsoft.com/office/drawing/2014/main" id="{E92C0A87-B813-5645-AB12-52244952FA01}"/>
              </a:ext>
            </a:extLst>
          </p:cNvPr>
          <p:cNvSpPr>
            <a:spLocks noChangeShapeType="1"/>
          </p:cNvSpPr>
          <p:nvPr/>
        </p:nvSpPr>
        <p:spPr bwMode="auto">
          <a:xfrm>
            <a:off x="4283076" y="2152651"/>
            <a:ext cx="569913" cy="569913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43028" name="Group 47">
            <a:extLst>
              <a:ext uri="{FF2B5EF4-FFF2-40B4-BE49-F238E27FC236}">
                <a16:creationId xmlns:a16="http://schemas.microsoft.com/office/drawing/2014/main" id="{2C2A5AFD-1BB9-914D-8BEB-1A907350AE85}"/>
              </a:ext>
            </a:extLst>
          </p:cNvPr>
          <p:cNvGrpSpPr>
            <a:grpSpLocks/>
          </p:cNvGrpSpPr>
          <p:nvPr/>
        </p:nvGrpSpPr>
        <p:grpSpPr bwMode="auto">
          <a:xfrm>
            <a:off x="4191009" y="2233614"/>
            <a:ext cx="280988" cy="390525"/>
            <a:chOff x="3339" y="1451"/>
            <a:chExt cx="177" cy="246"/>
          </a:xfrm>
        </p:grpSpPr>
        <p:sp>
          <p:nvSpPr>
            <p:cNvPr id="43065" name="Rectangle 9">
              <a:extLst>
                <a:ext uri="{FF2B5EF4-FFF2-40B4-BE49-F238E27FC236}">
                  <a16:creationId xmlns:a16="http://schemas.microsoft.com/office/drawing/2014/main" id="{0CCB42A3-3229-0740-BE37-071C5D4EF2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9" y="1451"/>
              <a:ext cx="115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3066" name="Rectangle 10">
              <a:extLst>
                <a:ext uri="{FF2B5EF4-FFF2-40B4-BE49-F238E27FC236}">
                  <a16:creationId xmlns:a16="http://schemas.microsoft.com/office/drawing/2014/main" id="{F839B902-2F05-134E-8392-7C49F8A9D4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13" y="1532"/>
              <a:ext cx="103" cy="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43029" name="Rectangle 13">
            <a:extLst>
              <a:ext uri="{FF2B5EF4-FFF2-40B4-BE49-F238E27FC236}">
                <a16:creationId xmlns:a16="http://schemas.microsoft.com/office/drawing/2014/main" id="{13B31AA1-30AB-2A4F-836C-E941A87172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81525" y="2886075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3030" name="Rectangle 14">
            <a:extLst>
              <a:ext uri="{FF2B5EF4-FFF2-40B4-BE49-F238E27FC236}">
                <a16:creationId xmlns:a16="http://schemas.microsoft.com/office/drawing/2014/main" id="{FB9245FE-6018-3B4E-88A7-0B5A8457E7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67238" y="3462338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3031" name="Rectangle 15">
            <a:extLst>
              <a:ext uri="{FF2B5EF4-FFF2-40B4-BE49-F238E27FC236}">
                <a16:creationId xmlns:a16="http://schemas.microsoft.com/office/drawing/2014/main" id="{41E5432F-C3A9-CF43-9D26-9D225C7467E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89525" y="2405063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3032" name="Rectangle 16">
            <a:extLst>
              <a:ext uri="{FF2B5EF4-FFF2-40B4-BE49-F238E27FC236}">
                <a16:creationId xmlns:a16="http://schemas.microsoft.com/office/drawing/2014/main" id="{DC4CF93D-8783-5A4E-B198-FD226763F94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67375" y="2405063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3033" name="Rectangle 17">
            <a:extLst>
              <a:ext uri="{FF2B5EF4-FFF2-40B4-BE49-F238E27FC236}">
                <a16:creationId xmlns:a16="http://schemas.microsoft.com/office/drawing/2014/main" id="{86602326-A899-4640-9DDE-6847752C80E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78413" y="2870200"/>
            <a:ext cx="121828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3034" name="Rectangle 19">
            <a:extLst>
              <a:ext uri="{FF2B5EF4-FFF2-40B4-BE49-F238E27FC236}">
                <a16:creationId xmlns:a16="http://schemas.microsoft.com/office/drawing/2014/main" id="{0EEA8AD6-3F7E-324E-8202-E51C41B320B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67375" y="2870200"/>
            <a:ext cx="121828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3035" name="Rectangle 21">
            <a:extLst>
              <a:ext uri="{FF2B5EF4-FFF2-40B4-BE49-F238E27FC236}">
                <a16:creationId xmlns:a16="http://schemas.microsoft.com/office/drawing/2014/main" id="{FF088B34-6E94-1F40-B26F-E21F4A01105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67375" y="3417888"/>
            <a:ext cx="121828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3036" name="Rectangle 23">
            <a:extLst>
              <a:ext uri="{FF2B5EF4-FFF2-40B4-BE49-F238E27FC236}">
                <a16:creationId xmlns:a16="http://schemas.microsoft.com/office/drawing/2014/main" id="{81367F9D-A716-3246-9987-E96018DFAD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78413" y="3417888"/>
            <a:ext cx="121828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b="0">
              <a:latin typeface="Times" pitchFamily="2" charset="0"/>
            </a:endParaRPr>
          </a:p>
        </p:txBody>
      </p:sp>
      <p:grpSp>
        <p:nvGrpSpPr>
          <p:cNvPr id="43037" name="Group 48">
            <a:extLst>
              <a:ext uri="{FF2B5EF4-FFF2-40B4-BE49-F238E27FC236}">
                <a16:creationId xmlns:a16="http://schemas.microsoft.com/office/drawing/2014/main" id="{9523035C-C4B7-0943-BA43-DDEF071631C6}"/>
              </a:ext>
            </a:extLst>
          </p:cNvPr>
          <p:cNvGrpSpPr>
            <a:grpSpLocks/>
          </p:cNvGrpSpPr>
          <p:nvPr/>
        </p:nvGrpSpPr>
        <p:grpSpPr bwMode="auto">
          <a:xfrm>
            <a:off x="4630747" y="2057401"/>
            <a:ext cx="280988" cy="390525"/>
            <a:chOff x="3339" y="1451"/>
            <a:chExt cx="177" cy="246"/>
          </a:xfrm>
        </p:grpSpPr>
        <p:sp>
          <p:nvSpPr>
            <p:cNvPr id="43063" name="Rectangle 49">
              <a:extLst>
                <a:ext uri="{FF2B5EF4-FFF2-40B4-BE49-F238E27FC236}">
                  <a16:creationId xmlns:a16="http://schemas.microsoft.com/office/drawing/2014/main" id="{3EED3BF6-46A4-664D-8C50-A83B10D221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9" y="1451"/>
              <a:ext cx="115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3064" name="Rectangle 50">
              <a:extLst>
                <a:ext uri="{FF2B5EF4-FFF2-40B4-BE49-F238E27FC236}">
                  <a16:creationId xmlns:a16="http://schemas.microsoft.com/office/drawing/2014/main" id="{75FB4E78-1D32-064A-92F8-1B55E15AB7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13" y="1532"/>
              <a:ext cx="103" cy="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41" name="TextBox 40">
            <a:extLst>
              <a:ext uri="{FF2B5EF4-FFF2-40B4-BE49-F238E27FC236}">
                <a16:creationId xmlns:a16="http://schemas.microsoft.com/office/drawing/2014/main" id="{A581C830-7F23-A145-95AA-44A98CCE56CC}"/>
              </a:ext>
            </a:extLst>
          </p:cNvPr>
          <p:cNvSpPr txBox="1"/>
          <p:nvPr/>
        </p:nvSpPr>
        <p:spPr>
          <a:xfrm>
            <a:off x="1993900" y="4343401"/>
            <a:ext cx="1549400" cy="461963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ctr">
              <a:defRPr/>
            </a:pPr>
            <a:r>
              <a:rPr lang="en-US" b="1" dirty="0">
                <a:latin typeface="+mj-lt"/>
                <a:ea typeface="MS PGothic" pitchFamily="34" charset="-128"/>
              </a:rPr>
              <a:t>m</a:t>
            </a:r>
            <a:r>
              <a:rPr lang="en-US" b="1" baseline="-25000" dirty="0">
                <a:latin typeface="+mj-lt"/>
                <a:ea typeface="MS PGothic" pitchFamily="34" charset="-128"/>
              </a:rPr>
              <a:t>0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E9E7DF2E-C4CB-E649-90AC-78DEDB5A4907}"/>
              </a:ext>
            </a:extLst>
          </p:cNvPr>
          <p:cNvSpPr txBox="1"/>
          <p:nvPr/>
        </p:nvSpPr>
        <p:spPr>
          <a:xfrm>
            <a:off x="4675188" y="4343401"/>
            <a:ext cx="1549400" cy="461963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ctr">
              <a:defRPr/>
            </a:pPr>
            <a:r>
              <a:rPr lang="en-US" b="1" dirty="0">
                <a:latin typeface="+mj-lt"/>
                <a:ea typeface="MS PGothic" pitchFamily="34" charset="-128"/>
              </a:rPr>
              <a:t>m</a:t>
            </a:r>
            <a:r>
              <a:rPr lang="en-US" b="1" baseline="-25000" dirty="0">
                <a:latin typeface="+mj-lt"/>
                <a:ea typeface="MS PGothic" pitchFamily="34" charset="-128"/>
              </a:rPr>
              <a:t>1</a:t>
            </a:r>
          </a:p>
        </p:txBody>
      </p:sp>
      <p:sp>
        <p:nvSpPr>
          <p:cNvPr id="43040" name="Rectangle 42">
            <a:extLst>
              <a:ext uri="{FF2B5EF4-FFF2-40B4-BE49-F238E27FC236}">
                <a16:creationId xmlns:a16="http://schemas.microsoft.com/office/drawing/2014/main" id="{DDA3DC4C-B931-3749-9EDF-F8274FBB30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29601" y="2722564"/>
            <a:ext cx="1166813" cy="1139825"/>
          </a:xfrm>
          <a:prstGeom prst="rect">
            <a:avLst/>
          </a:prstGeom>
          <a:solidFill>
            <a:srgbClr val="FFFFFF"/>
          </a:solidFill>
          <a:ln w="2540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CA" altLang="en-US" b="0">
              <a:latin typeface="Times" pitchFamily="2" charset="0"/>
            </a:endParaRPr>
          </a:p>
        </p:txBody>
      </p:sp>
      <p:sp>
        <p:nvSpPr>
          <p:cNvPr id="43041" name="Line 4">
            <a:extLst>
              <a:ext uri="{FF2B5EF4-FFF2-40B4-BE49-F238E27FC236}">
                <a16:creationId xmlns:a16="http://schemas.microsoft.com/office/drawing/2014/main" id="{A7E92FFE-C8E5-8E4E-9956-C1986462419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8229601" y="3292475"/>
            <a:ext cx="1166813" cy="1588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3042" name="Line 5">
            <a:extLst>
              <a:ext uri="{FF2B5EF4-FFF2-40B4-BE49-F238E27FC236}">
                <a16:creationId xmlns:a16="http://schemas.microsoft.com/office/drawing/2014/main" id="{CFEA5D20-A917-9A47-88BA-979514571404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799514" y="2722564"/>
            <a:ext cx="1587" cy="1139825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3043" name="Line 6">
            <a:extLst>
              <a:ext uri="{FF2B5EF4-FFF2-40B4-BE49-F238E27FC236}">
                <a16:creationId xmlns:a16="http://schemas.microsoft.com/office/drawing/2014/main" id="{EB15FD3C-4D8F-C64B-81C0-05DBF83CCE70}"/>
              </a:ext>
            </a:extLst>
          </p:cNvPr>
          <p:cNvSpPr>
            <a:spLocks noChangeShapeType="1"/>
          </p:cNvSpPr>
          <p:nvPr/>
        </p:nvSpPr>
        <p:spPr bwMode="auto">
          <a:xfrm>
            <a:off x="7659688" y="2152651"/>
            <a:ext cx="569912" cy="569913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43044" name="Group 47">
            <a:extLst>
              <a:ext uri="{FF2B5EF4-FFF2-40B4-BE49-F238E27FC236}">
                <a16:creationId xmlns:a16="http://schemas.microsoft.com/office/drawing/2014/main" id="{20153436-686A-5B4C-BE3D-F49BDFFFBE70}"/>
              </a:ext>
            </a:extLst>
          </p:cNvPr>
          <p:cNvGrpSpPr>
            <a:grpSpLocks/>
          </p:cNvGrpSpPr>
          <p:nvPr/>
        </p:nvGrpSpPr>
        <p:grpSpPr bwMode="auto">
          <a:xfrm>
            <a:off x="7567622" y="2233614"/>
            <a:ext cx="280988" cy="390525"/>
            <a:chOff x="3339" y="1451"/>
            <a:chExt cx="177" cy="246"/>
          </a:xfrm>
        </p:grpSpPr>
        <p:sp>
          <p:nvSpPr>
            <p:cNvPr id="43061" name="Rectangle 9">
              <a:extLst>
                <a:ext uri="{FF2B5EF4-FFF2-40B4-BE49-F238E27FC236}">
                  <a16:creationId xmlns:a16="http://schemas.microsoft.com/office/drawing/2014/main" id="{04A21158-26F1-164C-A16E-A4698F2E32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9" y="1451"/>
              <a:ext cx="115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3062" name="Rectangle 10">
              <a:extLst>
                <a:ext uri="{FF2B5EF4-FFF2-40B4-BE49-F238E27FC236}">
                  <a16:creationId xmlns:a16="http://schemas.microsoft.com/office/drawing/2014/main" id="{0F344A57-A73B-C54F-867D-98123CAA83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13" y="1532"/>
              <a:ext cx="103" cy="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43045" name="Rectangle 13">
            <a:extLst>
              <a:ext uri="{FF2B5EF4-FFF2-40B4-BE49-F238E27FC236}">
                <a16:creationId xmlns:a16="http://schemas.microsoft.com/office/drawing/2014/main" id="{06E7C14F-6273-3540-B812-4963ADA9007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58138" y="2886075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3046" name="Rectangle 14">
            <a:extLst>
              <a:ext uri="{FF2B5EF4-FFF2-40B4-BE49-F238E27FC236}">
                <a16:creationId xmlns:a16="http://schemas.microsoft.com/office/drawing/2014/main" id="{E53AA7C8-0241-A94C-B677-22E05C689F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43850" y="3462338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3047" name="Rectangle 15">
            <a:extLst>
              <a:ext uri="{FF2B5EF4-FFF2-40B4-BE49-F238E27FC236}">
                <a16:creationId xmlns:a16="http://schemas.microsoft.com/office/drawing/2014/main" id="{C12DE587-6292-5340-A4A7-0D15433CB37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66138" y="2405063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3048" name="Rectangle 16">
            <a:extLst>
              <a:ext uri="{FF2B5EF4-FFF2-40B4-BE49-F238E27FC236}">
                <a16:creationId xmlns:a16="http://schemas.microsoft.com/office/drawing/2014/main" id="{F93C0C81-59B6-B447-AFD5-CE720DDBD4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43988" y="2405063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3049" name="Rectangle 17">
            <a:extLst>
              <a:ext uri="{FF2B5EF4-FFF2-40B4-BE49-F238E27FC236}">
                <a16:creationId xmlns:a16="http://schemas.microsoft.com/office/drawing/2014/main" id="{F1E89016-8089-5A49-85AF-1D4687FAC2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55025" y="2870200"/>
            <a:ext cx="121828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3050" name="Rectangle 19">
            <a:extLst>
              <a:ext uri="{FF2B5EF4-FFF2-40B4-BE49-F238E27FC236}">
                <a16:creationId xmlns:a16="http://schemas.microsoft.com/office/drawing/2014/main" id="{C750969A-7A5A-AC4E-8216-C65678693281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43988" y="2870200"/>
            <a:ext cx="121828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3051" name="Rectangle 21">
            <a:extLst>
              <a:ext uri="{FF2B5EF4-FFF2-40B4-BE49-F238E27FC236}">
                <a16:creationId xmlns:a16="http://schemas.microsoft.com/office/drawing/2014/main" id="{798774D6-D1E4-EB44-97C0-9D2168D8ABDC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43988" y="3417888"/>
            <a:ext cx="121828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3052" name="Rectangle 23">
            <a:extLst>
              <a:ext uri="{FF2B5EF4-FFF2-40B4-BE49-F238E27FC236}">
                <a16:creationId xmlns:a16="http://schemas.microsoft.com/office/drawing/2014/main" id="{E6CEBE78-E8C9-BD47-8E96-A3BA2A50F2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55025" y="3417888"/>
            <a:ext cx="121828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b="0">
              <a:latin typeface="Times" pitchFamily="2" charset="0"/>
            </a:endParaRPr>
          </a:p>
        </p:txBody>
      </p:sp>
      <p:grpSp>
        <p:nvGrpSpPr>
          <p:cNvPr id="43053" name="Group 48">
            <a:extLst>
              <a:ext uri="{FF2B5EF4-FFF2-40B4-BE49-F238E27FC236}">
                <a16:creationId xmlns:a16="http://schemas.microsoft.com/office/drawing/2014/main" id="{F835B2ED-034C-744F-BC46-08F55C9F94D3}"/>
              </a:ext>
            </a:extLst>
          </p:cNvPr>
          <p:cNvGrpSpPr>
            <a:grpSpLocks/>
          </p:cNvGrpSpPr>
          <p:nvPr/>
        </p:nvGrpSpPr>
        <p:grpSpPr bwMode="auto">
          <a:xfrm>
            <a:off x="8007359" y="2057401"/>
            <a:ext cx="280988" cy="390525"/>
            <a:chOff x="3339" y="1451"/>
            <a:chExt cx="177" cy="246"/>
          </a:xfrm>
        </p:grpSpPr>
        <p:sp>
          <p:nvSpPr>
            <p:cNvPr id="43059" name="Rectangle 49">
              <a:extLst>
                <a:ext uri="{FF2B5EF4-FFF2-40B4-BE49-F238E27FC236}">
                  <a16:creationId xmlns:a16="http://schemas.microsoft.com/office/drawing/2014/main" id="{B9BDCE0F-8FEC-0B4C-A9FB-FDF587177A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9" y="1451"/>
              <a:ext cx="115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3060" name="Rectangle 50">
              <a:extLst>
                <a:ext uri="{FF2B5EF4-FFF2-40B4-BE49-F238E27FC236}">
                  <a16:creationId xmlns:a16="http://schemas.microsoft.com/office/drawing/2014/main" id="{3B3A8693-BEF5-F248-8538-A543F5B614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13" y="1532"/>
              <a:ext cx="103" cy="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61" name="TextBox 60">
            <a:extLst>
              <a:ext uri="{FF2B5EF4-FFF2-40B4-BE49-F238E27FC236}">
                <a16:creationId xmlns:a16="http://schemas.microsoft.com/office/drawing/2014/main" id="{3706ADC0-CE60-884B-AC01-3709FF6E2311}"/>
              </a:ext>
            </a:extLst>
          </p:cNvPr>
          <p:cNvSpPr txBox="1"/>
          <p:nvPr/>
        </p:nvSpPr>
        <p:spPr>
          <a:xfrm>
            <a:off x="8051800" y="4343401"/>
            <a:ext cx="1549400" cy="461963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ctr">
              <a:defRPr/>
            </a:pPr>
            <a:r>
              <a:rPr lang="en-US" b="1" dirty="0">
                <a:latin typeface="+mj-lt"/>
                <a:ea typeface="MS PGothic" pitchFamily="34" charset="-128"/>
              </a:rPr>
              <a:t>m</a:t>
            </a:r>
            <a:r>
              <a:rPr lang="en-US" b="1" baseline="-25000" dirty="0">
                <a:latin typeface="+mj-lt"/>
                <a:ea typeface="MS PGothic" pitchFamily="34" charset="-128"/>
              </a:rPr>
              <a:t>0 </a:t>
            </a:r>
            <a:r>
              <a:rPr lang="en-US" b="1" dirty="0">
                <a:latin typeface="+mj-lt"/>
                <a:ea typeface="MS PGothic" pitchFamily="34" charset="-128"/>
              </a:rPr>
              <a:t>+ m</a:t>
            </a:r>
            <a:r>
              <a:rPr lang="en-US" b="1" baseline="-25000" dirty="0">
                <a:latin typeface="+mj-lt"/>
                <a:ea typeface="MS PGothic" pitchFamily="34" charset="-128"/>
              </a:rPr>
              <a:t>1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5763A4CA-CA79-0F42-BE74-E14B87E6B60F}"/>
              </a:ext>
            </a:extLst>
          </p:cNvPr>
          <p:cNvSpPr txBox="1"/>
          <p:nvPr/>
        </p:nvSpPr>
        <p:spPr>
          <a:xfrm>
            <a:off x="3848100" y="3062289"/>
            <a:ext cx="266700" cy="460375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>
              <a:defRPr/>
            </a:pPr>
            <a:r>
              <a:rPr lang="en-US" b="1" dirty="0">
                <a:latin typeface="+mj-lt"/>
                <a:ea typeface="MS PGothic" pitchFamily="34" charset="-128"/>
              </a:rPr>
              <a:t>+</a:t>
            </a: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DB7BF748-35DC-864E-9D09-68B442129BE6}"/>
              </a:ext>
            </a:extLst>
          </p:cNvPr>
          <p:cNvSpPr txBox="1"/>
          <p:nvPr/>
        </p:nvSpPr>
        <p:spPr>
          <a:xfrm>
            <a:off x="3886200" y="4352926"/>
            <a:ext cx="266700" cy="461963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>
              <a:defRPr/>
            </a:pPr>
            <a:r>
              <a:rPr lang="en-US" b="1" dirty="0">
                <a:latin typeface="+mj-lt"/>
                <a:ea typeface="MS PGothic" pitchFamily="34" charset="-128"/>
              </a:rPr>
              <a:t>+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4A51F4D6-9CA8-654B-B924-1FB6CB8712C8}"/>
              </a:ext>
            </a:extLst>
          </p:cNvPr>
          <p:cNvSpPr txBox="1"/>
          <p:nvPr/>
        </p:nvSpPr>
        <p:spPr>
          <a:xfrm>
            <a:off x="6934200" y="4352926"/>
            <a:ext cx="266700" cy="461963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>
              <a:defRPr/>
            </a:pPr>
            <a:r>
              <a:rPr lang="en-US" b="1" dirty="0">
                <a:latin typeface="+mj-lt"/>
                <a:ea typeface="MS PGothic" pitchFamily="34" charset="-128"/>
              </a:rPr>
              <a:t>=</a:t>
            </a:r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2E14D593-84F7-B046-B387-3ED8A4E10825}"/>
              </a:ext>
            </a:extLst>
          </p:cNvPr>
          <p:cNvSpPr txBox="1"/>
          <p:nvPr/>
        </p:nvSpPr>
        <p:spPr>
          <a:xfrm>
            <a:off x="6934200" y="3062289"/>
            <a:ext cx="266700" cy="460375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>
              <a:defRPr/>
            </a:pPr>
            <a:r>
              <a:rPr lang="en-US" b="1" dirty="0">
                <a:latin typeface="+mj-lt"/>
                <a:ea typeface="MS PGothic" pitchFamily="34" charset="-128"/>
              </a:rPr>
              <a:t>=</a:t>
            </a:r>
          </a:p>
        </p:txBody>
      </p:sp>
    </p:spTree>
  </p:cSld>
  <p:clrMapOvr>
    <a:masterClrMapping/>
  </p:clrMapOvr>
  <p:transition/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033" name="Title 1">
            <a:extLst>
              <a:ext uri="{FF2B5EF4-FFF2-40B4-BE49-F238E27FC236}">
                <a16:creationId xmlns:a16="http://schemas.microsoft.com/office/drawing/2014/main" id="{30BB9F39-5E23-694A-8DED-7B17E4AE6C50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Another Grouping Example</a:t>
            </a:r>
          </a:p>
        </p:txBody>
      </p:sp>
      <p:sp>
        <p:nvSpPr>
          <p:cNvPr id="44034" name="Rectangle 3">
            <a:extLst>
              <a:ext uri="{FF2B5EF4-FFF2-40B4-BE49-F238E27FC236}">
                <a16:creationId xmlns:a16="http://schemas.microsoft.com/office/drawing/2014/main" id="{AF7B3836-0000-DE4D-89A3-B241B650A3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85988" y="2722564"/>
            <a:ext cx="1166812" cy="1139825"/>
          </a:xfrm>
          <a:prstGeom prst="rect">
            <a:avLst/>
          </a:prstGeom>
          <a:solidFill>
            <a:srgbClr val="FFFFFF"/>
          </a:solidFill>
          <a:ln w="2540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CA" altLang="en-US" b="0">
              <a:latin typeface="Times" pitchFamily="2" charset="0"/>
            </a:endParaRPr>
          </a:p>
        </p:txBody>
      </p:sp>
      <p:sp>
        <p:nvSpPr>
          <p:cNvPr id="44035" name="Line 4">
            <a:extLst>
              <a:ext uri="{FF2B5EF4-FFF2-40B4-BE49-F238E27FC236}">
                <a16:creationId xmlns:a16="http://schemas.microsoft.com/office/drawing/2014/main" id="{1B0B8A90-FE88-3C41-B1B8-24D17EB02AC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185988" y="3292475"/>
            <a:ext cx="1166812" cy="1588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4036" name="Line 5">
            <a:extLst>
              <a:ext uri="{FF2B5EF4-FFF2-40B4-BE49-F238E27FC236}">
                <a16:creationId xmlns:a16="http://schemas.microsoft.com/office/drawing/2014/main" id="{FCB137CD-5819-9A4E-92CF-D52D65FF1C24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755900" y="2722564"/>
            <a:ext cx="1588" cy="1139825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4037" name="Line 6">
            <a:extLst>
              <a:ext uri="{FF2B5EF4-FFF2-40B4-BE49-F238E27FC236}">
                <a16:creationId xmlns:a16="http://schemas.microsoft.com/office/drawing/2014/main" id="{31D9BF1F-4E33-794E-9F53-7ACA3A952DFB}"/>
              </a:ext>
            </a:extLst>
          </p:cNvPr>
          <p:cNvSpPr>
            <a:spLocks noChangeShapeType="1"/>
          </p:cNvSpPr>
          <p:nvPr/>
        </p:nvSpPr>
        <p:spPr bwMode="auto">
          <a:xfrm>
            <a:off x="1616076" y="2152651"/>
            <a:ext cx="569913" cy="569913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44038" name="Group 47">
            <a:extLst>
              <a:ext uri="{FF2B5EF4-FFF2-40B4-BE49-F238E27FC236}">
                <a16:creationId xmlns:a16="http://schemas.microsoft.com/office/drawing/2014/main" id="{D5047E1D-BF78-7B4A-AD9F-1F48163BCDA7}"/>
              </a:ext>
            </a:extLst>
          </p:cNvPr>
          <p:cNvGrpSpPr>
            <a:grpSpLocks/>
          </p:cNvGrpSpPr>
          <p:nvPr/>
        </p:nvGrpSpPr>
        <p:grpSpPr bwMode="auto">
          <a:xfrm>
            <a:off x="1524009" y="2233614"/>
            <a:ext cx="280988" cy="390525"/>
            <a:chOff x="3339" y="1451"/>
            <a:chExt cx="177" cy="246"/>
          </a:xfrm>
        </p:grpSpPr>
        <p:sp>
          <p:nvSpPr>
            <p:cNvPr id="44096" name="Rectangle 9">
              <a:extLst>
                <a:ext uri="{FF2B5EF4-FFF2-40B4-BE49-F238E27FC236}">
                  <a16:creationId xmlns:a16="http://schemas.microsoft.com/office/drawing/2014/main" id="{756A2295-E187-FA4B-B9A1-C51C85B558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9" y="1451"/>
              <a:ext cx="115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4097" name="Rectangle 10">
              <a:extLst>
                <a:ext uri="{FF2B5EF4-FFF2-40B4-BE49-F238E27FC236}">
                  <a16:creationId xmlns:a16="http://schemas.microsoft.com/office/drawing/2014/main" id="{DD722907-01AB-5F40-A3DE-CE70CE177A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13" y="1532"/>
              <a:ext cx="103" cy="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44039" name="Rectangle 13">
            <a:extLst>
              <a:ext uri="{FF2B5EF4-FFF2-40B4-BE49-F238E27FC236}">
                <a16:creationId xmlns:a16="http://schemas.microsoft.com/office/drawing/2014/main" id="{356D5BE4-C98F-D148-9A7B-F702E66E78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4525" y="2886075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4040" name="Rectangle 14">
            <a:extLst>
              <a:ext uri="{FF2B5EF4-FFF2-40B4-BE49-F238E27FC236}">
                <a16:creationId xmlns:a16="http://schemas.microsoft.com/office/drawing/2014/main" id="{76A61CAB-7D6B-AE4F-8F1F-45FDAC2C81C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00238" y="3462338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4041" name="Rectangle 15">
            <a:extLst>
              <a:ext uri="{FF2B5EF4-FFF2-40B4-BE49-F238E27FC236}">
                <a16:creationId xmlns:a16="http://schemas.microsoft.com/office/drawing/2014/main" id="{7080657E-63CD-E548-AB2B-5344FACFD7F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22525" y="2405063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4042" name="Rectangle 16">
            <a:extLst>
              <a:ext uri="{FF2B5EF4-FFF2-40B4-BE49-F238E27FC236}">
                <a16:creationId xmlns:a16="http://schemas.microsoft.com/office/drawing/2014/main" id="{4D112736-4F95-D04F-B6FA-FF3324F6F18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00375" y="2405063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4043" name="Rectangle 17">
            <a:extLst>
              <a:ext uri="{FF2B5EF4-FFF2-40B4-BE49-F238E27FC236}">
                <a16:creationId xmlns:a16="http://schemas.microsoft.com/office/drawing/2014/main" id="{63C16952-ED7D-884A-BB15-00E922AD5A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11413" y="2870200"/>
            <a:ext cx="121828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4044" name="Rectangle 19">
            <a:extLst>
              <a:ext uri="{FF2B5EF4-FFF2-40B4-BE49-F238E27FC236}">
                <a16:creationId xmlns:a16="http://schemas.microsoft.com/office/drawing/2014/main" id="{D17B0B3A-F006-9A45-9770-A8B4344809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00375" y="2870200"/>
            <a:ext cx="121828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4045" name="Rectangle 21">
            <a:extLst>
              <a:ext uri="{FF2B5EF4-FFF2-40B4-BE49-F238E27FC236}">
                <a16:creationId xmlns:a16="http://schemas.microsoft.com/office/drawing/2014/main" id="{E438E9EF-C911-404D-BBEE-2E29488305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00375" y="3417888"/>
            <a:ext cx="121828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4046" name="Rectangle 23">
            <a:extLst>
              <a:ext uri="{FF2B5EF4-FFF2-40B4-BE49-F238E27FC236}">
                <a16:creationId xmlns:a16="http://schemas.microsoft.com/office/drawing/2014/main" id="{48831299-D7FF-A44E-B525-A44AB3A20C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11413" y="3417888"/>
            <a:ext cx="121828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b="0">
              <a:latin typeface="Times" pitchFamily="2" charset="0"/>
            </a:endParaRPr>
          </a:p>
        </p:txBody>
      </p:sp>
      <p:grpSp>
        <p:nvGrpSpPr>
          <p:cNvPr id="44047" name="Group 48">
            <a:extLst>
              <a:ext uri="{FF2B5EF4-FFF2-40B4-BE49-F238E27FC236}">
                <a16:creationId xmlns:a16="http://schemas.microsoft.com/office/drawing/2014/main" id="{09DF8CD8-1416-FE42-A103-073BF86139BA}"/>
              </a:ext>
            </a:extLst>
          </p:cNvPr>
          <p:cNvGrpSpPr>
            <a:grpSpLocks/>
          </p:cNvGrpSpPr>
          <p:nvPr/>
        </p:nvGrpSpPr>
        <p:grpSpPr bwMode="auto">
          <a:xfrm>
            <a:off x="1963747" y="2057401"/>
            <a:ext cx="280988" cy="390525"/>
            <a:chOff x="3339" y="1451"/>
            <a:chExt cx="177" cy="246"/>
          </a:xfrm>
        </p:grpSpPr>
        <p:sp>
          <p:nvSpPr>
            <p:cNvPr id="44094" name="Rectangle 49">
              <a:extLst>
                <a:ext uri="{FF2B5EF4-FFF2-40B4-BE49-F238E27FC236}">
                  <a16:creationId xmlns:a16="http://schemas.microsoft.com/office/drawing/2014/main" id="{1C212E5E-DA7E-A743-BF20-BFBDECF493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9" y="1451"/>
              <a:ext cx="115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4095" name="Rectangle 50">
              <a:extLst>
                <a:ext uri="{FF2B5EF4-FFF2-40B4-BE49-F238E27FC236}">
                  <a16:creationId xmlns:a16="http://schemas.microsoft.com/office/drawing/2014/main" id="{EA65D2DD-E879-0F41-9B8D-D69157A152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13" y="1532"/>
              <a:ext cx="103" cy="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44048" name="Rectangle 21">
            <a:extLst>
              <a:ext uri="{FF2B5EF4-FFF2-40B4-BE49-F238E27FC236}">
                <a16:creationId xmlns:a16="http://schemas.microsoft.com/office/drawing/2014/main" id="{CC8D62FA-1BE4-4F49-9445-0F3AB67B938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52988" y="2722564"/>
            <a:ext cx="1166812" cy="1139825"/>
          </a:xfrm>
          <a:prstGeom prst="rect">
            <a:avLst/>
          </a:prstGeom>
          <a:solidFill>
            <a:srgbClr val="FFFFFF"/>
          </a:solidFill>
          <a:ln w="2540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CA" altLang="en-US" b="0">
              <a:latin typeface="Times" pitchFamily="2" charset="0"/>
            </a:endParaRPr>
          </a:p>
        </p:txBody>
      </p:sp>
      <p:sp>
        <p:nvSpPr>
          <p:cNvPr id="44049" name="Line 4">
            <a:extLst>
              <a:ext uri="{FF2B5EF4-FFF2-40B4-BE49-F238E27FC236}">
                <a16:creationId xmlns:a16="http://schemas.microsoft.com/office/drawing/2014/main" id="{35FDEA95-CB24-9A4D-BC78-41321D462A45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852988" y="3292475"/>
            <a:ext cx="1166812" cy="1588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4050" name="Line 5">
            <a:extLst>
              <a:ext uri="{FF2B5EF4-FFF2-40B4-BE49-F238E27FC236}">
                <a16:creationId xmlns:a16="http://schemas.microsoft.com/office/drawing/2014/main" id="{B0C55586-C3EF-5B43-88BA-7DC632FB3CE9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422900" y="2722564"/>
            <a:ext cx="1588" cy="1139825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4051" name="Line 6">
            <a:extLst>
              <a:ext uri="{FF2B5EF4-FFF2-40B4-BE49-F238E27FC236}">
                <a16:creationId xmlns:a16="http://schemas.microsoft.com/office/drawing/2014/main" id="{BEFB69AD-EA3C-D744-8DDB-8AAB5735426D}"/>
              </a:ext>
            </a:extLst>
          </p:cNvPr>
          <p:cNvSpPr>
            <a:spLocks noChangeShapeType="1"/>
          </p:cNvSpPr>
          <p:nvPr/>
        </p:nvSpPr>
        <p:spPr bwMode="auto">
          <a:xfrm>
            <a:off x="4283076" y="2152651"/>
            <a:ext cx="569913" cy="569913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44052" name="Group 47">
            <a:extLst>
              <a:ext uri="{FF2B5EF4-FFF2-40B4-BE49-F238E27FC236}">
                <a16:creationId xmlns:a16="http://schemas.microsoft.com/office/drawing/2014/main" id="{847015FB-EA50-C545-8924-38430E284B97}"/>
              </a:ext>
            </a:extLst>
          </p:cNvPr>
          <p:cNvGrpSpPr>
            <a:grpSpLocks/>
          </p:cNvGrpSpPr>
          <p:nvPr/>
        </p:nvGrpSpPr>
        <p:grpSpPr bwMode="auto">
          <a:xfrm>
            <a:off x="4191009" y="2233614"/>
            <a:ext cx="280988" cy="390525"/>
            <a:chOff x="3339" y="1451"/>
            <a:chExt cx="177" cy="246"/>
          </a:xfrm>
        </p:grpSpPr>
        <p:sp>
          <p:nvSpPr>
            <p:cNvPr id="44092" name="Rectangle 9">
              <a:extLst>
                <a:ext uri="{FF2B5EF4-FFF2-40B4-BE49-F238E27FC236}">
                  <a16:creationId xmlns:a16="http://schemas.microsoft.com/office/drawing/2014/main" id="{052CB216-577C-9F47-9DAB-297E6480E0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9" y="1451"/>
              <a:ext cx="115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4093" name="Rectangle 10">
              <a:extLst>
                <a:ext uri="{FF2B5EF4-FFF2-40B4-BE49-F238E27FC236}">
                  <a16:creationId xmlns:a16="http://schemas.microsoft.com/office/drawing/2014/main" id="{D3226481-C0A9-8148-AEE0-100406988A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13" y="1532"/>
              <a:ext cx="103" cy="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44053" name="Rectangle 13">
            <a:extLst>
              <a:ext uri="{FF2B5EF4-FFF2-40B4-BE49-F238E27FC236}">
                <a16:creationId xmlns:a16="http://schemas.microsoft.com/office/drawing/2014/main" id="{0215C46C-0F8F-9D4D-911B-D2CE8484DE3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81525" y="2886075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4054" name="Rectangle 14">
            <a:extLst>
              <a:ext uri="{FF2B5EF4-FFF2-40B4-BE49-F238E27FC236}">
                <a16:creationId xmlns:a16="http://schemas.microsoft.com/office/drawing/2014/main" id="{C12CC1C7-A170-6443-98B9-B6DC0014AC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67238" y="3462338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4055" name="Rectangle 15">
            <a:extLst>
              <a:ext uri="{FF2B5EF4-FFF2-40B4-BE49-F238E27FC236}">
                <a16:creationId xmlns:a16="http://schemas.microsoft.com/office/drawing/2014/main" id="{FFD615D2-B72C-ED41-B626-EF8B6450CE0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89525" y="2405063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4056" name="Rectangle 16">
            <a:extLst>
              <a:ext uri="{FF2B5EF4-FFF2-40B4-BE49-F238E27FC236}">
                <a16:creationId xmlns:a16="http://schemas.microsoft.com/office/drawing/2014/main" id="{84D5CC5B-AF43-DE4B-A65B-757B5D219A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67375" y="2405063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4057" name="Rectangle 17">
            <a:extLst>
              <a:ext uri="{FF2B5EF4-FFF2-40B4-BE49-F238E27FC236}">
                <a16:creationId xmlns:a16="http://schemas.microsoft.com/office/drawing/2014/main" id="{7D9CBB31-0DE9-8E41-8177-CAC6A369091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78413" y="2870200"/>
            <a:ext cx="121828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4058" name="Rectangle 19">
            <a:extLst>
              <a:ext uri="{FF2B5EF4-FFF2-40B4-BE49-F238E27FC236}">
                <a16:creationId xmlns:a16="http://schemas.microsoft.com/office/drawing/2014/main" id="{961A7EB5-AD1D-074D-9EA5-254EA4AF96A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67375" y="2870200"/>
            <a:ext cx="121828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4059" name="Rectangle 21">
            <a:extLst>
              <a:ext uri="{FF2B5EF4-FFF2-40B4-BE49-F238E27FC236}">
                <a16:creationId xmlns:a16="http://schemas.microsoft.com/office/drawing/2014/main" id="{C3DE902E-D679-5E4C-9F39-3099620D2F1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67375" y="3417888"/>
            <a:ext cx="121828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4060" name="Rectangle 23">
            <a:extLst>
              <a:ext uri="{FF2B5EF4-FFF2-40B4-BE49-F238E27FC236}">
                <a16:creationId xmlns:a16="http://schemas.microsoft.com/office/drawing/2014/main" id="{854FDEC2-1AF7-2C41-BA67-19C93F6901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78413" y="3417888"/>
            <a:ext cx="121828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b="0">
              <a:latin typeface="Times" pitchFamily="2" charset="0"/>
            </a:endParaRPr>
          </a:p>
        </p:txBody>
      </p:sp>
      <p:grpSp>
        <p:nvGrpSpPr>
          <p:cNvPr id="44061" name="Group 48">
            <a:extLst>
              <a:ext uri="{FF2B5EF4-FFF2-40B4-BE49-F238E27FC236}">
                <a16:creationId xmlns:a16="http://schemas.microsoft.com/office/drawing/2014/main" id="{1467F112-15DA-BB49-BEAF-C8A2F094B429}"/>
              </a:ext>
            </a:extLst>
          </p:cNvPr>
          <p:cNvGrpSpPr>
            <a:grpSpLocks/>
          </p:cNvGrpSpPr>
          <p:nvPr/>
        </p:nvGrpSpPr>
        <p:grpSpPr bwMode="auto">
          <a:xfrm>
            <a:off x="4630747" y="2057401"/>
            <a:ext cx="280988" cy="390525"/>
            <a:chOff x="3339" y="1451"/>
            <a:chExt cx="177" cy="246"/>
          </a:xfrm>
        </p:grpSpPr>
        <p:sp>
          <p:nvSpPr>
            <p:cNvPr id="44090" name="Rectangle 49">
              <a:extLst>
                <a:ext uri="{FF2B5EF4-FFF2-40B4-BE49-F238E27FC236}">
                  <a16:creationId xmlns:a16="http://schemas.microsoft.com/office/drawing/2014/main" id="{0E7BF445-9D61-FB4A-BF33-D399410AB7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9" y="1451"/>
              <a:ext cx="115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4091" name="Rectangle 50">
              <a:extLst>
                <a:ext uri="{FF2B5EF4-FFF2-40B4-BE49-F238E27FC236}">
                  <a16:creationId xmlns:a16="http://schemas.microsoft.com/office/drawing/2014/main" id="{458B9EFB-BC90-7E43-BB93-FD07959E4E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13" y="1532"/>
              <a:ext cx="103" cy="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41" name="TextBox 40">
            <a:extLst>
              <a:ext uri="{FF2B5EF4-FFF2-40B4-BE49-F238E27FC236}">
                <a16:creationId xmlns:a16="http://schemas.microsoft.com/office/drawing/2014/main" id="{FFE7DBB0-752F-F641-895C-7527727D8093}"/>
              </a:ext>
            </a:extLst>
          </p:cNvPr>
          <p:cNvSpPr txBox="1"/>
          <p:nvPr/>
        </p:nvSpPr>
        <p:spPr>
          <a:xfrm>
            <a:off x="1993900" y="4343401"/>
            <a:ext cx="1549400" cy="461963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ctr">
              <a:defRPr/>
            </a:pPr>
            <a:r>
              <a:rPr lang="en-US" b="1" dirty="0">
                <a:latin typeface="+mj-lt"/>
                <a:ea typeface="MS PGothic" pitchFamily="34" charset="-128"/>
              </a:rPr>
              <a:t>m</a:t>
            </a:r>
            <a:r>
              <a:rPr lang="en-US" b="1" baseline="-25000" dirty="0">
                <a:latin typeface="+mj-lt"/>
                <a:ea typeface="MS PGothic" pitchFamily="34" charset="-128"/>
              </a:rPr>
              <a:t>0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A9643750-ACC9-164F-BCA4-0DAC7D8F8759}"/>
              </a:ext>
            </a:extLst>
          </p:cNvPr>
          <p:cNvSpPr txBox="1"/>
          <p:nvPr/>
        </p:nvSpPr>
        <p:spPr>
          <a:xfrm>
            <a:off x="4675188" y="4343401"/>
            <a:ext cx="1549400" cy="461963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ctr">
              <a:defRPr/>
            </a:pPr>
            <a:r>
              <a:rPr lang="en-US" b="1" dirty="0">
                <a:latin typeface="+mj-lt"/>
                <a:ea typeface="MS PGothic" pitchFamily="34" charset="-128"/>
              </a:rPr>
              <a:t>m</a:t>
            </a:r>
            <a:r>
              <a:rPr lang="en-US" b="1" baseline="-25000" dirty="0">
                <a:latin typeface="+mj-lt"/>
                <a:ea typeface="MS PGothic" pitchFamily="34" charset="-128"/>
              </a:rPr>
              <a:t>1</a:t>
            </a:r>
          </a:p>
        </p:txBody>
      </p:sp>
      <p:sp>
        <p:nvSpPr>
          <p:cNvPr id="44064" name="Rectangle 42">
            <a:extLst>
              <a:ext uri="{FF2B5EF4-FFF2-40B4-BE49-F238E27FC236}">
                <a16:creationId xmlns:a16="http://schemas.microsoft.com/office/drawing/2014/main" id="{CADB17F8-691B-D342-9BC4-3902668B978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29601" y="2722564"/>
            <a:ext cx="1166813" cy="1139825"/>
          </a:xfrm>
          <a:prstGeom prst="rect">
            <a:avLst/>
          </a:prstGeom>
          <a:solidFill>
            <a:srgbClr val="FFFFFF"/>
          </a:solidFill>
          <a:ln w="2540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CA" altLang="en-US" b="0">
              <a:latin typeface="Times" pitchFamily="2" charset="0"/>
            </a:endParaRPr>
          </a:p>
        </p:txBody>
      </p:sp>
      <p:sp>
        <p:nvSpPr>
          <p:cNvPr id="44065" name="Line 4">
            <a:extLst>
              <a:ext uri="{FF2B5EF4-FFF2-40B4-BE49-F238E27FC236}">
                <a16:creationId xmlns:a16="http://schemas.microsoft.com/office/drawing/2014/main" id="{AC6A12B0-B653-1B42-BCE1-944610C54C5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8229601" y="3292475"/>
            <a:ext cx="1166813" cy="1588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4066" name="Line 5">
            <a:extLst>
              <a:ext uri="{FF2B5EF4-FFF2-40B4-BE49-F238E27FC236}">
                <a16:creationId xmlns:a16="http://schemas.microsoft.com/office/drawing/2014/main" id="{2D712FF6-4735-9C4D-BE48-ACFB19F40ACB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799514" y="2722564"/>
            <a:ext cx="1587" cy="1139825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4067" name="Line 6">
            <a:extLst>
              <a:ext uri="{FF2B5EF4-FFF2-40B4-BE49-F238E27FC236}">
                <a16:creationId xmlns:a16="http://schemas.microsoft.com/office/drawing/2014/main" id="{FF30D558-48A0-D646-AED9-EE0896037116}"/>
              </a:ext>
            </a:extLst>
          </p:cNvPr>
          <p:cNvSpPr>
            <a:spLocks noChangeShapeType="1"/>
          </p:cNvSpPr>
          <p:nvPr/>
        </p:nvSpPr>
        <p:spPr bwMode="auto">
          <a:xfrm>
            <a:off x="7659688" y="2152651"/>
            <a:ext cx="569912" cy="569913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44068" name="Group 47">
            <a:extLst>
              <a:ext uri="{FF2B5EF4-FFF2-40B4-BE49-F238E27FC236}">
                <a16:creationId xmlns:a16="http://schemas.microsoft.com/office/drawing/2014/main" id="{AE7631DA-3A29-D941-9497-DAFF4B3E472A}"/>
              </a:ext>
            </a:extLst>
          </p:cNvPr>
          <p:cNvGrpSpPr>
            <a:grpSpLocks/>
          </p:cNvGrpSpPr>
          <p:nvPr/>
        </p:nvGrpSpPr>
        <p:grpSpPr bwMode="auto">
          <a:xfrm>
            <a:off x="7567622" y="2233614"/>
            <a:ext cx="280988" cy="390525"/>
            <a:chOff x="3339" y="1451"/>
            <a:chExt cx="177" cy="246"/>
          </a:xfrm>
        </p:grpSpPr>
        <p:sp>
          <p:nvSpPr>
            <p:cNvPr id="44088" name="Rectangle 9">
              <a:extLst>
                <a:ext uri="{FF2B5EF4-FFF2-40B4-BE49-F238E27FC236}">
                  <a16:creationId xmlns:a16="http://schemas.microsoft.com/office/drawing/2014/main" id="{D89A9752-D04D-844A-931E-AD95880EAA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9" y="1451"/>
              <a:ext cx="115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4089" name="Rectangle 10">
              <a:extLst>
                <a:ext uri="{FF2B5EF4-FFF2-40B4-BE49-F238E27FC236}">
                  <a16:creationId xmlns:a16="http://schemas.microsoft.com/office/drawing/2014/main" id="{76450139-AD53-C64D-82E0-CCCF663FEA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13" y="1532"/>
              <a:ext cx="103" cy="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44069" name="Rectangle 13">
            <a:extLst>
              <a:ext uri="{FF2B5EF4-FFF2-40B4-BE49-F238E27FC236}">
                <a16:creationId xmlns:a16="http://schemas.microsoft.com/office/drawing/2014/main" id="{9FFE9634-1008-244C-88BF-C70E0CAC465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58138" y="2886075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4070" name="Rectangle 14">
            <a:extLst>
              <a:ext uri="{FF2B5EF4-FFF2-40B4-BE49-F238E27FC236}">
                <a16:creationId xmlns:a16="http://schemas.microsoft.com/office/drawing/2014/main" id="{7CD03A78-033B-2B4D-9D77-55B0333C60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43850" y="3462338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4071" name="Rectangle 15">
            <a:extLst>
              <a:ext uri="{FF2B5EF4-FFF2-40B4-BE49-F238E27FC236}">
                <a16:creationId xmlns:a16="http://schemas.microsoft.com/office/drawing/2014/main" id="{3D832EFE-192B-B648-993B-12F002D0C9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66138" y="2405063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4072" name="Rectangle 16">
            <a:extLst>
              <a:ext uri="{FF2B5EF4-FFF2-40B4-BE49-F238E27FC236}">
                <a16:creationId xmlns:a16="http://schemas.microsoft.com/office/drawing/2014/main" id="{143BF895-2FD1-CF4B-BE14-AD2423F70E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43988" y="2405063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4073" name="Rectangle 17">
            <a:extLst>
              <a:ext uri="{FF2B5EF4-FFF2-40B4-BE49-F238E27FC236}">
                <a16:creationId xmlns:a16="http://schemas.microsoft.com/office/drawing/2014/main" id="{AE7CBD01-7EAA-2249-AE3A-C0C6A61F1C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55025" y="2870200"/>
            <a:ext cx="121828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4074" name="Rectangle 19">
            <a:extLst>
              <a:ext uri="{FF2B5EF4-FFF2-40B4-BE49-F238E27FC236}">
                <a16:creationId xmlns:a16="http://schemas.microsoft.com/office/drawing/2014/main" id="{A479F056-E9D9-C047-8B1A-7C32C1247EF3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43988" y="2870200"/>
            <a:ext cx="121828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4075" name="Rectangle 21">
            <a:extLst>
              <a:ext uri="{FF2B5EF4-FFF2-40B4-BE49-F238E27FC236}">
                <a16:creationId xmlns:a16="http://schemas.microsoft.com/office/drawing/2014/main" id="{2FCFD423-BCC8-764F-B9C9-819317EAB5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43988" y="3417888"/>
            <a:ext cx="121828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4076" name="Rectangle 23">
            <a:extLst>
              <a:ext uri="{FF2B5EF4-FFF2-40B4-BE49-F238E27FC236}">
                <a16:creationId xmlns:a16="http://schemas.microsoft.com/office/drawing/2014/main" id="{2D6948EF-DFB2-004A-8497-2D93D39B193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55025" y="3417888"/>
            <a:ext cx="121828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b="0">
              <a:latin typeface="Times" pitchFamily="2" charset="0"/>
            </a:endParaRPr>
          </a:p>
        </p:txBody>
      </p:sp>
      <p:grpSp>
        <p:nvGrpSpPr>
          <p:cNvPr id="44077" name="Group 48">
            <a:extLst>
              <a:ext uri="{FF2B5EF4-FFF2-40B4-BE49-F238E27FC236}">
                <a16:creationId xmlns:a16="http://schemas.microsoft.com/office/drawing/2014/main" id="{05EFDF09-1B5C-F946-97E7-A12FBB673D1F}"/>
              </a:ext>
            </a:extLst>
          </p:cNvPr>
          <p:cNvGrpSpPr>
            <a:grpSpLocks/>
          </p:cNvGrpSpPr>
          <p:nvPr/>
        </p:nvGrpSpPr>
        <p:grpSpPr bwMode="auto">
          <a:xfrm>
            <a:off x="8007359" y="2057401"/>
            <a:ext cx="280988" cy="390525"/>
            <a:chOff x="3339" y="1451"/>
            <a:chExt cx="177" cy="246"/>
          </a:xfrm>
        </p:grpSpPr>
        <p:sp>
          <p:nvSpPr>
            <p:cNvPr id="44086" name="Rectangle 49">
              <a:extLst>
                <a:ext uri="{FF2B5EF4-FFF2-40B4-BE49-F238E27FC236}">
                  <a16:creationId xmlns:a16="http://schemas.microsoft.com/office/drawing/2014/main" id="{A48B0F42-E439-E544-BDBD-6FD93F10E2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9" y="1451"/>
              <a:ext cx="115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4087" name="Rectangle 50">
              <a:extLst>
                <a:ext uri="{FF2B5EF4-FFF2-40B4-BE49-F238E27FC236}">
                  <a16:creationId xmlns:a16="http://schemas.microsoft.com/office/drawing/2014/main" id="{4BFFD02D-8D8B-204B-B970-0E0E12DA89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13" y="1532"/>
              <a:ext cx="103" cy="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61" name="TextBox 60">
            <a:extLst>
              <a:ext uri="{FF2B5EF4-FFF2-40B4-BE49-F238E27FC236}">
                <a16:creationId xmlns:a16="http://schemas.microsoft.com/office/drawing/2014/main" id="{994F049B-A448-A94C-B8CB-1E7EB052E976}"/>
              </a:ext>
            </a:extLst>
          </p:cNvPr>
          <p:cNvSpPr txBox="1"/>
          <p:nvPr/>
        </p:nvSpPr>
        <p:spPr>
          <a:xfrm>
            <a:off x="8051800" y="4343401"/>
            <a:ext cx="1549400" cy="461963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ctr">
              <a:defRPr/>
            </a:pPr>
            <a:r>
              <a:rPr lang="en-US" b="1" dirty="0">
                <a:latin typeface="+mj-lt"/>
                <a:ea typeface="MS PGothic" pitchFamily="34" charset="-128"/>
              </a:rPr>
              <a:t>m</a:t>
            </a:r>
            <a:r>
              <a:rPr lang="en-US" b="1" baseline="-25000" dirty="0">
                <a:latin typeface="+mj-lt"/>
                <a:ea typeface="MS PGothic" pitchFamily="34" charset="-128"/>
              </a:rPr>
              <a:t>0 </a:t>
            </a:r>
            <a:r>
              <a:rPr lang="en-US" b="1" dirty="0">
                <a:latin typeface="+mj-lt"/>
                <a:ea typeface="MS PGothic" pitchFamily="34" charset="-128"/>
              </a:rPr>
              <a:t>+ m</a:t>
            </a:r>
            <a:r>
              <a:rPr lang="en-US" b="1" baseline="-25000" dirty="0">
                <a:latin typeface="+mj-lt"/>
                <a:ea typeface="MS PGothic" pitchFamily="34" charset="-128"/>
              </a:rPr>
              <a:t>1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7BCD2EA2-D550-DA4D-806A-38EC0A3BD784}"/>
              </a:ext>
            </a:extLst>
          </p:cNvPr>
          <p:cNvSpPr txBox="1"/>
          <p:nvPr/>
        </p:nvSpPr>
        <p:spPr>
          <a:xfrm>
            <a:off x="3848100" y="3062289"/>
            <a:ext cx="266700" cy="460375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>
              <a:defRPr/>
            </a:pPr>
            <a:r>
              <a:rPr lang="en-US" b="1" dirty="0">
                <a:latin typeface="+mj-lt"/>
                <a:ea typeface="MS PGothic" pitchFamily="34" charset="-128"/>
              </a:rPr>
              <a:t>+</a:t>
            </a: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998213AE-2CF0-F24B-A42A-6F46D0913FFF}"/>
              </a:ext>
            </a:extLst>
          </p:cNvPr>
          <p:cNvSpPr txBox="1"/>
          <p:nvPr/>
        </p:nvSpPr>
        <p:spPr>
          <a:xfrm>
            <a:off x="3886200" y="4352926"/>
            <a:ext cx="266700" cy="461963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>
              <a:defRPr/>
            </a:pPr>
            <a:r>
              <a:rPr lang="en-US" b="1" dirty="0">
                <a:latin typeface="+mj-lt"/>
                <a:ea typeface="MS PGothic" pitchFamily="34" charset="-128"/>
              </a:rPr>
              <a:t>+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D5491445-AC88-9543-9684-FAA0488A00AD}"/>
              </a:ext>
            </a:extLst>
          </p:cNvPr>
          <p:cNvSpPr txBox="1"/>
          <p:nvPr/>
        </p:nvSpPr>
        <p:spPr>
          <a:xfrm>
            <a:off x="6934200" y="4352926"/>
            <a:ext cx="266700" cy="461963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>
              <a:defRPr/>
            </a:pPr>
            <a:r>
              <a:rPr lang="en-US" b="1" dirty="0">
                <a:latin typeface="+mj-lt"/>
                <a:ea typeface="MS PGothic" pitchFamily="34" charset="-128"/>
              </a:rPr>
              <a:t>=</a:t>
            </a:r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40B89DC3-A5DB-5144-97FA-DA74B65C6342}"/>
              </a:ext>
            </a:extLst>
          </p:cNvPr>
          <p:cNvSpPr txBox="1"/>
          <p:nvPr/>
        </p:nvSpPr>
        <p:spPr>
          <a:xfrm>
            <a:off x="6934200" y="3062289"/>
            <a:ext cx="266700" cy="460375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>
              <a:defRPr/>
            </a:pPr>
            <a:r>
              <a:rPr lang="en-US" b="1" dirty="0">
                <a:latin typeface="+mj-lt"/>
                <a:ea typeface="MS PGothic" pitchFamily="34" charset="-128"/>
              </a:rPr>
              <a:t>=</a:t>
            </a:r>
          </a:p>
        </p:txBody>
      </p:sp>
      <p:sp>
        <p:nvSpPr>
          <p:cNvPr id="72" name="Rounded Rectangle 71">
            <a:extLst>
              <a:ext uri="{FF2B5EF4-FFF2-40B4-BE49-F238E27FC236}">
                <a16:creationId xmlns:a16="http://schemas.microsoft.com/office/drawing/2014/main" id="{8A8721CA-13DB-8142-904C-824C7B715F11}"/>
              </a:ext>
            </a:extLst>
          </p:cNvPr>
          <p:cNvSpPr/>
          <p:nvPr/>
        </p:nvSpPr>
        <p:spPr bwMode="auto">
          <a:xfrm>
            <a:off x="2228850" y="2776539"/>
            <a:ext cx="488950" cy="473075"/>
          </a:xfrm>
          <a:prstGeom prst="roundRect">
            <a:avLst/>
          </a:prstGeom>
          <a:noFill/>
          <a:ln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US">
              <a:solidFill>
                <a:schemeClr val="tx1"/>
              </a:solidFill>
              <a:latin typeface="Times" charset="0"/>
            </a:endParaRPr>
          </a:p>
        </p:txBody>
      </p:sp>
      <p:sp>
        <p:nvSpPr>
          <p:cNvPr id="76" name="Rounded Rectangle 75">
            <a:extLst>
              <a:ext uri="{FF2B5EF4-FFF2-40B4-BE49-F238E27FC236}">
                <a16:creationId xmlns:a16="http://schemas.microsoft.com/office/drawing/2014/main" id="{CDDAEB58-27C5-154B-B533-B89E4DF01141}"/>
              </a:ext>
            </a:extLst>
          </p:cNvPr>
          <p:cNvSpPr/>
          <p:nvPr/>
        </p:nvSpPr>
        <p:spPr bwMode="auto">
          <a:xfrm>
            <a:off x="4902200" y="3352801"/>
            <a:ext cx="488950" cy="473075"/>
          </a:xfrm>
          <a:prstGeom prst="roundRect">
            <a:avLst/>
          </a:prstGeom>
          <a:noFill/>
          <a:ln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US">
              <a:solidFill>
                <a:schemeClr val="tx1"/>
              </a:solidFill>
              <a:latin typeface="Times" charset="0"/>
            </a:endParaRPr>
          </a:p>
        </p:txBody>
      </p:sp>
      <p:sp>
        <p:nvSpPr>
          <p:cNvPr id="77" name="Rounded Rectangle 76">
            <a:extLst>
              <a:ext uri="{FF2B5EF4-FFF2-40B4-BE49-F238E27FC236}">
                <a16:creationId xmlns:a16="http://schemas.microsoft.com/office/drawing/2014/main" id="{EF2E394D-E01A-FD4F-AE80-8D04E82CDBFF}"/>
              </a:ext>
            </a:extLst>
          </p:cNvPr>
          <p:cNvSpPr/>
          <p:nvPr/>
        </p:nvSpPr>
        <p:spPr bwMode="auto">
          <a:xfrm>
            <a:off x="8278813" y="2776539"/>
            <a:ext cx="488950" cy="1049337"/>
          </a:xfrm>
          <a:prstGeom prst="roundRect">
            <a:avLst/>
          </a:prstGeom>
          <a:noFill/>
          <a:ln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US">
              <a:solidFill>
                <a:schemeClr val="tx1"/>
              </a:solidFill>
              <a:latin typeface="Times" charset="0"/>
            </a:endParaRPr>
          </a:p>
        </p:txBody>
      </p:sp>
    </p:spTree>
  </p:cSld>
  <p:clrMapOvr>
    <a:masterClrMapping/>
  </p:clrMapOvr>
  <p:transition/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057" name="Title 1">
            <a:extLst>
              <a:ext uri="{FF2B5EF4-FFF2-40B4-BE49-F238E27FC236}">
                <a16:creationId xmlns:a16="http://schemas.microsoft.com/office/drawing/2014/main" id="{0990B7AD-F3FB-8849-9B77-F3162B0B5936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Another Grouping Example</a:t>
            </a:r>
          </a:p>
        </p:txBody>
      </p:sp>
      <p:sp>
        <p:nvSpPr>
          <p:cNvPr id="45058" name="Rectangle 3">
            <a:extLst>
              <a:ext uri="{FF2B5EF4-FFF2-40B4-BE49-F238E27FC236}">
                <a16:creationId xmlns:a16="http://schemas.microsoft.com/office/drawing/2014/main" id="{024B15C0-356F-5346-8770-FB028E8A3D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85988" y="2722564"/>
            <a:ext cx="1166812" cy="1139825"/>
          </a:xfrm>
          <a:prstGeom prst="rect">
            <a:avLst/>
          </a:prstGeom>
          <a:solidFill>
            <a:srgbClr val="FFFFFF"/>
          </a:solidFill>
          <a:ln w="2540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CA" altLang="en-US" b="0">
              <a:latin typeface="Times" pitchFamily="2" charset="0"/>
            </a:endParaRPr>
          </a:p>
        </p:txBody>
      </p:sp>
      <p:sp>
        <p:nvSpPr>
          <p:cNvPr id="45059" name="Line 4">
            <a:extLst>
              <a:ext uri="{FF2B5EF4-FFF2-40B4-BE49-F238E27FC236}">
                <a16:creationId xmlns:a16="http://schemas.microsoft.com/office/drawing/2014/main" id="{55209CAB-7216-394F-89F0-47FA9C3C491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185988" y="3292475"/>
            <a:ext cx="1166812" cy="1588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5060" name="Line 5">
            <a:extLst>
              <a:ext uri="{FF2B5EF4-FFF2-40B4-BE49-F238E27FC236}">
                <a16:creationId xmlns:a16="http://schemas.microsoft.com/office/drawing/2014/main" id="{122DF277-43F8-DA41-96DE-EA7501764799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755900" y="2722564"/>
            <a:ext cx="1588" cy="1139825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5061" name="Line 6">
            <a:extLst>
              <a:ext uri="{FF2B5EF4-FFF2-40B4-BE49-F238E27FC236}">
                <a16:creationId xmlns:a16="http://schemas.microsoft.com/office/drawing/2014/main" id="{35E001D0-7358-E744-B973-9F2F1EE06862}"/>
              </a:ext>
            </a:extLst>
          </p:cNvPr>
          <p:cNvSpPr>
            <a:spLocks noChangeShapeType="1"/>
          </p:cNvSpPr>
          <p:nvPr/>
        </p:nvSpPr>
        <p:spPr bwMode="auto">
          <a:xfrm>
            <a:off x="1616076" y="2152651"/>
            <a:ext cx="569913" cy="569913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45062" name="Group 47">
            <a:extLst>
              <a:ext uri="{FF2B5EF4-FFF2-40B4-BE49-F238E27FC236}">
                <a16:creationId xmlns:a16="http://schemas.microsoft.com/office/drawing/2014/main" id="{11E7A6D7-AE97-024A-9F10-80A530C94E6A}"/>
              </a:ext>
            </a:extLst>
          </p:cNvPr>
          <p:cNvGrpSpPr>
            <a:grpSpLocks/>
          </p:cNvGrpSpPr>
          <p:nvPr/>
        </p:nvGrpSpPr>
        <p:grpSpPr bwMode="auto">
          <a:xfrm>
            <a:off x="1524009" y="2233614"/>
            <a:ext cx="280988" cy="390525"/>
            <a:chOff x="3339" y="1451"/>
            <a:chExt cx="177" cy="246"/>
          </a:xfrm>
        </p:grpSpPr>
        <p:sp>
          <p:nvSpPr>
            <p:cNvPr id="45130" name="Rectangle 9">
              <a:extLst>
                <a:ext uri="{FF2B5EF4-FFF2-40B4-BE49-F238E27FC236}">
                  <a16:creationId xmlns:a16="http://schemas.microsoft.com/office/drawing/2014/main" id="{3BD6E7AD-8644-5049-AC6C-D73876D850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9" y="1451"/>
              <a:ext cx="115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5131" name="Rectangle 10">
              <a:extLst>
                <a:ext uri="{FF2B5EF4-FFF2-40B4-BE49-F238E27FC236}">
                  <a16:creationId xmlns:a16="http://schemas.microsoft.com/office/drawing/2014/main" id="{96F4A497-64AA-5047-A01F-5910FEE61E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13" y="1532"/>
              <a:ext cx="103" cy="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45063" name="Rectangle 13">
            <a:extLst>
              <a:ext uri="{FF2B5EF4-FFF2-40B4-BE49-F238E27FC236}">
                <a16:creationId xmlns:a16="http://schemas.microsoft.com/office/drawing/2014/main" id="{64257949-4A95-9243-826C-3E51D3AB98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4525" y="2886075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5064" name="Rectangle 14">
            <a:extLst>
              <a:ext uri="{FF2B5EF4-FFF2-40B4-BE49-F238E27FC236}">
                <a16:creationId xmlns:a16="http://schemas.microsoft.com/office/drawing/2014/main" id="{5A63840D-0442-DC4D-9459-0DE833DE022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00238" y="3462338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5065" name="Rectangle 15">
            <a:extLst>
              <a:ext uri="{FF2B5EF4-FFF2-40B4-BE49-F238E27FC236}">
                <a16:creationId xmlns:a16="http://schemas.microsoft.com/office/drawing/2014/main" id="{F182D921-3E75-EC48-A812-C7C2E23CA7C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22525" y="2405063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5066" name="Rectangle 16">
            <a:extLst>
              <a:ext uri="{FF2B5EF4-FFF2-40B4-BE49-F238E27FC236}">
                <a16:creationId xmlns:a16="http://schemas.microsoft.com/office/drawing/2014/main" id="{6DD6F636-5AD0-314E-A496-78D3C6A335F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00375" y="2405063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5067" name="Rectangle 17">
            <a:extLst>
              <a:ext uri="{FF2B5EF4-FFF2-40B4-BE49-F238E27FC236}">
                <a16:creationId xmlns:a16="http://schemas.microsoft.com/office/drawing/2014/main" id="{FBA78554-C8B9-4E46-B261-F3B17C03C7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11413" y="2870200"/>
            <a:ext cx="121828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5068" name="Rectangle 19">
            <a:extLst>
              <a:ext uri="{FF2B5EF4-FFF2-40B4-BE49-F238E27FC236}">
                <a16:creationId xmlns:a16="http://schemas.microsoft.com/office/drawing/2014/main" id="{670BB3D4-C621-5244-8416-B225986E3E7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00375" y="2870200"/>
            <a:ext cx="121828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5069" name="Rectangle 21">
            <a:extLst>
              <a:ext uri="{FF2B5EF4-FFF2-40B4-BE49-F238E27FC236}">
                <a16:creationId xmlns:a16="http://schemas.microsoft.com/office/drawing/2014/main" id="{27B0B9D8-83B0-8A46-A61D-E76FC194F8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00375" y="3417888"/>
            <a:ext cx="121828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5070" name="Rectangle 23">
            <a:extLst>
              <a:ext uri="{FF2B5EF4-FFF2-40B4-BE49-F238E27FC236}">
                <a16:creationId xmlns:a16="http://schemas.microsoft.com/office/drawing/2014/main" id="{AFA7DEB8-6582-944B-B275-C10DADB40D0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11413" y="3417888"/>
            <a:ext cx="121828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b="0">
              <a:latin typeface="Times" pitchFamily="2" charset="0"/>
            </a:endParaRPr>
          </a:p>
        </p:txBody>
      </p:sp>
      <p:grpSp>
        <p:nvGrpSpPr>
          <p:cNvPr id="45071" name="Group 48">
            <a:extLst>
              <a:ext uri="{FF2B5EF4-FFF2-40B4-BE49-F238E27FC236}">
                <a16:creationId xmlns:a16="http://schemas.microsoft.com/office/drawing/2014/main" id="{7BC2EC78-0780-E24E-AD6F-FC4C43741869}"/>
              </a:ext>
            </a:extLst>
          </p:cNvPr>
          <p:cNvGrpSpPr>
            <a:grpSpLocks/>
          </p:cNvGrpSpPr>
          <p:nvPr/>
        </p:nvGrpSpPr>
        <p:grpSpPr bwMode="auto">
          <a:xfrm>
            <a:off x="1963747" y="2057401"/>
            <a:ext cx="280988" cy="390525"/>
            <a:chOff x="3339" y="1451"/>
            <a:chExt cx="177" cy="246"/>
          </a:xfrm>
        </p:grpSpPr>
        <p:sp>
          <p:nvSpPr>
            <p:cNvPr id="45128" name="Rectangle 49">
              <a:extLst>
                <a:ext uri="{FF2B5EF4-FFF2-40B4-BE49-F238E27FC236}">
                  <a16:creationId xmlns:a16="http://schemas.microsoft.com/office/drawing/2014/main" id="{1B724F22-9C68-4A44-9426-6A811C67A1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9" y="1451"/>
              <a:ext cx="115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5129" name="Rectangle 50">
              <a:extLst>
                <a:ext uri="{FF2B5EF4-FFF2-40B4-BE49-F238E27FC236}">
                  <a16:creationId xmlns:a16="http://schemas.microsoft.com/office/drawing/2014/main" id="{3330D3E4-9715-DF4C-B7D1-F0FFCD427F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13" y="1532"/>
              <a:ext cx="103" cy="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45072" name="Rectangle 21">
            <a:extLst>
              <a:ext uri="{FF2B5EF4-FFF2-40B4-BE49-F238E27FC236}">
                <a16:creationId xmlns:a16="http://schemas.microsoft.com/office/drawing/2014/main" id="{601D33E3-7163-8E43-93B4-082804CA26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52988" y="2722564"/>
            <a:ext cx="1166812" cy="1139825"/>
          </a:xfrm>
          <a:prstGeom prst="rect">
            <a:avLst/>
          </a:prstGeom>
          <a:solidFill>
            <a:srgbClr val="FFFFFF"/>
          </a:solidFill>
          <a:ln w="2540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CA" altLang="en-US" b="0">
              <a:latin typeface="Times" pitchFamily="2" charset="0"/>
            </a:endParaRPr>
          </a:p>
        </p:txBody>
      </p:sp>
      <p:sp>
        <p:nvSpPr>
          <p:cNvPr id="45073" name="Line 4">
            <a:extLst>
              <a:ext uri="{FF2B5EF4-FFF2-40B4-BE49-F238E27FC236}">
                <a16:creationId xmlns:a16="http://schemas.microsoft.com/office/drawing/2014/main" id="{FBFE049D-9140-C445-857C-584D83BDFFE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852988" y="3292475"/>
            <a:ext cx="1166812" cy="1588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5074" name="Line 5">
            <a:extLst>
              <a:ext uri="{FF2B5EF4-FFF2-40B4-BE49-F238E27FC236}">
                <a16:creationId xmlns:a16="http://schemas.microsoft.com/office/drawing/2014/main" id="{72665DCF-FEBF-2143-BA13-0044F7B4FF67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422900" y="2722564"/>
            <a:ext cx="1588" cy="1139825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5075" name="Line 6">
            <a:extLst>
              <a:ext uri="{FF2B5EF4-FFF2-40B4-BE49-F238E27FC236}">
                <a16:creationId xmlns:a16="http://schemas.microsoft.com/office/drawing/2014/main" id="{FDBA28F9-C104-524E-AFF4-C89D3E9AD265}"/>
              </a:ext>
            </a:extLst>
          </p:cNvPr>
          <p:cNvSpPr>
            <a:spLocks noChangeShapeType="1"/>
          </p:cNvSpPr>
          <p:nvPr/>
        </p:nvSpPr>
        <p:spPr bwMode="auto">
          <a:xfrm>
            <a:off x="4283076" y="2152651"/>
            <a:ext cx="569913" cy="569913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45076" name="Group 47">
            <a:extLst>
              <a:ext uri="{FF2B5EF4-FFF2-40B4-BE49-F238E27FC236}">
                <a16:creationId xmlns:a16="http://schemas.microsoft.com/office/drawing/2014/main" id="{D43B1EC5-1516-6841-B9ED-287247EE15C8}"/>
              </a:ext>
            </a:extLst>
          </p:cNvPr>
          <p:cNvGrpSpPr>
            <a:grpSpLocks/>
          </p:cNvGrpSpPr>
          <p:nvPr/>
        </p:nvGrpSpPr>
        <p:grpSpPr bwMode="auto">
          <a:xfrm>
            <a:off x="4191009" y="2233614"/>
            <a:ext cx="280988" cy="390525"/>
            <a:chOff x="3339" y="1451"/>
            <a:chExt cx="177" cy="246"/>
          </a:xfrm>
        </p:grpSpPr>
        <p:sp>
          <p:nvSpPr>
            <p:cNvPr id="45126" name="Rectangle 9">
              <a:extLst>
                <a:ext uri="{FF2B5EF4-FFF2-40B4-BE49-F238E27FC236}">
                  <a16:creationId xmlns:a16="http://schemas.microsoft.com/office/drawing/2014/main" id="{299EC6F5-140D-4243-B8FA-F1A0DAF775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9" y="1451"/>
              <a:ext cx="115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5127" name="Rectangle 10">
              <a:extLst>
                <a:ext uri="{FF2B5EF4-FFF2-40B4-BE49-F238E27FC236}">
                  <a16:creationId xmlns:a16="http://schemas.microsoft.com/office/drawing/2014/main" id="{C0D8BD7A-18CA-114F-974A-DA7D4373F6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13" y="1532"/>
              <a:ext cx="103" cy="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45077" name="Rectangle 13">
            <a:extLst>
              <a:ext uri="{FF2B5EF4-FFF2-40B4-BE49-F238E27FC236}">
                <a16:creationId xmlns:a16="http://schemas.microsoft.com/office/drawing/2014/main" id="{39A0C86F-2B78-B94D-9C93-81426C31CC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81525" y="2886075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5078" name="Rectangle 14">
            <a:extLst>
              <a:ext uri="{FF2B5EF4-FFF2-40B4-BE49-F238E27FC236}">
                <a16:creationId xmlns:a16="http://schemas.microsoft.com/office/drawing/2014/main" id="{8B229F67-9915-A540-9571-D251A479B3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67238" y="3462338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5079" name="Rectangle 15">
            <a:extLst>
              <a:ext uri="{FF2B5EF4-FFF2-40B4-BE49-F238E27FC236}">
                <a16:creationId xmlns:a16="http://schemas.microsoft.com/office/drawing/2014/main" id="{0AB7433C-C7A4-364F-AAF8-37B1A3EA47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89525" y="2405063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5080" name="Rectangle 16">
            <a:extLst>
              <a:ext uri="{FF2B5EF4-FFF2-40B4-BE49-F238E27FC236}">
                <a16:creationId xmlns:a16="http://schemas.microsoft.com/office/drawing/2014/main" id="{51B1F4E7-2B90-B248-B4F9-1DEDDDA7879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67375" y="2405063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5081" name="Rectangle 17">
            <a:extLst>
              <a:ext uri="{FF2B5EF4-FFF2-40B4-BE49-F238E27FC236}">
                <a16:creationId xmlns:a16="http://schemas.microsoft.com/office/drawing/2014/main" id="{1AB0AE88-035D-6A48-A5F6-5302516A65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78413" y="2870200"/>
            <a:ext cx="121828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5082" name="Rectangle 19">
            <a:extLst>
              <a:ext uri="{FF2B5EF4-FFF2-40B4-BE49-F238E27FC236}">
                <a16:creationId xmlns:a16="http://schemas.microsoft.com/office/drawing/2014/main" id="{CF674385-5907-9046-B0A2-F5C6D1F47B0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67375" y="2870200"/>
            <a:ext cx="121828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5083" name="Rectangle 21">
            <a:extLst>
              <a:ext uri="{FF2B5EF4-FFF2-40B4-BE49-F238E27FC236}">
                <a16:creationId xmlns:a16="http://schemas.microsoft.com/office/drawing/2014/main" id="{6D0E06F9-A612-3A4F-87B0-07CB50F41E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67375" y="3417888"/>
            <a:ext cx="121828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5084" name="Rectangle 23">
            <a:extLst>
              <a:ext uri="{FF2B5EF4-FFF2-40B4-BE49-F238E27FC236}">
                <a16:creationId xmlns:a16="http://schemas.microsoft.com/office/drawing/2014/main" id="{CA15A251-5EEF-DB4C-A2F7-746C5AEC3FA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78413" y="3417888"/>
            <a:ext cx="121828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b="0">
              <a:latin typeface="Times" pitchFamily="2" charset="0"/>
            </a:endParaRPr>
          </a:p>
        </p:txBody>
      </p:sp>
      <p:grpSp>
        <p:nvGrpSpPr>
          <p:cNvPr id="45085" name="Group 48">
            <a:extLst>
              <a:ext uri="{FF2B5EF4-FFF2-40B4-BE49-F238E27FC236}">
                <a16:creationId xmlns:a16="http://schemas.microsoft.com/office/drawing/2014/main" id="{00EF79BB-83F0-6044-B994-818E44BF49C1}"/>
              </a:ext>
            </a:extLst>
          </p:cNvPr>
          <p:cNvGrpSpPr>
            <a:grpSpLocks/>
          </p:cNvGrpSpPr>
          <p:nvPr/>
        </p:nvGrpSpPr>
        <p:grpSpPr bwMode="auto">
          <a:xfrm>
            <a:off x="4630747" y="2057401"/>
            <a:ext cx="280988" cy="390525"/>
            <a:chOff x="3339" y="1451"/>
            <a:chExt cx="177" cy="246"/>
          </a:xfrm>
        </p:grpSpPr>
        <p:sp>
          <p:nvSpPr>
            <p:cNvPr id="45124" name="Rectangle 49">
              <a:extLst>
                <a:ext uri="{FF2B5EF4-FFF2-40B4-BE49-F238E27FC236}">
                  <a16:creationId xmlns:a16="http://schemas.microsoft.com/office/drawing/2014/main" id="{DD7B862C-F1BA-9041-9524-3A62734FAC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9" y="1451"/>
              <a:ext cx="115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5125" name="Rectangle 50">
              <a:extLst>
                <a:ext uri="{FF2B5EF4-FFF2-40B4-BE49-F238E27FC236}">
                  <a16:creationId xmlns:a16="http://schemas.microsoft.com/office/drawing/2014/main" id="{3AA0594E-1258-3E49-963A-1B9F081250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13" y="1532"/>
              <a:ext cx="103" cy="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41" name="TextBox 40">
            <a:extLst>
              <a:ext uri="{FF2B5EF4-FFF2-40B4-BE49-F238E27FC236}">
                <a16:creationId xmlns:a16="http://schemas.microsoft.com/office/drawing/2014/main" id="{32A3EB2B-354B-6243-8727-0FB7E24F7AC3}"/>
              </a:ext>
            </a:extLst>
          </p:cNvPr>
          <p:cNvSpPr txBox="1"/>
          <p:nvPr/>
        </p:nvSpPr>
        <p:spPr>
          <a:xfrm>
            <a:off x="1993900" y="4343401"/>
            <a:ext cx="1549400" cy="461963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ctr">
              <a:defRPr/>
            </a:pPr>
            <a:r>
              <a:rPr lang="en-US" b="1" dirty="0">
                <a:latin typeface="+mj-lt"/>
                <a:ea typeface="MS PGothic" pitchFamily="34" charset="-128"/>
              </a:rPr>
              <a:t>m</a:t>
            </a:r>
            <a:r>
              <a:rPr lang="en-US" b="1" baseline="-25000" dirty="0">
                <a:latin typeface="+mj-lt"/>
                <a:ea typeface="MS PGothic" pitchFamily="34" charset="-128"/>
              </a:rPr>
              <a:t>0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21F552AC-1491-2349-8AAD-2F5FE09E2C93}"/>
              </a:ext>
            </a:extLst>
          </p:cNvPr>
          <p:cNvSpPr txBox="1"/>
          <p:nvPr/>
        </p:nvSpPr>
        <p:spPr>
          <a:xfrm>
            <a:off x="4675188" y="4343401"/>
            <a:ext cx="1549400" cy="461963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ctr">
              <a:defRPr/>
            </a:pPr>
            <a:r>
              <a:rPr lang="en-US" b="1" dirty="0">
                <a:latin typeface="+mj-lt"/>
                <a:ea typeface="MS PGothic" pitchFamily="34" charset="-128"/>
              </a:rPr>
              <a:t>m</a:t>
            </a:r>
            <a:r>
              <a:rPr lang="en-US" b="1" baseline="-25000" dirty="0">
                <a:latin typeface="+mj-lt"/>
                <a:ea typeface="MS PGothic" pitchFamily="34" charset="-128"/>
              </a:rPr>
              <a:t>1</a:t>
            </a:r>
          </a:p>
        </p:txBody>
      </p:sp>
      <p:sp>
        <p:nvSpPr>
          <p:cNvPr id="45088" name="Rectangle 42">
            <a:extLst>
              <a:ext uri="{FF2B5EF4-FFF2-40B4-BE49-F238E27FC236}">
                <a16:creationId xmlns:a16="http://schemas.microsoft.com/office/drawing/2014/main" id="{464143F6-709E-3346-ADA4-8DEB387613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29601" y="2722564"/>
            <a:ext cx="1166813" cy="1139825"/>
          </a:xfrm>
          <a:prstGeom prst="rect">
            <a:avLst/>
          </a:prstGeom>
          <a:solidFill>
            <a:srgbClr val="FFFFFF"/>
          </a:solidFill>
          <a:ln w="2540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CA" altLang="en-US" b="0">
              <a:latin typeface="Times" pitchFamily="2" charset="0"/>
            </a:endParaRPr>
          </a:p>
        </p:txBody>
      </p:sp>
      <p:sp>
        <p:nvSpPr>
          <p:cNvPr id="45089" name="Line 4">
            <a:extLst>
              <a:ext uri="{FF2B5EF4-FFF2-40B4-BE49-F238E27FC236}">
                <a16:creationId xmlns:a16="http://schemas.microsoft.com/office/drawing/2014/main" id="{783A8780-1790-524B-84C7-FB31EE3B3DA5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8229601" y="3292475"/>
            <a:ext cx="1166813" cy="1588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5090" name="Line 5">
            <a:extLst>
              <a:ext uri="{FF2B5EF4-FFF2-40B4-BE49-F238E27FC236}">
                <a16:creationId xmlns:a16="http://schemas.microsoft.com/office/drawing/2014/main" id="{A0A1BFD1-B26A-3944-86E2-DC0B38887BCD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799514" y="2722564"/>
            <a:ext cx="1587" cy="1139825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5091" name="Line 6">
            <a:extLst>
              <a:ext uri="{FF2B5EF4-FFF2-40B4-BE49-F238E27FC236}">
                <a16:creationId xmlns:a16="http://schemas.microsoft.com/office/drawing/2014/main" id="{86BBA6A0-065D-7142-AE63-914EC3E1B247}"/>
              </a:ext>
            </a:extLst>
          </p:cNvPr>
          <p:cNvSpPr>
            <a:spLocks noChangeShapeType="1"/>
          </p:cNvSpPr>
          <p:nvPr/>
        </p:nvSpPr>
        <p:spPr bwMode="auto">
          <a:xfrm>
            <a:off x="7659688" y="2152651"/>
            <a:ext cx="569912" cy="569913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45092" name="Group 47">
            <a:extLst>
              <a:ext uri="{FF2B5EF4-FFF2-40B4-BE49-F238E27FC236}">
                <a16:creationId xmlns:a16="http://schemas.microsoft.com/office/drawing/2014/main" id="{1A238A74-9686-7E4D-A6AF-8991ECFBEBE7}"/>
              </a:ext>
            </a:extLst>
          </p:cNvPr>
          <p:cNvGrpSpPr>
            <a:grpSpLocks/>
          </p:cNvGrpSpPr>
          <p:nvPr/>
        </p:nvGrpSpPr>
        <p:grpSpPr bwMode="auto">
          <a:xfrm>
            <a:off x="7567622" y="2233614"/>
            <a:ext cx="280988" cy="390525"/>
            <a:chOff x="3339" y="1451"/>
            <a:chExt cx="177" cy="246"/>
          </a:xfrm>
        </p:grpSpPr>
        <p:sp>
          <p:nvSpPr>
            <p:cNvPr id="45122" name="Rectangle 9">
              <a:extLst>
                <a:ext uri="{FF2B5EF4-FFF2-40B4-BE49-F238E27FC236}">
                  <a16:creationId xmlns:a16="http://schemas.microsoft.com/office/drawing/2014/main" id="{06B3E985-A3D7-8148-81CB-B6D635488F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9" y="1451"/>
              <a:ext cx="115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5123" name="Rectangle 10">
              <a:extLst>
                <a:ext uri="{FF2B5EF4-FFF2-40B4-BE49-F238E27FC236}">
                  <a16:creationId xmlns:a16="http://schemas.microsoft.com/office/drawing/2014/main" id="{F8C87E20-767B-CD46-B507-D246E9BC37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13" y="1532"/>
              <a:ext cx="103" cy="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45093" name="Rectangle 13">
            <a:extLst>
              <a:ext uri="{FF2B5EF4-FFF2-40B4-BE49-F238E27FC236}">
                <a16:creationId xmlns:a16="http://schemas.microsoft.com/office/drawing/2014/main" id="{A3B217DC-E80E-C74D-BE81-5BEC6E6ADF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58138" y="2886075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5094" name="Rectangle 14">
            <a:extLst>
              <a:ext uri="{FF2B5EF4-FFF2-40B4-BE49-F238E27FC236}">
                <a16:creationId xmlns:a16="http://schemas.microsoft.com/office/drawing/2014/main" id="{C2D6DC0E-7AF2-B44E-B18C-B638FCF3FC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43850" y="3462338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5095" name="Rectangle 15">
            <a:extLst>
              <a:ext uri="{FF2B5EF4-FFF2-40B4-BE49-F238E27FC236}">
                <a16:creationId xmlns:a16="http://schemas.microsoft.com/office/drawing/2014/main" id="{0B8D6D83-E1AD-FA41-9D58-8DFA727576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66138" y="2405063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5096" name="Rectangle 16">
            <a:extLst>
              <a:ext uri="{FF2B5EF4-FFF2-40B4-BE49-F238E27FC236}">
                <a16:creationId xmlns:a16="http://schemas.microsoft.com/office/drawing/2014/main" id="{9630FE97-4767-7145-8030-8F2E47EC3716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43988" y="2405063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5097" name="Rectangle 17">
            <a:extLst>
              <a:ext uri="{FF2B5EF4-FFF2-40B4-BE49-F238E27FC236}">
                <a16:creationId xmlns:a16="http://schemas.microsoft.com/office/drawing/2014/main" id="{B1B864CD-741A-B943-8955-16C37F8E7F1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55025" y="2870200"/>
            <a:ext cx="121828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5098" name="Rectangle 19">
            <a:extLst>
              <a:ext uri="{FF2B5EF4-FFF2-40B4-BE49-F238E27FC236}">
                <a16:creationId xmlns:a16="http://schemas.microsoft.com/office/drawing/2014/main" id="{B3F8B60A-52F0-564D-A41E-2AD2CD6D44EE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43988" y="2870200"/>
            <a:ext cx="121828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5099" name="Rectangle 21">
            <a:extLst>
              <a:ext uri="{FF2B5EF4-FFF2-40B4-BE49-F238E27FC236}">
                <a16:creationId xmlns:a16="http://schemas.microsoft.com/office/drawing/2014/main" id="{495F2E47-4136-1943-AAFD-D19F28740876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43988" y="3417888"/>
            <a:ext cx="121828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5100" name="Rectangle 23">
            <a:extLst>
              <a:ext uri="{FF2B5EF4-FFF2-40B4-BE49-F238E27FC236}">
                <a16:creationId xmlns:a16="http://schemas.microsoft.com/office/drawing/2014/main" id="{8C595CEB-2F7A-4441-A99A-74BF2E2E31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55025" y="3417888"/>
            <a:ext cx="121828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b="0">
              <a:latin typeface="Times" pitchFamily="2" charset="0"/>
            </a:endParaRPr>
          </a:p>
        </p:txBody>
      </p:sp>
      <p:grpSp>
        <p:nvGrpSpPr>
          <p:cNvPr id="45101" name="Group 48">
            <a:extLst>
              <a:ext uri="{FF2B5EF4-FFF2-40B4-BE49-F238E27FC236}">
                <a16:creationId xmlns:a16="http://schemas.microsoft.com/office/drawing/2014/main" id="{BB301462-FD3E-A445-A72B-2D6A50989425}"/>
              </a:ext>
            </a:extLst>
          </p:cNvPr>
          <p:cNvGrpSpPr>
            <a:grpSpLocks/>
          </p:cNvGrpSpPr>
          <p:nvPr/>
        </p:nvGrpSpPr>
        <p:grpSpPr bwMode="auto">
          <a:xfrm>
            <a:off x="8007359" y="2057401"/>
            <a:ext cx="280988" cy="390525"/>
            <a:chOff x="3339" y="1451"/>
            <a:chExt cx="177" cy="246"/>
          </a:xfrm>
        </p:grpSpPr>
        <p:sp>
          <p:nvSpPr>
            <p:cNvPr id="45120" name="Rectangle 49">
              <a:extLst>
                <a:ext uri="{FF2B5EF4-FFF2-40B4-BE49-F238E27FC236}">
                  <a16:creationId xmlns:a16="http://schemas.microsoft.com/office/drawing/2014/main" id="{09FCF56B-ADEE-7644-BA5B-8C1E5C2C60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9" y="1451"/>
              <a:ext cx="115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5121" name="Rectangle 50">
              <a:extLst>
                <a:ext uri="{FF2B5EF4-FFF2-40B4-BE49-F238E27FC236}">
                  <a16:creationId xmlns:a16="http://schemas.microsoft.com/office/drawing/2014/main" id="{A240D752-2716-344C-9DAB-8EA44630C0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13" y="1532"/>
              <a:ext cx="103" cy="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61" name="TextBox 60">
            <a:extLst>
              <a:ext uri="{FF2B5EF4-FFF2-40B4-BE49-F238E27FC236}">
                <a16:creationId xmlns:a16="http://schemas.microsoft.com/office/drawing/2014/main" id="{27168EB8-2D45-674C-A4C5-8E8824E17610}"/>
              </a:ext>
            </a:extLst>
          </p:cNvPr>
          <p:cNvSpPr txBox="1"/>
          <p:nvPr/>
        </p:nvSpPr>
        <p:spPr>
          <a:xfrm>
            <a:off x="8051800" y="4343401"/>
            <a:ext cx="1549400" cy="461963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ctr">
              <a:defRPr/>
            </a:pPr>
            <a:r>
              <a:rPr lang="en-US" b="1" dirty="0">
                <a:latin typeface="+mj-lt"/>
                <a:ea typeface="MS PGothic" pitchFamily="34" charset="-128"/>
              </a:rPr>
              <a:t>m</a:t>
            </a:r>
            <a:r>
              <a:rPr lang="en-US" b="1" baseline="-25000" dirty="0">
                <a:latin typeface="+mj-lt"/>
                <a:ea typeface="MS PGothic" pitchFamily="34" charset="-128"/>
              </a:rPr>
              <a:t>0 </a:t>
            </a:r>
            <a:r>
              <a:rPr lang="en-US" b="1" dirty="0">
                <a:latin typeface="+mj-lt"/>
                <a:ea typeface="MS PGothic" pitchFamily="34" charset="-128"/>
              </a:rPr>
              <a:t>+ m</a:t>
            </a:r>
            <a:r>
              <a:rPr lang="en-US" b="1" baseline="-25000" dirty="0">
                <a:latin typeface="+mj-lt"/>
                <a:ea typeface="MS PGothic" pitchFamily="34" charset="-128"/>
              </a:rPr>
              <a:t>1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69527F33-BD61-7C4C-BA92-38C79A007455}"/>
              </a:ext>
            </a:extLst>
          </p:cNvPr>
          <p:cNvSpPr txBox="1"/>
          <p:nvPr/>
        </p:nvSpPr>
        <p:spPr>
          <a:xfrm>
            <a:off x="3848100" y="3062289"/>
            <a:ext cx="266700" cy="460375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>
              <a:defRPr/>
            </a:pPr>
            <a:r>
              <a:rPr lang="en-US" b="1" dirty="0">
                <a:latin typeface="+mj-lt"/>
                <a:ea typeface="MS PGothic" pitchFamily="34" charset="-128"/>
              </a:rPr>
              <a:t>+</a:t>
            </a: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BA7A070F-85E6-7040-B217-7B19FC3E7DB2}"/>
              </a:ext>
            </a:extLst>
          </p:cNvPr>
          <p:cNvSpPr txBox="1"/>
          <p:nvPr/>
        </p:nvSpPr>
        <p:spPr>
          <a:xfrm>
            <a:off x="3886200" y="4352926"/>
            <a:ext cx="266700" cy="461963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>
              <a:defRPr/>
            </a:pPr>
            <a:r>
              <a:rPr lang="en-US" b="1" dirty="0">
                <a:latin typeface="+mj-lt"/>
                <a:ea typeface="MS PGothic" pitchFamily="34" charset="-128"/>
              </a:rPr>
              <a:t>+</a:t>
            </a:r>
          </a:p>
        </p:txBody>
      </p:sp>
      <p:sp>
        <p:nvSpPr>
          <p:cNvPr id="63" name="TextBox 62">
            <a:extLst>
              <a:ext uri="{FF2B5EF4-FFF2-40B4-BE49-F238E27FC236}">
                <a16:creationId xmlns:a16="http://schemas.microsoft.com/office/drawing/2014/main" id="{7A65C05F-6035-094C-9AAB-BA4DE3F1E7E9}"/>
              </a:ext>
            </a:extLst>
          </p:cNvPr>
          <p:cNvSpPr txBox="1"/>
          <p:nvPr/>
        </p:nvSpPr>
        <p:spPr>
          <a:xfrm>
            <a:off x="3886200" y="5410201"/>
            <a:ext cx="266700" cy="461963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>
              <a:defRPr/>
            </a:pPr>
            <a:r>
              <a:rPr lang="en-US" b="1" dirty="0">
                <a:latin typeface="+mj-lt"/>
                <a:ea typeface="MS PGothic" pitchFamily="34" charset="-128"/>
              </a:rPr>
              <a:t>+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6A43CC5A-4F5C-D747-B84F-8842D79B3675}"/>
              </a:ext>
            </a:extLst>
          </p:cNvPr>
          <p:cNvSpPr txBox="1"/>
          <p:nvPr/>
        </p:nvSpPr>
        <p:spPr>
          <a:xfrm>
            <a:off x="2017713" y="5410200"/>
            <a:ext cx="1549400" cy="400050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ctr">
              <a:defRPr/>
            </a:pPr>
            <a:r>
              <a:rPr lang="en-US" sz="2000" b="1" dirty="0">
                <a:latin typeface="+mj-lt"/>
                <a:ea typeface="MS PGothic" pitchFamily="34" charset="-128"/>
              </a:rPr>
              <a:t>x</a:t>
            </a:r>
            <a:r>
              <a:rPr lang="en-US" sz="2000" b="1" baseline="-25000" dirty="0">
                <a:latin typeface="+mj-lt"/>
                <a:ea typeface="MS PGothic" pitchFamily="34" charset="-128"/>
              </a:rPr>
              <a:t>1</a:t>
            </a:r>
            <a:r>
              <a:rPr lang="en-US" sz="2000" b="1" dirty="0">
                <a:latin typeface="+mj-lt"/>
                <a:ea typeface="MS PGothic" pitchFamily="34" charset="-128"/>
              </a:rPr>
              <a:t>x</a:t>
            </a:r>
            <a:r>
              <a:rPr lang="en-US" sz="2000" b="1" baseline="-25000" dirty="0">
                <a:latin typeface="+mj-lt"/>
                <a:ea typeface="MS PGothic" pitchFamily="34" charset="-128"/>
              </a:rPr>
              <a:t>2</a:t>
            </a:r>
          </a:p>
        </p:txBody>
      </p:sp>
      <p:sp>
        <p:nvSpPr>
          <p:cNvPr id="65" name="TextBox 64">
            <a:extLst>
              <a:ext uri="{FF2B5EF4-FFF2-40B4-BE49-F238E27FC236}">
                <a16:creationId xmlns:a16="http://schemas.microsoft.com/office/drawing/2014/main" id="{2B84C044-3CD2-6D48-A451-B473CDAFA228}"/>
              </a:ext>
            </a:extLst>
          </p:cNvPr>
          <p:cNvSpPr txBox="1"/>
          <p:nvPr/>
        </p:nvSpPr>
        <p:spPr>
          <a:xfrm>
            <a:off x="7872413" y="5440363"/>
            <a:ext cx="1549400" cy="400050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ctr">
              <a:defRPr/>
            </a:pPr>
            <a:r>
              <a:rPr lang="en-US" sz="2000" b="1" dirty="0">
                <a:latin typeface="+mj-lt"/>
                <a:ea typeface="MS PGothic" pitchFamily="34" charset="-128"/>
              </a:rPr>
              <a:t>x</a:t>
            </a:r>
            <a:r>
              <a:rPr lang="en-US" sz="2000" b="1" baseline="-25000" dirty="0">
                <a:latin typeface="+mj-lt"/>
                <a:ea typeface="MS PGothic" pitchFamily="34" charset="-128"/>
              </a:rPr>
              <a:t>1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A911770D-652C-294B-A1CD-C7C8E59920B2}"/>
              </a:ext>
            </a:extLst>
          </p:cNvPr>
          <p:cNvSpPr txBox="1"/>
          <p:nvPr/>
        </p:nvSpPr>
        <p:spPr>
          <a:xfrm>
            <a:off x="6934200" y="4352926"/>
            <a:ext cx="266700" cy="461963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>
              <a:defRPr/>
            </a:pPr>
            <a:r>
              <a:rPr lang="en-US" b="1" dirty="0">
                <a:latin typeface="+mj-lt"/>
                <a:ea typeface="MS PGothic" pitchFamily="34" charset="-128"/>
              </a:rPr>
              <a:t>=</a:t>
            </a:r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23C80DC3-ED79-6441-ACAF-604451F953FD}"/>
              </a:ext>
            </a:extLst>
          </p:cNvPr>
          <p:cNvSpPr txBox="1"/>
          <p:nvPr/>
        </p:nvSpPr>
        <p:spPr>
          <a:xfrm>
            <a:off x="6934200" y="3062289"/>
            <a:ext cx="266700" cy="460375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>
              <a:defRPr/>
            </a:pPr>
            <a:r>
              <a:rPr lang="en-US" b="1" dirty="0">
                <a:latin typeface="+mj-lt"/>
                <a:ea typeface="MS PGothic" pitchFamily="34" charset="-128"/>
              </a:rPr>
              <a:t>=</a:t>
            </a:r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B700FDE7-F194-5444-B0B9-A31E3BB85827}"/>
              </a:ext>
            </a:extLst>
          </p:cNvPr>
          <p:cNvSpPr txBox="1"/>
          <p:nvPr/>
        </p:nvSpPr>
        <p:spPr>
          <a:xfrm>
            <a:off x="6934200" y="5410201"/>
            <a:ext cx="266700" cy="461963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>
              <a:defRPr/>
            </a:pPr>
            <a:r>
              <a:rPr lang="en-US" b="1" dirty="0">
                <a:latin typeface="+mj-lt"/>
                <a:ea typeface="MS PGothic" pitchFamily="34" charset="-128"/>
              </a:rPr>
              <a:t>=</a:t>
            </a:r>
          </a:p>
        </p:txBody>
      </p:sp>
      <p:sp>
        <p:nvSpPr>
          <p:cNvPr id="69" name="TextBox 68">
            <a:extLst>
              <a:ext uri="{FF2B5EF4-FFF2-40B4-BE49-F238E27FC236}">
                <a16:creationId xmlns:a16="http://schemas.microsoft.com/office/drawing/2014/main" id="{2F5BACD6-9E71-2547-9EC8-8255363D9C28}"/>
              </a:ext>
            </a:extLst>
          </p:cNvPr>
          <p:cNvSpPr txBox="1"/>
          <p:nvPr/>
        </p:nvSpPr>
        <p:spPr>
          <a:xfrm>
            <a:off x="4710113" y="5410200"/>
            <a:ext cx="1549400" cy="400050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ctr">
              <a:defRPr/>
            </a:pPr>
            <a:r>
              <a:rPr lang="en-US" sz="2000" b="1" dirty="0">
                <a:latin typeface="+mj-lt"/>
                <a:ea typeface="MS PGothic" pitchFamily="34" charset="-128"/>
              </a:rPr>
              <a:t>x</a:t>
            </a:r>
            <a:r>
              <a:rPr lang="en-US" sz="2000" b="1" baseline="-25000" dirty="0">
                <a:latin typeface="+mj-lt"/>
                <a:ea typeface="MS PGothic" pitchFamily="34" charset="-128"/>
              </a:rPr>
              <a:t>1</a:t>
            </a:r>
            <a:r>
              <a:rPr lang="en-US" sz="2000" b="1" dirty="0">
                <a:latin typeface="+mj-lt"/>
                <a:ea typeface="MS PGothic" pitchFamily="34" charset="-128"/>
              </a:rPr>
              <a:t>x</a:t>
            </a:r>
            <a:r>
              <a:rPr lang="en-US" sz="2000" b="1" baseline="-25000" dirty="0">
                <a:latin typeface="+mj-lt"/>
                <a:ea typeface="MS PGothic" pitchFamily="34" charset="-128"/>
              </a:rPr>
              <a:t>2</a:t>
            </a: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E5A94AF4-6236-1E42-9EB9-7F542010EAF5}"/>
              </a:ext>
            </a:extLst>
          </p:cNvPr>
          <p:cNvSpPr txBox="1"/>
          <p:nvPr/>
        </p:nvSpPr>
        <p:spPr>
          <a:xfrm>
            <a:off x="2438400" y="5110163"/>
            <a:ext cx="317500" cy="461962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>
              <a:defRPr/>
            </a:pPr>
            <a:r>
              <a:rPr lang="en-US" b="1" dirty="0">
                <a:latin typeface="+mj-lt"/>
                <a:ea typeface="MS PGothic" pitchFamily="34" charset="-128"/>
              </a:rPr>
              <a:t>_</a:t>
            </a:r>
          </a:p>
        </p:txBody>
      </p:sp>
      <p:sp>
        <p:nvSpPr>
          <p:cNvPr id="73" name="TextBox 72">
            <a:extLst>
              <a:ext uri="{FF2B5EF4-FFF2-40B4-BE49-F238E27FC236}">
                <a16:creationId xmlns:a16="http://schemas.microsoft.com/office/drawing/2014/main" id="{D3B6527C-A1A6-1843-A9A2-FB260EC881C0}"/>
              </a:ext>
            </a:extLst>
          </p:cNvPr>
          <p:cNvSpPr txBox="1"/>
          <p:nvPr/>
        </p:nvSpPr>
        <p:spPr>
          <a:xfrm>
            <a:off x="2732088" y="5110163"/>
            <a:ext cx="317500" cy="461962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>
              <a:defRPr/>
            </a:pPr>
            <a:r>
              <a:rPr lang="en-US" b="1" dirty="0">
                <a:latin typeface="+mj-lt"/>
                <a:ea typeface="MS PGothic" pitchFamily="34" charset="-128"/>
              </a:rPr>
              <a:t>_</a:t>
            </a:r>
          </a:p>
        </p:txBody>
      </p:sp>
      <p:sp>
        <p:nvSpPr>
          <p:cNvPr id="74" name="TextBox 73">
            <a:extLst>
              <a:ext uri="{FF2B5EF4-FFF2-40B4-BE49-F238E27FC236}">
                <a16:creationId xmlns:a16="http://schemas.microsoft.com/office/drawing/2014/main" id="{E728338E-EC31-0E42-AFC3-7E3B4286643A}"/>
              </a:ext>
            </a:extLst>
          </p:cNvPr>
          <p:cNvSpPr txBox="1"/>
          <p:nvPr/>
        </p:nvSpPr>
        <p:spPr>
          <a:xfrm>
            <a:off x="5146675" y="5110163"/>
            <a:ext cx="317500" cy="461962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>
              <a:defRPr/>
            </a:pPr>
            <a:r>
              <a:rPr lang="en-US" b="1" dirty="0">
                <a:latin typeface="+mj-lt"/>
                <a:ea typeface="MS PGothic" pitchFamily="34" charset="-128"/>
              </a:rPr>
              <a:t>_</a:t>
            </a:r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7AA647C3-41F1-3742-808C-AD351315287E}"/>
              </a:ext>
            </a:extLst>
          </p:cNvPr>
          <p:cNvSpPr txBox="1"/>
          <p:nvPr/>
        </p:nvSpPr>
        <p:spPr>
          <a:xfrm>
            <a:off x="8432800" y="5148263"/>
            <a:ext cx="317500" cy="461962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>
              <a:defRPr/>
            </a:pPr>
            <a:r>
              <a:rPr lang="en-US" b="1" dirty="0">
                <a:latin typeface="+mj-lt"/>
                <a:ea typeface="MS PGothic" pitchFamily="34" charset="-128"/>
              </a:rPr>
              <a:t>_</a:t>
            </a:r>
          </a:p>
        </p:txBody>
      </p:sp>
      <p:sp>
        <p:nvSpPr>
          <p:cNvPr id="72" name="Rounded Rectangle 71">
            <a:extLst>
              <a:ext uri="{FF2B5EF4-FFF2-40B4-BE49-F238E27FC236}">
                <a16:creationId xmlns:a16="http://schemas.microsoft.com/office/drawing/2014/main" id="{8C680D2A-93AF-9B41-BE6A-D7D7B3239BF4}"/>
              </a:ext>
            </a:extLst>
          </p:cNvPr>
          <p:cNvSpPr/>
          <p:nvPr/>
        </p:nvSpPr>
        <p:spPr bwMode="auto">
          <a:xfrm>
            <a:off x="2228850" y="2776539"/>
            <a:ext cx="488950" cy="473075"/>
          </a:xfrm>
          <a:prstGeom prst="roundRect">
            <a:avLst/>
          </a:prstGeom>
          <a:noFill/>
          <a:ln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US">
              <a:solidFill>
                <a:schemeClr val="tx1"/>
              </a:solidFill>
              <a:latin typeface="Times" charset="0"/>
            </a:endParaRPr>
          </a:p>
        </p:txBody>
      </p:sp>
      <p:sp>
        <p:nvSpPr>
          <p:cNvPr id="76" name="Rounded Rectangle 75">
            <a:extLst>
              <a:ext uri="{FF2B5EF4-FFF2-40B4-BE49-F238E27FC236}">
                <a16:creationId xmlns:a16="http://schemas.microsoft.com/office/drawing/2014/main" id="{5312C79D-1456-3C46-BF70-CB2B7E02061F}"/>
              </a:ext>
            </a:extLst>
          </p:cNvPr>
          <p:cNvSpPr/>
          <p:nvPr/>
        </p:nvSpPr>
        <p:spPr bwMode="auto">
          <a:xfrm>
            <a:off x="4902200" y="3352801"/>
            <a:ext cx="488950" cy="473075"/>
          </a:xfrm>
          <a:prstGeom prst="roundRect">
            <a:avLst/>
          </a:prstGeom>
          <a:noFill/>
          <a:ln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US">
              <a:solidFill>
                <a:schemeClr val="tx1"/>
              </a:solidFill>
              <a:latin typeface="Times" charset="0"/>
            </a:endParaRPr>
          </a:p>
        </p:txBody>
      </p:sp>
      <p:sp>
        <p:nvSpPr>
          <p:cNvPr id="77" name="Rounded Rectangle 76">
            <a:extLst>
              <a:ext uri="{FF2B5EF4-FFF2-40B4-BE49-F238E27FC236}">
                <a16:creationId xmlns:a16="http://schemas.microsoft.com/office/drawing/2014/main" id="{85F3FFE2-6A21-7743-A39D-6BD623AE8887}"/>
              </a:ext>
            </a:extLst>
          </p:cNvPr>
          <p:cNvSpPr/>
          <p:nvPr/>
        </p:nvSpPr>
        <p:spPr bwMode="auto">
          <a:xfrm>
            <a:off x="8278813" y="2776539"/>
            <a:ext cx="488950" cy="1049337"/>
          </a:xfrm>
          <a:prstGeom prst="roundRect">
            <a:avLst/>
          </a:prstGeom>
          <a:noFill/>
          <a:ln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US">
              <a:solidFill>
                <a:schemeClr val="tx1"/>
              </a:solidFill>
              <a:latin typeface="Times" charset="0"/>
            </a:endParaRPr>
          </a:p>
        </p:txBody>
      </p:sp>
      <p:sp>
        <p:nvSpPr>
          <p:cNvPr id="45119" name="TextBox 3">
            <a:extLst>
              <a:ext uri="{FF2B5EF4-FFF2-40B4-BE49-F238E27FC236}">
                <a16:creationId xmlns:a16="http://schemas.microsoft.com/office/drawing/2014/main" id="{9311EB61-6E86-2042-803F-A5C11CDFEC9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77001" y="6396038"/>
            <a:ext cx="343217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3366FF"/>
                </a:solidFill>
                <a:latin typeface="Times" pitchFamily="2" charset="0"/>
              </a:rPr>
              <a:t>Property 14a (Combining)</a:t>
            </a:r>
          </a:p>
        </p:txBody>
      </p:sp>
    </p:spTree>
  </p:cSld>
  <p:clrMapOvr>
    <a:masterClrMapping/>
  </p:clrMapOvr>
  <p:transition/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874" name="Rectangle 2">
            <a:extLst>
              <a:ext uri="{FF2B5EF4-FFF2-40B4-BE49-F238E27FC236}">
                <a16:creationId xmlns:a16="http://schemas.microsoft.com/office/drawing/2014/main" id="{321EF68E-3105-E84C-A153-38330CA6C07F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>
              <a:defRPr/>
            </a:pPr>
            <a:r>
              <a:rPr lang="en-US">
                <a:cs typeface="+mj-cs"/>
              </a:rPr>
              <a:t>Administrative Stuff</a:t>
            </a:r>
          </a:p>
        </p:txBody>
      </p:sp>
      <p:sp>
        <p:nvSpPr>
          <p:cNvPr id="207875" name="Rectangle 3">
            <a:extLst>
              <a:ext uri="{FF2B5EF4-FFF2-40B4-BE49-F238E27FC236}">
                <a16:creationId xmlns:a16="http://schemas.microsoft.com/office/drawing/2014/main" id="{DAC27D3F-FCD4-4F4A-899A-F18E9DEBC271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1524000" y="914400"/>
            <a:ext cx="7924800" cy="5791200"/>
          </a:xfrm>
        </p:spPr>
        <p:txBody>
          <a:bodyPr/>
          <a:lstStyle/>
          <a:p>
            <a:pPr eaLnBrk="1" hangingPunct="1">
              <a:defRPr/>
            </a:pPr>
            <a:endParaRPr lang="en-US" dirty="0">
              <a:cs typeface="+mn-cs"/>
            </a:endParaRPr>
          </a:p>
          <a:p>
            <a:pPr eaLnBrk="1" hangingPunct="1">
              <a:defRPr/>
            </a:pPr>
            <a:r>
              <a:rPr lang="en-US" dirty="0">
                <a:cs typeface="+mn-cs"/>
              </a:rPr>
              <a:t>HW3 is due today</a:t>
            </a:r>
          </a:p>
          <a:p>
            <a:pPr eaLnBrk="1" hangingPunct="1">
              <a:defRPr/>
            </a:pPr>
            <a:endParaRPr lang="en-US" dirty="0">
              <a:cs typeface="+mn-cs"/>
            </a:endParaRPr>
          </a:p>
          <a:p>
            <a:pPr marL="457200" lvl="1" indent="0" eaLnBrk="1" hangingPunct="1">
              <a:buNone/>
              <a:defRPr/>
            </a:pPr>
            <a:endParaRPr lang="en-US" dirty="0"/>
          </a:p>
          <a:p>
            <a:pPr marL="457200" lvl="1" indent="0" eaLnBrk="1" hangingPunct="1">
              <a:buNone/>
              <a:defRPr/>
            </a:pPr>
            <a:endParaRPr lang="en-US" dirty="0"/>
          </a:p>
        </p:txBody>
      </p:sp>
    </p:spTree>
  </p:cSld>
  <p:clrMapOvr>
    <a:masterClrMapping/>
  </p:clrMapOvr>
  <p:transition/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081" name="Title 1">
            <a:extLst>
              <a:ext uri="{FF2B5EF4-FFF2-40B4-BE49-F238E27FC236}">
                <a16:creationId xmlns:a16="http://schemas.microsoft.com/office/drawing/2014/main" id="{26906B89-6191-2843-9AEE-AC7621D0BB79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5988" y="152400"/>
            <a:ext cx="9144000" cy="685800"/>
          </a:xfrm>
        </p:spPr>
        <p:txBody>
          <a:bodyPr/>
          <a:lstStyle/>
          <a:p>
            <a:r>
              <a:rPr lang="en-US" altLang="en-US"/>
              <a:t>Grouping Rules</a:t>
            </a:r>
          </a:p>
        </p:txBody>
      </p:sp>
      <p:sp>
        <p:nvSpPr>
          <p:cNvPr id="46082" name="Content Placeholder 2">
            <a:extLst>
              <a:ext uri="{FF2B5EF4-FFF2-40B4-BE49-F238E27FC236}">
                <a16:creationId xmlns:a16="http://schemas.microsoft.com/office/drawing/2014/main" id="{08D054A3-7405-1840-8647-1CE58171AC5E}"/>
              </a:ext>
            </a:extLst>
          </p:cNvPr>
          <p:cNvSpPr>
            <a:spLocks noGrp="1" noChangeArrowheads="1"/>
          </p:cNvSpPr>
          <p:nvPr>
            <p:ph idx="1"/>
          </p:nvPr>
        </p:nvSpPr>
        <p:spPr>
          <a:xfrm>
            <a:off x="1524000" y="990600"/>
            <a:ext cx="7924800" cy="5486400"/>
          </a:xfrm>
        </p:spPr>
        <p:txBody>
          <a:bodyPr/>
          <a:lstStyle/>
          <a:p>
            <a:r>
              <a:rPr lang="en-US" altLang="en-US"/>
              <a:t>Group </a:t>
            </a:r>
            <a:r>
              <a:rPr lang="ja-JP" altLang="en-US"/>
              <a:t>“</a:t>
            </a:r>
            <a:r>
              <a:rPr lang="en-US" altLang="ja-JP"/>
              <a:t>1</a:t>
            </a:r>
            <a:r>
              <a:rPr lang="ja-JP" altLang="en-US"/>
              <a:t>”</a:t>
            </a:r>
            <a:r>
              <a:rPr lang="en-US" altLang="ja-JP"/>
              <a:t>s with rectangles</a:t>
            </a:r>
          </a:p>
          <a:p>
            <a:endParaRPr lang="en-US" altLang="en-US"/>
          </a:p>
          <a:p>
            <a:r>
              <a:rPr lang="en-US" altLang="en-US"/>
              <a:t>Both sides must be a power of 2:</a:t>
            </a:r>
          </a:p>
          <a:p>
            <a:pPr lvl="1"/>
            <a:r>
              <a:rPr lang="en-US" altLang="en-US"/>
              <a:t>1x1, 1x2, 2x1, 2x2, 1x4, 4x1, 2x4, 4x2, 4x4</a:t>
            </a:r>
          </a:p>
          <a:p>
            <a:endParaRPr lang="en-US" altLang="en-US"/>
          </a:p>
          <a:p>
            <a:r>
              <a:rPr lang="en-US" altLang="en-US"/>
              <a:t>Can use/cover the same minterm more than once</a:t>
            </a:r>
          </a:p>
          <a:p>
            <a:endParaRPr lang="en-US" altLang="en-US"/>
          </a:p>
          <a:p>
            <a:r>
              <a:rPr lang="en-US" altLang="en-US"/>
              <a:t>Can wrap around the edges of the map</a:t>
            </a:r>
          </a:p>
          <a:p>
            <a:endParaRPr lang="en-US" altLang="en-US"/>
          </a:p>
          <a:p>
            <a:r>
              <a:rPr lang="en-US" altLang="en-US"/>
              <a:t>Some rules in selecting groups:</a:t>
            </a:r>
          </a:p>
          <a:p>
            <a:pPr lvl="1"/>
            <a:r>
              <a:rPr lang="en-US" altLang="en-US"/>
              <a:t>Try to use as few groups as possible to cover all “1”s.</a:t>
            </a:r>
          </a:p>
          <a:p>
            <a:pPr lvl="1"/>
            <a:r>
              <a:rPr lang="en-US" altLang="en-US"/>
              <a:t>For each group, try to make it as large as you can (i.e., if you can use a 2x2, don’t use a 2x1 even if that is enough).</a:t>
            </a:r>
          </a:p>
        </p:txBody>
      </p:sp>
    </p:spTree>
  </p:cSld>
  <p:clrMapOvr>
    <a:masterClrMapping/>
  </p:clrMapOvr>
  <p:transition/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105" name="Title 1">
            <a:extLst>
              <a:ext uri="{FF2B5EF4-FFF2-40B4-BE49-F238E27FC236}">
                <a16:creationId xmlns:a16="http://schemas.microsoft.com/office/drawing/2014/main" id="{9E135675-07D2-BC40-8160-B96159871A9F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Two-Variable K-map</a:t>
            </a:r>
          </a:p>
        </p:txBody>
      </p:sp>
      <p:sp>
        <p:nvSpPr>
          <p:cNvPr id="47106" name="Rectangle 3">
            <a:extLst>
              <a:ext uri="{FF2B5EF4-FFF2-40B4-BE49-F238E27FC236}">
                <a16:creationId xmlns:a16="http://schemas.microsoft.com/office/drawing/2014/main" id="{C3F8A494-3C4E-9143-B799-026E3B6D3B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19876" y="3071814"/>
            <a:ext cx="1166813" cy="1139825"/>
          </a:xfrm>
          <a:prstGeom prst="rect">
            <a:avLst/>
          </a:prstGeom>
          <a:solidFill>
            <a:srgbClr val="FFFFFF"/>
          </a:solidFill>
          <a:ln w="2540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CA" altLang="en-US" b="0">
              <a:latin typeface="Times" pitchFamily="2" charset="0"/>
            </a:endParaRPr>
          </a:p>
        </p:txBody>
      </p:sp>
      <p:sp>
        <p:nvSpPr>
          <p:cNvPr id="47107" name="Line 4">
            <a:extLst>
              <a:ext uri="{FF2B5EF4-FFF2-40B4-BE49-F238E27FC236}">
                <a16:creationId xmlns:a16="http://schemas.microsoft.com/office/drawing/2014/main" id="{D432506C-A97F-8F4C-A62F-5E6BE4EB095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619876" y="3641725"/>
            <a:ext cx="1166813" cy="1588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7108" name="Line 5">
            <a:extLst>
              <a:ext uri="{FF2B5EF4-FFF2-40B4-BE49-F238E27FC236}">
                <a16:creationId xmlns:a16="http://schemas.microsoft.com/office/drawing/2014/main" id="{2053379B-E72D-E74A-9714-00901F0148D7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189789" y="3071814"/>
            <a:ext cx="1587" cy="1139825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7109" name="Line 6">
            <a:extLst>
              <a:ext uri="{FF2B5EF4-FFF2-40B4-BE49-F238E27FC236}">
                <a16:creationId xmlns:a16="http://schemas.microsoft.com/office/drawing/2014/main" id="{BB75409B-03AB-7D46-A75F-A3E534674B10}"/>
              </a:ext>
            </a:extLst>
          </p:cNvPr>
          <p:cNvSpPr>
            <a:spLocks noChangeShapeType="1"/>
          </p:cNvSpPr>
          <p:nvPr/>
        </p:nvSpPr>
        <p:spPr bwMode="auto">
          <a:xfrm>
            <a:off x="6049963" y="2501901"/>
            <a:ext cx="569912" cy="569913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47110" name="Group 47">
            <a:extLst>
              <a:ext uri="{FF2B5EF4-FFF2-40B4-BE49-F238E27FC236}">
                <a16:creationId xmlns:a16="http://schemas.microsoft.com/office/drawing/2014/main" id="{C58CCACD-15B6-6F4B-8006-24F5AB9B830B}"/>
              </a:ext>
            </a:extLst>
          </p:cNvPr>
          <p:cNvGrpSpPr>
            <a:grpSpLocks/>
          </p:cNvGrpSpPr>
          <p:nvPr/>
        </p:nvGrpSpPr>
        <p:grpSpPr bwMode="auto">
          <a:xfrm>
            <a:off x="5957897" y="2582864"/>
            <a:ext cx="280988" cy="390525"/>
            <a:chOff x="3339" y="1451"/>
            <a:chExt cx="177" cy="246"/>
          </a:xfrm>
        </p:grpSpPr>
        <p:sp>
          <p:nvSpPr>
            <p:cNvPr id="47152" name="Rectangle 9">
              <a:extLst>
                <a:ext uri="{FF2B5EF4-FFF2-40B4-BE49-F238E27FC236}">
                  <a16:creationId xmlns:a16="http://schemas.microsoft.com/office/drawing/2014/main" id="{F475C8DD-CFAD-1C45-AD3C-0012D56F60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9" y="1451"/>
              <a:ext cx="115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7153" name="Rectangle 10">
              <a:extLst>
                <a:ext uri="{FF2B5EF4-FFF2-40B4-BE49-F238E27FC236}">
                  <a16:creationId xmlns:a16="http://schemas.microsoft.com/office/drawing/2014/main" id="{86A9D293-0E3A-3A4F-BAAE-7619221202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13" y="1532"/>
              <a:ext cx="103" cy="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47111" name="Rectangle 11">
            <a:extLst>
              <a:ext uri="{FF2B5EF4-FFF2-40B4-BE49-F238E27FC236}">
                <a16:creationId xmlns:a16="http://schemas.microsoft.com/office/drawing/2014/main" id="{A2055403-2860-4842-8951-DEB0FEB76F6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67051" y="4635500"/>
            <a:ext cx="16621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Helvetica" pitchFamily="2" charset="0"/>
              </a:rPr>
              <a:t>(a) Truth table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7112" name="Rectangle 12">
            <a:extLst>
              <a:ext uri="{FF2B5EF4-FFF2-40B4-BE49-F238E27FC236}">
                <a16:creationId xmlns:a16="http://schemas.microsoft.com/office/drawing/2014/main" id="{47FC4470-1442-184A-B33C-0F3E5E45FE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80100" y="4635500"/>
            <a:ext cx="20447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Helvetica" pitchFamily="2" charset="0"/>
              </a:rPr>
              <a:t>(b) Karnaugh map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7113" name="Rectangle 13">
            <a:extLst>
              <a:ext uri="{FF2B5EF4-FFF2-40B4-BE49-F238E27FC236}">
                <a16:creationId xmlns:a16="http://schemas.microsoft.com/office/drawing/2014/main" id="{575C9CE2-8167-4841-A690-78EF787F55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48413" y="3235325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7114" name="Rectangle 14">
            <a:extLst>
              <a:ext uri="{FF2B5EF4-FFF2-40B4-BE49-F238E27FC236}">
                <a16:creationId xmlns:a16="http://schemas.microsoft.com/office/drawing/2014/main" id="{A26D27AF-E505-5C47-A7D0-22DE9B8143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34125" y="3811588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7115" name="Rectangle 15">
            <a:extLst>
              <a:ext uri="{FF2B5EF4-FFF2-40B4-BE49-F238E27FC236}">
                <a16:creationId xmlns:a16="http://schemas.microsoft.com/office/drawing/2014/main" id="{C819C2CE-F9BB-CC4B-BC97-531F59ACB1B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56413" y="2754313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7116" name="Rectangle 16">
            <a:extLst>
              <a:ext uri="{FF2B5EF4-FFF2-40B4-BE49-F238E27FC236}">
                <a16:creationId xmlns:a16="http://schemas.microsoft.com/office/drawing/2014/main" id="{BEA89F05-0229-C244-9DF7-EBA9C16620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34263" y="2754313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7117" name="Rectangle 17">
            <a:extLst>
              <a:ext uri="{FF2B5EF4-FFF2-40B4-BE49-F238E27FC236}">
                <a16:creationId xmlns:a16="http://schemas.microsoft.com/office/drawing/2014/main" id="{FCB60166-8B92-ED4D-A4BB-7B0F8339BB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61163" y="3190875"/>
            <a:ext cx="250068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m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7118" name="Rectangle 18">
            <a:extLst>
              <a:ext uri="{FF2B5EF4-FFF2-40B4-BE49-F238E27FC236}">
                <a16:creationId xmlns:a16="http://schemas.microsoft.com/office/drawing/2014/main" id="{EDF8C3FB-DAA2-7941-9C43-A93F8F0BA5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46901" y="3314700"/>
            <a:ext cx="142875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7119" name="Rectangle 19">
            <a:extLst>
              <a:ext uri="{FF2B5EF4-FFF2-40B4-BE49-F238E27FC236}">
                <a16:creationId xmlns:a16="http://schemas.microsoft.com/office/drawing/2014/main" id="{FBFBD75C-A22F-BC4A-99BA-FF8506FB5CB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39013" y="3190875"/>
            <a:ext cx="250068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m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7120" name="Rectangle 20">
            <a:extLst>
              <a:ext uri="{FF2B5EF4-FFF2-40B4-BE49-F238E27FC236}">
                <a16:creationId xmlns:a16="http://schemas.microsoft.com/office/drawing/2014/main" id="{45E99DC0-2565-D94D-8885-E5D71D4D797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23164" y="3314700"/>
            <a:ext cx="142875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2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7121" name="Rectangle 21">
            <a:extLst>
              <a:ext uri="{FF2B5EF4-FFF2-40B4-BE49-F238E27FC236}">
                <a16:creationId xmlns:a16="http://schemas.microsoft.com/office/drawing/2014/main" id="{C3A5BE3F-96E9-DA40-97C7-65F8E1B8C2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39013" y="3767138"/>
            <a:ext cx="250068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m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7122" name="Rectangle 22">
            <a:extLst>
              <a:ext uri="{FF2B5EF4-FFF2-40B4-BE49-F238E27FC236}">
                <a16:creationId xmlns:a16="http://schemas.microsoft.com/office/drawing/2014/main" id="{1ED708C5-C085-464B-9752-8340F826F79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23164" y="3889375"/>
            <a:ext cx="142875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3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7123" name="Rectangle 23">
            <a:extLst>
              <a:ext uri="{FF2B5EF4-FFF2-40B4-BE49-F238E27FC236}">
                <a16:creationId xmlns:a16="http://schemas.microsoft.com/office/drawing/2014/main" id="{6BC5A904-E50F-E54A-B060-EDD7621F0E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61163" y="3767138"/>
            <a:ext cx="250068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m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7124" name="Line 24">
            <a:extLst>
              <a:ext uri="{FF2B5EF4-FFF2-40B4-BE49-F238E27FC236}">
                <a16:creationId xmlns:a16="http://schemas.microsoft.com/office/drawing/2014/main" id="{0A6E9889-E404-3F4A-B3F7-4F2504D40AE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173414" y="2732088"/>
            <a:ext cx="1328737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7125" name="Line 25">
            <a:extLst>
              <a:ext uri="{FF2B5EF4-FFF2-40B4-BE49-F238E27FC236}">
                <a16:creationId xmlns:a16="http://schemas.microsoft.com/office/drawing/2014/main" id="{D911C6FE-A42E-4A42-AF9D-81BA283BD24E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932239" y="2286000"/>
            <a:ext cx="1587" cy="211455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7126" name="Rectangle 26">
            <a:extLst>
              <a:ext uri="{FF2B5EF4-FFF2-40B4-BE49-F238E27FC236}">
                <a16:creationId xmlns:a16="http://schemas.microsoft.com/office/drawing/2014/main" id="{D76E6A69-AE5E-CD4B-B9EF-F80F76C8FD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46901" y="3889375"/>
            <a:ext cx="142875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7127" name="Rectangle 27">
            <a:extLst>
              <a:ext uri="{FF2B5EF4-FFF2-40B4-BE49-F238E27FC236}">
                <a16:creationId xmlns:a16="http://schemas.microsoft.com/office/drawing/2014/main" id="{1E7D2508-A121-444D-888D-4A728EFF4DE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94050" y="2305050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7128" name="Rectangle 28">
            <a:extLst>
              <a:ext uri="{FF2B5EF4-FFF2-40B4-BE49-F238E27FC236}">
                <a16:creationId xmlns:a16="http://schemas.microsoft.com/office/drawing/2014/main" id="{599EC82A-069C-5746-A138-2EFB5101A2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13113" y="2432050"/>
            <a:ext cx="163506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7129" name="Rectangle 29">
            <a:extLst>
              <a:ext uri="{FF2B5EF4-FFF2-40B4-BE49-F238E27FC236}">
                <a16:creationId xmlns:a16="http://schemas.microsoft.com/office/drawing/2014/main" id="{603FB47E-DFD2-DF4B-9E44-ECD52D50D6A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52825" y="2305050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7130" name="Rectangle 30">
            <a:extLst>
              <a:ext uri="{FF2B5EF4-FFF2-40B4-BE49-F238E27FC236}">
                <a16:creationId xmlns:a16="http://schemas.microsoft.com/office/drawing/2014/main" id="{8BFE6C3A-2226-104E-962E-DB4DA6D13A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70300" y="2432050"/>
            <a:ext cx="163506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  <a:latin typeface="Times-Roman" pitchFamily="2" charset="0"/>
              </a:rPr>
              <a:t>2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7131" name="Rectangle 31">
            <a:extLst>
              <a:ext uri="{FF2B5EF4-FFF2-40B4-BE49-F238E27FC236}">
                <a16:creationId xmlns:a16="http://schemas.microsoft.com/office/drawing/2014/main" id="{18936599-FB0C-084D-BAE2-D534322DDD0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41675" y="2811463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7132" name="Rectangle 32">
            <a:extLst>
              <a:ext uri="{FF2B5EF4-FFF2-40B4-BE49-F238E27FC236}">
                <a16:creationId xmlns:a16="http://schemas.microsoft.com/office/drawing/2014/main" id="{72311FF1-DCA8-494F-88AA-721994C5065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03625" y="2811463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7133" name="Rectangle 33">
            <a:extLst>
              <a:ext uri="{FF2B5EF4-FFF2-40B4-BE49-F238E27FC236}">
                <a16:creationId xmlns:a16="http://schemas.microsoft.com/office/drawing/2014/main" id="{67C04B0E-9222-4F4D-B8D1-A6B94D4A3B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41675" y="3195638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7134" name="Rectangle 34">
            <a:extLst>
              <a:ext uri="{FF2B5EF4-FFF2-40B4-BE49-F238E27FC236}">
                <a16:creationId xmlns:a16="http://schemas.microsoft.com/office/drawing/2014/main" id="{555C6938-078F-DC40-802F-94C1947A1C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03625" y="3195638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7135" name="Rectangle 35">
            <a:extLst>
              <a:ext uri="{FF2B5EF4-FFF2-40B4-BE49-F238E27FC236}">
                <a16:creationId xmlns:a16="http://schemas.microsoft.com/office/drawing/2014/main" id="{56BB15C4-24D2-FF4F-B974-F62C11BEEB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41675" y="3581400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7136" name="Rectangle 36">
            <a:extLst>
              <a:ext uri="{FF2B5EF4-FFF2-40B4-BE49-F238E27FC236}">
                <a16:creationId xmlns:a16="http://schemas.microsoft.com/office/drawing/2014/main" id="{17DF5876-8BE0-9343-A89E-208BDC5C7C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03625" y="3581400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7137" name="Rectangle 37">
            <a:extLst>
              <a:ext uri="{FF2B5EF4-FFF2-40B4-BE49-F238E27FC236}">
                <a16:creationId xmlns:a16="http://schemas.microsoft.com/office/drawing/2014/main" id="{6124397D-8183-D54F-AE10-9C4B42A76AB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41675" y="3963988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7138" name="Rectangle 38">
            <a:extLst>
              <a:ext uri="{FF2B5EF4-FFF2-40B4-BE49-F238E27FC236}">
                <a16:creationId xmlns:a16="http://schemas.microsoft.com/office/drawing/2014/main" id="{07D4D8AC-DC16-0043-A5E3-E4FE94EAB9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03625" y="3963988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7139" name="Rectangle 39">
            <a:extLst>
              <a:ext uri="{FF2B5EF4-FFF2-40B4-BE49-F238E27FC236}">
                <a16:creationId xmlns:a16="http://schemas.microsoft.com/office/drawing/2014/main" id="{1927D121-8CC9-0343-8E3E-A010647C42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22738" y="2808288"/>
            <a:ext cx="250068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m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7140" name="Rectangle 40">
            <a:extLst>
              <a:ext uri="{FF2B5EF4-FFF2-40B4-BE49-F238E27FC236}">
                <a16:creationId xmlns:a16="http://schemas.microsoft.com/office/drawing/2014/main" id="{5D247AA7-8DFF-AF4D-94EB-FCC8EB6B03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08476" y="2930525"/>
            <a:ext cx="142875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7141" name="Rectangle 41">
            <a:extLst>
              <a:ext uri="{FF2B5EF4-FFF2-40B4-BE49-F238E27FC236}">
                <a16:creationId xmlns:a16="http://schemas.microsoft.com/office/drawing/2014/main" id="{5753D7FD-C9C8-8E47-A838-DE0B45973B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22738" y="3190875"/>
            <a:ext cx="250068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m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7142" name="Rectangle 42">
            <a:extLst>
              <a:ext uri="{FF2B5EF4-FFF2-40B4-BE49-F238E27FC236}">
                <a16:creationId xmlns:a16="http://schemas.microsoft.com/office/drawing/2014/main" id="{EB4074A9-0F40-6245-BD60-04CA4272AC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08476" y="3314700"/>
            <a:ext cx="142875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7143" name="Rectangle 43">
            <a:extLst>
              <a:ext uri="{FF2B5EF4-FFF2-40B4-BE49-F238E27FC236}">
                <a16:creationId xmlns:a16="http://schemas.microsoft.com/office/drawing/2014/main" id="{292739C8-7663-F94C-B697-85EA52D76D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22738" y="3960813"/>
            <a:ext cx="250068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m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7144" name="Rectangle 44">
            <a:extLst>
              <a:ext uri="{FF2B5EF4-FFF2-40B4-BE49-F238E27FC236}">
                <a16:creationId xmlns:a16="http://schemas.microsoft.com/office/drawing/2014/main" id="{4D532B2C-BCF3-144D-A552-92F67913313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08476" y="4083050"/>
            <a:ext cx="142875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3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7145" name="Rectangle 45">
            <a:extLst>
              <a:ext uri="{FF2B5EF4-FFF2-40B4-BE49-F238E27FC236}">
                <a16:creationId xmlns:a16="http://schemas.microsoft.com/office/drawing/2014/main" id="{42E3C218-5856-8D4C-A8D9-358A4DC9B1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22738" y="3575050"/>
            <a:ext cx="250068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m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7146" name="Rectangle 46">
            <a:extLst>
              <a:ext uri="{FF2B5EF4-FFF2-40B4-BE49-F238E27FC236}">
                <a16:creationId xmlns:a16="http://schemas.microsoft.com/office/drawing/2014/main" id="{771D8CDF-E35E-DE48-8EAE-2C6735762B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08476" y="3698875"/>
            <a:ext cx="142875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2 </a:t>
            </a:r>
            <a:endParaRPr lang="en-US" altLang="en-US" b="0">
              <a:latin typeface="Times" pitchFamily="2" charset="0"/>
            </a:endParaRPr>
          </a:p>
        </p:txBody>
      </p:sp>
      <p:grpSp>
        <p:nvGrpSpPr>
          <p:cNvPr id="47147" name="Group 48">
            <a:extLst>
              <a:ext uri="{FF2B5EF4-FFF2-40B4-BE49-F238E27FC236}">
                <a16:creationId xmlns:a16="http://schemas.microsoft.com/office/drawing/2014/main" id="{07975879-6516-3947-925E-ADCA3F5799E2}"/>
              </a:ext>
            </a:extLst>
          </p:cNvPr>
          <p:cNvGrpSpPr>
            <a:grpSpLocks/>
          </p:cNvGrpSpPr>
          <p:nvPr/>
        </p:nvGrpSpPr>
        <p:grpSpPr bwMode="auto">
          <a:xfrm>
            <a:off x="6397634" y="2406651"/>
            <a:ext cx="280988" cy="390525"/>
            <a:chOff x="3339" y="1451"/>
            <a:chExt cx="177" cy="246"/>
          </a:xfrm>
        </p:grpSpPr>
        <p:sp>
          <p:nvSpPr>
            <p:cNvPr id="47150" name="Rectangle 49">
              <a:extLst>
                <a:ext uri="{FF2B5EF4-FFF2-40B4-BE49-F238E27FC236}">
                  <a16:creationId xmlns:a16="http://schemas.microsoft.com/office/drawing/2014/main" id="{A7ABD6A2-7370-124F-873E-C420A178E1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9" y="1451"/>
              <a:ext cx="115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7151" name="Rectangle 50">
              <a:extLst>
                <a:ext uri="{FF2B5EF4-FFF2-40B4-BE49-F238E27FC236}">
                  <a16:creationId xmlns:a16="http://schemas.microsoft.com/office/drawing/2014/main" id="{1632A35C-AF8B-A140-8CBD-8036F569B2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13" y="1532"/>
              <a:ext cx="103" cy="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47148" name="TextBox 125">
            <a:extLst>
              <a:ext uri="{FF2B5EF4-FFF2-40B4-BE49-F238E27FC236}">
                <a16:creationId xmlns:a16="http://schemas.microsoft.com/office/drawing/2014/main" id="{18DB73F2-00A0-FA4B-96E5-985D40E1B9A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70788" y="6477001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2.49 from the textbook ]</a:t>
            </a:r>
          </a:p>
        </p:txBody>
      </p:sp>
      <p:sp>
        <p:nvSpPr>
          <p:cNvPr id="47149" name="Rectangle 29">
            <a:extLst>
              <a:ext uri="{FF2B5EF4-FFF2-40B4-BE49-F238E27FC236}">
                <a16:creationId xmlns:a16="http://schemas.microsoft.com/office/drawing/2014/main" id="{1EB0E602-7240-5E4E-9A5F-3E959A8130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00526" y="2362200"/>
            <a:ext cx="142875" cy="292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f </a:t>
            </a:r>
            <a:endParaRPr lang="en-US" altLang="en-US" b="0"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129" name="Title 1">
            <a:extLst>
              <a:ext uri="{FF2B5EF4-FFF2-40B4-BE49-F238E27FC236}">
                <a16:creationId xmlns:a16="http://schemas.microsoft.com/office/drawing/2014/main" id="{F8D7CFE5-193E-684B-AA06-A271E6270F9E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Step-By-Step Example</a:t>
            </a:r>
          </a:p>
        </p:txBody>
      </p:sp>
      <p:sp>
        <p:nvSpPr>
          <p:cNvPr id="48130" name="Line 24">
            <a:extLst>
              <a:ext uri="{FF2B5EF4-FFF2-40B4-BE49-F238E27FC236}">
                <a16:creationId xmlns:a16="http://schemas.microsoft.com/office/drawing/2014/main" id="{1FBBFE9D-B028-CD45-9806-CD43E7C66C8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878389" y="3024188"/>
            <a:ext cx="1328737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8131" name="Line 25">
            <a:extLst>
              <a:ext uri="{FF2B5EF4-FFF2-40B4-BE49-F238E27FC236}">
                <a16:creationId xmlns:a16="http://schemas.microsoft.com/office/drawing/2014/main" id="{34142BC2-0062-5F4A-9BDE-99DDCBF73BD0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637214" y="2576513"/>
            <a:ext cx="1587" cy="211455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8132" name="Rectangle 27">
            <a:extLst>
              <a:ext uri="{FF2B5EF4-FFF2-40B4-BE49-F238E27FC236}">
                <a16:creationId xmlns:a16="http://schemas.microsoft.com/office/drawing/2014/main" id="{0612C499-72BB-2E47-A237-F70792CEE07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99025" y="2595563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8133" name="Rectangle 28">
            <a:extLst>
              <a:ext uri="{FF2B5EF4-FFF2-40B4-BE49-F238E27FC236}">
                <a16:creationId xmlns:a16="http://schemas.microsoft.com/office/drawing/2014/main" id="{E34A68C0-E722-8B46-9EC4-5B4230537DA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18089" y="2722563"/>
            <a:ext cx="161925" cy="260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8134" name="Rectangle 29">
            <a:extLst>
              <a:ext uri="{FF2B5EF4-FFF2-40B4-BE49-F238E27FC236}">
                <a16:creationId xmlns:a16="http://schemas.microsoft.com/office/drawing/2014/main" id="{E3828932-8EB1-5A4D-8668-8E4846E4E2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2595563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8135" name="Rectangle 30">
            <a:extLst>
              <a:ext uri="{FF2B5EF4-FFF2-40B4-BE49-F238E27FC236}">
                <a16:creationId xmlns:a16="http://schemas.microsoft.com/office/drawing/2014/main" id="{979E7013-48C6-C349-83DF-95C421129C1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75276" y="2722563"/>
            <a:ext cx="161925" cy="260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  <a:latin typeface="Times-Roman" pitchFamily="2" charset="0"/>
              </a:rPr>
              <a:t>2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8136" name="Rectangle 31">
            <a:extLst>
              <a:ext uri="{FF2B5EF4-FFF2-40B4-BE49-F238E27FC236}">
                <a16:creationId xmlns:a16="http://schemas.microsoft.com/office/drawing/2014/main" id="{FDBB41FC-8464-FE45-805E-15D15A80CF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46650" y="3103563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8137" name="Rectangle 32">
            <a:extLst>
              <a:ext uri="{FF2B5EF4-FFF2-40B4-BE49-F238E27FC236}">
                <a16:creationId xmlns:a16="http://schemas.microsoft.com/office/drawing/2014/main" id="{E0946837-523A-0A46-9F1E-4AE11A1E44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08600" y="3103563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8138" name="Rectangle 33">
            <a:extLst>
              <a:ext uri="{FF2B5EF4-FFF2-40B4-BE49-F238E27FC236}">
                <a16:creationId xmlns:a16="http://schemas.microsoft.com/office/drawing/2014/main" id="{66353B01-B7A2-DD47-8F23-A077ACEAD03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46650" y="3487738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8139" name="Rectangle 34">
            <a:extLst>
              <a:ext uri="{FF2B5EF4-FFF2-40B4-BE49-F238E27FC236}">
                <a16:creationId xmlns:a16="http://schemas.microsoft.com/office/drawing/2014/main" id="{F4FA48DD-311B-FA4D-9190-94134184D2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08600" y="3487738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8140" name="Rectangle 35">
            <a:extLst>
              <a:ext uri="{FF2B5EF4-FFF2-40B4-BE49-F238E27FC236}">
                <a16:creationId xmlns:a16="http://schemas.microsoft.com/office/drawing/2014/main" id="{65208536-E333-EB47-90AE-9AE482F0AE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46650" y="3871913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8141" name="Rectangle 36">
            <a:extLst>
              <a:ext uri="{FF2B5EF4-FFF2-40B4-BE49-F238E27FC236}">
                <a16:creationId xmlns:a16="http://schemas.microsoft.com/office/drawing/2014/main" id="{DED2A276-1708-CF43-8127-21993BD2B2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08600" y="3871913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8142" name="Rectangle 37">
            <a:extLst>
              <a:ext uri="{FF2B5EF4-FFF2-40B4-BE49-F238E27FC236}">
                <a16:creationId xmlns:a16="http://schemas.microsoft.com/office/drawing/2014/main" id="{25A68869-1302-3B4D-BD3B-3990487BEC8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46650" y="4256088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8143" name="Rectangle 38">
            <a:extLst>
              <a:ext uri="{FF2B5EF4-FFF2-40B4-BE49-F238E27FC236}">
                <a16:creationId xmlns:a16="http://schemas.microsoft.com/office/drawing/2014/main" id="{49326C76-1F3F-C94C-A376-2EECD08925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08600" y="4256088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8144" name="Rectangle 39">
            <a:extLst>
              <a:ext uri="{FF2B5EF4-FFF2-40B4-BE49-F238E27FC236}">
                <a16:creationId xmlns:a16="http://schemas.microsoft.com/office/drawing/2014/main" id="{8DACCB44-2075-A340-9FC7-C8A08943FCF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27713" y="3100388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8145" name="Rectangle 41">
            <a:extLst>
              <a:ext uri="{FF2B5EF4-FFF2-40B4-BE49-F238E27FC236}">
                <a16:creationId xmlns:a16="http://schemas.microsoft.com/office/drawing/2014/main" id="{FE307BFA-DCC4-2745-9BE5-3626ADC14C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27713" y="3481388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8146" name="Rectangle 43">
            <a:extLst>
              <a:ext uri="{FF2B5EF4-FFF2-40B4-BE49-F238E27FC236}">
                <a16:creationId xmlns:a16="http://schemas.microsoft.com/office/drawing/2014/main" id="{B2E4348E-1CCA-C34B-A0B3-FAE662103EE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27713" y="4252913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8147" name="Rectangle 45">
            <a:extLst>
              <a:ext uri="{FF2B5EF4-FFF2-40B4-BE49-F238E27FC236}">
                <a16:creationId xmlns:a16="http://schemas.microsoft.com/office/drawing/2014/main" id="{CA9027AA-1B6A-9948-A59B-F348B95D11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27713" y="3865563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8148" name="Rectangle 29">
            <a:extLst>
              <a:ext uri="{FF2B5EF4-FFF2-40B4-BE49-F238E27FC236}">
                <a16:creationId xmlns:a16="http://schemas.microsoft.com/office/drawing/2014/main" id="{E531E2D8-8278-6147-94E6-945519CE337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03901" y="2638425"/>
            <a:ext cx="142875" cy="2936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f </a:t>
            </a:r>
            <a:endParaRPr lang="en-US" altLang="en-US" b="0"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153" name="Title 1">
            <a:extLst>
              <a:ext uri="{FF2B5EF4-FFF2-40B4-BE49-F238E27FC236}">
                <a16:creationId xmlns:a16="http://schemas.microsoft.com/office/drawing/2014/main" id="{C74782B2-3161-7542-A0A9-D83A6F3714CC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1. Draw The Map</a:t>
            </a:r>
          </a:p>
        </p:txBody>
      </p:sp>
      <p:sp>
        <p:nvSpPr>
          <p:cNvPr id="49154" name="Rectangle 3">
            <a:extLst>
              <a:ext uri="{FF2B5EF4-FFF2-40B4-BE49-F238E27FC236}">
                <a16:creationId xmlns:a16="http://schemas.microsoft.com/office/drawing/2014/main" id="{13279B0E-5EFB-2443-B1E2-65DA458586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19876" y="3395664"/>
            <a:ext cx="1166813" cy="1139825"/>
          </a:xfrm>
          <a:prstGeom prst="rect">
            <a:avLst/>
          </a:prstGeom>
          <a:solidFill>
            <a:srgbClr val="FFFFFF"/>
          </a:solidFill>
          <a:ln w="2540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CA" altLang="en-US" b="0">
              <a:latin typeface="Times" pitchFamily="2" charset="0"/>
            </a:endParaRPr>
          </a:p>
        </p:txBody>
      </p:sp>
      <p:sp>
        <p:nvSpPr>
          <p:cNvPr id="49155" name="Line 4">
            <a:extLst>
              <a:ext uri="{FF2B5EF4-FFF2-40B4-BE49-F238E27FC236}">
                <a16:creationId xmlns:a16="http://schemas.microsoft.com/office/drawing/2014/main" id="{C34C5C0C-726E-DC41-95EB-7E5C3C18E84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619876" y="3965575"/>
            <a:ext cx="1166813" cy="1588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9156" name="Line 5">
            <a:extLst>
              <a:ext uri="{FF2B5EF4-FFF2-40B4-BE49-F238E27FC236}">
                <a16:creationId xmlns:a16="http://schemas.microsoft.com/office/drawing/2014/main" id="{D27A7D8F-C759-E542-915A-9BDE51CF8746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189789" y="3395664"/>
            <a:ext cx="1587" cy="1139825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9157" name="Line 6">
            <a:extLst>
              <a:ext uri="{FF2B5EF4-FFF2-40B4-BE49-F238E27FC236}">
                <a16:creationId xmlns:a16="http://schemas.microsoft.com/office/drawing/2014/main" id="{87E20889-6694-D147-BDF0-DDD8CE5B5AC1}"/>
              </a:ext>
            </a:extLst>
          </p:cNvPr>
          <p:cNvSpPr>
            <a:spLocks noChangeShapeType="1"/>
          </p:cNvSpPr>
          <p:nvPr/>
        </p:nvSpPr>
        <p:spPr bwMode="auto">
          <a:xfrm>
            <a:off x="6049963" y="2825751"/>
            <a:ext cx="569912" cy="569913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49158" name="Group 47">
            <a:extLst>
              <a:ext uri="{FF2B5EF4-FFF2-40B4-BE49-F238E27FC236}">
                <a16:creationId xmlns:a16="http://schemas.microsoft.com/office/drawing/2014/main" id="{F199CD47-9E07-8A48-A76D-66E3D3CE81EB}"/>
              </a:ext>
            </a:extLst>
          </p:cNvPr>
          <p:cNvGrpSpPr>
            <a:grpSpLocks/>
          </p:cNvGrpSpPr>
          <p:nvPr/>
        </p:nvGrpSpPr>
        <p:grpSpPr bwMode="auto">
          <a:xfrm>
            <a:off x="5957897" y="2906714"/>
            <a:ext cx="280988" cy="390525"/>
            <a:chOff x="3339" y="1451"/>
            <a:chExt cx="177" cy="246"/>
          </a:xfrm>
        </p:grpSpPr>
        <p:sp>
          <p:nvSpPr>
            <p:cNvPr id="49185" name="Rectangle 9">
              <a:extLst>
                <a:ext uri="{FF2B5EF4-FFF2-40B4-BE49-F238E27FC236}">
                  <a16:creationId xmlns:a16="http://schemas.microsoft.com/office/drawing/2014/main" id="{76824E61-6D0A-D846-8878-BFF421A97D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9" y="1451"/>
              <a:ext cx="115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9186" name="Rectangle 10">
              <a:extLst>
                <a:ext uri="{FF2B5EF4-FFF2-40B4-BE49-F238E27FC236}">
                  <a16:creationId xmlns:a16="http://schemas.microsoft.com/office/drawing/2014/main" id="{77BDB054-CAC7-4B4C-814E-A40E52490E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13" y="1532"/>
              <a:ext cx="103" cy="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49159" name="Rectangle 13">
            <a:extLst>
              <a:ext uri="{FF2B5EF4-FFF2-40B4-BE49-F238E27FC236}">
                <a16:creationId xmlns:a16="http://schemas.microsoft.com/office/drawing/2014/main" id="{CE4CB65D-BE4C-714B-926F-B8599FBF78F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48413" y="3559175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9160" name="Rectangle 14">
            <a:extLst>
              <a:ext uri="{FF2B5EF4-FFF2-40B4-BE49-F238E27FC236}">
                <a16:creationId xmlns:a16="http://schemas.microsoft.com/office/drawing/2014/main" id="{83A3DA91-65AB-DE45-8B23-9A1CB72C71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34125" y="4135438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9161" name="Rectangle 15">
            <a:extLst>
              <a:ext uri="{FF2B5EF4-FFF2-40B4-BE49-F238E27FC236}">
                <a16:creationId xmlns:a16="http://schemas.microsoft.com/office/drawing/2014/main" id="{EEB58471-B602-E048-BEE7-86D3CAE4C6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56413" y="3078163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9162" name="Rectangle 16">
            <a:extLst>
              <a:ext uri="{FF2B5EF4-FFF2-40B4-BE49-F238E27FC236}">
                <a16:creationId xmlns:a16="http://schemas.microsoft.com/office/drawing/2014/main" id="{6E2377FB-76E7-9941-93C2-0AD1D7DD31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34263" y="3078163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9163" name="Line 24">
            <a:extLst>
              <a:ext uri="{FF2B5EF4-FFF2-40B4-BE49-F238E27FC236}">
                <a16:creationId xmlns:a16="http://schemas.microsoft.com/office/drawing/2014/main" id="{7A7A35CF-0DA8-6344-A071-EF266E68CC0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173414" y="3055938"/>
            <a:ext cx="1328737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9164" name="Line 25">
            <a:extLst>
              <a:ext uri="{FF2B5EF4-FFF2-40B4-BE49-F238E27FC236}">
                <a16:creationId xmlns:a16="http://schemas.microsoft.com/office/drawing/2014/main" id="{532BCBFE-CD48-0144-9240-8C789B3833D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932239" y="2609850"/>
            <a:ext cx="1587" cy="211455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9165" name="Rectangle 27">
            <a:extLst>
              <a:ext uri="{FF2B5EF4-FFF2-40B4-BE49-F238E27FC236}">
                <a16:creationId xmlns:a16="http://schemas.microsoft.com/office/drawing/2014/main" id="{7F83110B-366D-B14E-B849-D9152537C8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94050" y="2628900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9166" name="Rectangle 28">
            <a:extLst>
              <a:ext uri="{FF2B5EF4-FFF2-40B4-BE49-F238E27FC236}">
                <a16:creationId xmlns:a16="http://schemas.microsoft.com/office/drawing/2014/main" id="{262CFB45-AE6A-AC41-92DA-BD6B6D2908A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13113" y="2755900"/>
            <a:ext cx="163506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9167" name="Rectangle 29">
            <a:extLst>
              <a:ext uri="{FF2B5EF4-FFF2-40B4-BE49-F238E27FC236}">
                <a16:creationId xmlns:a16="http://schemas.microsoft.com/office/drawing/2014/main" id="{3C19719B-9F10-364C-B58E-8A70CB06E94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52825" y="2628900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9168" name="Rectangle 30">
            <a:extLst>
              <a:ext uri="{FF2B5EF4-FFF2-40B4-BE49-F238E27FC236}">
                <a16:creationId xmlns:a16="http://schemas.microsoft.com/office/drawing/2014/main" id="{7F95C3BA-A6DA-974D-8002-199BAD0C93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70300" y="2755900"/>
            <a:ext cx="163506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  <a:latin typeface="Times-Roman" pitchFamily="2" charset="0"/>
              </a:rPr>
              <a:t>2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9169" name="Rectangle 31">
            <a:extLst>
              <a:ext uri="{FF2B5EF4-FFF2-40B4-BE49-F238E27FC236}">
                <a16:creationId xmlns:a16="http://schemas.microsoft.com/office/drawing/2014/main" id="{CE8D43FE-C2AA-1441-812A-DF67F15FC49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41675" y="3135313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9170" name="Rectangle 32">
            <a:extLst>
              <a:ext uri="{FF2B5EF4-FFF2-40B4-BE49-F238E27FC236}">
                <a16:creationId xmlns:a16="http://schemas.microsoft.com/office/drawing/2014/main" id="{67322F31-DB2B-344F-84CC-208568C06EC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03625" y="3135313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9171" name="Rectangle 33">
            <a:extLst>
              <a:ext uri="{FF2B5EF4-FFF2-40B4-BE49-F238E27FC236}">
                <a16:creationId xmlns:a16="http://schemas.microsoft.com/office/drawing/2014/main" id="{87A02B6E-EB90-B542-9E47-DEFB7D413A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41675" y="3519488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9172" name="Rectangle 34">
            <a:extLst>
              <a:ext uri="{FF2B5EF4-FFF2-40B4-BE49-F238E27FC236}">
                <a16:creationId xmlns:a16="http://schemas.microsoft.com/office/drawing/2014/main" id="{8484750F-D548-AA41-A67E-0954E39E59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03625" y="3519488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9173" name="Rectangle 35">
            <a:extLst>
              <a:ext uri="{FF2B5EF4-FFF2-40B4-BE49-F238E27FC236}">
                <a16:creationId xmlns:a16="http://schemas.microsoft.com/office/drawing/2014/main" id="{66317A90-BB2C-4A4E-BEBF-E39B12E0FA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41675" y="3905250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9174" name="Rectangle 36">
            <a:extLst>
              <a:ext uri="{FF2B5EF4-FFF2-40B4-BE49-F238E27FC236}">
                <a16:creationId xmlns:a16="http://schemas.microsoft.com/office/drawing/2014/main" id="{03C05D6D-806F-1A4F-9AF5-9651FEC353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03625" y="3905250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9175" name="Rectangle 37">
            <a:extLst>
              <a:ext uri="{FF2B5EF4-FFF2-40B4-BE49-F238E27FC236}">
                <a16:creationId xmlns:a16="http://schemas.microsoft.com/office/drawing/2014/main" id="{57174D2D-AE4E-E94D-B53B-BA6C90499D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41675" y="4287838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9176" name="Rectangle 38">
            <a:extLst>
              <a:ext uri="{FF2B5EF4-FFF2-40B4-BE49-F238E27FC236}">
                <a16:creationId xmlns:a16="http://schemas.microsoft.com/office/drawing/2014/main" id="{7AD0F2A3-DB46-8842-898A-43215010E55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03625" y="4287838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9177" name="Rectangle 39">
            <a:extLst>
              <a:ext uri="{FF2B5EF4-FFF2-40B4-BE49-F238E27FC236}">
                <a16:creationId xmlns:a16="http://schemas.microsoft.com/office/drawing/2014/main" id="{2F99121B-5AF6-F548-B0C8-25DE43813C1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22738" y="3132138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9178" name="Rectangle 41">
            <a:extLst>
              <a:ext uri="{FF2B5EF4-FFF2-40B4-BE49-F238E27FC236}">
                <a16:creationId xmlns:a16="http://schemas.microsoft.com/office/drawing/2014/main" id="{0AD0F50F-3FE6-C940-9DC5-C8F146C198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22738" y="3514725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9179" name="Rectangle 43">
            <a:extLst>
              <a:ext uri="{FF2B5EF4-FFF2-40B4-BE49-F238E27FC236}">
                <a16:creationId xmlns:a16="http://schemas.microsoft.com/office/drawing/2014/main" id="{CD32D302-1BC1-6A4F-960D-B6FC2E45EB3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22738" y="4284663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9180" name="Rectangle 45">
            <a:extLst>
              <a:ext uri="{FF2B5EF4-FFF2-40B4-BE49-F238E27FC236}">
                <a16:creationId xmlns:a16="http://schemas.microsoft.com/office/drawing/2014/main" id="{86BD690A-1513-3942-BD8E-6E3F34F9F9C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22738" y="3898900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grpSp>
        <p:nvGrpSpPr>
          <p:cNvPr id="49181" name="Group 48">
            <a:extLst>
              <a:ext uri="{FF2B5EF4-FFF2-40B4-BE49-F238E27FC236}">
                <a16:creationId xmlns:a16="http://schemas.microsoft.com/office/drawing/2014/main" id="{86F89FE7-5711-7D43-903D-5916C6BDE250}"/>
              </a:ext>
            </a:extLst>
          </p:cNvPr>
          <p:cNvGrpSpPr>
            <a:grpSpLocks/>
          </p:cNvGrpSpPr>
          <p:nvPr/>
        </p:nvGrpSpPr>
        <p:grpSpPr bwMode="auto">
          <a:xfrm>
            <a:off x="6397634" y="2730501"/>
            <a:ext cx="280988" cy="390525"/>
            <a:chOff x="3339" y="1451"/>
            <a:chExt cx="177" cy="246"/>
          </a:xfrm>
        </p:grpSpPr>
        <p:sp>
          <p:nvSpPr>
            <p:cNvPr id="49183" name="Rectangle 49">
              <a:extLst>
                <a:ext uri="{FF2B5EF4-FFF2-40B4-BE49-F238E27FC236}">
                  <a16:creationId xmlns:a16="http://schemas.microsoft.com/office/drawing/2014/main" id="{5D985AE7-C582-614E-8E4D-066741ECF3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9" y="1451"/>
              <a:ext cx="115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9184" name="Rectangle 50">
              <a:extLst>
                <a:ext uri="{FF2B5EF4-FFF2-40B4-BE49-F238E27FC236}">
                  <a16:creationId xmlns:a16="http://schemas.microsoft.com/office/drawing/2014/main" id="{4DB010F0-C38D-8C4B-A0D3-74334DB9B1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13" y="1532"/>
              <a:ext cx="103" cy="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49182" name="Rectangle 29">
            <a:extLst>
              <a:ext uri="{FF2B5EF4-FFF2-40B4-BE49-F238E27FC236}">
                <a16:creationId xmlns:a16="http://schemas.microsoft.com/office/drawing/2014/main" id="{730B86C9-B45A-5240-916C-878E74F46E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10039" y="2692400"/>
            <a:ext cx="142875" cy="292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f </a:t>
            </a:r>
            <a:endParaRPr lang="en-US" altLang="en-US" b="0"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177" name="Title 1">
            <a:extLst>
              <a:ext uri="{FF2B5EF4-FFF2-40B4-BE49-F238E27FC236}">
                <a16:creationId xmlns:a16="http://schemas.microsoft.com/office/drawing/2014/main" id="{0E48A6C8-C5CC-4B4A-AC7F-F2BFD9C1C262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2. Fill The Map</a:t>
            </a:r>
          </a:p>
        </p:txBody>
      </p:sp>
      <p:sp>
        <p:nvSpPr>
          <p:cNvPr id="50178" name="Rectangle 3">
            <a:extLst>
              <a:ext uri="{FF2B5EF4-FFF2-40B4-BE49-F238E27FC236}">
                <a16:creationId xmlns:a16="http://schemas.microsoft.com/office/drawing/2014/main" id="{88BE2BEA-A0CC-594B-8ADC-28BEC312E40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19876" y="3395664"/>
            <a:ext cx="1166813" cy="1139825"/>
          </a:xfrm>
          <a:prstGeom prst="rect">
            <a:avLst/>
          </a:prstGeom>
          <a:solidFill>
            <a:srgbClr val="FFFFFF"/>
          </a:solidFill>
          <a:ln w="2540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CA" altLang="en-US" b="0">
              <a:latin typeface="Times" pitchFamily="2" charset="0"/>
            </a:endParaRPr>
          </a:p>
        </p:txBody>
      </p:sp>
      <p:sp>
        <p:nvSpPr>
          <p:cNvPr id="50179" name="Line 4">
            <a:extLst>
              <a:ext uri="{FF2B5EF4-FFF2-40B4-BE49-F238E27FC236}">
                <a16:creationId xmlns:a16="http://schemas.microsoft.com/office/drawing/2014/main" id="{2550F8C9-810A-7B4F-96B2-4D88EB4F969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619876" y="3965575"/>
            <a:ext cx="1166813" cy="1588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0180" name="Line 5">
            <a:extLst>
              <a:ext uri="{FF2B5EF4-FFF2-40B4-BE49-F238E27FC236}">
                <a16:creationId xmlns:a16="http://schemas.microsoft.com/office/drawing/2014/main" id="{B4DC64D1-D888-E940-BCFF-79A2E566F1DF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189789" y="3395664"/>
            <a:ext cx="1587" cy="1139825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0181" name="Line 6">
            <a:extLst>
              <a:ext uri="{FF2B5EF4-FFF2-40B4-BE49-F238E27FC236}">
                <a16:creationId xmlns:a16="http://schemas.microsoft.com/office/drawing/2014/main" id="{D81A0782-E0BC-ED41-B524-DC98CFB181A9}"/>
              </a:ext>
            </a:extLst>
          </p:cNvPr>
          <p:cNvSpPr>
            <a:spLocks noChangeShapeType="1"/>
          </p:cNvSpPr>
          <p:nvPr/>
        </p:nvSpPr>
        <p:spPr bwMode="auto">
          <a:xfrm>
            <a:off x="6049963" y="2825751"/>
            <a:ext cx="569912" cy="569913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50182" name="Group 47">
            <a:extLst>
              <a:ext uri="{FF2B5EF4-FFF2-40B4-BE49-F238E27FC236}">
                <a16:creationId xmlns:a16="http://schemas.microsoft.com/office/drawing/2014/main" id="{7A121A9F-749F-E645-AE34-A2AA8505BA8D}"/>
              </a:ext>
            </a:extLst>
          </p:cNvPr>
          <p:cNvGrpSpPr>
            <a:grpSpLocks/>
          </p:cNvGrpSpPr>
          <p:nvPr/>
        </p:nvGrpSpPr>
        <p:grpSpPr bwMode="auto">
          <a:xfrm>
            <a:off x="5957897" y="2906714"/>
            <a:ext cx="280988" cy="390525"/>
            <a:chOff x="3339" y="1451"/>
            <a:chExt cx="177" cy="246"/>
          </a:xfrm>
        </p:grpSpPr>
        <p:sp>
          <p:nvSpPr>
            <p:cNvPr id="50226" name="Rectangle 9">
              <a:extLst>
                <a:ext uri="{FF2B5EF4-FFF2-40B4-BE49-F238E27FC236}">
                  <a16:creationId xmlns:a16="http://schemas.microsoft.com/office/drawing/2014/main" id="{EEBBAE05-FDCA-1B46-B5B4-96A6BABA3D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9" y="1451"/>
              <a:ext cx="115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0227" name="Rectangle 10">
              <a:extLst>
                <a:ext uri="{FF2B5EF4-FFF2-40B4-BE49-F238E27FC236}">
                  <a16:creationId xmlns:a16="http://schemas.microsoft.com/office/drawing/2014/main" id="{D54C8819-C09A-F14B-B56C-CD25849F67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13" y="1532"/>
              <a:ext cx="103" cy="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50183" name="Rectangle 13">
            <a:extLst>
              <a:ext uri="{FF2B5EF4-FFF2-40B4-BE49-F238E27FC236}">
                <a16:creationId xmlns:a16="http://schemas.microsoft.com/office/drawing/2014/main" id="{D27CBCDE-1970-D041-A06B-9BEFF6A8FC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48413" y="3559175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0184" name="Rectangle 14">
            <a:extLst>
              <a:ext uri="{FF2B5EF4-FFF2-40B4-BE49-F238E27FC236}">
                <a16:creationId xmlns:a16="http://schemas.microsoft.com/office/drawing/2014/main" id="{8C83F552-F66A-6D43-AA6C-8CD8E0A79B6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34125" y="4135438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0185" name="Rectangle 15">
            <a:extLst>
              <a:ext uri="{FF2B5EF4-FFF2-40B4-BE49-F238E27FC236}">
                <a16:creationId xmlns:a16="http://schemas.microsoft.com/office/drawing/2014/main" id="{12CC962F-CB27-8D4E-A925-06AF6C872CA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56413" y="3078163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0186" name="Rectangle 16">
            <a:extLst>
              <a:ext uri="{FF2B5EF4-FFF2-40B4-BE49-F238E27FC236}">
                <a16:creationId xmlns:a16="http://schemas.microsoft.com/office/drawing/2014/main" id="{15F78AE0-E9A6-064A-966E-8E7F59C5973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34263" y="3078163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0187" name="Rectangle 17">
            <a:extLst>
              <a:ext uri="{FF2B5EF4-FFF2-40B4-BE49-F238E27FC236}">
                <a16:creationId xmlns:a16="http://schemas.microsoft.com/office/drawing/2014/main" id="{73E1F825-04E2-2D42-A0E9-7C25108DEC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61163" y="3514725"/>
            <a:ext cx="250068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chemeClr val="bg2"/>
                </a:solidFill>
                <a:latin typeface="Times-Roman" pitchFamily="2" charset="0"/>
              </a:rPr>
              <a:t>m </a:t>
            </a:r>
            <a:endParaRPr lang="en-US" altLang="en-US" b="0">
              <a:solidFill>
                <a:schemeClr val="bg2"/>
              </a:solidFill>
              <a:latin typeface="Times" pitchFamily="2" charset="0"/>
            </a:endParaRPr>
          </a:p>
        </p:txBody>
      </p:sp>
      <p:sp>
        <p:nvSpPr>
          <p:cNvPr id="50188" name="Rectangle 18">
            <a:extLst>
              <a:ext uri="{FF2B5EF4-FFF2-40B4-BE49-F238E27FC236}">
                <a16:creationId xmlns:a16="http://schemas.microsoft.com/office/drawing/2014/main" id="{2D3E2281-8B9A-CB43-8E26-A4DA7951FA7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46900" y="3638550"/>
            <a:ext cx="144270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chemeClr val="bg2"/>
                </a:solidFill>
                <a:latin typeface="Times-Roman" pitchFamily="2" charset="0"/>
              </a:rPr>
              <a:t>0 </a:t>
            </a:r>
            <a:endParaRPr lang="en-US" altLang="en-US" b="0">
              <a:solidFill>
                <a:schemeClr val="bg2"/>
              </a:solidFill>
              <a:latin typeface="Times" pitchFamily="2" charset="0"/>
            </a:endParaRPr>
          </a:p>
        </p:txBody>
      </p:sp>
      <p:sp>
        <p:nvSpPr>
          <p:cNvPr id="50189" name="Rectangle 19">
            <a:extLst>
              <a:ext uri="{FF2B5EF4-FFF2-40B4-BE49-F238E27FC236}">
                <a16:creationId xmlns:a16="http://schemas.microsoft.com/office/drawing/2014/main" id="{36FDC543-DB30-964D-BF6C-096BBE30221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39013" y="3514725"/>
            <a:ext cx="250068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chemeClr val="bg2"/>
                </a:solidFill>
                <a:latin typeface="Times-Roman" pitchFamily="2" charset="0"/>
              </a:rPr>
              <a:t>m </a:t>
            </a:r>
            <a:endParaRPr lang="en-US" altLang="en-US" b="0">
              <a:solidFill>
                <a:schemeClr val="bg2"/>
              </a:solidFill>
              <a:latin typeface="Times" pitchFamily="2" charset="0"/>
            </a:endParaRPr>
          </a:p>
        </p:txBody>
      </p:sp>
      <p:sp>
        <p:nvSpPr>
          <p:cNvPr id="50190" name="Rectangle 20">
            <a:extLst>
              <a:ext uri="{FF2B5EF4-FFF2-40B4-BE49-F238E27FC236}">
                <a16:creationId xmlns:a16="http://schemas.microsoft.com/office/drawing/2014/main" id="{FCEE1734-5D65-B244-934C-575E0035BE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23163" y="3638550"/>
            <a:ext cx="144270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chemeClr val="bg2"/>
                </a:solidFill>
                <a:latin typeface="Times-Roman" pitchFamily="2" charset="0"/>
              </a:rPr>
              <a:t>2 </a:t>
            </a:r>
            <a:endParaRPr lang="en-US" altLang="en-US" b="0">
              <a:solidFill>
                <a:schemeClr val="bg2"/>
              </a:solidFill>
              <a:latin typeface="Times" pitchFamily="2" charset="0"/>
            </a:endParaRPr>
          </a:p>
        </p:txBody>
      </p:sp>
      <p:sp>
        <p:nvSpPr>
          <p:cNvPr id="50191" name="Rectangle 21">
            <a:extLst>
              <a:ext uri="{FF2B5EF4-FFF2-40B4-BE49-F238E27FC236}">
                <a16:creationId xmlns:a16="http://schemas.microsoft.com/office/drawing/2014/main" id="{7726988A-E4A1-9A4B-9280-8CC49E2575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39013" y="4090988"/>
            <a:ext cx="250068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chemeClr val="bg2"/>
                </a:solidFill>
                <a:latin typeface="Times-Roman" pitchFamily="2" charset="0"/>
              </a:rPr>
              <a:t>m </a:t>
            </a:r>
            <a:endParaRPr lang="en-US" altLang="en-US" b="0">
              <a:solidFill>
                <a:schemeClr val="bg2"/>
              </a:solidFill>
              <a:latin typeface="Times" pitchFamily="2" charset="0"/>
            </a:endParaRPr>
          </a:p>
        </p:txBody>
      </p:sp>
      <p:sp>
        <p:nvSpPr>
          <p:cNvPr id="50192" name="Rectangle 22">
            <a:extLst>
              <a:ext uri="{FF2B5EF4-FFF2-40B4-BE49-F238E27FC236}">
                <a16:creationId xmlns:a16="http://schemas.microsoft.com/office/drawing/2014/main" id="{1D6A6BD4-69E2-E04A-AEC4-0BDEBD0A2F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23163" y="4213225"/>
            <a:ext cx="144270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chemeClr val="bg2"/>
                </a:solidFill>
                <a:latin typeface="Times-Roman" pitchFamily="2" charset="0"/>
              </a:rPr>
              <a:t>3 </a:t>
            </a:r>
            <a:endParaRPr lang="en-US" altLang="en-US" b="0">
              <a:solidFill>
                <a:schemeClr val="bg2"/>
              </a:solidFill>
              <a:latin typeface="Times" pitchFamily="2" charset="0"/>
            </a:endParaRPr>
          </a:p>
        </p:txBody>
      </p:sp>
      <p:sp>
        <p:nvSpPr>
          <p:cNvPr id="50193" name="Rectangle 23">
            <a:extLst>
              <a:ext uri="{FF2B5EF4-FFF2-40B4-BE49-F238E27FC236}">
                <a16:creationId xmlns:a16="http://schemas.microsoft.com/office/drawing/2014/main" id="{9D1649D2-5F33-ED49-9C61-7D10D5BC22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61163" y="4090988"/>
            <a:ext cx="250068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chemeClr val="bg2"/>
                </a:solidFill>
                <a:latin typeface="Times-Roman" pitchFamily="2" charset="0"/>
              </a:rPr>
              <a:t>m </a:t>
            </a:r>
            <a:endParaRPr lang="en-US" altLang="en-US" b="0">
              <a:solidFill>
                <a:schemeClr val="bg2"/>
              </a:solidFill>
              <a:latin typeface="Times" pitchFamily="2" charset="0"/>
            </a:endParaRPr>
          </a:p>
        </p:txBody>
      </p:sp>
      <p:sp>
        <p:nvSpPr>
          <p:cNvPr id="50194" name="Line 24">
            <a:extLst>
              <a:ext uri="{FF2B5EF4-FFF2-40B4-BE49-F238E27FC236}">
                <a16:creationId xmlns:a16="http://schemas.microsoft.com/office/drawing/2014/main" id="{EC16F722-03D9-D745-B8C7-938391F8DF3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173414" y="3055938"/>
            <a:ext cx="1328737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0195" name="Line 25">
            <a:extLst>
              <a:ext uri="{FF2B5EF4-FFF2-40B4-BE49-F238E27FC236}">
                <a16:creationId xmlns:a16="http://schemas.microsoft.com/office/drawing/2014/main" id="{189113E5-0954-C54C-A1A6-93B475326C3E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932239" y="2609850"/>
            <a:ext cx="1587" cy="211455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0196" name="Rectangle 26">
            <a:extLst>
              <a:ext uri="{FF2B5EF4-FFF2-40B4-BE49-F238E27FC236}">
                <a16:creationId xmlns:a16="http://schemas.microsoft.com/office/drawing/2014/main" id="{786F0BA7-6209-2D40-9444-C7878F2FEB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46900" y="4213225"/>
            <a:ext cx="144270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chemeClr val="bg2"/>
                </a:solidFill>
                <a:latin typeface="Times-Roman" pitchFamily="2" charset="0"/>
              </a:rPr>
              <a:t>1 </a:t>
            </a:r>
            <a:endParaRPr lang="en-US" altLang="en-US" b="0">
              <a:solidFill>
                <a:schemeClr val="bg2"/>
              </a:solidFill>
              <a:latin typeface="Times" pitchFamily="2" charset="0"/>
            </a:endParaRPr>
          </a:p>
        </p:txBody>
      </p:sp>
      <p:sp>
        <p:nvSpPr>
          <p:cNvPr id="50197" name="Rectangle 27">
            <a:extLst>
              <a:ext uri="{FF2B5EF4-FFF2-40B4-BE49-F238E27FC236}">
                <a16:creationId xmlns:a16="http://schemas.microsoft.com/office/drawing/2014/main" id="{002D6FAC-F95E-B247-AFBD-D7542218BD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94050" y="2628900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0198" name="Rectangle 28">
            <a:extLst>
              <a:ext uri="{FF2B5EF4-FFF2-40B4-BE49-F238E27FC236}">
                <a16:creationId xmlns:a16="http://schemas.microsoft.com/office/drawing/2014/main" id="{BDC33D2F-09EB-BC49-9CAE-BD56077BFE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13113" y="2755900"/>
            <a:ext cx="163506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0199" name="Rectangle 29">
            <a:extLst>
              <a:ext uri="{FF2B5EF4-FFF2-40B4-BE49-F238E27FC236}">
                <a16:creationId xmlns:a16="http://schemas.microsoft.com/office/drawing/2014/main" id="{CCA44553-C1F6-E34F-BAEB-832CF0B504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52825" y="2628900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0200" name="Rectangle 30">
            <a:extLst>
              <a:ext uri="{FF2B5EF4-FFF2-40B4-BE49-F238E27FC236}">
                <a16:creationId xmlns:a16="http://schemas.microsoft.com/office/drawing/2014/main" id="{399C64E5-74E8-C147-B943-3C3B61E2B2D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70300" y="2755900"/>
            <a:ext cx="163506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  <a:latin typeface="Times-Roman" pitchFamily="2" charset="0"/>
              </a:rPr>
              <a:t>2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0201" name="Rectangle 31">
            <a:extLst>
              <a:ext uri="{FF2B5EF4-FFF2-40B4-BE49-F238E27FC236}">
                <a16:creationId xmlns:a16="http://schemas.microsoft.com/office/drawing/2014/main" id="{A21D6359-BC0A-0742-AC37-47748A38818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41675" y="3135313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0202" name="Rectangle 32">
            <a:extLst>
              <a:ext uri="{FF2B5EF4-FFF2-40B4-BE49-F238E27FC236}">
                <a16:creationId xmlns:a16="http://schemas.microsoft.com/office/drawing/2014/main" id="{73CB2B47-E1DD-8F4A-B5AF-04CAF49048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03625" y="3135313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0203" name="Rectangle 33">
            <a:extLst>
              <a:ext uri="{FF2B5EF4-FFF2-40B4-BE49-F238E27FC236}">
                <a16:creationId xmlns:a16="http://schemas.microsoft.com/office/drawing/2014/main" id="{065BFEBE-C446-854C-B451-275DA3DBE1B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41675" y="3519488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0204" name="Rectangle 34">
            <a:extLst>
              <a:ext uri="{FF2B5EF4-FFF2-40B4-BE49-F238E27FC236}">
                <a16:creationId xmlns:a16="http://schemas.microsoft.com/office/drawing/2014/main" id="{726BF31C-F23F-EA47-978D-9BD86A5EA08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03625" y="3519488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0205" name="Rectangle 35">
            <a:extLst>
              <a:ext uri="{FF2B5EF4-FFF2-40B4-BE49-F238E27FC236}">
                <a16:creationId xmlns:a16="http://schemas.microsoft.com/office/drawing/2014/main" id="{13B5412A-7303-094E-A63B-E7BAADDF0F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41675" y="3905250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0206" name="Rectangle 36">
            <a:extLst>
              <a:ext uri="{FF2B5EF4-FFF2-40B4-BE49-F238E27FC236}">
                <a16:creationId xmlns:a16="http://schemas.microsoft.com/office/drawing/2014/main" id="{D7A7EFC9-69E3-A547-820C-F11FA1F68B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03625" y="3905250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0207" name="Rectangle 37">
            <a:extLst>
              <a:ext uri="{FF2B5EF4-FFF2-40B4-BE49-F238E27FC236}">
                <a16:creationId xmlns:a16="http://schemas.microsoft.com/office/drawing/2014/main" id="{C4AC80E1-C3CE-B949-A520-D286A6488C3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41675" y="4287838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0208" name="Rectangle 38">
            <a:extLst>
              <a:ext uri="{FF2B5EF4-FFF2-40B4-BE49-F238E27FC236}">
                <a16:creationId xmlns:a16="http://schemas.microsoft.com/office/drawing/2014/main" id="{2CC9723B-88FB-B74D-9F09-0C79D93A12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03625" y="4287838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0209" name="Rectangle 39">
            <a:extLst>
              <a:ext uri="{FF2B5EF4-FFF2-40B4-BE49-F238E27FC236}">
                <a16:creationId xmlns:a16="http://schemas.microsoft.com/office/drawing/2014/main" id="{CF58B427-D01E-064F-BBDC-735A60AA18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22738" y="3132138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0210" name="Rectangle 41">
            <a:extLst>
              <a:ext uri="{FF2B5EF4-FFF2-40B4-BE49-F238E27FC236}">
                <a16:creationId xmlns:a16="http://schemas.microsoft.com/office/drawing/2014/main" id="{DF9FBCEC-7F74-AE49-AC1E-D51295A98DB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22738" y="3514725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0211" name="Rectangle 43">
            <a:extLst>
              <a:ext uri="{FF2B5EF4-FFF2-40B4-BE49-F238E27FC236}">
                <a16:creationId xmlns:a16="http://schemas.microsoft.com/office/drawing/2014/main" id="{97875B89-3C5E-4041-8DEA-C123A9FEE3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22738" y="4284663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0212" name="Rectangle 45">
            <a:extLst>
              <a:ext uri="{FF2B5EF4-FFF2-40B4-BE49-F238E27FC236}">
                <a16:creationId xmlns:a16="http://schemas.microsoft.com/office/drawing/2014/main" id="{83B5C851-B655-7742-B2BA-7534083A286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22738" y="3898900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grpSp>
        <p:nvGrpSpPr>
          <p:cNvPr id="50213" name="Group 48">
            <a:extLst>
              <a:ext uri="{FF2B5EF4-FFF2-40B4-BE49-F238E27FC236}">
                <a16:creationId xmlns:a16="http://schemas.microsoft.com/office/drawing/2014/main" id="{57F18E24-9898-2447-85C0-54A91232AFFC}"/>
              </a:ext>
            </a:extLst>
          </p:cNvPr>
          <p:cNvGrpSpPr>
            <a:grpSpLocks/>
          </p:cNvGrpSpPr>
          <p:nvPr/>
        </p:nvGrpSpPr>
        <p:grpSpPr bwMode="auto">
          <a:xfrm>
            <a:off x="6397634" y="2730501"/>
            <a:ext cx="280988" cy="390525"/>
            <a:chOff x="3339" y="1451"/>
            <a:chExt cx="177" cy="246"/>
          </a:xfrm>
        </p:grpSpPr>
        <p:sp>
          <p:nvSpPr>
            <p:cNvPr id="50224" name="Rectangle 49">
              <a:extLst>
                <a:ext uri="{FF2B5EF4-FFF2-40B4-BE49-F238E27FC236}">
                  <a16:creationId xmlns:a16="http://schemas.microsoft.com/office/drawing/2014/main" id="{AACA1A46-B425-1541-8582-57AAF5E2C0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9" y="1451"/>
              <a:ext cx="115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0225" name="Rectangle 50">
              <a:extLst>
                <a:ext uri="{FF2B5EF4-FFF2-40B4-BE49-F238E27FC236}">
                  <a16:creationId xmlns:a16="http://schemas.microsoft.com/office/drawing/2014/main" id="{3DC1E40E-519C-8040-B303-A43BCEC383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13" y="1532"/>
              <a:ext cx="103" cy="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</p:grpSp>
      <p:grpSp>
        <p:nvGrpSpPr>
          <p:cNvPr id="50214" name="Group 42">
            <a:extLst>
              <a:ext uri="{FF2B5EF4-FFF2-40B4-BE49-F238E27FC236}">
                <a16:creationId xmlns:a16="http://schemas.microsoft.com/office/drawing/2014/main" id="{AB4055B8-8469-434C-A86E-76D9BF0C4C25}"/>
              </a:ext>
            </a:extLst>
          </p:cNvPr>
          <p:cNvGrpSpPr>
            <a:grpSpLocks/>
          </p:cNvGrpSpPr>
          <p:nvPr/>
        </p:nvGrpSpPr>
        <p:grpSpPr bwMode="auto">
          <a:xfrm>
            <a:off x="2590801" y="3048001"/>
            <a:ext cx="328613" cy="1503363"/>
            <a:chOff x="533400" y="2973388"/>
            <a:chExt cx="328613" cy="1503362"/>
          </a:xfrm>
        </p:grpSpPr>
        <p:sp>
          <p:nvSpPr>
            <p:cNvPr id="50216" name="Rectangle 39">
              <a:extLst>
                <a:ext uri="{FF2B5EF4-FFF2-40B4-BE49-F238E27FC236}">
                  <a16:creationId xmlns:a16="http://schemas.microsoft.com/office/drawing/2014/main" id="{B68FC7C8-AAC1-FC4D-94DD-335E0998CC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3400" y="2973388"/>
              <a:ext cx="25006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m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50217" name="Rectangle 40">
              <a:extLst>
                <a:ext uri="{FF2B5EF4-FFF2-40B4-BE49-F238E27FC236}">
                  <a16:creationId xmlns:a16="http://schemas.microsoft.com/office/drawing/2014/main" id="{F660B9EC-66B9-0A42-AD81-8FCEBC2975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9138" y="3095626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50218" name="Rectangle 41">
              <a:extLst>
                <a:ext uri="{FF2B5EF4-FFF2-40B4-BE49-F238E27FC236}">
                  <a16:creationId xmlns:a16="http://schemas.microsoft.com/office/drawing/2014/main" id="{FDA43E52-A484-3843-85D2-CF6CDA04CA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3400" y="3355976"/>
              <a:ext cx="25006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m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50219" name="Rectangle 42">
              <a:extLst>
                <a:ext uri="{FF2B5EF4-FFF2-40B4-BE49-F238E27FC236}">
                  <a16:creationId xmlns:a16="http://schemas.microsoft.com/office/drawing/2014/main" id="{51EA3448-23B4-0A41-A730-C96DA2C22C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9138" y="3479801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50220" name="Rectangle 43">
              <a:extLst>
                <a:ext uri="{FF2B5EF4-FFF2-40B4-BE49-F238E27FC236}">
                  <a16:creationId xmlns:a16="http://schemas.microsoft.com/office/drawing/2014/main" id="{08650954-6DB9-F243-BE29-1F9BE71384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3400" y="4125912"/>
              <a:ext cx="25006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m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50221" name="Rectangle 44">
              <a:extLst>
                <a:ext uri="{FF2B5EF4-FFF2-40B4-BE49-F238E27FC236}">
                  <a16:creationId xmlns:a16="http://schemas.microsoft.com/office/drawing/2014/main" id="{EC4E6CE5-B120-8449-894C-09843BFEB3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9138" y="424815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50222" name="Rectangle 45">
              <a:extLst>
                <a:ext uri="{FF2B5EF4-FFF2-40B4-BE49-F238E27FC236}">
                  <a16:creationId xmlns:a16="http://schemas.microsoft.com/office/drawing/2014/main" id="{2E970B48-DBCF-1541-889E-E3E78387FB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3400" y="3740150"/>
              <a:ext cx="25006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m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50223" name="Rectangle 46">
              <a:extLst>
                <a:ext uri="{FF2B5EF4-FFF2-40B4-BE49-F238E27FC236}">
                  <a16:creationId xmlns:a16="http://schemas.microsoft.com/office/drawing/2014/main" id="{38C776D1-D01B-0746-B1EB-578C81BDF4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9138" y="3863975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</p:grpSp>
      <p:sp>
        <p:nvSpPr>
          <p:cNvPr id="50215" name="Rectangle 29">
            <a:extLst>
              <a:ext uri="{FF2B5EF4-FFF2-40B4-BE49-F238E27FC236}">
                <a16:creationId xmlns:a16="http://schemas.microsoft.com/office/drawing/2014/main" id="{ED745C7F-EC18-8B48-A293-6415C55B6B5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10039" y="2692400"/>
            <a:ext cx="142875" cy="292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f </a:t>
            </a:r>
            <a:endParaRPr lang="en-US" altLang="en-US" b="0"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01" name="Title 1">
            <a:extLst>
              <a:ext uri="{FF2B5EF4-FFF2-40B4-BE49-F238E27FC236}">
                <a16:creationId xmlns:a16="http://schemas.microsoft.com/office/drawing/2014/main" id="{700156E7-6379-6C4B-9403-AC6500B67630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2. Fill The Map</a:t>
            </a:r>
          </a:p>
        </p:txBody>
      </p:sp>
      <p:sp>
        <p:nvSpPr>
          <p:cNvPr id="51202" name="Rectangle 3">
            <a:extLst>
              <a:ext uri="{FF2B5EF4-FFF2-40B4-BE49-F238E27FC236}">
                <a16:creationId xmlns:a16="http://schemas.microsoft.com/office/drawing/2014/main" id="{848B4FFB-4AEC-104B-B008-C1EB8AAA40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19876" y="3395664"/>
            <a:ext cx="1166813" cy="1139825"/>
          </a:xfrm>
          <a:prstGeom prst="rect">
            <a:avLst/>
          </a:prstGeom>
          <a:solidFill>
            <a:srgbClr val="FFFFFF"/>
          </a:solidFill>
          <a:ln w="2540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CA" altLang="en-US" b="0">
              <a:latin typeface="Times" pitchFamily="2" charset="0"/>
            </a:endParaRPr>
          </a:p>
        </p:txBody>
      </p:sp>
      <p:sp>
        <p:nvSpPr>
          <p:cNvPr id="51203" name="Line 4">
            <a:extLst>
              <a:ext uri="{FF2B5EF4-FFF2-40B4-BE49-F238E27FC236}">
                <a16:creationId xmlns:a16="http://schemas.microsoft.com/office/drawing/2014/main" id="{6EE86C28-2FFD-DE4A-B095-9147675B565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619876" y="3965575"/>
            <a:ext cx="1166813" cy="1588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1204" name="Line 5">
            <a:extLst>
              <a:ext uri="{FF2B5EF4-FFF2-40B4-BE49-F238E27FC236}">
                <a16:creationId xmlns:a16="http://schemas.microsoft.com/office/drawing/2014/main" id="{ED3D8116-F0DA-604E-B7D2-D0D69D6DA52E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189789" y="3395664"/>
            <a:ext cx="1587" cy="1139825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1205" name="Line 6">
            <a:extLst>
              <a:ext uri="{FF2B5EF4-FFF2-40B4-BE49-F238E27FC236}">
                <a16:creationId xmlns:a16="http://schemas.microsoft.com/office/drawing/2014/main" id="{F0FD1684-4636-E64E-83D9-81DBD63E196E}"/>
              </a:ext>
            </a:extLst>
          </p:cNvPr>
          <p:cNvSpPr>
            <a:spLocks noChangeShapeType="1"/>
          </p:cNvSpPr>
          <p:nvPr/>
        </p:nvSpPr>
        <p:spPr bwMode="auto">
          <a:xfrm>
            <a:off x="6049963" y="2825751"/>
            <a:ext cx="569912" cy="569913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51206" name="Group 47">
            <a:extLst>
              <a:ext uri="{FF2B5EF4-FFF2-40B4-BE49-F238E27FC236}">
                <a16:creationId xmlns:a16="http://schemas.microsoft.com/office/drawing/2014/main" id="{A26C7233-57D5-9442-A6EE-EB4EE3A9E4CA}"/>
              </a:ext>
            </a:extLst>
          </p:cNvPr>
          <p:cNvGrpSpPr>
            <a:grpSpLocks/>
          </p:cNvGrpSpPr>
          <p:nvPr/>
        </p:nvGrpSpPr>
        <p:grpSpPr bwMode="auto">
          <a:xfrm>
            <a:off x="5957897" y="2906714"/>
            <a:ext cx="280988" cy="390525"/>
            <a:chOff x="3339" y="1451"/>
            <a:chExt cx="177" cy="246"/>
          </a:xfrm>
        </p:grpSpPr>
        <p:sp>
          <p:nvSpPr>
            <p:cNvPr id="51254" name="Rectangle 9">
              <a:extLst>
                <a:ext uri="{FF2B5EF4-FFF2-40B4-BE49-F238E27FC236}">
                  <a16:creationId xmlns:a16="http://schemas.microsoft.com/office/drawing/2014/main" id="{B4AF95ED-19A0-1A47-BAD0-BFB3238D29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9" y="1451"/>
              <a:ext cx="115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1255" name="Rectangle 10">
              <a:extLst>
                <a:ext uri="{FF2B5EF4-FFF2-40B4-BE49-F238E27FC236}">
                  <a16:creationId xmlns:a16="http://schemas.microsoft.com/office/drawing/2014/main" id="{0AEA00D1-9BC4-AA43-92B5-8391807938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13" y="1532"/>
              <a:ext cx="103" cy="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51207" name="Rectangle 13">
            <a:extLst>
              <a:ext uri="{FF2B5EF4-FFF2-40B4-BE49-F238E27FC236}">
                <a16:creationId xmlns:a16="http://schemas.microsoft.com/office/drawing/2014/main" id="{3B282CAB-1981-1D41-9933-988DFFBF32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48413" y="3559175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1208" name="Rectangle 14">
            <a:extLst>
              <a:ext uri="{FF2B5EF4-FFF2-40B4-BE49-F238E27FC236}">
                <a16:creationId xmlns:a16="http://schemas.microsoft.com/office/drawing/2014/main" id="{5B3F6CF3-6452-9748-8D92-B5E347B5FF0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34125" y="4135438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1209" name="Rectangle 15">
            <a:extLst>
              <a:ext uri="{FF2B5EF4-FFF2-40B4-BE49-F238E27FC236}">
                <a16:creationId xmlns:a16="http://schemas.microsoft.com/office/drawing/2014/main" id="{C854581B-62DE-9C4E-A09F-EA4D6C6137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56413" y="3078163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1210" name="Rectangle 16">
            <a:extLst>
              <a:ext uri="{FF2B5EF4-FFF2-40B4-BE49-F238E27FC236}">
                <a16:creationId xmlns:a16="http://schemas.microsoft.com/office/drawing/2014/main" id="{D72C34A9-6F1D-A147-91D7-39DC8ED4BC4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34263" y="3078163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1211" name="Rectangle 17">
            <a:extLst>
              <a:ext uri="{FF2B5EF4-FFF2-40B4-BE49-F238E27FC236}">
                <a16:creationId xmlns:a16="http://schemas.microsoft.com/office/drawing/2014/main" id="{1EA57257-EF14-794F-BE0F-A15899CC236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61163" y="3514725"/>
            <a:ext cx="250068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chemeClr val="bg2"/>
                </a:solidFill>
                <a:latin typeface="Times-Roman" pitchFamily="2" charset="0"/>
              </a:rPr>
              <a:t>m </a:t>
            </a:r>
            <a:endParaRPr lang="en-US" altLang="en-US" b="0">
              <a:solidFill>
                <a:schemeClr val="bg2"/>
              </a:solidFill>
              <a:latin typeface="Times" pitchFamily="2" charset="0"/>
            </a:endParaRPr>
          </a:p>
        </p:txBody>
      </p:sp>
      <p:sp>
        <p:nvSpPr>
          <p:cNvPr id="51212" name="Rectangle 18">
            <a:extLst>
              <a:ext uri="{FF2B5EF4-FFF2-40B4-BE49-F238E27FC236}">
                <a16:creationId xmlns:a16="http://schemas.microsoft.com/office/drawing/2014/main" id="{7DA58629-2485-E749-B24B-EB449869C5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46900" y="3638550"/>
            <a:ext cx="144270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chemeClr val="bg2"/>
                </a:solidFill>
                <a:latin typeface="Times-Roman" pitchFamily="2" charset="0"/>
              </a:rPr>
              <a:t>0 </a:t>
            </a:r>
            <a:endParaRPr lang="en-US" altLang="en-US" b="0">
              <a:solidFill>
                <a:schemeClr val="bg2"/>
              </a:solidFill>
              <a:latin typeface="Times" pitchFamily="2" charset="0"/>
            </a:endParaRPr>
          </a:p>
        </p:txBody>
      </p:sp>
      <p:sp>
        <p:nvSpPr>
          <p:cNvPr id="51213" name="Rectangle 19">
            <a:extLst>
              <a:ext uri="{FF2B5EF4-FFF2-40B4-BE49-F238E27FC236}">
                <a16:creationId xmlns:a16="http://schemas.microsoft.com/office/drawing/2014/main" id="{2C41E7ED-42CA-CE41-98BC-F77196F1E08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39013" y="3514725"/>
            <a:ext cx="250068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chemeClr val="bg2"/>
                </a:solidFill>
                <a:latin typeface="Times-Roman" pitchFamily="2" charset="0"/>
              </a:rPr>
              <a:t>m </a:t>
            </a:r>
            <a:endParaRPr lang="en-US" altLang="en-US" b="0">
              <a:solidFill>
                <a:schemeClr val="bg2"/>
              </a:solidFill>
              <a:latin typeface="Times" pitchFamily="2" charset="0"/>
            </a:endParaRPr>
          </a:p>
        </p:txBody>
      </p:sp>
      <p:sp>
        <p:nvSpPr>
          <p:cNvPr id="51214" name="Rectangle 20">
            <a:extLst>
              <a:ext uri="{FF2B5EF4-FFF2-40B4-BE49-F238E27FC236}">
                <a16:creationId xmlns:a16="http://schemas.microsoft.com/office/drawing/2014/main" id="{B7B3D0DC-9B13-574C-8D26-17F8867DAB8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23163" y="3638550"/>
            <a:ext cx="144270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chemeClr val="bg2"/>
                </a:solidFill>
                <a:latin typeface="Times-Roman" pitchFamily="2" charset="0"/>
              </a:rPr>
              <a:t>2 </a:t>
            </a:r>
            <a:endParaRPr lang="en-US" altLang="en-US" b="0">
              <a:solidFill>
                <a:schemeClr val="bg2"/>
              </a:solidFill>
              <a:latin typeface="Times" pitchFamily="2" charset="0"/>
            </a:endParaRPr>
          </a:p>
        </p:txBody>
      </p:sp>
      <p:sp>
        <p:nvSpPr>
          <p:cNvPr id="51215" name="Rectangle 21">
            <a:extLst>
              <a:ext uri="{FF2B5EF4-FFF2-40B4-BE49-F238E27FC236}">
                <a16:creationId xmlns:a16="http://schemas.microsoft.com/office/drawing/2014/main" id="{1FFEED2C-6830-034F-A29F-9DC97D6BA6F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39013" y="4090988"/>
            <a:ext cx="250068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chemeClr val="bg2"/>
                </a:solidFill>
                <a:latin typeface="Times-Roman" pitchFamily="2" charset="0"/>
              </a:rPr>
              <a:t>m </a:t>
            </a:r>
            <a:endParaRPr lang="en-US" altLang="en-US" b="0">
              <a:solidFill>
                <a:schemeClr val="bg2"/>
              </a:solidFill>
              <a:latin typeface="Times" pitchFamily="2" charset="0"/>
            </a:endParaRPr>
          </a:p>
        </p:txBody>
      </p:sp>
      <p:sp>
        <p:nvSpPr>
          <p:cNvPr id="51216" name="Rectangle 22">
            <a:extLst>
              <a:ext uri="{FF2B5EF4-FFF2-40B4-BE49-F238E27FC236}">
                <a16:creationId xmlns:a16="http://schemas.microsoft.com/office/drawing/2014/main" id="{26D3899C-E85F-E042-9FCB-7388434AFD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23163" y="4213225"/>
            <a:ext cx="144270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chemeClr val="bg2"/>
                </a:solidFill>
                <a:latin typeface="Times-Roman" pitchFamily="2" charset="0"/>
              </a:rPr>
              <a:t>3 </a:t>
            </a:r>
            <a:endParaRPr lang="en-US" altLang="en-US" b="0">
              <a:solidFill>
                <a:schemeClr val="bg2"/>
              </a:solidFill>
              <a:latin typeface="Times" pitchFamily="2" charset="0"/>
            </a:endParaRPr>
          </a:p>
        </p:txBody>
      </p:sp>
      <p:sp>
        <p:nvSpPr>
          <p:cNvPr id="51217" name="Rectangle 23">
            <a:extLst>
              <a:ext uri="{FF2B5EF4-FFF2-40B4-BE49-F238E27FC236}">
                <a16:creationId xmlns:a16="http://schemas.microsoft.com/office/drawing/2014/main" id="{F4F6D635-DD04-C64A-B9F7-856F83D422F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61163" y="4090988"/>
            <a:ext cx="250068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chemeClr val="bg2"/>
                </a:solidFill>
                <a:latin typeface="Times-Roman" pitchFamily="2" charset="0"/>
              </a:rPr>
              <a:t>m </a:t>
            </a:r>
            <a:endParaRPr lang="en-US" altLang="en-US" b="0">
              <a:solidFill>
                <a:schemeClr val="bg2"/>
              </a:solidFill>
              <a:latin typeface="Times" pitchFamily="2" charset="0"/>
            </a:endParaRPr>
          </a:p>
        </p:txBody>
      </p:sp>
      <p:sp>
        <p:nvSpPr>
          <p:cNvPr id="51218" name="Line 24">
            <a:extLst>
              <a:ext uri="{FF2B5EF4-FFF2-40B4-BE49-F238E27FC236}">
                <a16:creationId xmlns:a16="http://schemas.microsoft.com/office/drawing/2014/main" id="{BC577D82-4373-9849-8B7A-11E8BACBFCF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173414" y="3055938"/>
            <a:ext cx="1328737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1219" name="Line 25">
            <a:extLst>
              <a:ext uri="{FF2B5EF4-FFF2-40B4-BE49-F238E27FC236}">
                <a16:creationId xmlns:a16="http://schemas.microsoft.com/office/drawing/2014/main" id="{1E3B555C-4191-454E-9F97-DB719840056D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932239" y="2609850"/>
            <a:ext cx="1587" cy="211455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1220" name="Rectangle 26">
            <a:extLst>
              <a:ext uri="{FF2B5EF4-FFF2-40B4-BE49-F238E27FC236}">
                <a16:creationId xmlns:a16="http://schemas.microsoft.com/office/drawing/2014/main" id="{12D8F034-D883-7946-9B41-7B2527BD09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46900" y="4213225"/>
            <a:ext cx="144270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chemeClr val="bg2"/>
                </a:solidFill>
                <a:latin typeface="Times-Roman" pitchFamily="2" charset="0"/>
              </a:rPr>
              <a:t>1 </a:t>
            </a:r>
            <a:endParaRPr lang="en-US" altLang="en-US" b="0">
              <a:solidFill>
                <a:schemeClr val="bg2"/>
              </a:solidFill>
              <a:latin typeface="Times" pitchFamily="2" charset="0"/>
            </a:endParaRPr>
          </a:p>
        </p:txBody>
      </p:sp>
      <p:sp>
        <p:nvSpPr>
          <p:cNvPr id="51221" name="Rectangle 27">
            <a:extLst>
              <a:ext uri="{FF2B5EF4-FFF2-40B4-BE49-F238E27FC236}">
                <a16:creationId xmlns:a16="http://schemas.microsoft.com/office/drawing/2014/main" id="{08BAD7E1-1B60-C04D-B338-6FD668345A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94050" y="2628900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1222" name="Rectangle 28">
            <a:extLst>
              <a:ext uri="{FF2B5EF4-FFF2-40B4-BE49-F238E27FC236}">
                <a16:creationId xmlns:a16="http://schemas.microsoft.com/office/drawing/2014/main" id="{F1349F05-DEDC-9146-A698-6087B8B2ACE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13113" y="2755900"/>
            <a:ext cx="163506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1223" name="Rectangle 29">
            <a:extLst>
              <a:ext uri="{FF2B5EF4-FFF2-40B4-BE49-F238E27FC236}">
                <a16:creationId xmlns:a16="http://schemas.microsoft.com/office/drawing/2014/main" id="{C57D2E1C-59CB-4145-9F62-C99BCDE8F4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52825" y="2628900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1224" name="Rectangle 30">
            <a:extLst>
              <a:ext uri="{FF2B5EF4-FFF2-40B4-BE49-F238E27FC236}">
                <a16:creationId xmlns:a16="http://schemas.microsoft.com/office/drawing/2014/main" id="{645B838D-6329-C341-8027-F5C76FB87B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70300" y="2755900"/>
            <a:ext cx="163506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  <a:latin typeface="Times-Roman" pitchFamily="2" charset="0"/>
              </a:rPr>
              <a:t>2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1225" name="Rectangle 31">
            <a:extLst>
              <a:ext uri="{FF2B5EF4-FFF2-40B4-BE49-F238E27FC236}">
                <a16:creationId xmlns:a16="http://schemas.microsoft.com/office/drawing/2014/main" id="{D6AE4C02-8FBF-1144-9321-904A8158531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41675" y="3135313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1226" name="Rectangle 32">
            <a:extLst>
              <a:ext uri="{FF2B5EF4-FFF2-40B4-BE49-F238E27FC236}">
                <a16:creationId xmlns:a16="http://schemas.microsoft.com/office/drawing/2014/main" id="{C58E6A54-4F7D-8A42-8F71-CCF8030177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03625" y="3135313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1227" name="Rectangle 33">
            <a:extLst>
              <a:ext uri="{FF2B5EF4-FFF2-40B4-BE49-F238E27FC236}">
                <a16:creationId xmlns:a16="http://schemas.microsoft.com/office/drawing/2014/main" id="{8AC12730-7F4C-E048-886F-41659ABD242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41675" y="3519488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1228" name="Rectangle 34">
            <a:extLst>
              <a:ext uri="{FF2B5EF4-FFF2-40B4-BE49-F238E27FC236}">
                <a16:creationId xmlns:a16="http://schemas.microsoft.com/office/drawing/2014/main" id="{506A09E0-FE20-C840-9088-4EB241364B2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03625" y="3519488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1229" name="Rectangle 35">
            <a:extLst>
              <a:ext uri="{FF2B5EF4-FFF2-40B4-BE49-F238E27FC236}">
                <a16:creationId xmlns:a16="http://schemas.microsoft.com/office/drawing/2014/main" id="{C9BE4BAE-068E-DA43-88B9-2D9D7A80098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41675" y="3905250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1230" name="Rectangle 36">
            <a:extLst>
              <a:ext uri="{FF2B5EF4-FFF2-40B4-BE49-F238E27FC236}">
                <a16:creationId xmlns:a16="http://schemas.microsoft.com/office/drawing/2014/main" id="{C2360043-299E-0F4E-8B83-490DF5642B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03625" y="3905250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1231" name="Rectangle 37">
            <a:extLst>
              <a:ext uri="{FF2B5EF4-FFF2-40B4-BE49-F238E27FC236}">
                <a16:creationId xmlns:a16="http://schemas.microsoft.com/office/drawing/2014/main" id="{79E8DAA8-50A5-DF46-B331-8A1A80D225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41675" y="4287838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1232" name="Rectangle 38">
            <a:extLst>
              <a:ext uri="{FF2B5EF4-FFF2-40B4-BE49-F238E27FC236}">
                <a16:creationId xmlns:a16="http://schemas.microsoft.com/office/drawing/2014/main" id="{C99BE952-E804-6347-887B-C6CA132AC3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03625" y="4287838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1233" name="Rectangle 39">
            <a:extLst>
              <a:ext uri="{FF2B5EF4-FFF2-40B4-BE49-F238E27FC236}">
                <a16:creationId xmlns:a16="http://schemas.microsoft.com/office/drawing/2014/main" id="{01BCA696-543A-6449-A05B-6DC5E153CF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22738" y="3132138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1234" name="Rectangle 41">
            <a:extLst>
              <a:ext uri="{FF2B5EF4-FFF2-40B4-BE49-F238E27FC236}">
                <a16:creationId xmlns:a16="http://schemas.microsoft.com/office/drawing/2014/main" id="{442BA70B-7B13-134F-92FF-CDD43EA833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22738" y="3514725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1235" name="Rectangle 43">
            <a:extLst>
              <a:ext uri="{FF2B5EF4-FFF2-40B4-BE49-F238E27FC236}">
                <a16:creationId xmlns:a16="http://schemas.microsoft.com/office/drawing/2014/main" id="{C608EC95-F3DF-CE4F-9236-D63E496BA29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22738" y="4284663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1236" name="Rectangle 45">
            <a:extLst>
              <a:ext uri="{FF2B5EF4-FFF2-40B4-BE49-F238E27FC236}">
                <a16:creationId xmlns:a16="http://schemas.microsoft.com/office/drawing/2014/main" id="{D673AD15-D359-CD4B-9C42-1AA0B3688D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22738" y="3898900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grpSp>
        <p:nvGrpSpPr>
          <p:cNvPr id="51237" name="Group 48">
            <a:extLst>
              <a:ext uri="{FF2B5EF4-FFF2-40B4-BE49-F238E27FC236}">
                <a16:creationId xmlns:a16="http://schemas.microsoft.com/office/drawing/2014/main" id="{A65186DB-3F36-224C-A263-99E6CB9B4E0C}"/>
              </a:ext>
            </a:extLst>
          </p:cNvPr>
          <p:cNvGrpSpPr>
            <a:grpSpLocks/>
          </p:cNvGrpSpPr>
          <p:nvPr/>
        </p:nvGrpSpPr>
        <p:grpSpPr bwMode="auto">
          <a:xfrm>
            <a:off x="6397634" y="2730501"/>
            <a:ext cx="280988" cy="390525"/>
            <a:chOff x="3339" y="1451"/>
            <a:chExt cx="177" cy="246"/>
          </a:xfrm>
        </p:grpSpPr>
        <p:sp>
          <p:nvSpPr>
            <p:cNvPr id="51252" name="Rectangle 49">
              <a:extLst>
                <a:ext uri="{FF2B5EF4-FFF2-40B4-BE49-F238E27FC236}">
                  <a16:creationId xmlns:a16="http://schemas.microsoft.com/office/drawing/2014/main" id="{958064CE-6802-B242-819C-4B59C8A061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9" y="1451"/>
              <a:ext cx="115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1253" name="Rectangle 50">
              <a:extLst>
                <a:ext uri="{FF2B5EF4-FFF2-40B4-BE49-F238E27FC236}">
                  <a16:creationId xmlns:a16="http://schemas.microsoft.com/office/drawing/2014/main" id="{AEC4D7F2-BB22-764C-B5B4-12D7AB6DF9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13" y="1532"/>
              <a:ext cx="103" cy="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</p:grpSp>
      <p:grpSp>
        <p:nvGrpSpPr>
          <p:cNvPr id="51238" name="Group 42">
            <a:extLst>
              <a:ext uri="{FF2B5EF4-FFF2-40B4-BE49-F238E27FC236}">
                <a16:creationId xmlns:a16="http://schemas.microsoft.com/office/drawing/2014/main" id="{9D90813F-0B90-0849-B655-3AE2E4251DAF}"/>
              </a:ext>
            </a:extLst>
          </p:cNvPr>
          <p:cNvGrpSpPr>
            <a:grpSpLocks/>
          </p:cNvGrpSpPr>
          <p:nvPr/>
        </p:nvGrpSpPr>
        <p:grpSpPr bwMode="auto">
          <a:xfrm>
            <a:off x="2590801" y="3048001"/>
            <a:ext cx="328613" cy="1503363"/>
            <a:chOff x="533400" y="2973388"/>
            <a:chExt cx="328613" cy="1503362"/>
          </a:xfrm>
        </p:grpSpPr>
        <p:sp>
          <p:nvSpPr>
            <p:cNvPr id="51244" name="Rectangle 39">
              <a:extLst>
                <a:ext uri="{FF2B5EF4-FFF2-40B4-BE49-F238E27FC236}">
                  <a16:creationId xmlns:a16="http://schemas.microsoft.com/office/drawing/2014/main" id="{B0EFD629-7077-5847-8C02-D94249DFD5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3400" y="2973388"/>
              <a:ext cx="25006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m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51245" name="Rectangle 40">
              <a:extLst>
                <a:ext uri="{FF2B5EF4-FFF2-40B4-BE49-F238E27FC236}">
                  <a16:creationId xmlns:a16="http://schemas.microsoft.com/office/drawing/2014/main" id="{AFB7267C-1112-FF48-B2E8-4FCA72FAE7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9138" y="3095626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51246" name="Rectangle 41">
              <a:extLst>
                <a:ext uri="{FF2B5EF4-FFF2-40B4-BE49-F238E27FC236}">
                  <a16:creationId xmlns:a16="http://schemas.microsoft.com/office/drawing/2014/main" id="{2104B29A-B607-9E4E-8E37-CA4288A3EF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3400" y="3355976"/>
              <a:ext cx="25006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m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51247" name="Rectangle 42">
              <a:extLst>
                <a:ext uri="{FF2B5EF4-FFF2-40B4-BE49-F238E27FC236}">
                  <a16:creationId xmlns:a16="http://schemas.microsoft.com/office/drawing/2014/main" id="{BAAB098F-B872-2547-B5B7-DC9A0FB37E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9138" y="3479801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51248" name="Rectangle 43">
              <a:extLst>
                <a:ext uri="{FF2B5EF4-FFF2-40B4-BE49-F238E27FC236}">
                  <a16:creationId xmlns:a16="http://schemas.microsoft.com/office/drawing/2014/main" id="{C9A011BB-0AD7-CC4A-920B-270AFC9BC3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3400" y="4125912"/>
              <a:ext cx="25006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m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51249" name="Rectangle 44">
              <a:extLst>
                <a:ext uri="{FF2B5EF4-FFF2-40B4-BE49-F238E27FC236}">
                  <a16:creationId xmlns:a16="http://schemas.microsoft.com/office/drawing/2014/main" id="{8D5B9B8A-551D-4146-93D4-04A08CB37B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9138" y="424815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51250" name="Rectangle 45">
              <a:extLst>
                <a:ext uri="{FF2B5EF4-FFF2-40B4-BE49-F238E27FC236}">
                  <a16:creationId xmlns:a16="http://schemas.microsoft.com/office/drawing/2014/main" id="{D67D666E-275C-1649-8A72-D4A63F8E4B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3400" y="3740150"/>
              <a:ext cx="25006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m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51251" name="Rectangle 46">
              <a:extLst>
                <a:ext uri="{FF2B5EF4-FFF2-40B4-BE49-F238E27FC236}">
                  <a16:creationId xmlns:a16="http://schemas.microsoft.com/office/drawing/2014/main" id="{D35BA808-9834-8C4C-AAC1-588FB9E8CC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9138" y="3863975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</p:grpSp>
      <p:sp>
        <p:nvSpPr>
          <p:cNvPr id="51239" name="Rectangle 29">
            <a:extLst>
              <a:ext uri="{FF2B5EF4-FFF2-40B4-BE49-F238E27FC236}">
                <a16:creationId xmlns:a16="http://schemas.microsoft.com/office/drawing/2014/main" id="{C46065B2-61CF-F142-894B-21E26820B3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10039" y="2692400"/>
            <a:ext cx="142875" cy="292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f </a:t>
            </a:r>
            <a:endParaRPr lang="en-US" altLang="en-US" b="0">
              <a:latin typeface="Times" pitchFamily="2" charset="0"/>
            </a:endParaRPr>
          </a:p>
        </p:txBody>
      </p:sp>
      <p:grpSp>
        <p:nvGrpSpPr>
          <p:cNvPr id="51240" name="Group 8">
            <a:extLst>
              <a:ext uri="{FF2B5EF4-FFF2-40B4-BE49-F238E27FC236}">
                <a16:creationId xmlns:a16="http://schemas.microsoft.com/office/drawing/2014/main" id="{5DBC3C6C-5AEC-7C4B-B342-7D7E9A1A8E1A}"/>
              </a:ext>
            </a:extLst>
          </p:cNvPr>
          <p:cNvGrpSpPr>
            <a:grpSpLocks/>
          </p:cNvGrpSpPr>
          <p:nvPr/>
        </p:nvGrpSpPr>
        <p:grpSpPr bwMode="auto">
          <a:xfrm>
            <a:off x="6856413" y="3554413"/>
            <a:ext cx="609600" cy="1211262"/>
            <a:chOff x="5621867" y="2463800"/>
            <a:chExt cx="609600" cy="1210733"/>
          </a:xfrm>
        </p:grpSpPr>
        <p:cxnSp>
          <p:nvCxnSpPr>
            <p:cNvPr id="54" name="Straight Connector 53">
              <a:extLst>
                <a:ext uri="{FF2B5EF4-FFF2-40B4-BE49-F238E27FC236}">
                  <a16:creationId xmlns:a16="http://schemas.microsoft.com/office/drawing/2014/main" id="{82D55024-A9D0-AB43-9DF1-ABD36756AA4F}"/>
                </a:ext>
              </a:extLst>
            </p:cNvPr>
            <p:cNvCxnSpPr>
              <a:cxnSpLocks/>
            </p:cNvCxnSpPr>
            <p:nvPr/>
          </p:nvCxnSpPr>
          <p:spPr>
            <a:xfrm>
              <a:off x="5621867" y="2463800"/>
              <a:ext cx="0" cy="1033011"/>
            </a:xfrm>
            <a:prstGeom prst="line">
              <a:avLst/>
            </a:prstGeom>
            <a:ln w="254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Straight Connector 54">
              <a:extLst>
                <a:ext uri="{FF2B5EF4-FFF2-40B4-BE49-F238E27FC236}">
                  <a16:creationId xmlns:a16="http://schemas.microsoft.com/office/drawing/2014/main" id="{23FDB2E4-E8AD-EE4A-BEBA-D90DF1ADC01C}"/>
                </a:ext>
              </a:extLst>
            </p:cNvPr>
            <p:cNvCxnSpPr>
              <a:cxnSpLocks/>
            </p:cNvCxnSpPr>
            <p:nvPr/>
          </p:nvCxnSpPr>
          <p:spPr>
            <a:xfrm>
              <a:off x="6231467" y="2658977"/>
              <a:ext cx="0" cy="1015556"/>
            </a:xfrm>
            <a:prstGeom prst="line">
              <a:avLst/>
            </a:prstGeom>
            <a:ln w="25400">
              <a:solidFill>
                <a:srgbClr val="FF000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Straight Connector 55">
              <a:extLst>
                <a:ext uri="{FF2B5EF4-FFF2-40B4-BE49-F238E27FC236}">
                  <a16:creationId xmlns:a16="http://schemas.microsoft.com/office/drawing/2014/main" id="{2DFCF29C-9F42-F84E-8C77-7FCDB7C75CC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5629804" y="2666911"/>
              <a:ext cx="601663" cy="829899"/>
            </a:xfrm>
            <a:prstGeom prst="line">
              <a:avLst/>
            </a:prstGeom>
            <a:ln w="254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</p:cSld>
  <p:clrMapOvr>
    <a:masterClrMapping/>
  </p:clrMapOvr>
  <p:transition/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225" name="Title 1">
            <a:extLst>
              <a:ext uri="{FF2B5EF4-FFF2-40B4-BE49-F238E27FC236}">
                <a16:creationId xmlns:a16="http://schemas.microsoft.com/office/drawing/2014/main" id="{6C8C7D8A-5CF2-5645-84CA-CE37C0E04192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2. Fill The Map</a:t>
            </a:r>
          </a:p>
        </p:txBody>
      </p:sp>
      <p:sp>
        <p:nvSpPr>
          <p:cNvPr id="52226" name="Rectangle 3">
            <a:extLst>
              <a:ext uri="{FF2B5EF4-FFF2-40B4-BE49-F238E27FC236}">
                <a16:creationId xmlns:a16="http://schemas.microsoft.com/office/drawing/2014/main" id="{0FCE6F62-7737-414A-8CFA-911EDB35C9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19876" y="3395664"/>
            <a:ext cx="1166813" cy="1139825"/>
          </a:xfrm>
          <a:prstGeom prst="rect">
            <a:avLst/>
          </a:prstGeom>
          <a:solidFill>
            <a:srgbClr val="FFFFFF"/>
          </a:solidFill>
          <a:ln w="2540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CA" altLang="en-US" b="0">
              <a:latin typeface="Times" pitchFamily="2" charset="0"/>
            </a:endParaRPr>
          </a:p>
        </p:txBody>
      </p:sp>
      <p:sp>
        <p:nvSpPr>
          <p:cNvPr id="52227" name="Line 4">
            <a:extLst>
              <a:ext uri="{FF2B5EF4-FFF2-40B4-BE49-F238E27FC236}">
                <a16:creationId xmlns:a16="http://schemas.microsoft.com/office/drawing/2014/main" id="{228B76CE-5721-514F-BEF4-5D8798A746B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619876" y="3965575"/>
            <a:ext cx="1166813" cy="1588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2228" name="Line 5">
            <a:extLst>
              <a:ext uri="{FF2B5EF4-FFF2-40B4-BE49-F238E27FC236}">
                <a16:creationId xmlns:a16="http://schemas.microsoft.com/office/drawing/2014/main" id="{EAFBC0AF-01A3-AC47-9AEA-D0651BB43125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189789" y="3395664"/>
            <a:ext cx="1587" cy="1139825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2229" name="Line 6">
            <a:extLst>
              <a:ext uri="{FF2B5EF4-FFF2-40B4-BE49-F238E27FC236}">
                <a16:creationId xmlns:a16="http://schemas.microsoft.com/office/drawing/2014/main" id="{4AC3B5F7-4AEE-374D-891A-DBFA5DA8DC7A}"/>
              </a:ext>
            </a:extLst>
          </p:cNvPr>
          <p:cNvSpPr>
            <a:spLocks noChangeShapeType="1"/>
          </p:cNvSpPr>
          <p:nvPr/>
        </p:nvSpPr>
        <p:spPr bwMode="auto">
          <a:xfrm>
            <a:off x="6049963" y="2825751"/>
            <a:ext cx="569912" cy="569913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52230" name="Group 47">
            <a:extLst>
              <a:ext uri="{FF2B5EF4-FFF2-40B4-BE49-F238E27FC236}">
                <a16:creationId xmlns:a16="http://schemas.microsoft.com/office/drawing/2014/main" id="{1D9D0596-76DA-F44C-8B0C-1BD5564A50A0}"/>
              </a:ext>
            </a:extLst>
          </p:cNvPr>
          <p:cNvGrpSpPr>
            <a:grpSpLocks/>
          </p:cNvGrpSpPr>
          <p:nvPr/>
        </p:nvGrpSpPr>
        <p:grpSpPr bwMode="auto">
          <a:xfrm>
            <a:off x="5957897" y="2906714"/>
            <a:ext cx="280988" cy="390525"/>
            <a:chOff x="3339" y="1451"/>
            <a:chExt cx="177" cy="246"/>
          </a:xfrm>
        </p:grpSpPr>
        <p:sp>
          <p:nvSpPr>
            <p:cNvPr id="52270" name="Rectangle 9">
              <a:extLst>
                <a:ext uri="{FF2B5EF4-FFF2-40B4-BE49-F238E27FC236}">
                  <a16:creationId xmlns:a16="http://schemas.microsoft.com/office/drawing/2014/main" id="{C44AC636-05B7-6E4A-989F-15AD12D4E4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9" y="1451"/>
              <a:ext cx="115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2271" name="Rectangle 10">
              <a:extLst>
                <a:ext uri="{FF2B5EF4-FFF2-40B4-BE49-F238E27FC236}">
                  <a16:creationId xmlns:a16="http://schemas.microsoft.com/office/drawing/2014/main" id="{A6423761-4507-BC4F-9C07-F75A795D8F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13" y="1532"/>
              <a:ext cx="103" cy="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52231" name="Rectangle 13">
            <a:extLst>
              <a:ext uri="{FF2B5EF4-FFF2-40B4-BE49-F238E27FC236}">
                <a16:creationId xmlns:a16="http://schemas.microsoft.com/office/drawing/2014/main" id="{5213E55D-40E2-CB46-836A-D452CC026A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48413" y="3559175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2232" name="Rectangle 14">
            <a:extLst>
              <a:ext uri="{FF2B5EF4-FFF2-40B4-BE49-F238E27FC236}">
                <a16:creationId xmlns:a16="http://schemas.microsoft.com/office/drawing/2014/main" id="{D3B866DF-2235-A84B-A6E2-3498885B785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34125" y="4135438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2233" name="Rectangle 15">
            <a:extLst>
              <a:ext uri="{FF2B5EF4-FFF2-40B4-BE49-F238E27FC236}">
                <a16:creationId xmlns:a16="http://schemas.microsoft.com/office/drawing/2014/main" id="{E14633C3-433D-084F-9B42-FEF7FB365E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56413" y="3078163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2234" name="Rectangle 16">
            <a:extLst>
              <a:ext uri="{FF2B5EF4-FFF2-40B4-BE49-F238E27FC236}">
                <a16:creationId xmlns:a16="http://schemas.microsoft.com/office/drawing/2014/main" id="{6A36975E-84F7-2B4B-A682-AAAB5587B6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34263" y="3078163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2235" name="Rectangle 17">
            <a:extLst>
              <a:ext uri="{FF2B5EF4-FFF2-40B4-BE49-F238E27FC236}">
                <a16:creationId xmlns:a16="http://schemas.microsoft.com/office/drawing/2014/main" id="{2F45C6A9-C6C2-234A-8686-C45DC63ADC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45300" y="3543300"/>
            <a:ext cx="121828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2236" name="Rectangle 19">
            <a:extLst>
              <a:ext uri="{FF2B5EF4-FFF2-40B4-BE49-F238E27FC236}">
                <a16:creationId xmlns:a16="http://schemas.microsoft.com/office/drawing/2014/main" id="{CD46D768-32DF-EB49-837B-0F4C546403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34263" y="3543300"/>
            <a:ext cx="121828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2237" name="Rectangle 21">
            <a:extLst>
              <a:ext uri="{FF2B5EF4-FFF2-40B4-BE49-F238E27FC236}">
                <a16:creationId xmlns:a16="http://schemas.microsoft.com/office/drawing/2014/main" id="{F585A1F6-C580-6540-9B4C-7534B52804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34263" y="4090988"/>
            <a:ext cx="121828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2238" name="Rectangle 23">
            <a:extLst>
              <a:ext uri="{FF2B5EF4-FFF2-40B4-BE49-F238E27FC236}">
                <a16:creationId xmlns:a16="http://schemas.microsoft.com/office/drawing/2014/main" id="{949159DD-1B7A-DA46-A6EF-FBFDEEB5CF8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45300" y="4090988"/>
            <a:ext cx="121828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2239" name="Line 24">
            <a:extLst>
              <a:ext uri="{FF2B5EF4-FFF2-40B4-BE49-F238E27FC236}">
                <a16:creationId xmlns:a16="http://schemas.microsoft.com/office/drawing/2014/main" id="{D4E2FE0C-CF7F-B848-8901-3A6965A2D31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173414" y="3055938"/>
            <a:ext cx="1328737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2240" name="Line 25">
            <a:extLst>
              <a:ext uri="{FF2B5EF4-FFF2-40B4-BE49-F238E27FC236}">
                <a16:creationId xmlns:a16="http://schemas.microsoft.com/office/drawing/2014/main" id="{12C3A5AD-29B6-8D4F-85DA-A12C5C60A2D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932239" y="2609850"/>
            <a:ext cx="1587" cy="211455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2241" name="Rectangle 27">
            <a:extLst>
              <a:ext uri="{FF2B5EF4-FFF2-40B4-BE49-F238E27FC236}">
                <a16:creationId xmlns:a16="http://schemas.microsoft.com/office/drawing/2014/main" id="{A24ED2E7-233A-6F4F-A8DB-B3F491550F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94050" y="2628900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2242" name="Rectangle 28">
            <a:extLst>
              <a:ext uri="{FF2B5EF4-FFF2-40B4-BE49-F238E27FC236}">
                <a16:creationId xmlns:a16="http://schemas.microsoft.com/office/drawing/2014/main" id="{D41C70C7-D91D-8B40-8273-8464F1C3A3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13113" y="2755900"/>
            <a:ext cx="163506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2243" name="Rectangle 29">
            <a:extLst>
              <a:ext uri="{FF2B5EF4-FFF2-40B4-BE49-F238E27FC236}">
                <a16:creationId xmlns:a16="http://schemas.microsoft.com/office/drawing/2014/main" id="{B09C1576-8BB5-E040-8CFF-256C722091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52825" y="2628900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2244" name="Rectangle 30">
            <a:extLst>
              <a:ext uri="{FF2B5EF4-FFF2-40B4-BE49-F238E27FC236}">
                <a16:creationId xmlns:a16="http://schemas.microsoft.com/office/drawing/2014/main" id="{4CD86EF6-A9E4-0949-A7FB-65CBB4CB7F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70300" y="2755900"/>
            <a:ext cx="163506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  <a:latin typeface="Times-Roman" pitchFamily="2" charset="0"/>
              </a:rPr>
              <a:t>2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2245" name="Rectangle 31">
            <a:extLst>
              <a:ext uri="{FF2B5EF4-FFF2-40B4-BE49-F238E27FC236}">
                <a16:creationId xmlns:a16="http://schemas.microsoft.com/office/drawing/2014/main" id="{D33F2F66-9177-6E4A-8706-588C13CEC2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41675" y="3135313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2246" name="Rectangle 32">
            <a:extLst>
              <a:ext uri="{FF2B5EF4-FFF2-40B4-BE49-F238E27FC236}">
                <a16:creationId xmlns:a16="http://schemas.microsoft.com/office/drawing/2014/main" id="{D927438D-B570-B44C-A3D3-8CCD42AE5F8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03625" y="3135313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2247" name="Rectangle 33">
            <a:extLst>
              <a:ext uri="{FF2B5EF4-FFF2-40B4-BE49-F238E27FC236}">
                <a16:creationId xmlns:a16="http://schemas.microsoft.com/office/drawing/2014/main" id="{EB31BA24-18DF-B649-B038-78E8764E57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41675" y="3519488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2248" name="Rectangle 34">
            <a:extLst>
              <a:ext uri="{FF2B5EF4-FFF2-40B4-BE49-F238E27FC236}">
                <a16:creationId xmlns:a16="http://schemas.microsoft.com/office/drawing/2014/main" id="{8DBF3E9F-8A91-E644-9F3E-1FF96163FC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03625" y="3519488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2249" name="Rectangle 35">
            <a:extLst>
              <a:ext uri="{FF2B5EF4-FFF2-40B4-BE49-F238E27FC236}">
                <a16:creationId xmlns:a16="http://schemas.microsoft.com/office/drawing/2014/main" id="{E29F0A0C-5A34-6246-9869-085B03B562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41675" y="3905250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2250" name="Rectangle 36">
            <a:extLst>
              <a:ext uri="{FF2B5EF4-FFF2-40B4-BE49-F238E27FC236}">
                <a16:creationId xmlns:a16="http://schemas.microsoft.com/office/drawing/2014/main" id="{B35CD400-D886-8E4F-9C34-0A07C0C9B3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03625" y="3905250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2251" name="Rectangle 37">
            <a:extLst>
              <a:ext uri="{FF2B5EF4-FFF2-40B4-BE49-F238E27FC236}">
                <a16:creationId xmlns:a16="http://schemas.microsoft.com/office/drawing/2014/main" id="{9572374C-5CD6-0D44-A9B6-2CD2BB47F0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41675" y="4287838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2252" name="Rectangle 38">
            <a:extLst>
              <a:ext uri="{FF2B5EF4-FFF2-40B4-BE49-F238E27FC236}">
                <a16:creationId xmlns:a16="http://schemas.microsoft.com/office/drawing/2014/main" id="{D3977E6C-19A4-6347-9296-5006CE055C7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03625" y="4287838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2253" name="Rectangle 39">
            <a:extLst>
              <a:ext uri="{FF2B5EF4-FFF2-40B4-BE49-F238E27FC236}">
                <a16:creationId xmlns:a16="http://schemas.microsoft.com/office/drawing/2014/main" id="{DB47D5A9-6159-F941-A04F-A78116C2971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22738" y="3132138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2254" name="Rectangle 41">
            <a:extLst>
              <a:ext uri="{FF2B5EF4-FFF2-40B4-BE49-F238E27FC236}">
                <a16:creationId xmlns:a16="http://schemas.microsoft.com/office/drawing/2014/main" id="{5662A85D-3B02-3845-8158-FA1213527B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22738" y="3514725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2255" name="Rectangle 43">
            <a:extLst>
              <a:ext uri="{FF2B5EF4-FFF2-40B4-BE49-F238E27FC236}">
                <a16:creationId xmlns:a16="http://schemas.microsoft.com/office/drawing/2014/main" id="{18449B30-E4D5-CE4B-B396-E3145E2EED4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22738" y="4284663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2256" name="Rectangle 45">
            <a:extLst>
              <a:ext uri="{FF2B5EF4-FFF2-40B4-BE49-F238E27FC236}">
                <a16:creationId xmlns:a16="http://schemas.microsoft.com/office/drawing/2014/main" id="{6D29F272-6830-CD42-9E9E-E3E7C36364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22738" y="3898900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grpSp>
        <p:nvGrpSpPr>
          <p:cNvPr id="52257" name="Group 48">
            <a:extLst>
              <a:ext uri="{FF2B5EF4-FFF2-40B4-BE49-F238E27FC236}">
                <a16:creationId xmlns:a16="http://schemas.microsoft.com/office/drawing/2014/main" id="{A1C6451B-9313-DF47-AF00-8419E8852C06}"/>
              </a:ext>
            </a:extLst>
          </p:cNvPr>
          <p:cNvGrpSpPr>
            <a:grpSpLocks/>
          </p:cNvGrpSpPr>
          <p:nvPr/>
        </p:nvGrpSpPr>
        <p:grpSpPr bwMode="auto">
          <a:xfrm>
            <a:off x="6397634" y="2730501"/>
            <a:ext cx="280988" cy="390525"/>
            <a:chOff x="3339" y="1451"/>
            <a:chExt cx="177" cy="246"/>
          </a:xfrm>
        </p:grpSpPr>
        <p:sp>
          <p:nvSpPr>
            <p:cNvPr id="52268" name="Rectangle 49">
              <a:extLst>
                <a:ext uri="{FF2B5EF4-FFF2-40B4-BE49-F238E27FC236}">
                  <a16:creationId xmlns:a16="http://schemas.microsoft.com/office/drawing/2014/main" id="{5C1508EA-F373-9045-B84E-02A230D4DC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9" y="1451"/>
              <a:ext cx="115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2269" name="Rectangle 50">
              <a:extLst>
                <a:ext uri="{FF2B5EF4-FFF2-40B4-BE49-F238E27FC236}">
                  <a16:creationId xmlns:a16="http://schemas.microsoft.com/office/drawing/2014/main" id="{869BF9B9-FDF2-D942-9576-86CF52D299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13" y="1532"/>
              <a:ext cx="103" cy="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</p:grpSp>
      <p:grpSp>
        <p:nvGrpSpPr>
          <p:cNvPr id="52258" name="Group 38">
            <a:extLst>
              <a:ext uri="{FF2B5EF4-FFF2-40B4-BE49-F238E27FC236}">
                <a16:creationId xmlns:a16="http://schemas.microsoft.com/office/drawing/2014/main" id="{3E6CD1C3-9EEB-5740-AAAD-9B73C166ABD3}"/>
              </a:ext>
            </a:extLst>
          </p:cNvPr>
          <p:cNvGrpSpPr>
            <a:grpSpLocks/>
          </p:cNvGrpSpPr>
          <p:nvPr/>
        </p:nvGrpSpPr>
        <p:grpSpPr bwMode="auto">
          <a:xfrm>
            <a:off x="2590801" y="3048001"/>
            <a:ext cx="328613" cy="1503363"/>
            <a:chOff x="533400" y="2973388"/>
            <a:chExt cx="328613" cy="1503362"/>
          </a:xfrm>
        </p:grpSpPr>
        <p:sp>
          <p:nvSpPr>
            <p:cNvPr id="52260" name="Rectangle 39">
              <a:extLst>
                <a:ext uri="{FF2B5EF4-FFF2-40B4-BE49-F238E27FC236}">
                  <a16:creationId xmlns:a16="http://schemas.microsoft.com/office/drawing/2014/main" id="{85F3CB9C-8889-C04F-8D11-D6F7A6E3E0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3400" y="2973388"/>
              <a:ext cx="25006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m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52261" name="Rectangle 40">
              <a:extLst>
                <a:ext uri="{FF2B5EF4-FFF2-40B4-BE49-F238E27FC236}">
                  <a16:creationId xmlns:a16="http://schemas.microsoft.com/office/drawing/2014/main" id="{A53D3521-BBEB-804D-A459-2D203BF226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9138" y="3095626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52262" name="Rectangle 41">
              <a:extLst>
                <a:ext uri="{FF2B5EF4-FFF2-40B4-BE49-F238E27FC236}">
                  <a16:creationId xmlns:a16="http://schemas.microsoft.com/office/drawing/2014/main" id="{7C41FACC-6356-834F-8F9E-D636E1E30C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3400" y="3355976"/>
              <a:ext cx="25006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m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52263" name="Rectangle 42">
              <a:extLst>
                <a:ext uri="{FF2B5EF4-FFF2-40B4-BE49-F238E27FC236}">
                  <a16:creationId xmlns:a16="http://schemas.microsoft.com/office/drawing/2014/main" id="{6BB8157A-9D6C-9D46-8665-86BF760043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9138" y="3479801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52264" name="Rectangle 43">
              <a:extLst>
                <a:ext uri="{FF2B5EF4-FFF2-40B4-BE49-F238E27FC236}">
                  <a16:creationId xmlns:a16="http://schemas.microsoft.com/office/drawing/2014/main" id="{CC10C1BE-26FA-E544-B0A7-83212FA80E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3400" y="4125912"/>
              <a:ext cx="25006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m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52265" name="Rectangle 44">
              <a:extLst>
                <a:ext uri="{FF2B5EF4-FFF2-40B4-BE49-F238E27FC236}">
                  <a16:creationId xmlns:a16="http://schemas.microsoft.com/office/drawing/2014/main" id="{6DCC1CA7-BAEE-4444-875B-2B0801535F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9138" y="424815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52266" name="Rectangle 45">
              <a:extLst>
                <a:ext uri="{FF2B5EF4-FFF2-40B4-BE49-F238E27FC236}">
                  <a16:creationId xmlns:a16="http://schemas.microsoft.com/office/drawing/2014/main" id="{5368F3EB-354F-B145-BEEA-5FD7EEBBCC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3400" y="3740150"/>
              <a:ext cx="25006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m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52267" name="Rectangle 46">
              <a:extLst>
                <a:ext uri="{FF2B5EF4-FFF2-40B4-BE49-F238E27FC236}">
                  <a16:creationId xmlns:a16="http://schemas.microsoft.com/office/drawing/2014/main" id="{79ED950A-0D25-C541-A81E-0DC9245D91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9138" y="3863975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</p:grpSp>
      <p:sp>
        <p:nvSpPr>
          <p:cNvPr id="52259" name="Rectangle 29">
            <a:extLst>
              <a:ext uri="{FF2B5EF4-FFF2-40B4-BE49-F238E27FC236}">
                <a16:creationId xmlns:a16="http://schemas.microsoft.com/office/drawing/2014/main" id="{9577E6B4-19EA-7441-9665-573C6234B5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10039" y="2692400"/>
            <a:ext cx="142875" cy="292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f </a:t>
            </a:r>
            <a:endParaRPr lang="en-US" altLang="en-US" b="0"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249" name="Title 1">
            <a:extLst>
              <a:ext uri="{FF2B5EF4-FFF2-40B4-BE49-F238E27FC236}">
                <a16:creationId xmlns:a16="http://schemas.microsoft.com/office/drawing/2014/main" id="{ACE7A6A7-BE34-9844-B81D-5C4371F04A5F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3. Group</a:t>
            </a:r>
          </a:p>
        </p:txBody>
      </p:sp>
      <p:sp>
        <p:nvSpPr>
          <p:cNvPr id="53250" name="Rectangle 3">
            <a:extLst>
              <a:ext uri="{FF2B5EF4-FFF2-40B4-BE49-F238E27FC236}">
                <a16:creationId xmlns:a16="http://schemas.microsoft.com/office/drawing/2014/main" id="{BBE39E04-827B-DD41-B53C-E04A24261B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19876" y="3395664"/>
            <a:ext cx="1166813" cy="1139825"/>
          </a:xfrm>
          <a:prstGeom prst="rect">
            <a:avLst/>
          </a:prstGeom>
          <a:solidFill>
            <a:srgbClr val="FFFFFF"/>
          </a:solidFill>
          <a:ln w="2540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CA" altLang="en-US" b="0">
              <a:latin typeface="Times" pitchFamily="2" charset="0"/>
            </a:endParaRPr>
          </a:p>
        </p:txBody>
      </p:sp>
      <p:sp>
        <p:nvSpPr>
          <p:cNvPr id="53251" name="Line 4">
            <a:extLst>
              <a:ext uri="{FF2B5EF4-FFF2-40B4-BE49-F238E27FC236}">
                <a16:creationId xmlns:a16="http://schemas.microsoft.com/office/drawing/2014/main" id="{C781CC64-3B4A-574B-B203-1B1730E0405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619876" y="3965575"/>
            <a:ext cx="1166813" cy="1588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3252" name="Line 5">
            <a:extLst>
              <a:ext uri="{FF2B5EF4-FFF2-40B4-BE49-F238E27FC236}">
                <a16:creationId xmlns:a16="http://schemas.microsoft.com/office/drawing/2014/main" id="{216572AB-64FB-FD43-9CDF-2EE8E46DBE2E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189789" y="3395664"/>
            <a:ext cx="1587" cy="1139825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3253" name="Line 6">
            <a:extLst>
              <a:ext uri="{FF2B5EF4-FFF2-40B4-BE49-F238E27FC236}">
                <a16:creationId xmlns:a16="http://schemas.microsoft.com/office/drawing/2014/main" id="{9AE2E769-884E-2646-89A3-EF670F1E3C0D}"/>
              </a:ext>
            </a:extLst>
          </p:cNvPr>
          <p:cNvSpPr>
            <a:spLocks noChangeShapeType="1"/>
          </p:cNvSpPr>
          <p:nvPr/>
        </p:nvSpPr>
        <p:spPr bwMode="auto">
          <a:xfrm>
            <a:off x="6049963" y="2825751"/>
            <a:ext cx="569912" cy="569913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53254" name="Group 47">
            <a:extLst>
              <a:ext uri="{FF2B5EF4-FFF2-40B4-BE49-F238E27FC236}">
                <a16:creationId xmlns:a16="http://schemas.microsoft.com/office/drawing/2014/main" id="{FA97D5D8-C321-9E47-8DB4-0682B1F6DD7D}"/>
              </a:ext>
            </a:extLst>
          </p:cNvPr>
          <p:cNvGrpSpPr>
            <a:grpSpLocks/>
          </p:cNvGrpSpPr>
          <p:nvPr/>
        </p:nvGrpSpPr>
        <p:grpSpPr bwMode="auto">
          <a:xfrm>
            <a:off x="5957897" y="2906714"/>
            <a:ext cx="280988" cy="390525"/>
            <a:chOff x="3339" y="1451"/>
            <a:chExt cx="177" cy="246"/>
          </a:xfrm>
        </p:grpSpPr>
        <p:sp>
          <p:nvSpPr>
            <p:cNvPr id="53294" name="Rectangle 9">
              <a:extLst>
                <a:ext uri="{FF2B5EF4-FFF2-40B4-BE49-F238E27FC236}">
                  <a16:creationId xmlns:a16="http://schemas.microsoft.com/office/drawing/2014/main" id="{29E3A03B-C1F7-C24C-9207-F887A640FD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9" y="1451"/>
              <a:ext cx="115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3295" name="Rectangle 10">
              <a:extLst>
                <a:ext uri="{FF2B5EF4-FFF2-40B4-BE49-F238E27FC236}">
                  <a16:creationId xmlns:a16="http://schemas.microsoft.com/office/drawing/2014/main" id="{34CFA248-83CC-A948-B1F8-EF5B19E027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13" y="1532"/>
              <a:ext cx="103" cy="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53255" name="Rectangle 13">
            <a:extLst>
              <a:ext uri="{FF2B5EF4-FFF2-40B4-BE49-F238E27FC236}">
                <a16:creationId xmlns:a16="http://schemas.microsoft.com/office/drawing/2014/main" id="{25754880-DE82-1F49-9962-D4F441CA34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48413" y="3559175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3256" name="Rectangle 14">
            <a:extLst>
              <a:ext uri="{FF2B5EF4-FFF2-40B4-BE49-F238E27FC236}">
                <a16:creationId xmlns:a16="http://schemas.microsoft.com/office/drawing/2014/main" id="{BE972B07-5646-CF4E-86A9-25A9FBD4D2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34125" y="4135438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3257" name="Rectangle 15">
            <a:extLst>
              <a:ext uri="{FF2B5EF4-FFF2-40B4-BE49-F238E27FC236}">
                <a16:creationId xmlns:a16="http://schemas.microsoft.com/office/drawing/2014/main" id="{16A01E87-CDA5-7846-94CA-1AF7281BA4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56413" y="3078163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3258" name="Rectangle 16">
            <a:extLst>
              <a:ext uri="{FF2B5EF4-FFF2-40B4-BE49-F238E27FC236}">
                <a16:creationId xmlns:a16="http://schemas.microsoft.com/office/drawing/2014/main" id="{CB9EA19E-3973-8147-BB62-E0E490FAA2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34263" y="3078163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3259" name="Rectangle 17">
            <a:extLst>
              <a:ext uri="{FF2B5EF4-FFF2-40B4-BE49-F238E27FC236}">
                <a16:creationId xmlns:a16="http://schemas.microsoft.com/office/drawing/2014/main" id="{41AB9201-78AE-DA45-B8F5-2C4FF0B0F2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45300" y="3543300"/>
            <a:ext cx="121828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3260" name="Rectangle 19">
            <a:extLst>
              <a:ext uri="{FF2B5EF4-FFF2-40B4-BE49-F238E27FC236}">
                <a16:creationId xmlns:a16="http://schemas.microsoft.com/office/drawing/2014/main" id="{5C55269B-2B03-CB4F-974A-216E424F193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34263" y="3543300"/>
            <a:ext cx="121828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3261" name="Rectangle 21">
            <a:extLst>
              <a:ext uri="{FF2B5EF4-FFF2-40B4-BE49-F238E27FC236}">
                <a16:creationId xmlns:a16="http://schemas.microsoft.com/office/drawing/2014/main" id="{14C0283B-B3E0-BC4B-9915-45D459F442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34263" y="4090988"/>
            <a:ext cx="121828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3262" name="Rectangle 23">
            <a:extLst>
              <a:ext uri="{FF2B5EF4-FFF2-40B4-BE49-F238E27FC236}">
                <a16:creationId xmlns:a16="http://schemas.microsoft.com/office/drawing/2014/main" id="{03714045-ABB1-5745-97BD-0893B696E8B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45300" y="4090988"/>
            <a:ext cx="121828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3263" name="Line 24">
            <a:extLst>
              <a:ext uri="{FF2B5EF4-FFF2-40B4-BE49-F238E27FC236}">
                <a16:creationId xmlns:a16="http://schemas.microsoft.com/office/drawing/2014/main" id="{B691F470-74BF-8C46-9A89-3687BB5504C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173414" y="3055938"/>
            <a:ext cx="1328737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3264" name="Line 25">
            <a:extLst>
              <a:ext uri="{FF2B5EF4-FFF2-40B4-BE49-F238E27FC236}">
                <a16:creationId xmlns:a16="http://schemas.microsoft.com/office/drawing/2014/main" id="{6FFAC888-CCDC-EF41-BFF5-1640E4152473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932239" y="2609850"/>
            <a:ext cx="1587" cy="211455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3265" name="Rectangle 27">
            <a:extLst>
              <a:ext uri="{FF2B5EF4-FFF2-40B4-BE49-F238E27FC236}">
                <a16:creationId xmlns:a16="http://schemas.microsoft.com/office/drawing/2014/main" id="{FEBD815D-81BA-FD42-8A45-0353FB4437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94050" y="2628900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3266" name="Rectangle 28">
            <a:extLst>
              <a:ext uri="{FF2B5EF4-FFF2-40B4-BE49-F238E27FC236}">
                <a16:creationId xmlns:a16="http://schemas.microsoft.com/office/drawing/2014/main" id="{F4A67142-AF9B-2145-B8C0-94A6AABBED2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13113" y="2755900"/>
            <a:ext cx="163506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3267" name="Rectangle 29">
            <a:extLst>
              <a:ext uri="{FF2B5EF4-FFF2-40B4-BE49-F238E27FC236}">
                <a16:creationId xmlns:a16="http://schemas.microsoft.com/office/drawing/2014/main" id="{AFB62F54-6471-674A-AB08-9D6CF3346E3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52825" y="2628900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3268" name="Rectangle 30">
            <a:extLst>
              <a:ext uri="{FF2B5EF4-FFF2-40B4-BE49-F238E27FC236}">
                <a16:creationId xmlns:a16="http://schemas.microsoft.com/office/drawing/2014/main" id="{903C83CE-3EF0-6F46-87AD-A3AC73C80EB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70300" y="2755900"/>
            <a:ext cx="163506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  <a:latin typeface="Times-Roman" pitchFamily="2" charset="0"/>
              </a:rPr>
              <a:t>2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3269" name="Rectangle 31">
            <a:extLst>
              <a:ext uri="{FF2B5EF4-FFF2-40B4-BE49-F238E27FC236}">
                <a16:creationId xmlns:a16="http://schemas.microsoft.com/office/drawing/2014/main" id="{D378F7FE-E092-7C4F-98C6-EEBB423E26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41675" y="3135313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3270" name="Rectangle 32">
            <a:extLst>
              <a:ext uri="{FF2B5EF4-FFF2-40B4-BE49-F238E27FC236}">
                <a16:creationId xmlns:a16="http://schemas.microsoft.com/office/drawing/2014/main" id="{1248FCBF-F745-0145-ABC8-C794D8AA562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03625" y="3135313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3271" name="Rectangle 33">
            <a:extLst>
              <a:ext uri="{FF2B5EF4-FFF2-40B4-BE49-F238E27FC236}">
                <a16:creationId xmlns:a16="http://schemas.microsoft.com/office/drawing/2014/main" id="{520B9489-6FC0-1249-B18E-C9DB705C31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41675" y="3519488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3272" name="Rectangle 34">
            <a:extLst>
              <a:ext uri="{FF2B5EF4-FFF2-40B4-BE49-F238E27FC236}">
                <a16:creationId xmlns:a16="http://schemas.microsoft.com/office/drawing/2014/main" id="{FCAE33F8-B87E-FC4D-9768-E9A30B3EDE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03625" y="3519488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3273" name="Rectangle 35">
            <a:extLst>
              <a:ext uri="{FF2B5EF4-FFF2-40B4-BE49-F238E27FC236}">
                <a16:creationId xmlns:a16="http://schemas.microsoft.com/office/drawing/2014/main" id="{6574F931-20EA-B946-A93B-CB92319031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41675" y="3905250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3274" name="Rectangle 36">
            <a:extLst>
              <a:ext uri="{FF2B5EF4-FFF2-40B4-BE49-F238E27FC236}">
                <a16:creationId xmlns:a16="http://schemas.microsoft.com/office/drawing/2014/main" id="{2BAF061B-0781-6C44-9B66-582C378B26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03625" y="3905250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3275" name="Rectangle 37">
            <a:extLst>
              <a:ext uri="{FF2B5EF4-FFF2-40B4-BE49-F238E27FC236}">
                <a16:creationId xmlns:a16="http://schemas.microsoft.com/office/drawing/2014/main" id="{9D27FA4B-F436-AA44-953C-58431BAD705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41675" y="4287838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3276" name="Rectangle 38">
            <a:extLst>
              <a:ext uri="{FF2B5EF4-FFF2-40B4-BE49-F238E27FC236}">
                <a16:creationId xmlns:a16="http://schemas.microsoft.com/office/drawing/2014/main" id="{D1C37B75-33E1-A84A-99AF-0D87ED56F63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03625" y="4287838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3277" name="Rectangle 39">
            <a:extLst>
              <a:ext uri="{FF2B5EF4-FFF2-40B4-BE49-F238E27FC236}">
                <a16:creationId xmlns:a16="http://schemas.microsoft.com/office/drawing/2014/main" id="{2274CDA6-03BC-9046-8835-60C1634D5E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22738" y="3132138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3278" name="Rectangle 41">
            <a:extLst>
              <a:ext uri="{FF2B5EF4-FFF2-40B4-BE49-F238E27FC236}">
                <a16:creationId xmlns:a16="http://schemas.microsoft.com/office/drawing/2014/main" id="{A307CF61-5470-0E4D-898B-4A97BB52196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22738" y="3514725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3279" name="Rectangle 43">
            <a:extLst>
              <a:ext uri="{FF2B5EF4-FFF2-40B4-BE49-F238E27FC236}">
                <a16:creationId xmlns:a16="http://schemas.microsoft.com/office/drawing/2014/main" id="{57479483-ECD7-F44C-899C-E4796ABDE44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22738" y="4284663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3280" name="Rectangle 45">
            <a:extLst>
              <a:ext uri="{FF2B5EF4-FFF2-40B4-BE49-F238E27FC236}">
                <a16:creationId xmlns:a16="http://schemas.microsoft.com/office/drawing/2014/main" id="{53D67D34-1036-0C41-9BE3-5D24A5F909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22738" y="3898900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grpSp>
        <p:nvGrpSpPr>
          <p:cNvPr id="53281" name="Group 48">
            <a:extLst>
              <a:ext uri="{FF2B5EF4-FFF2-40B4-BE49-F238E27FC236}">
                <a16:creationId xmlns:a16="http://schemas.microsoft.com/office/drawing/2014/main" id="{83F5C2C7-E30E-AD45-964D-98A840F2202A}"/>
              </a:ext>
            </a:extLst>
          </p:cNvPr>
          <p:cNvGrpSpPr>
            <a:grpSpLocks/>
          </p:cNvGrpSpPr>
          <p:nvPr/>
        </p:nvGrpSpPr>
        <p:grpSpPr bwMode="auto">
          <a:xfrm>
            <a:off x="6397634" y="2730501"/>
            <a:ext cx="280988" cy="390525"/>
            <a:chOff x="3339" y="1451"/>
            <a:chExt cx="177" cy="246"/>
          </a:xfrm>
        </p:grpSpPr>
        <p:sp>
          <p:nvSpPr>
            <p:cNvPr id="53292" name="Rectangle 49">
              <a:extLst>
                <a:ext uri="{FF2B5EF4-FFF2-40B4-BE49-F238E27FC236}">
                  <a16:creationId xmlns:a16="http://schemas.microsoft.com/office/drawing/2014/main" id="{D173769F-A748-9148-817E-1DA2BC90C0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9" y="1451"/>
              <a:ext cx="115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3293" name="Rectangle 50">
              <a:extLst>
                <a:ext uri="{FF2B5EF4-FFF2-40B4-BE49-F238E27FC236}">
                  <a16:creationId xmlns:a16="http://schemas.microsoft.com/office/drawing/2014/main" id="{45E2266F-D098-8742-B39D-89AE88B300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13" y="1532"/>
              <a:ext cx="103" cy="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</p:grpSp>
      <p:grpSp>
        <p:nvGrpSpPr>
          <p:cNvPr id="53282" name="Group 38">
            <a:extLst>
              <a:ext uri="{FF2B5EF4-FFF2-40B4-BE49-F238E27FC236}">
                <a16:creationId xmlns:a16="http://schemas.microsoft.com/office/drawing/2014/main" id="{A2A518A6-BDC0-6F43-AB6C-7B1464A2C5C1}"/>
              </a:ext>
            </a:extLst>
          </p:cNvPr>
          <p:cNvGrpSpPr>
            <a:grpSpLocks/>
          </p:cNvGrpSpPr>
          <p:nvPr/>
        </p:nvGrpSpPr>
        <p:grpSpPr bwMode="auto">
          <a:xfrm>
            <a:off x="2590801" y="3048001"/>
            <a:ext cx="328613" cy="1503363"/>
            <a:chOff x="533400" y="2973388"/>
            <a:chExt cx="328613" cy="1503362"/>
          </a:xfrm>
        </p:grpSpPr>
        <p:sp>
          <p:nvSpPr>
            <p:cNvPr id="53284" name="Rectangle 39">
              <a:extLst>
                <a:ext uri="{FF2B5EF4-FFF2-40B4-BE49-F238E27FC236}">
                  <a16:creationId xmlns:a16="http://schemas.microsoft.com/office/drawing/2014/main" id="{B850D646-BC5E-924E-8668-AE628D80D3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3400" y="2973388"/>
              <a:ext cx="25006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m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53285" name="Rectangle 40">
              <a:extLst>
                <a:ext uri="{FF2B5EF4-FFF2-40B4-BE49-F238E27FC236}">
                  <a16:creationId xmlns:a16="http://schemas.microsoft.com/office/drawing/2014/main" id="{881FDD8D-6E2F-8840-AAF0-BB193F7997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9138" y="3095626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53286" name="Rectangle 41">
              <a:extLst>
                <a:ext uri="{FF2B5EF4-FFF2-40B4-BE49-F238E27FC236}">
                  <a16:creationId xmlns:a16="http://schemas.microsoft.com/office/drawing/2014/main" id="{AB11377C-7E2E-7D44-BBA6-D0A8BE1143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3400" y="3355976"/>
              <a:ext cx="25006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m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53287" name="Rectangle 42">
              <a:extLst>
                <a:ext uri="{FF2B5EF4-FFF2-40B4-BE49-F238E27FC236}">
                  <a16:creationId xmlns:a16="http://schemas.microsoft.com/office/drawing/2014/main" id="{E4B8DD1A-A18F-1B43-A7A9-4F46F45E82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9138" y="3479801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53288" name="Rectangle 43">
              <a:extLst>
                <a:ext uri="{FF2B5EF4-FFF2-40B4-BE49-F238E27FC236}">
                  <a16:creationId xmlns:a16="http://schemas.microsoft.com/office/drawing/2014/main" id="{FE692A14-B77C-7B45-A278-09AC4E856C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3400" y="4125912"/>
              <a:ext cx="25006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m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53289" name="Rectangle 44">
              <a:extLst>
                <a:ext uri="{FF2B5EF4-FFF2-40B4-BE49-F238E27FC236}">
                  <a16:creationId xmlns:a16="http://schemas.microsoft.com/office/drawing/2014/main" id="{88F34F96-3A50-CB49-8A1E-7317C9D5A0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9138" y="424815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53290" name="Rectangle 45">
              <a:extLst>
                <a:ext uri="{FF2B5EF4-FFF2-40B4-BE49-F238E27FC236}">
                  <a16:creationId xmlns:a16="http://schemas.microsoft.com/office/drawing/2014/main" id="{E071E4A1-DD23-8840-83CE-9EFBAF8BC0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3400" y="3740150"/>
              <a:ext cx="25006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m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53291" name="Rectangle 46">
              <a:extLst>
                <a:ext uri="{FF2B5EF4-FFF2-40B4-BE49-F238E27FC236}">
                  <a16:creationId xmlns:a16="http://schemas.microsoft.com/office/drawing/2014/main" id="{3B53F5FD-6D1C-2E4A-9472-B42D40870D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9138" y="3863975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</p:grpSp>
      <p:sp>
        <p:nvSpPr>
          <p:cNvPr id="53283" name="Rectangle 29">
            <a:extLst>
              <a:ext uri="{FF2B5EF4-FFF2-40B4-BE49-F238E27FC236}">
                <a16:creationId xmlns:a16="http://schemas.microsoft.com/office/drawing/2014/main" id="{B4AA7EEB-58F1-FE46-8223-DCA0EAF2A5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10039" y="2692400"/>
            <a:ext cx="142875" cy="292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f </a:t>
            </a:r>
            <a:endParaRPr lang="en-US" altLang="en-US" b="0"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273" name="Title 1">
            <a:extLst>
              <a:ext uri="{FF2B5EF4-FFF2-40B4-BE49-F238E27FC236}">
                <a16:creationId xmlns:a16="http://schemas.microsoft.com/office/drawing/2014/main" id="{0AF3B92B-8E84-F24F-863D-B0F24FD7BCCA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3. Group</a:t>
            </a:r>
          </a:p>
        </p:txBody>
      </p:sp>
      <p:sp>
        <p:nvSpPr>
          <p:cNvPr id="54274" name="Rectangle 3">
            <a:extLst>
              <a:ext uri="{FF2B5EF4-FFF2-40B4-BE49-F238E27FC236}">
                <a16:creationId xmlns:a16="http://schemas.microsoft.com/office/drawing/2014/main" id="{FC03877F-686D-DC41-8AD5-F81006EDBDB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19876" y="3395664"/>
            <a:ext cx="1166813" cy="1139825"/>
          </a:xfrm>
          <a:prstGeom prst="rect">
            <a:avLst/>
          </a:prstGeom>
          <a:solidFill>
            <a:srgbClr val="FFFFFF"/>
          </a:solidFill>
          <a:ln w="2540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CA" altLang="en-US" b="0">
              <a:latin typeface="Times" pitchFamily="2" charset="0"/>
            </a:endParaRPr>
          </a:p>
        </p:txBody>
      </p:sp>
      <p:sp>
        <p:nvSpPr>
          <p:cNvPr id="54275" name="Line 4">
            <a:extLst>
              <a:ext uri="{FF2B5EF4-FFF2-40B4-BE49-F238E27FC236}">
                <a16:creationId xmlns:a16="http://schemas.microsoft.com/office/drawing/2014/main" id="{2AACDB41-EF27-CA45-B9E4-0A9FE519EAB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619876" y="3965575"/>
            <a:ext cx="1166813" cy="1588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276" name="Line 5">
            <a:extLst>
              <a:ext uri="{FF2B5EF4-FFF2-40B4-BE49-F238E27FC236}">
                <a16:creationId xmlns:a16="http://schemas.microsoft.com/office/drawing/2014/main" id="{39647030-9A2B-CC4D-A9FB-5AA727DDD3B3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189789" y="3395664"/>
            <a:ext cx="1587" cy="1139825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277" name="Line 6">
            <a:extLst>
              <a:ext uri="{FF2B5EF4-FFF2-40B4-BE49-F238E27FC236}">
                <a16:creationId xmlns:a16="http://schemas.microsoft.com/office/drawing/2014/main" id="{3AE31064-AA8C-DA46-BDF5-B7D4F1EE6E70}"/>
              </a:ext>
            </a:extLst>
          </p:cNvPr>
          <p:cNvSpPr>
            <a:spLocks noChangeShapeType="1"/>
          </p:cNvSpPr>
          <p:nvPr/>
        </p:nvSpPr>
        <p:spPr bwMode="auto">
          <a:xfrm>
            <a:off x="6049963" y="2825751"/>
            <a:ext cx="569912" cy="569913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54278" name="Group 47">
            <a:extLst>
              <a:ext uri="{FF2B5EF4-FFF2-40B4-BE49-F238E27FC236}">
                <a16:creationId xmlns:a16="http://schemas.microsoft.com/office/drawing/2014/main" id="{E8535383-AEDB-C443-9A5C-6C5CDD97BA0F}"/>
              </a:ext>
            </a:extLst>
          </p:cNvPr>
          <p:cNvGrpSpPr>
            <a:grpSpLocks/>
          </p:cNvGrpSpPr>
          <p:nvPr/>
        </p:nvGrpSpPr>
        <p:grpSpPr bwMode="auto">
          <a:xfrm>
            <a:off x="5957897" y="2906714"/>
            <a:ext cx="280988" cy="390525"/>
            <a:chOff x="3339" y="1451"/>
            <a:chExt cx="177" cy="246"/>
          </a:xfrm>
        </p:grpSpPr>
        <p:sp>
          <p:nvSpPr>
            <p:cNvPr id="54319" name="Rectangle 9">
              <a:extLst>
                <a:ext uri="{FF2B5EF4-FFF2-40B4-BE49-F238E27FC236}">
                  <a16:creationId xmlns:a16="http://schemas.microsoft.com/office/drawing/2014/main" id="{C121BE48-2126-1E4C-92C3-E1B5AE4059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9" y="1451"/>
              <a:ext cx="115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4320" name="Rectangle 10">
              <a:extLst>
                <a:ext uri="{FF2B5EF4-FFF2-40B4-BE49-F238E27FC236}">
                  <a16:creationId xmlns:a16="http://schemas.microsoft.com/office/drawing/2014/main" id="{11FA29C0-363E-BD44-8A91-4890EBFB20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13" y="1532"/>
              <a:ext cx="103" cy="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54279" name="Rectangle 13">
            <a:extLst>
              <a:ext uri="{FF2B5EF4-FFF2-40B4-BE49-F238E27FC236}">
                <a16:creationId xmlns:a16="http://schemas.microsoft.com/office/drawing/2014/main" id="{97590853-A512-8541-B792-7CB9A37EB25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48413" y="3559175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4280" name="Rectangle 14">
            <a:extLst>
              <a:ext uri="{FF2B5EF4-FFF2-40B4-BE49-F238E27FC236}">
                <a16:creationId xmlns:a16="http://schemas.microsoft.com/office/drawing/2014/main" id="{EA84F14B-8B02-0947-A205-83FB572443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34125" y="4135438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4281" name="Rectangle 15">
            <a:extLst>
              <a:ext uri="{FF2B5EF4-FFF2-40B4-BE49-F238E27FC236}">
                <a16:creationId xmlns:a16="http://schemas.microsoft.com/office/drawing/2014/main" id="{C7F4C106-743C-2642-AC30-1E670D31329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56413" y="3078163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4282" name="Rectangle 16">
            <a:extLst>
              <a:ext uri="{FF2B5EF4-FFF2-40B4-BE49-F238E27FC236}">
                <a16:creationId xmlns:a16="http://schemas.microsoft.com/office/drawing/2014/main" id="{2FE936EA-0D2F-8C4D-BC56-8A11344C75B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34263" y="3078163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4283" name="Rectangle 17">
            <a:extLst>
              <a:ext uri="{FF2B5EF4-FFF2-40B4-BE49-F238E27FC236}">
                <a16:creationId xmlns:a16="http://schemas.microsoft.com/office/drawing/2014/main" id="{6A0CFDF8-DDAF-DF4D-910A-33DED0517D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45300" y="3543300"/>
            <a:ext cx="121828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4284" name="Rectangle 19">
            <a:extLst>
              <a:ext uri="{FF2B5EF4-FFF2-40B4-BE49-F238E27FC236}">
                <a16:creationId xmlns:a16="http://schemas.microsoft.com/office/drawing/2014/main" id="{7809BD12-4AC0-6943-88AD-5229452BC24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34263" y="3543300"/>
            <a:ext cx="121828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4285" name="Rectangle 21">
            <a:extLst>
              <a:ext uri="{FF2B5EF4-FFF2-40B4-BE49-F238E27FC236}">
                <a16:creationId xmlns:a16="http://schemas.microsoft.com/office/drawing/2014/main" id="{48AE6A3D-E870-5D47-BFED-99DCD243D0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34263" y="4090988"/>
            <a:ext cx="121828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4286" name="Rectangle 23">
            <a:extLst>
              <a:ext uri="{FF2B5EF4-FFF2-40B4-BE49-F238E27FC236}">
                <a16:creationId xmlns:a16="http://schemas.microsoft.com/office/drawing/2014/main" id="{4B0026DB-FC0F-8846-A2C8-F4E49E3DD0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45300" y="4090988"/>
            <a:ext cx="121828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4287" name="Line 24">
            <a:extLst>
              <a:ext uri="{FF2B5EF4-FFF2-40B4-BE49-F238E27FC236}">
                <a16:creationId xmlns:a16="http://schemas.microsoft.com/office/drawing/2014/main" id="{325775FB-ABB5-FC42-B251-EA89EFAB051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173414" y="3055938"/>
            <a:ext cx="1328737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288" name="Line 25">
            <a:extLst>
              <a:ext uri="{FF2B5EF4-FFF2-40B4-BE49-F238E27FC236}">
                <a16:creationId xmlns:a16="http://schemas.microsoft.com/office/drawing/2014/main" id="{8A2A3555-7EEB-724D-A068-AE87130F27B3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932239" y="2609850"/>
            <a:ext cx="1587" cy="211455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289" name="Rectangle 27">
            <a:extLst>
              <a:ext uri="{FF2B5EF4-FFF2-40B4-BE49-F238E27FC236}">
                <a16:creationId xmlns:a16="http://schemas.microsoft.com/office/drawing/2014/main" id="{1F51D37F-89AF-CB43-9B2A-CA2E94150CF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94050" y="2628900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4290" name="Rectangle 28">
            <a:extLst>
              <a:ext uri="{FF2B5EF4-FFF2-40B4-BE49-F238E27FC236}">
                <a16:creationId xmlns:a16="http://schemas.microsoft.com/office/drawing/2014/main" id="{C0CB23EA-508D-414B-B096-9191523379F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13113" y="2755900"/>
            <a:ext cx="163506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4291" name="Rectangle 29">
            <a:extLst>
              <a:ext uri="{FF2B5EF4-FFF2-40B4-BE49-F238E27FC236}">
                <a16:creationId xmlns:a16="http://schemas.microsoft.com/office/drawing/2014/main" id="{21450AB6-C79A-274E-88FB-D6CE986A0DD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52825" y="2628900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4292" name="Rectangle 30">
            <a:extLst>
              <a:ext uri="{FF2B5EF4-FFF2-40B4-BE49-F238E27FC236}">
                <a16:creationId xmlns:a16="http://schemas.microsoft.com/office/drawing/2014/main" id="{0810F45D-7C81-5846-8B4F-EB940DA85F8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70300" y="2755900"/>
            <a:ext cx="163506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  <a:latin typeface="Times-Roman" pitchFamily="2" charset="0"/>
              </a:rPr>
              <a:t>2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4293" name="Rectangle 31">
            <a:extLst>
              <a:ext uri="{FF2B5EF4-FFF2-40B4-BE49-F238E27FC236}">
                <a16:creationId xmlns:a16="http://schemas.microsoft.com/office/drawing/2014/main" id="{ABE46388-5B2D-9A47-A494-1C342F1022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41675" y="3135313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4294" name="Rectangle 32">
            <a:extLst>
              <a:ext uri="{FF2B5EF4-FFF2-40B4-BE49-F238E27FC236}">
                <a16:creationId xmlns:a16="http://schemas.microsoft.com/office/drawing/2014/main" id="{A62253CF-DCA6-ED49-A0DF-BCA5216FE6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03625" y="3135313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4295" name="Rectangle 33">
            <a:extLst>
              <a:ext uri="{FF2B5EF4-FFF2-40B4-BE49-F238E27FC236}">
                <a16:creationId xmlns:a16="http://schemas.microsoft.com/office/drawing/2014/main" id="{654E9DE5-5167-594B-BB40-9F6CE909354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41675" y="3519488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4296" name="Rectangle 34">
            <a:extLst>
              <a:ext uri="{FF2B5EF4-FFF2-40B4-BE49-F238E27FC236}">
                <a16:creationId xmlns:a16="http://schemas.microsoft.com/office/drawing/2014/main" id="{03883149-C9B8-FA43-9A90-B51AD4DEC0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03625" y="3519488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4297" name="Rectangle 35">
            <a:extLst>
              <a:ext uri="{FF2B5EF4-FFF2-40B4-BE49-F238E27FC236}">
                <a16:creationId xmlns:a16="http://schemas.microsoft.com/office/drawing/2014/main" id="{CF0C9BE3-3C5A-DE42-83AC-4FB2185829A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41675" y="3905250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4298" name="Rectangle 36">
            <a:extLst>
              <a:ext uri="{FF2B5EF4-FFF2-40B4-BE49-F238E27FC236}">
                <a16:creationId xmlns:a16="http://schemas.microsoft.com/office/drawing/2014/main" id="{A5A6C946-12D8-CE40-B92E-3886947FC87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03625" y="3905250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4299" name="Rectangle 37">
            <a:extLst>
              <a:ext uri="{FF2B5EF4-FFF2-40B4-BE49-F238E27FC236}">
                <a16:creationId xmlns:a16="http://schemas.microsoft.com/office/drawing/2014/main" id="{C18326AA-6D06-7347-80BD-98FED0DE868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41675" y="4287838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4300" name="Rectangle 38">
            <a:extLst>
              <a:ext uri="{FF2B5EF4-FFF2-40B4-BE49-F238E27FC236}">
                <a16:creationId xmlns:a16="http://schemas.microsoft.com/office/drawing/2014/main" id="{62DB80E4-F169-2441-B6DA-B1B41061088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03625" y="4287838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4301" name="Rectangle 39">
            <a:extLst>
              <a:ext uri="{FF2B5EF4-FFF2-40B4-BE49-F238E27FC236}">
                <a16:creationId xmlns:a16="http://schemas.microsoft.com/office/drawing/2014/main" id="{7CE15966-F6A6-754E-85C6-A70E491535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22738" y="3132138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4302" name="Rectangle 41">
            <a:extLst>
              <a:ext uri="{FF2B5EF4-FFF2-40B4-BE49-F238E27FC236}">
                <a16:creationId xmlns:a16="http://schemas.microsoft.com/office/drawing/2014/main" id="{25C301FF-0610-EF49-808A-F32000C7AC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22738" y="3514725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4303" name="Rectangle 43">
            <a:extLst>
              <a:ext uri="{FF2B5EF4-FFF2-40B4-BE49-F238E27FC236}">
                <a16:creationId xmlns:a16="http://schemas.microsoft.com/office/drawing/2014/main" id="{9F0C6516-3DB1-F14D-BB15-792054822A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22738" y="4284663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4304" name="Rectangle 45">
            <a:extLst>
              <a:ext uri="{FF2B5EF4-FFF2-40B4-BE49-F238E27FC236}">
                <a16:creationId xmlns:a16="http://schemas.microsoft.com/office/drawing/2014/main" id="{8757546D-9167-664D-BE13-2137381DEEA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22738" y="3898900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grpSp>
        <p:nvGrpSpPr>
          <p:cNvPr id="54305" name="Group 48">
            <a:extLst>
              <a:ext uri="{FF2B5EF4-FFF2-40B4-BE49-F238E27FC236}">
                <a16:creationId xmlns:a16="http://schemas.microsoft.com/office/drawing/2014/main" id="{786FE11E-466A-094E-AA72-71131DA70ACB}"/>
              </a:ext>
            </a:extLst>
          </p:cNvPr>
          <p:cNvGrpSpPr>
            <a:grpSpLocks/>
          </p:cNvGrpSpPr>
          <p:nvPr/>
        </p:nvGrpSpPr>
        <p:grpSpPr bwMode="auto">
          <a:xfrm>
            <a:off x="6397634" y="2730501"/>
            <a:ext cx="280988" cy="390525"/>
            <a:chOff x="3339" y="1451"/>
            <a:chExt cx="177" cy="246"/>
          </a:xfrm>
        </p:grpSpPr>
        <p:sp>
          <p:nvSpPr>
            <p:cNvPr id="54317" name="Rectangle 49">
              <a:extLst>
                <a:ext uri="{FF2B5EF4-FFF2-40B4-BE49-F238E27FC236}">
                  <a16:creationId xmlns:a16="http://schemas.microsoft.com/office/drawing/2014/main" id="{A1F1786A-BBB2-B34C-B58F-7371038585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9" y="1451"/>
              <a:ext cx="115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4318" name="Rectangle 50">
              <a:extLst>
                <a:ext uri="{FF2B5EF4-FFF2-40B4-BE49-F238E27FC236}">
                  <a16:creationId xmlns:a16="http://schemas.microsoft.com/office/drawing/2014/main" id="{75AEF357-E6AC-0F4F-8089-C1BDFCF532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13" y="1532"/>
              <a:ext cx="103" cy="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3" name="Rounded Rectangle 2">
            <a:extLst>
              <a:ext uri="{FF2B5EF4-FFF2-40B4-BE49-F238E27FC236}">
                <a16:creationId xmlns:a16="http://schemas.microsoft.com/office/drawing/2014/main" id="{718CC4F7-B5C6-B743-8676-B213BE179347}"/>
              </a:ext>
            </a:extLst>
          </p:cNvPr>
          <p:cNvSpPr/>
          <p:nvPr/>
        </p:nvSpPr>
        <p:spPr bwMode="auto">
          <a:xfrm>
            <a:off x="6684963" y="3455988"/>
            <a:ext cx="457200" cy="1020762"/>
          </a:xfrm>
          <a:prstGeom prst="roundRect">
            <a:avLst/>
          </a:prstGeom>
          <a:noFill/>
          <a:ln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US">
              <a:solidFill>
                <a:schemeClr val="tx1"/>
              </a:solidFill>
              <a:latin typeface="Times" charset="0"/>
            </a:endParaRPr>
          </a:p>
        </p:txBody>
      </p:sp>
      <p:grpSp>
        <p:nvGrpSpPr>
          <p:cNvPr id="54307" name="Group 39">
            <a:extLst>
              <a:ext uri="{FF2B5EF4-FFF2-40B4-BE49-F238E27FC236}">
                <a16:creationId xmlns:a16="http://schemas.microsoft.com/office/drawing/2014/main" id="{8BB26C76-6173-674F-A74F-FAE49C29441A}"/>
              </a:ext>
            </a:extLst>
          </p:cNvPr>
          <p:cNvGrpSpPr>
            <a:grpSpLocks/>
          </p:cNvGrpSpPr>
          <p:nvPr/>
        </p:nvGrpSpPr>
        <p:grpSpPr bwMode="auto">
          <a:xfrm>
            <a:off x="2590801" y="3048001"/>
            <a:ext cx="328613" cy="1503363"/>
            <a:chOff x="533400" y="2973388"/>
            <a:chExt cx="328613" cy="1503362"/>
          </a:xfrm>
        </p:grpSpPr>
        <p:sp>
          <p:nvSpPr>
            <p:cNvPr id="54309" name="Rectangle 39">
              <a:extLst>
                <a:ext uri="{FF2B5EF4-FFF2-40B4-BE49-F238E27FC236}">
                  <a16:creationId xmlns:a16="http://schemas.microsoft.com/office/drawing/2014/main" id="{42FA9AB9-3287-FB49-A022-527D58B3CA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3400" y="2973388"/>
              <a:ext cx="25006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m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54310" name="Rectangle 40">
              <a:extLst>
                <a:ext uri="{FF2B5EF4-FFF2-40B4-BE49-F238E27FC236}">
                  <a16:creationId xmlns:a16="http://schemas.microsoft.com/office/drawing/2014/main" id="{73E0F32B-01E8-BE46-B561-2A17766756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9138" y="3095626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54311" name="Rectangle 41">
              <a:extLst>
                <a:ext uri="{FF2B5EF4-FFF2-40B4-BE49-F238E27FC236}">
                  <a16:creationId xmlns:a16="http://schemas.microsoft.com/office/drawing/2014/main" id="{5544A93D-D489-7F49-AD37-E660804AD1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3400" y="3355976"/>
              <a:ext cx="25006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m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54312" name="Rectangle 42">
              <a:extLst>
                <a:ext uri="{FF2B5EF4-FFF2-40B4-BE49-F238E27FC236}">
                  <a16:creationId xmlns:a16="http://schemas.microsoft.com/office/drawing/2014/main" id="{2DDAF4D5-0E1D-044A-99A6-BFC3E74396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9138" y="3479801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54313" name="Rectangle 43">
              <a:extLst>
                <a:ext uri="{FF2B5EF4-FFF2-40B4-BE49-F238E27FC236}">
                  <a16:creationId xmlns:a16="http://schemas.microsoft.com/office/drawing/2014/main" id="{D5010F44-D5FB-C044-B417-36BF9022CC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3400" y="4125912"/>
              <a:ext cx="25006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m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54314" name="Rectangle 44">
              <a:extLst>
                <a:ext uri="{FF2B5EF4-FFF2-40B4-BE49-F238E27FC236}">
                  <a16:creationId xmlns:a16="http://schemas.microsoft.com/office/drawing/2014/main" id="{31E4A05F-6B41-0C4C-8470-E448CE4C01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9138" y="424815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54315" name="Rectangle 45">
              <a:extLst>
                <a:ext uri="{FF2B5EF4-FFF2-40B4-BE49-F238E27FC236}">
                  <a16:creationId xmlns:a16="http://schemas.microsoft.com/office/drawing/2014/main" id="{2B3D37C7-2493-2640-AF0F-A244E8CE7C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3400" y="3740150"/>
              <a:ext cx="25006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m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54316" name="Rectangle 46">
              <a:extLst>
                <a:ext uri="{FF2B5EF4-FFF2-40B4-BE49-F238E27FC236}">
                  <a16:creationId xmlns:a16="http://schemas.microsoft.com/office/drawing/2014/main" id="{4BA640BF-B01B-9D45-8DA6-B3D0EDE18B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9138" y="3863975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</p:grpSp>
      <p:sp>
        <p:nvSpPr>
          <p:cNvPr id="54308" name="Rectangle 29">
            <a:extLst>
              <a:ext uri="{FF2B5EF4-FFF2-40B4-BE49-F238E27FC236}">
                <a16:creationId xmlns:a16="http://schemas.microsoft.com/office/drawing/2014/main" id="{1B841968-B1C5-B440-BD7E-96ADDFB0F9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10039" y="2692400"/>
            <a:ext cx="142875" cy="292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f </a:t>
            </a:r>
            <a:endParaRPr lang="en-US" altLang="en-US" b="0"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297" name="Title 1">
            <a:extLst>
              <a:ext uri="{FF2B5EF4-FFF2-40B4-BE49-F238E27FC236}">
                <a16:creationId xmlns:a16="http://schemas.microsoft.com/office/drawing/2014/main" id="{CC3F10AD-2FF1-3E46-9B98-023894E21C3F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3. Group</a:t>
            </a:r>
          </a:p>
        </p:txBody>
      </p:sp>
      <p:sp>
        <p:nvSpPr>
          <p:cNvPr id="55298" name="Rectangle 3">
            <a:extLst>
              <a:ext uri="{FF2B5EF4-FFF2-40B4-BE49-F238E27FC236}">
                <a16:creationId xmlns:a16="http://schemas.microsoft.com/office/drawing/2014/main" id="{2E22E576-7FA8-F945-8B45-29A3DFD8C8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19876" y="3395664"/>
            <a:ext cx="1166813" cy="1139825"/>
          </a:xfrm>
          <a:prstGeom prst="rect">
            <a:avLst/>
          </a:prstGeom>
          <a:solidFill>
            <a:srgbClr val="FFFFFF"/>
          </a:solidFill>
          <a:ln w="2540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CA" altLang="en-US" b="0">
              <a:latin typeface="Times" pitchFamily="2" charset="0"/>
            </a:endParaRPr>
          </a:p>
        </p:txBody>
      </p:sp>
      <p:sp>
        <p:nvSpPr>
          <p:cNvPr id="55299" name="Line 4">
            <a:extLst>
              <a:ext uri="{FF2B5EF4-FFF2-40B4-BE49-F238E27FC236}">
                <a16:creationId xmlns:a16="http://schemas.microsoft.com/office/drawing/2014/main" id="{D4E15F26-FBE6-3942-A5E2-6A08C615544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619876" y="3965575"/>
            <a:ext cx="1166813" cy="1588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5300" name="Line 5">
            <a:extLst>
              <a:ext uri="{FF2B5EF4-FFF2-40B4-BE49-F238E27FC236}">
                <a16:creationId xmlns:a16="http://schemas.microsoft.com/office/drawing/2014/main" id="{7B306261-8896-9543-B651-A7E58F45E188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189789" y="3395664"/>
            <a:ext cx="1587" cy="1139825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5301" name="Line 6">
            <a:extLst>
              <a:ext uri="{FF2B5EF4-FFF2-40B4-BE49-F238E27FC236}">
                <a16:creationId xmlns:a16="http://schemas.microsoft.com/office/drawing/2014/main" id="{9D772A47-2FC6-9A46-80B3-EC7506DA9A61}"/>
              </a:ext>
            </a:extLst>
          </p:cNvPr>
          <p:cNvSpPr>
            <a:spLocks noChangeShapeType="1"/>
          </p:cNvSpPr>
          <p:nvPr/>
        </p:nvSpPr>
        <p:spPr bwMode="auto">
          <a:xfrm>
            <a:off x="6049963" y="2825751"/>
            <a:ext cx="569912" cy="569913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55302" name="Group 47">
            <a:extLst>
              <a:ext uri="{FF2B5EF4-FFF2-40B4-BE49-F238E27FC236}">
                <a16:creationId xmlns:a16="http://schemas.microsoft.com/office/drawing/2014/main" id="{57EEC1A0-47B5-9C42-A7E9-88E1281E91F3}"/>
              </a:ext>
            </a:extLst>
          </p:cNvPr>
          <p:cNvGrpSpPr>
            <a:grpSpLocks/>
          </p:cNvGrpSpPr>
          <p:nvPr/>
        </p:nvGrpSpPr>
        <p:grpSpPr bwMode="auto">
          <a:xfrm>
            <a:off x="5957897" y="2906714"/>
            <a:ext cx="280988" cy="390525"/>
            <a:chOff x="3339" y="1451"/>
            <a:chExt cx="177" cy="246"/>
          </a:xfrm>
        </p:grpSpPr>
        <p:sp>
          <p:nvSpPr>
            <p:cNvPr id="55344" name="Rectangle 9">
              <a:extLst>
                <a:ext uri="{FF2B5EF4-FFF2-40B4-BE49-F238E27FC236}">
                  <a16:creationId xmlns:a16="http://schemas.microsoft.com/office/drawing/2014/main" id="{D667C909-670D-F344-8AD8-D4BCCAFA02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9" y="1451"/>
              <a:ext cx="115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5345" name="Rectangle 10">
              <a:extLst>
                <a:ext uri="{FF2B5EF4-FFF2-40B4-BE49-F238E27FC236}">
                  <a16:creationId xmlns:a16="http://schemas.microsoft.com/office/drawing/2014/main" id="{8E82CF88-FAEE-F447-B61A-D1C48DB152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13" y="1532"/>
              <a:ext cx="103" cy="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55303" name="Rectangle 13">
            <a:extLst>
              <a:ext uri="{FF2B5EF4-FFF2-40B4-BE49-F238E27FC236}">
                <a16:creationId xmlns:a16="http://schemas.microsoft.com/office/drawing/2014/main" id="{A56FD2F7-19B4-2148-AC57-AE9E8A2D2D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48413" y="3559175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5304" name="Rectangle 14">
            <a:extLst>
              <a:ext uri="{FF2B5EF4-FFF2-40B4-BE49-F238E27FC236}">
                <a16:creationId xmlns:a16="http://schemas.microsoft.com/office/drawing/2014/main" id="{06AA5469-BF69-B945-B278-DE0F559C129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34125" y="4135438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5305" name="Rectangle 15">
            <a:extLst>
              <a:ext uri="{FF2B5EF4-FFF2-40B4-BE49-F238E27FC236}">
                <a16:creationId xmlns:a16="http://schemas.microsoft.com/office/drawing/2014/main" id="{0CD9BF01-F4BB-154C-A8FB-70A8524BA14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56413" y="3078163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5306" name="Rectangle 16">
            <a:extLst>
              <a:ext uri="{FF2B5EF4-FFF2-40B4-BE49-F238E27FC236}">
                <a16:creationId xmlns:a16="http://schemas.microsoft.com/office/drawing/2014/main" id="{CBC60BCF-8C45-3043-ABCA-9FEEEC0A15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34263" y="3078163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5307" name="Rectangle 17">
            <a:extLst>
              <a:ext uri="{FF2B5EF4-FFF2-40B4-BE49-F238E27FC236}">
                <a16:creationId xmlns:a16="http://schemas.microsoft.com/office/drawing/2014/main" id="{943B879B-20B2-F445-A663-4B12E55152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45300" y="3543300"/>
            <a:ext cx="121828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5308" name="Rectangle 19">
            <a:extLst>
              <a:ext uri="{FF2B5EF4-FFF2-40B4-BE49-F238E27FC236}">
                <a16:creationId xmlns:a16="http://schemas.microsoft.com/office/drawing/2014/main" id="{E41EE98A-0B36-E049-8552-AB03A868A3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34263" y="3543300"/>
            <a:ext cx="121828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5309" name="Rectangle 21">
            <a:extLst>
              <a:ext uri="{FF2B5EF4-FFF2-40B4-BE49-F238E27FC236}">
                <a16:creationId xmlns:a16="http://schemas.microsoft.com/office/drawing/2014/main" id="{C931428E-3F92-F340-8834-D071D30401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34263" y="4090988"/>
            <a:ext cx="121828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5310" name="Rectangle 23">
            <a:extLst>
              <a:ext uri="{FF2B5EF4-FFF2-40B4-BE49-F238E27FC236}">
                <a16:creationId xmlns:a16="http://schemas.microsoft.com/office/drawing/2014/main" id="{030078EB-5128-1145-A217-ACB08567AC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45300" y="4090988"/>
            <a:ext cx="121828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5311" name="Line 24">
            <a:extLst>
              <a:ext uri="{FF2B5EF4-FFF2-40B4-BE49-F238E27FC236}">
                <a16:creationId xmlns:a16="http://schemas.microsoft.com/office/drawing/2014/main" id="{329538CB-C100-FC40-B6C6-86ABA64C40C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173414" y="3055938"/>
            <a:ext cx="1328737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5312" name="Line 25">
            <a:extLst>
              <a:ext uri="{FF2B5EF4-FFF2-40B4-BE49-F238E27FC236}">
                <a16:creationId xmlns:a16="http://schemas.microsoft.com/office/drawing/2014/main" id="{56E7678F-0752-3E4E-9493-8127410AB99E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932239" y="2609850"/>
            <a:ext cx="1587" cy="211455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5313" name="Rectangle 27">
            <a:extLst>
              <a:ext uri="{FF2B5EF4-FFF2-40B4-BE49-F238E27FC236}">
                <a16:creationId xmlns:a16="http://schemas.microsoft.com/office/drawing/2014/main" id="{BD26B98C-5B34-E742-8AB9-295704E397F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94050" y="2628900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5314" name="Rectangle 28">
            <a:extLst>
              <a:ext uri="{FF2B5EF4-FFF2-40B4-BE49-F238E27FC236}">
                <a16:creationId xmlns:a16="http://schemas.microsoft.com/office/drawing/2014/main" id="{069AB937-B62F-3042-9C8F-C5B17245F4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13113" y="2755900"/>
            <a:ext cx="163506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5315" name="Rectangle 29">
            <a:extLst>
              <a:ext uri="{FF2B5EF4-FFF2-40B4-BE49-F238E27FC236}">
                <a16:creationId xmlns:a16="http://schemas.microsoft.com/office/drawing/2014/main" id="{D6F680EF-C721-6F42-9A7C-710AFBF72F0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52825" y="2628900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5316" name="Rectangle 30">
            <a:extLst>
              <a:ext uri="{FF2B5EF4-FFF2-40B4-BE49-F238E27FC236}">
                <a16:creationId xmlns:a16="http://schemas.microsoft.com/office/drawing/2014/main" id="{D831AE57-26B5-5643-B1E3-F8C02DEB08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70300" y="2755900"/>
            <a:ext cx="163506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  <a:latin typeface="Times-Roman" pitchFamily="2" charset="0"/>
              </a:rPr>
              <a:t>2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5317" name="Rectangle 31">
            <a:extLst>
              <a:ext uri="{FF2B5EF4-FFF2-40B4-BE49-F238E27FC236}">
                <a16:creationId xmlns:a16="http://schemas.microsoft.com/office/drawing/2014/main" id="{0BF5C604-F87C-BA4E-ADBD-4233BEE85C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41675" y="3135313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5318" name="Rectangle 32">
            <a:extLst>
              <a:ext uri="{FF2B5EF4-FFF2-40B4-BE49-F238E27FC236}">
                <a16:creationId xmlns:a16="http://schemas.microsoft.com/office/drawing/2014/main" id="{2353D58F-CB5D-3840-A22E-3404C13395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03625" y="3135313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5319" name="Rectangle 33">
            <a:extLst>
              <a:ext uri="{FF2B5EF4-FFF2-40B4-BE49-F238E27FC236}">
                <a16:creationId xmlns:a16="http://schemas.microsoft.com/office/drawing/2014/main" id="{6E69478F-DB57-0548-9286-BD5897667D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41675" y="3519488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5320" name="Rectangle 34">
            <a:extLst>
              <a:ext uri="{FF2B5EF4-FFF2-40B4-BE49-F238E27FC236}">
                <a16:creationId xmlns:a16="http://schemas.microsoft.com/office/drawing/2014/main" id="{E64721F4-4643-1441-B1F0-7339266DE64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03625" y="3519488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5321" name="Rectangle 35">
            <a:extLst>
              <a:ext uri="{FF2B5EF4-FFF2-40B4-BE49-F238E27FC236}">
                <a16:creationId xmlns:a16="http://schemas.microsoft.com/office/drawing/2014/main" id="{EC88E55E-EE16-894B-AF46-EF7A007588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41675" y="3905250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5322" name="Rectangle 36">
            <a:extLst>
              <a:ext uri="{FF2B5EF4-FFF2-40B4-BE49-F238E27FC236}">
                <a16:creationId xmlns:a16="http://schemas.microsoft.com/office/drawing/2014/main" id="{B786054E-3A1D-8848-B9CA-467FC86A8B4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03625" y="3905250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5323" name="Rectangle 37">
            <a:extLst>
              <a:ext uri="{FF2B5EF4-FFF2-40B4-BE49-F238E27FC236}">
                <a16:creationId xmlns:a16="http://schemas.microsoft.com/office/drawing/2014/main" id="{15EB0816-73E7-D14A-9616-5A132F8756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41675" y="4287838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5324" name="Rectangle 38">
            <a:extLst>
              <a:ext uri="{FF2B5EF4-FFF2-40B4-BE49-F238E27FC236}">
                <a16:creationId xmlns:a16="http://schemas.microsoft.com/office/drawing/2014/main" id="{3036C151-B75E-F741-9D95-74DAA2C941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03625" y="4287838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5325" name="Rectangle 39">
            <a:extLst>
              <a:ext uri="{FF2B5EF4-FFF2-40B4-BE49-F238E27FC236}">
                <a16:creationId xmlns:a16="http://schemas.microsoft.com/office/drawing/2014/main" id="{36C171F9-8306-0447-A178-0CB7C8ECA9F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22738" y="3132138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5326" name="Rectangle 41">
            <a:extLst>
              <a:ext uri="{FF2B5EF4-FFF2-40B4-BE49-F238E27FC236}">
                <a16:creationId xmlns:a16="http://schemas.microsoft.com/office/drawing/2014/main" id="{E09FE224-898F-E54F-A6E1-FDA81F14D27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22738" y="3514725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5327" name="Rectangle 43">
            <a:extLst>
              <a:ext uri="{FF2B5EF4-FFF2-40B4-BE49-F238E27FC236}">
                <a16:creationId xmlns:a16="http://schemas.microsoft.com/office/drawing/2014/main" id="{0DD99841-10D2-A44A-9139-5C8A2EA09F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22738" y="4284663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5328" name="Rectangle 45">
            <a:extLst>
              <a:ext uri="{FF2B5EF4-FFF2-40B4-BE49-F238E27FC236}">
                <a16:creationId xmlns:a16="http://schemas.microsoft.com/office/drawing/2014/main" id="{E02801BF-056A-044E-898B-ADB825A9C5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22738" y="3898900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grpSp>
        <p:nvGrpSpPr>
          <p:cNvPr id="55329" name="Group 48">
            <a:extLst>
              <a:ext uri="{FF2B5EF4-FFF2-40B4-BE49-F238E27FC236}">
                <a16:creationId xmlns:a16="http://schemas.microsoft.com/office/drawing/2014/main" id="{0D7864F0-2758-EE4D-8F67-279B903B2C18}"/>
              </a:ext>
            </a:extLst>
          </p:cNvPr>
          <p:cNvGrpSpPr>
            <a:grpSpLocks/>
          </p:cNvGrpSpPr>
          <p:nvPr/>
        </p:nvGrpSpPr>
        <p:grpSpPr bwMode="auto">
          <a:xfrm>
            <a:off x="6397634" y="2730501"/>
            <a:ext cx="280988" cy="390525"/>
            <a:chOff x="3339" y="1451"/>
            <a:chExt cx="177" cy="246"/>
          </a:xfrm>
        </p:grpSpPr>
        <p:sp>
          <p:nvSpPr>
            <p:cNvPr id="55342" name="Rectangle 49">
              <a:extLst>
                <a:ext uri="{FF2B5EF4-FFF2-40B4-BE49-F238E27FC236}">
                  <a16:creationId xmlns:a16="http://schemas.microsoft.com/office/drawing/2014/main" id="{49C32921-1029-8948-AF2D-A2BBB0260A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9" y="1451"/>
              <a:ext cx="115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5343" name="Rectangle 50">
              <a:extLst>
                <a:ext uri="{FF2B5EF4-FFF2-40B4-BE49-F238E27FC236}">
                  <a16:creationId xmlns:a16="http://schemas.microsoft.com/office/drawing/2014/main" id="{4C14CB39-0468-5F4A-B5D7-CB59B437CA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13" y="1532"/>
              <a:ext cx="103" cy="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3" name="Rounded Rectangle 2">
            <a:extLst>
              <a:ext uri="{FF2B5EF4-FFF2-40B4-BE49-F238E27FC236}">
                <a16:creationId xmlns:a16="http://schemas.microsoft.com/office/drawing/2014/main" id="{5EEEC7C4-0A67-AA4D-9E55-EF16040EA1A7}"/>
              </a:ext>
            </a:extLst>
          </p:cNvPr>
          <p:cNvSpPr/>
          <p:nvPr/>
        </p:nvSpPr>
        <p:spPr bwMode="auto">
          <a:xfrm>
            <a:off x="6684963" y="3455988"/>
            <a:ext cx="457200" cy="1020762"/>
          </a:xfrm>
          <a:prstGeom prst="roundRect">
            <a:avLst/>
          </a:prstGeom>
          <a:noFill/>
          <a:ln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US">
              <a:solidFill>
                <a:schemeClr val="tx1"/>
              </a:solidFill>
              <a:latin typeface="Times" charset="0"/>
            </a:endParaRPr>
          </a:p>
        </p:txBody>
      </p:sp>
      <p:sp>
        <p:nvSpPr>
          <p:cNvPr id="11" name="Rounded Rectangle 10">
            <a:extLst>
              <a:ext uri="{FF2B5EF4-FFF2-40B4-BE49-F238E27FC236}">
                <a16:creationId xmlns:a16="http://schemas.microsoft.com/office/drawing/2014/main" id="{9A18C749-C2B3-4348-9F45-9B2854E8697E}"/>
              </a:ext>
            </a:extLst>
          </p:cNvPr>
          <p:cNvSpPr/>
          <p:nvPr/>
        </p:nvSpPr>
        <p:spPr bwMode="auto">
          <a:xfrm>
            <a:off x="6705601" y="4038600"/>
            <a:ext cx="1050925" cy="457200"/>
          </a:xfrm>
          <a:prstGeom prst="roundRect">
            <a:avLst/>
          </a:prstGeom>
          <a:noFill/>
          <a:ln>
            <a:solidFill>
              <a:srgbClr val="00B05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US">
              <a:solidFill>
                <a:schemeClr val="tx1"/>
              </a:solidFill>
              <a:latin typeface="Times" charset="0"/>
            </a:endParaRPr>
          </a:p>
        </p:txBody>
      </p:sp>
      <p:grpSp>
        <p:nvGrpSpPr>
          <p:cNvPr id="55332" name="Group 40">
            <a:extLst>
              <a:ext uri="{FF2B5EF4-FFF2-40B4-BE49-F238E27FC236}">
                <a16:creationId xmlns:a16="http://schemas.microsoft.com/office/drawing/2014/main" id="{5617095F-5E2D-814A-AB1C-8FAE2582A0F8}"/>
              </a:ext>
            </a:extLst>
          </p:cNvPr>
          <p:cNvGrpSpPr>
            <a:grpSpLocks/>
          </p:cNvGrpSpPr>
          <p:nvPr/>
        </p:nvGrpSpPr>
        <p:grpSpPr bwMode="auto">
          <a:xfrm>
            <a:off x="2590801" y="3048001"/>
            <a:ext cx="328613" cy="1503363"/>
            <a:chOff x="533400" y="2973388"/>
            <a:chExt cx="328613" cy="1503362"/>
          </a:xfrm>
        </p:grpSpPr>
        <p:sp>
          <p:nvSpPr>
            <p:cNvPr id="55334" name="Rectangle 39">
              <a:extLst>
                <a:ext uri="{FF2B5EF4-FFF2-40B4-BE49-F238E27FC236}">
                  <a16:creationId xmlns:a16="http://schemas.microsoft.com/office/drawing/2014/main" id="{2BA3E51C-8195-0B40-A940-568379C83C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3400" y="2973388"/>
              <a:ext cx="25006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m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55335" name="Rectangle 40">
              <a:extLst>
                <a:ext uri="{FF2B5EF4-FFF2-40B4-BE49-F238E27FC236}">
                  <a16:creationId xmlns:a16="http://schemas.microsoft.com/office/drawing/2014/main" id="{2C34D990-D84D-CB44-BFD7-710AAE3930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9138" y="3095626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55336" name="Rectangle 41">
              <a:extLst>
                <a:ext uri="{FF2B5EF4-FFF2-40B4-BE49-F238E27FC236}">
                  <a16:creationId xmlns:a16="http://schemas.microsoft.com/office/drawing/2014/main" id="{76577156-D3F8-EF42-A2F4-21241F07E7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3400" y="3355976"/>
              <a:ext cx="25006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m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55337" name="Rectangle 42">
              <a:extLst>
                <a:ext uri="{FF2B5EF4-FFF2-40B4-BE49-F238E27FC236}">
                  <a16:creationId xmlns:a16="http://schemas.microsoft.com/office/drawing/2014/main" id="{F8D46DBF-C8FA-FB4D-ADF5-6C33B63F79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9138" y="3479801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55338" name="Rectangle 43">
              <a:extLst>
                <a:ext uri="{FF2B5EF4-FFF2-40B4-BE49-F238E27FC236}">
                  <a16:creationId xmlns:a16="http://schemas.microsoft.com/office/drawing/2014/main" id="{4A499FFC-7FDA-634C-B777-7DBABBC84E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3400" y="4125912"/>
              <a:ext cx="25006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m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55339" name="Rectangle 44">
              <a:extLst>
                <a:ext uri="{FF2B5EF4-FFF2-40B4-BE49-F238E27FC236}">
                  <a16:creationId xmlns:a16="http://schemas.microsoft.com/office/drawing/2014/main" id="{05E72451-D7CF-E142-B763-8DAC5C80C2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9138" y="424815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55340" name="Rectangle 45">
              <a:extLst>
                <a:ext uri="{FF2B5EF4-FFF2-40B4-BE49-F238E27FC236}">
                  <a16:creationId xmlns:a16="http://schemas.microsoft.com/office/drawing/2014/main" id="{4DC78D7F-F8CD-C145-825E-8D6CA4B200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3400" y="3740150"/>
              <a:ext cx="25006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m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55341" name="Rectangle 46">
              <a:extLst>
                <a:ext uri="{FF2B5EF4-FFF2-40B4-BE49-F238E27FC236}">
                  <a16:creationId xmlns:a16="http://schemas.microsoft.com/office/drawing/2014/main" id="{D03C3F79-BC3A-BE40-88E2-78F81CCD5C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9138" y="3863975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</p:grpSp>
      <p:sp>
        <p:nvSpPr>
          <p:cNvPr id="55333" name="Rectangle 29">
            <a:extLst>
              <a:ext uri="{FF2B5EF4-FFF2-40B4-BE49-F238E27FC236}">
                <a16:creationId xmlns:a16="http://schemas.microsoft.com/office/drawing/2014/main" id="{BA532510-9850-E64E-8A42-A526DEA3332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10039" y="2692400"/>
            <a:ext cx="142875" cy="292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f </a:t>
            </a:r>
            <a:endParaRPr lang="en-US" altLang="en-US" b="0"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874" name="Rectangle 2">
            <a:extLst>
              <a:ext uri="{FF2B5EF4-FFF2-40B4-BE49-F238E27FC236}">
                <a16:creationId xmlns:a16="http://schemas.microsoft.com/office/drawing/2014/main" id="{7F652750-8BE8-C847-9621-6FA927D8C568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>
              <a:defRPr/>
            </a:pPr>
            <a:r>
              <a:rPr lang="en-US">
                <a:cs typeface="+mj-cs"/>
              </a:rPr>
              <a:t>Administrative Stuff</a:t>
            </a:r>
          </a:p>
        </p:txBody>
      </p:sp>
      <p:sp>
        <p:nvSpPr>
          <p:cNvPr id="207875" name="Rectangle 3">
            <a:extLst>
              <a:ext uri="{FF2B5EF4-FFF2-40B4-BE49-F238E27FC236}">
                <a16:creationId xmlns:a16="http://schemas.microsoft.com/office/drawing/2014/main" id="{A1FF63E5-1602-F34C-B280-D31AFD3CDBD1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1524000" y="914400"/>
            <a:ext cx="7924800" cy="5791200"/>
          </a:xfrm>
        </p:spPr>
        <p:txBody>
          <a:bodyPr/>
          <a:lstStyle/>
          <a:p>
            <a:pPr eaLnBrk="1" hangingPunct="1">
              <a:defRPr/>
            </a:pPr>
            <a:endParaRPr lang="en-US" dirty="0">
              <a:cs typeface="+mn-cs"/>
            </a:endParaRPr>
          </a:p>
          <a:p>
            <a:pPr eaLnBrk="1" hangingPunct="1">
              <a:defRPr/>
            </a:pPr>
            <a:endParaRPr lang="en-US" dirty="0">
              <a:cs typeface="+mn-cs"/>
            </a:endParaRPr>
          </a:p>
          <a:p>
            <a:pPr eaLnBrk="1" hangingPunct="1">
              <a:defRPr/>
            </a:pPr>
            <a:r>
              <a:rPr lang="en-US" dirty="0">
                <a:cs typeface="+mn-cs"/>
              </a:rPr>
              <a:t>HW4 is out</a:t>
            </a:r>
          </a:p>
          <a:p>
            <a:pPr eaLnBrk="1" hangingPunct="1">
              <a:defRPr/>
            </a:pPr>
            <a:endParaRPr lang="en-US" dirty="0">
              <a:cs typeface="+mn-cs"/>
            </a:endParaRPr>
          </a:p>
          <a:p>
            <a:pPr eaLnBrk="1" hangingPunct="1">
              <a:defRPr/>
            </a:pPr>
            <a:r>
              <a:rPr lang="en-US" dirty="0">
                <a:cs typeface="+mn-cs"/>
              </a:rPr>
              <a:t>It is due on Monday Sep 23 @ 10 pm</a:t>
            </a:r>
          </a:p>
          <a:p>
            <a:pPr eaLnBrk="1" hangingPunct="1">
              <a:defRPr/>
            </a:pPr>
            <a:endParaRPr lang="en-US" dirty="0">
              <a:cs typeface="+mn-cs"/>
            </a:endParaRPr>
          </a:p>
          <a:p>
            <a:pPr eaLnBrk="1" hangingPunct="1">
              <a:defRPr/>
            </a:pPr>
            <a:r>
              <a:rPr lang="en-US" dirty="0">
                <a:cs typeface="+mn-cs"/>
              </a:rPr>
              <a:t>It is posted on the class web page</a:t>
            </a:r>
          </a:p>
          <a:p>
            <a:pPr eaLnBrk="1" hangingPunct="1">
              <a:defRPr/>
            </a:pPr>
            <a:endParaRPr lang="en-US" dirty="0">
              <a:cs typeface="+mn-cs"/>
            </a:endParaRPr>
          </a:p>
          <a:p>
            <a:pPr eaLnBrk="1" hangingPunct="1">
              <a:defRPr/>
            </a:pPr>
            <a:r>
              <a:rPr lang="en-US" dirty="0">
                <a:cs typeface="+mn-cs"/>
              </a:rPr>
              <a:t>I also sent you an e-mail with the link.</a:t>
            </a:r>
          </a:p>
          <a:p>
            <a:pPr eaLnBrk="1" hangingPunct="1">
              <a:defRPr/>
            </a:pPr>
            <a:endParaRPr lang="en-US" dirty="0">
              <a:cs typeface="+mn-cs"/>
            </a:endParaRPr>
          </a:p>
          <a:p>
            <a:pPr lvl="1" eaLnBrk="1" hangingPunct="1">
              <a:buFont typeface="Wingdings" charset="0"/>
              <a:buChar char="§"/>
              <a:defRPr/>
            </a:pPr>
            <a:endParaRPr lang="en-US" dirty="0"/>
          </a:p>
          <a:p>
            <a:pPr marL="457200" lvl="1" indent="0" eaLnBrk="1" hangingPunct="1">
              <a:buNone/>
              <a:defRPr/>
            </a:pPr>
            <a:endParaRPr lang="en-US" dirty="0"/>
          </a:p>
        </p:txBody>
      </p:sp>
    </p:spTree>
  </p:cSld>
  <p:clrMapOvr>
    <a:masterClrMapping/>
  </p:clrMapOvr>
  <p:transition/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321" name="Title 1">
            <a:extLst>
              <a:ext uri="{FF2B5EF4-FFF2-40B4-BE49-F238E27FC236}">
                <a16:creationId xmlns:a16="http://schemas.microsoft.com/office/drawing/2014/main" id="{F6C6B979-51BF-7247-87F1-34171F7F9999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4. Write The Expression</a:t>
            </a:r>
          </a:p>
        </p:txBody>
      </p:sp>
      <p:sp>
        <p:nvSpPr>
          <p:cNvPr id="56322" name="Rectangle 3">
            <a:extLst>
              <a:ext uri="{FF2B5EF4-FFF2-40B4-BE49-F238E27FC236}">
                <a16:creationId xmlns:a16="http://schemas.microsoft.com/office/drawing/2014/main" id="{185A00BA-DC7C-994B-A8B2-6F6D3E20F03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19876" y="3395664"/>
            <a:ext cx="1166813" cy="1139825"/>
          </a:xfrm>
          <a:prstGeom prst="rect">
            <a:avLst/>
          </a:prstGeom>
          <a:solidFill>
            <a:srgbClr val="FFFFFF"/>
          </a:solidFill>
          <a:ln w="2540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CA" altLang="en-US" b="0">
              <a:latin typeface="Times" pitchFamily="2" charset="0"/>
            </a:endParaRPr>
          </a:p>
        </p:txBody>
      </p:sp>
      <p:sp>
        <p:nvSpPr>
          <p:cNvPr id="56323" name="Line 4">
            <a:extLst>
              <a:ext uri="{FF2B5EF4-FFF2-40B4-BE49-F238E27FC236}">
                <a16:creationId xmlns:a16="http://schemas.microsoft.com/office/drawing/2014/main" id="{D3DA2894-E7CB-AE45-9D6E-21630FF8DEC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619876" y="3965575"/>
            <a:ext cx="1166813" cy="1588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6324" name="Line 5">
            <a:extLst>
              <a:ext uri="{FF2B5EF4-FFF2-40B4-BE49-F238E27FC236}">
                <a16:creationId xmlns:a16="http://schemas.microsoft.com/office/drawing/2014/main" id="{E792F90C-0003-4D4C-9BEE-33C0AF51FDD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189789" y="3395664"/>
            <a:ext cx="1587" cy="1139825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6325" name="Line 6">
            <a:extLst>
              <a:ext uri="{FF2B5EF4-FFF2-40B4-BE49-F238E27FC236}">
                <a16:creationId xmlns:a16="http://schemas.microsoft.com/office/drawing/2014/main" id="{DFE6BAE3-080D-C749-B977-63513F87B72F}"/>
              </a:ext>
            </a:extLst>
          </p:cNvPr>
          <p:cNvSpPr>
            <a:spLocks noChangeShapeType="1"/>
          </p:cNvSpPr>
          <p:nvPr/>
        </p:nvSpPr>
        <p:spPr bwMode="auto">
          <a:xfrm>
            <a:off x="6049963" y="2825751"/>
            <a:ext cx="569912" cy="569913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56326" name="Group 47">
            <a:extLst>
              <a:ext uri="{FF2B5EF4-FFF2-40B4-BE49-F238E27FC236}">
                <a16:creationId xmlns:a16="http://schemas.microsoft.com/office/drawing/2014/main" id="{DD090B0C-A715-2B42-8024-6C257D353947}"/>
              </a:ext>
            </a:extLst>
          </p:cNvPr>
          <p:cNvGrpSpPr>
            <a:grpSpLocks/>
          </p:cNvGrpSpPr>
          <p:nvPr/>
        </p:nvGrpSpPr>
        <p:grpSpPr bwMode="auto">
          <a:xfrm>
            <a:off x="5957897" y="2906714"/>
            <a:ext cx="280988" cy="390525"/>
            <a:chOff x="3339" y="1451"/>
            <a:chExt cx="177" cy="246"/>
          </a:xfrm>
        </p:grpSpPr>
        <p:sp>
          <p:nvSpPr>
            <p:cNvPr id="56359" name="Rectangle 9">
              <a:extLst>
                <a:ext uri="{FF2B5EF4-FFF2-40B4-BE49-F238E27FC236}">
                  <a16:creationId xmlns:a16="http://schemas.microsoft.com/office/drawing/2014/main" id="{187BA455-C742-334A-B5E3-077EA8ABF1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9" y="1451"/>
              <a:ext cx="115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6360" name="Rectangle 10">
              <a:extLst>
                <a:ext uri="{FF2B5EF4-FFF2-40B4-BE49-F238E27FC236}">
                  <a16:creationId xmlns:a16="http://schemas.microsoft.com/office/drawing/2014/main" id="{79C6EE8C-125D-804E-ADE0-CC7ED98C41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13" y="1532"/>
              <a:ext cx="103" cy="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56327" name="Rectangle 13">
            <a:extLst>
              <a:ext uri="{FF2B5EF4-FFF2-40B4-BE49-F238E27FC236}">
                <a16:creationId xmlns:a16="http://schemas.microsoft.com/office/drawing/2014/main" id="{1C4721C2-E786-2B42-9B76-75265949DA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48413" y="3559175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6328" name="Rectangle 14">
            <a:extLst>
              <a:ext uri="{FF2B5EF4-FFF2-40B4-BE49-F238E27FC236}">
                <a16:creationId xmlns:a16="http://schemas.microsoft.com/office/drawing/2014/main" id="{AC42FD0C-7AE1-E741-A392-782C2BDBD1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34125" y="4135438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6329" name="Rectangle 15">
            <a:extLst>
              <a:ext uri="{FF2B5EF4-FFF2-40B4-BE49-F238E27FC236}">
                <a16:creationId xmlns:a16="http://schemas.microsoft.com/office/drawing/2014/main" id="{81EF5D83-89F6-7D4B-A1A2-BF034544AC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56413" y="3078163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6330" name="Rectangle 16">
            <a:extLst>
              <a:ext uri="{FF2B5EF4-FFF2-40B4-BE49-F238E27FC236}">
                <a16:creationId xmlns:a16="http://schemas.microsoft.com/office/drawing/2014/main" id="{7173BB8D-B824-2C40-A125-8E59ADD1EB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34263" y="3078163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6331" name="Rectangle 17">
            <a:extLst>
              <a:ext uri="{FF2B5EF4-FFF2-40B4-BE49-F238E27FC236}">
                <a16:creationId xmlns:a16="http://schemas.microsoft.com/office/drawing/2014/main" id="{DB108AAC-CA96-3946-B197-64C0971F133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45300" y="3543300"/>
            <a:ext cx="121828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6332" name="Rectangle 19">
            <a:extLst>
              <a:ext uri="{FF2B5EF4-FFF2-40B4-BE49-F238E27FC236}">
                <a16:creationId xmlns:a16="http://schemas.microsoft.com/office/drawing/2014/main" id="{ADF09BC9-3FBA-BB45-8655-DA260EDEF4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34263" y="3543300"/>
            <a:ext cx="121828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6333" name="Rectangle 21">
            <a:extLst>
              <a:ext uri="{FF2B5EF4-FFF2-40B4-BE49-F238E27FC236}">
                <a16:creationId xmlns:a16="http://schemas.microsoft.com/office/drawing/2014/main" id="{718494FB-8E86-F94D-8BF2-2FFE6DEADF9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34263" y="4090988"/>
            <a:ext cx="121828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6334" name="Rectangle 23">
            <a:extLst>
              <a:ext uri="{FF2B5EF4-FFF2-40B4-BE49-F238E27FC236}">
                <a16:creationId xmlns:a16="http://schemas.microsoft.com/office/drawing/2014/main" id="{828E4EA1-687E-7A48-A715-D2D2492054D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45300" y="4090988"/>
            <a:ext cx="121828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6335" name="Line 24">
            <a:extLst>
              <a:ext uri="{FF2B5EF4-FFF2-40B4-BE49-F238E27FC236}">
                <a16:creationId xmlns:a16="http://schemas.microsoft.com/office/drawing/2014/main" id="{AA38F035-CDF1-5149-AFCD-C7235FB535B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173414" y="3055938"/>
            <a:ext cx="1328737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6336" name="Line 25">
            <a:extLst>
              <a:ext uri="{FF2B5EF4-FFF2-40B4-BE49-F238E27FC236}">
                <a16:creationId xmlns:a16="http://schemas.microsoft.com/office/drawing/2014/main" id="{94FA1479-9894-404B-BC38-EC46F59603F3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932239" y="2609850"/>
            <a:ext cx="1587" cy="211455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6337" name="Rectangle 27">
            <a:extLst>
              <a:ext uri="{FF2B5EF4-FFF2-40B4-BE49-F238E27FC236}">
                <a16:creationId xmlns:a16="http://schemas.microsoft.com/office/drawing/2014/main" id="{AD3E7EC8-2DEE-EB47-9634-64D0376B6CE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94050" y="2628900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6338" name="Rectangle 28">
            <a:extLst>
              <a:ext uri="{FF2B5EF4-FFF2-40B4-BE49-F238E27FC236}">
                <a16:creationId xmlns:a16="http://schemas.microsoft.com/office/drawing/2014/main" id="{0D24CA20-EEC2-8242-88B2-4B76CE0E175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13113" y="2755900"/>
            <a:ext cx="163506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6339" name="Rectangle 29">
            <a:extLst>
              <a:ext uri="{FF2B5EF4-FFF2-40B4-BE49-F238E27FC236}">
                <a16:creationId xmlns:a16="http://schemas.microsoft.com/office/drawing/2014/main" id="{BFFA70B7-4309-A945-AA2A-96B81AF8188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52825" y="2628900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6340" name="Rectangle 30">
            <a:extLst>
              <a:ext uri="{FF2B5EF4-FFF2-40B4-BE49-F238E27FC236}">
                <a16:creationId xmlns:a16="http://schemas.microsoft.com/office/drawing/2014/main" id="{D13461F9-1EB1-BF48-9B85-03ADF3A08F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70300" y="2755900"/>
            <a:ext cx="163506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  <a:latin typeface="Times-Roman" pitchFamily="2" charset="0"/>
              </a:rPr>
              <a:t>2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6341" name="Rectangle 31">
            <a:extLst>
              <a:ext uri="{FF2B5EF4-FFF2-40B4-BE49-F238E27FC236}">
                <a16:creationId xmlns:a16="http://schemas.microsoft.com/office/drawing/2014/main" id="{8891B292-3A0B-6545-8DFE-BC9939DCB7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41675" y="3135313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6342" name="Rectangle 32">
            <a:extLst>
              <a:ext uri="{FF2B5EF4-FFF2-40B4-BE49-F238E27FC236}">
                <a16:creationId xmlns:a16="http://schemas.microsoft.com/office/drawing/2014/main" id="{131E2CF4-0B25-2B42-A68D-8AAB7025235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03625" y="3135313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6343" name="Rectangle 33">
            <a:extLst>
              <a:ext uri="{FF2B5EF4-FFF2-40B4-BE49-F238E27FC236}">
                <a16:creationId xmlns:a16="http://schemas.microsoft.com/office/drawing/2014/main" id="{85CFE11C-33DA-5D41-BF7F-9614E40A45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41675" y="3519488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6344" name="Rectangle 34">
            <a:extLst>
              <a:ext uri="{FF2B5EF4-FFF2-40B4-BE49-F238E27FC236}">
                <a16:creationId xmlns:a16="http://schemas.microsoft.com/office/drawing/2014/main" id="{15FB57BD-E144-C843-B710-7601B10259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03625" y="3519488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6345" name="Rectangle 35">
            <a:extLst>
              <a:ext uri="{FF2B5EF4-FFF2-40B4-BE49-F238E27FC236}">
                <a16:creationId xmlns:a16="http://schemas.microsoft.com/office/drawing/2014/main" id="{0149CFDE-2078-E244-B1AA-3219C3EF3DF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41675" y="3905250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6346" name="Rectangle 36">
            <a:extLst>
              <a:ext uri="{FF2B5EF4-FFF2-40B4-BE49-F238E27FC236}">
                <a16:creationId xmlns:a16="http://schemas.microsoft.com/office/drawing/2014/main" id="{629C9B19-3C37-F548-B565-89BEC3FA28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03625" y="3905250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6347" name="Rectangle 37">
            <a:extLst>
              <a:ext uri="{FF2B5EF4-FFF2-40B4-BE49-F238E27FC236}">
                <a16:creationId xmlns:a16="http://schemas.microsoft.com/office/drawing/2014/main" id="{B9619E38-949C-FE42-8634-FFC7EC9A09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41675" y="4287838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6348" name="Rectangle 38">
            <a:extLst>
              <a:ext uri="{FF2B5EF4-FFF2-40B4-BE49-F238E27FC236}">
                <a16:creationId xmlns:a16="http://schemas.microsoft.com/office/drawing/2014/main" id="{DE1C6F62-D702-FE46-A674-BAF3F85B3A7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03625" y="4287838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6349" name="Rectangle 39">
            <a:extLst>
              <a:ext uri="{FF2B5EF4-FFF2-40B4-BE49-F238E27FC236}">
                <a16:creationId xmlns:a16="http://schemas.microsoft.com/office/drawing/2014/main" id="{F8B456B7-5C23-C240-8F16-392B696C6F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22738" y="3132138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6350" name="Rectangle 41">
            <a:extLst>
              <a:ext uri="{FF2B5EF4-FFF2-40B4-BE49-F238E27FC236}">
                <a16:creationId xmlns:a16="http://schemas.microsoft.com/office/drawing/2014/main" id="{16AD7493-D4C0-1B42-9795-586845FE663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22738" y="3514725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6351" name="Rectangle 43">
            <a:extLst>
              <a:ext uri="{FF2B5EF4-FFF2-40B4-BE49-F238E27FC236}">
                <a16:creationId xmlns:a16="http://schemas.microsoft.com/office/drawing/2014/main" id="{5D60CF66-5B31-324C-841D-73E4C9BD7D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22738" y="4284663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6352" name="Rectangle 45">
            <a:extLst>
              <a:ext uri="{FF2B5EF4-FFF2-40B4-BE49-F238E27FC236}">
                <a16:creationId xmlns:a16="http://schemas.microsoft.com/office/drawing/2014/main" id="{7833FC12-9865-D94E-A48A-9171FD51032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22738" y="3898900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grpSp>
        <p:nvGrpSpPr>
          <p:cNvPr id="56353" name="Group 48">
            <a:extLst>
              <a:ext uri="{FF2B5EF4-FFF2-40B4-BE49-F238E27FC236}">
                <a16:creationId xmlns:a16="http://schemas.microsoft.com/office/drawing/2014/main" id="{911B8535-6DFF-0A43-9F29-A7D5E060F692}"/>
              </a:ext>
            </a:extLst>
          </p:cNvPr>
          <p:cNvGrpSpPr>
            <a:grpSpLocks/>
          </p:cNvGrpSpPr>
          <p:nvPr/>
        </p:nvGrpSpPr>
        <p:grpSpPr bwMode="auto">
          <a:xfrm>
            <a:off x="6397634" y="2730501"/>
            <a:ext cx="280988" cy="390525"/>
            <a:chOff x="3339" y="1451"/>
            <a:chExt cx="177" cy="246"/>
          </a:xfrm>
        </p:grpSpPr>
        <p:sp>
          <p:nvSpPr>
            <p:cNvPr id="56357" name="Rectangle 49">
              <a:extLst>
                <a:ext uri="{FF2B5EF4-FFF2-40B4-BE49-F238E27FC236}">
                  <a16:creationId xmlns:a16="http://schemas.microsoft.com/office/drawing/2014/main" id="{7A549A43-0B11-CC4D-9C83-4168A14612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9" y="1451"/>
              <a:ext cx="115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6358" name="Rectangle 50">
              <a:extLst>
                <a:ext uri="{FF2B5EF4-FFF2-40B4-BE49-F238E27FC236}">
                  <a16:creationId xmlns:a16="http://schemas.microsoft.com/office/drawing/2014/main" id="{E5D732E5-CE85-6E4F-BA92-84EEB27CB2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13" y="1532"/>
              <a:ext cx="103" cy="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3" name="Rounded Rectangle 2">
            <a:extLst>
              <a:ext uri="{FF2B5EF4-FFF2-40B4-BE49-F238E27FC236}">
                <a16:creationId xmlns:a16="http://schemas.microsoft.com/office/drawing/2014/main" id="{7534C0F0-B0F5-D344-8C37-B57D3D1BAEBB}"/>
              </a:ext>
            </a:extLst>
          </p:cNvPr>
          <p:cNvSpPr/>
          <p:nvPr/>
        </p:nvSpPr>
        <p:spPr bwMode="auto">
          <a:xfrm>
            <a:off x="6684963" y="3455988"/>
            <a:ext cx="457200" cy="1020762"/>
          </a:xfrm>
          <a:prstGeom prst="roundRect">
            <a:avLst/>
          </a:prstGeom>
          <a:noFill/>
          <a:ln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US">
              <a:solidFill>
                <a:schemeClr val="tx1"/>
              </a:solidFill>
              <a:latin typeface="Times" charset="0"/>
            </a:endParaRPr>
          </a:p>
        </p:txBody>
      </p:sp>
      <p:sp>
        <p:nvSpPr>
          <p:cNvPr id="11" name="Rounded Rectangle 10">
            <a:extLst>
              <a:ext uri="{FF2B5EF4-FFF2-40B4-BE49-F238E27FC236}">
                <a16:creationId xmlns:a16="http://schemas.microsoft.com/office/drawing/2014/main" id="{4EE38069-642E-DB4F-89F6-2CB0FF9C8FC5}"/>
              </a:ext>
            </a:extLst>
          </p:cNvPr>
          <p:cNvSpPr/>
          <p:nvPr/>
        </p:nvSpPr>
        <p:spPr bwMode="auto">
          <a:xfrm>
            <a:off x="6705601" y="4038600"/>
            <a:ext cx="1050925" cy="457200"/>
          </a:xfrm>
          <a:prstGeom prst="roundRect">
            <a:avLst/>
          </a:prstGeom>
          <a:noFill/>
          <a:ln>
            <a:solidFill>
              <a:srgbClr val="00B05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US">
              <a:solidFill>
                <a:schemeClr val="tx1"/>
              </a:solidFill>
              <a:latin typeface="Times" charset="0"/>
            </a:endParaRPr>
          </a:p>
        </p:txBody>
      </p:sp>
      <p:sp>
        <p:nvSpPr>
          <p:cNvPr id="56356" name="Rectangle 29">
            <a:extLst>
              <a:ext uri="{FF2B5EF4-FFF2-40B4-BE49-F238E27FC236}">
                <a16:creationId xmlns:a16="http://schemas.microsoft.com/office/drawing/2014/main" id="{65F51E73-01D9-7846-B525-AE7C83C72A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10039" y="2692400"/>
            <a:ext cx="142875" cy="292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f </a:t>
            </a:r>
            <a:endParaRPr lang="en-US" altLang="en-US" b="0"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345" name="Title 1">
            <a:extLst>
              <a:ext uri="{FF2B5EF4-FFF2-40B4-BE49-F238E27FC236}">
                <a16:creationId xmlns:a16="http://schemas.microsoft.com/office/drawing/2014/main" id="{0CFBB2D4-B112-C64B-8F7C-DE162E12FA1E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4. Write The Expression</a:t>
            </a:r>
          </a:p>
        </p:txBody>
      </p:sp>
      <p:sp>
        <p:nvSpPr>
          <p:cNvPr id="57346" name="Rectangle 3">
            <a:extLst>
              <a:ext uri="{FF2B5EF4-FFF2-40B4-BE49-F238E27FC236}">
                <a16:creationId xmlns:a16="http://schemas.microsoft.com/office/drawing/2014/main" id="{469912F2-4101-544C-AC80-420E68E58E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19876" y="3395664"/>
            <a:ext cx="1166813" cy="1139825"/>
          </a:xfrm>
          <a:prstGeom prst="rect">
            <a:avLst/>
          </a:prstGeom>
          <a:solidFill>
            <a:srgbClr val="FFFFFF"/>
          </a:solidFill>
          <a:ln w="2540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CA" altLang="en-US" b="0">
              <a:latin typeface="Times" pitchFamily="2" charset="0"/>
            </a:endParaRPr>
          </a:p>
        </p:txBody>
      </p:sp>
      <p:sp>
        <p:nvSpPr>
          <p:cNvPr id="57347" name="Line 4">
            <a:extLst>
              <a:ext uri="{FF2B5EF4-FFF2-40B4-BE49-F238E27FC236}">
                <a16:creationId xmlns:a16="http://schemas.microsoft.com/office/drawing/2014/main" id="{5CD53089-B2DB-A94E-AB08-D10F4D9E7AA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619876" y="3965575"/>
            <a:ext cx="1166813" cy="1588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7348" name="Line 5">
            <a:extLst>
              <a:ext uri="{FF2B5EF4-FFF2-40B4-BE49-F238E27FC236}">
                <a16:creationId xmlns:a16="http://schemas.microsoft.com/office/drawing/2014/main" id="{7A1831F4-04A9-DE43-B590-16704883AA20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189789" y="3395664"/>
            <a:ext cx="1587" cy="1139825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7349" name="Line 6">
            <a:extLst>
              <a:ext uri="{FF2B5EF4-FFF2-40B4-BE49-F238E27FC236}">
                <a16:creationId xmlns:a16="http://schemas.microsoft.com/office/drawing/2014/main" id="{06FF1C2A-4C60-2A47-823E-4C0E6626152A}"/>
              </a:ext>
            </a:extLst>
          </p:cNvPr>
          <p:cNvSpPr>
            <a:spLocks noChangeShapeType="1"/>
          </p:cNvSpPr>
          <p:nvPr/>
        </p:nvSpPr>
        <p:spPr bwMode="auto">
          <a:xfrm>
            <a:off x="6049963" y="2825751"/>
            <a:ext cx="569912" cy="569913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57350" name="Group 47">
            <a:extLst>
              <a:ext uri="{FF2B5EF4-FFF2-40B4-BE49-F238E27FC236}">
                <a16:creationId xmlns:a16="http://schemas.microsoft.com/office/drawing/2014/main" id="{7AD6E400-512A-1A4A-9980-34ACC3EE2AC5}"/>
              </a:ext>
            </a:extLst>
          </p:cNvPr>
          <p:cNvGrpSpPr>
            <a:grpSpLocks/>
          </p:cNvGrpSpPr>
          <p:nvPr/>
        </p:nvGrpSpPr>
        <p:grpSpPr bwMode="auto">
          <a:xfrm>
            <a:off x="5957897" y="2906714"/>
            <a:ext cx="280988" cy="390525"/>
            <a:chOff x="3339" y="1451"/>
            <a:chExt cx="177" cy="246"/>
          </a:xfrm>
        </p:grpSpPr>
        <p:sp>
          <p:nvSpPr>
            <p:cNvPr id="57385" name="Rectangle 9">
              <a:extLst>
                <a:ext uri="{FF2B5EF4-FFF2-40B4-BE49-F238E27FC236}">
                  <a16:creationId xmlns:a16="http://schemas.microsoft.com/office/drawing/2014/main" id="{5B891441-0A2A-7143-BBC6-F42569F45C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9" y="1451"/>
              <a:ext cx="115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386" name="Rectangle 10">
              <a:extLst>
                <a:ext uri="{FF2B5EF4-FFF2-40B4-BE49-F238E27FC236}">
                  <a16:creationId xmlns:a16="http://schemas.microsoft.com/office/drawing/2014/main" id="{B42553F5-178A-ED4E-A7D9-2B77D0676A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13" y="1532"/>
              <a:ext cx="103" cy="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57351" name="Rectangle 13">
            <a:extLst>
              <a:ext uri="{FF2B5EF4-FFF2-40B4-BE49-F238E27FC236}">
                <a16:creationId xmlns:a16="http://schemas.microsoft.com/office/drawing/2014/main" id="{6FC70EE6-501B-2B4D-8B3C-7958522DB5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48413" y="3559175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7352" name="Rectangle 14">
            <a:extLst>
              <a:ext uri="{FF2B5EF4-FFF2-40B4-BE49-F238E27FC236}">
                <a16:creationId xmlns:a16="http://schemas.microsoft.com/office/drawing/2014/main" id="{5B76E56E-1742-6147-8842-11D02C1863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34125" y="4135438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7353" name="Rectangle 15">
            <a:extLst>
              <a:ext uri="{FF2B5EF4-FFF2-40B4-BE49-F238E27FC236}">
                <a16:creationId xmlns:a16="http://schemas.microsoft.com/office/drawing/2014/main" id="{9F2C1FB2-DFE5-7944-9E60-13228C58C9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56413" y="3078163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7354" name="Rectangle 16">
            <a:extLst>
              <a:ext uri="{FF2B5EF4-FFF2-40B4-BE49-F238E27FC236}">
                <a16:creationId xmlns:a16="http://schemas.microsoft.com/office/drawing/2014/main" id="{1E68DCF0-A2FA-D447-955F-EFBC05AB99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34263" y="3078163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7355" name="Rectangle 17">
            <a:extLst>
              <a:ext uri="{FF2B5EF4-FFF2-40B4-BE49-F238E27FC236}">
                <a16:creationId xmlns:a16="http://schemas.microsoft.com/office/drawing/2014/main" id="{14A122EE-EBA9-E945-A423-5BAC479313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45300" y="3543300"/>
            <a:ext cx="121828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7356" name="Rectangle 19">
            <a:extLst>
              <a:ext uri="{FF2B5EF4-FFF2-40B4-BE49-F238E27FC236}">
                <a16:creationId xmlns:a16="http://schemas.microsoft.com/office/drawing/2014/main" id="{9872A8E2-F4B1-FD45-89BA-2C1B279786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34263" y="3543300"/>
            <a:ext cx="121828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7357" name="Rectangle 21">
            <a:extLst>
              <a:ext uri="{FF2B5EF4-FFF2-40B4-BE49-F238E27FC236}">
                <a16:creationId xmlns:a16="http://schemas.microsoft.com/office/drawing/2014/main" id="{24FCD848-62C3-2647-B93C-157B3CA9AC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34263" y="4090988"/>
            <a:ext cx="121828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7358" name="Rectangle 23">
            <a:extLst>
              <a:ext uri="{FF2B5EF4-FFF2-40B4-BE49-F238E27FC236}">
                <a16:creationId xmlns:a16="http://schemas.microsoft.com/office/drawing/2014/main" id="{C8B93CCC-8D1F-B043-A78E-1A03CBEA430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45300" y="4090988"/>
            <a:ext cx="121828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7359" name="Line 24">
            <a:extLst>
              <a:ext uri="{FF2B5EF4-FFF2-40B4-BE49-F238E27FC236}">
                <a16:creationId xmlns:a16="http://schemas.microsoft.com/office/drawing/2014/main" id="{8C104088-8795-9541-A2DE-2127EBC6458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173414" y="3055938"/>
            <a:ext cx="1328737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7360" name="Line 25">
            <a:extLst>
              <a:ext uri="{FF2B5EF4-FFF2-40B4-BE49-F238E27FC236}">
                <a16:creationId xmlns:a16="http://schemas.microsoft.com/office/drawing/2014/main" id="{25D24555-0BDA-FA48-A426-0F45AD361C49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932239" y="2609850"/>
            <a:ext cx="1587" cy="211455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7361" name="Rectangle 27">
            <a:extLst>
              <a:ext uri="{FF2B5EF4-FFF2-40B4-BE49-F238E27FC236}">
                <a16:creationId xmlns:a16="http://schemas.microsoft.com/office/drawing/2014/main" id="{F181F903-9141-7B4D-BBA0-68E48921758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94050" y="2628900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7362" name="Rectangle 28">
            <a:extLst>
              <a:ext uri="{FF2B5EF4-FFF2-40B4-BE49-F238E27FC236}">
                <a16:creationId xmlns:a16="http://schemas.microsoft.com/office/drawing/2014/main" id="{7F6EEE9B-CC06-2949-B706-5A7C1066E3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13113" y="2755900"/>
            <a:ext cx="163506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7363" name="Rectangle 29">
            <a:extLst>
              <a:ext uri="{FF2B5EF4-FFF2-40B4-BE49-F238E27FC236}">
                <a16:creationId xmlns:a16="http://schemas.microsoft.com/office/drawing/2014/main" id="{921EDC51-6E31-9D4C-AC95-A697CCB2399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52825" y="2628900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7364" name="Rectangle 30">
            <a:extLst>
              <a:ext uri="{FF2B5EF4-FFF2-40B4-BE49-F238E27FC236}">
                <a16:creationId xmlns:a16="http://schemas.microsoft.com/office/drawing/2014/main" id="{6933F119-37ED-1149-9B07-B4E9B82A22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70300" y="2755900"/>
            <a:ext cx="163506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  <a:latin typeface="Times-Roman" pitchFamily="2" charset="0"/>
              </a:rPr>
              <a:t>2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7365" name="Rectangle 31">
            <a:extLst>
              <a:ext uri="{FF2B5EF4-FFF2-40B4-BE49-F238E27FC236}">
                <a16:creationId xmlns:a16="http://schemas.microsoft.com/office/drawing/2014/main" id="{A81F99D9-EA45-454C-A952-859785570E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41675" y="3135313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7366" name="Rectangle 32">
            <a:extLst>
              <a:ext uri="{FF2B5EF4-FFF2-40B4-BE49-F238E27FC236}">
                <a16:creationId xmlns:a16="http://schemas.microsoft.com/office/drawing/2014/main" id="{F47E50AE-0F47-E842-83FE-140BCEABA1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03625" y="3135313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7367" name="Rectangle 33">
            <a:extLst>
              <a:ext uri="{FF2B5EF4-FFF2-40B4-BE49-F238E27FC236}">
                <a16:creationId xmlns:a16="http://schemas.microsoft.com/office/drawing/2014/main" id="{E256081C-60AE-E249-8190-A197DDBCC2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41675" y="3519488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7368" name="Rectangle 34">
            <a:extLst>
              <a:ext uri="{FF2B5EF4-FFF2-40B4-BE49-F238E27FC236}">
                <a16:creationId xmlns:a16="http://schemas.microsoft.com/office/drawing/2014/main" id="{2F59D3D9-1DCA-3447-9163-54E404D452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03625" y="3519488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7369" name="Rectangle 35">
            <a:extLst>
              <a:ext uri="{FF2B5EF4-FFF2-40B4-BE49-F238E27FC236}">
                <a16:creationId xmlns:a16="http://schemas.microsoft.com/office/drawing/2014/main" id="{B649F7DF-5E97-024A-A0E5-62176299F81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41675" y="3905250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7370" name="Rectangle 36">
            <a:extLst>
              <a:ext uri="{FF2B5EF4-FFF2-40B4-BE49-F238E27FC236}">
                <a16:creationId xmlns:a16="http://schemas.microsoft.com/office/drawing/2014/main" id="{28868891-A2F2-224A-A54A-98D057BFAD1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03625" y="3905250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7371" name="Rectangle 37">
            <a:extLst>
              <a:ext uri="{FF2B5EF4-FFF2-40B4-BE49-F238E27FC236}">
                <a16:creationId xmlns:a16="http://schemas.microsoft.com/office/drawing/2014/main" id="{E765236E-6FC3-BE4F-AF95-3F7192EE8C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41675" y="4287838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7372" name="Rectangle 38">
            <a:extLst>
              <a:ext uri="{FF2B5EF4-FFF2-40B4-BE49-F238E27FC236}">
                <a16:creationId xmlns:a16="http://schemas.microsoft.com/office/drawing/2014/main" id="{1F70C2F2-563F-6C40-8BF3-02F35568D47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03625" y="4287838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7373" name="Rectangle 39">
            <a:extLst>
              <a:ext uri="{FF2B5EF4-FFF2-40B4-BE49-F238E27FC236}">
                <a16:creationId xmlns:a16="http://schemas.microsoft.com/office/drawing/2014/main" id="{4601C254-30C1-FF44-B3D1-11558CB976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22738" y="3132138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7374" name="Rectangle 41">
            <a:extLst>
              <a:ext uri="{FF2B5EF4-FFF2-40B4-BE49-F238E27FC236}">
                <a16:creationId xmlns:a16="http://schemas.microsoft.com/office/drawing/2014/main" id="{580BF581-9FB2-C14A-84A1-B5966E1B8C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22738" y="3514725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7375" name="Rectangle 43">
            <a:extLst>
              <a:ext uri="{FF2B5EF4-FFF2-40B4-BE49-F238E27FC236}">
                <a16:creationId xmlns:a16="http://schemas.microsoft.com/office/drawing/2014/main" id="{0911236D-A5A3-EC46-A76B-26EB1C20693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22738" y="4284663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7376" name="Rectangle 45">
            <a:extLst>
              <a:ext uri="{FF2B5EF4-FFF2-40B4-BE49-F238E27FC236}">
                <a16:creationId xmlns:a16="http://schemas.microsoft.com/office/drawing/2014/main" id="{6A5CC624-4615-0547-BECF-A2D592A8ED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22738" y="3898900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grpSp>
        <p:nvGrpSpPr>
          <p:cNvPr id="57377" name="Group 48">
            <a:extLst>
              <a:ext uri="{FF2B5EF4-FFF2-40B4-BE49-F238E27FC236}">
                <a16:creationId xmlns:a16="http://schemas.microsoft.com/office/drawing/2014/main" id="{C7DBADF4-B550-C045-B375-E5C7BD61A2BB}"/>
              </a:ext>
            </a:extLst>
          </p:cNvPr>
          <p:cNvGrpSpPr>
            <a:grpSpLocks/>
          </p:cNvGrpSpPr>
          <p:nvPr/>
        </p:nvGrpSpPr>
        <p:grpSpPr bwMode="auto">
          <a:xfrm>
            <a:off x="6397634" y="2730501"/>
            <a:ext cx="280988" cy="390525"/>
            <a:chOff x="3339" y="1451"/>
            <a:chExt cx="177" cy="246"/>
          </a:xfrm>
        </p:grpSpPr>
        <p:sp>
          <p:nvSpPr>
            <p:cNvPr id="57383" name="Rectangle 49">
              <a:extLst>
                <a:ext uri="{FF2B5EF4-FFF2-40B4-BE49-F238E27FC236}">
                  <a16:creationId xmlns:a16="http://schemas.microsoft.com/office/drawing/2014/main" id="{786F0F50-3A30-9F4B-97A7-AA452708FE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9" y="1451"/>
              <a:ext cx="115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384" name="Rectangle 50">
              <a:extLst>
                <a:ext uri="{FF2B5EF4-FFF2-40B4-BE49-F238E27FC236}">
                  <a16:creationId xmlns:a16="http://schemas.microsoft.com/office/drawing/2014/main" id="{5003712D-E972-8D40-8D3F-E884EDF44E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13" y="1532"/>
              <a:ext cx="103" cy="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3" name="Rounded Rectangle 2">
            <a:extLst>
              <a:ext uri="{FF2B5EF4-FFF2-40B4-BE49-F238E27FC236}">
                <a16:creationId xmlns:a16="http://schemas.microsoft.com/office/drawing/2014/main" id="{A5DB69E5-5195-AB4F-A330-850E049A9930}"/>
              </a:ext>
            </a:extLst>
          </p:cNvPr>
          <p:cNvSpPr/>
          <p:nvPr/>
        </p:nvSpPr>
        <p:spPr bwMode="auto">
          <a:xfrm>
            <a:off x="6684963" y="3455988"/>
            <a:ext cx="457200" cy="1020762"/>
          </a:xfrm>
          <a:prstGeom prst="roundRect">
            <a:avLst/>
          </a:prstGeom>
          <a:noFill/>
          <a:ln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US">
              <a:solidFill>
                <a:schemeClr val="tx1"/>
              </a:solidFill>
              <a:latin typeface="Times" charset="0"/>
            </a:endParaRPr>
          </a:p>
        </p:txBody>
      </p:sp>
      <p:sp>
        <p:nvSpPr>
          <p:cNvPr id="11" name="Rounded Rectangle 10">
            <a:extLst>
              <a:ext uri="{FF2B5EF4-FFF2-40B4-BE49-F238E27FC236}">
                <a16:creationId xmlns:a16="http://schemas.microsoft.com/office/drawing/2014/main" id="{311D7CF2-BCD6-D347-B862-05BE6980D0E1}"/>
              </a:ext>
            </a:extLst>
          </p:cNvPr>
          <p:cNvSpPr/>
          <p:nvPr/>
        </p:nvSpPr>
        <p:spPr bwMode="auto">
          <a:xfrm>
            <a:off x="6705601" y="4038600"/>
            <a:ext cx="1050925" cy="457200"/>
          </a:xfrm>
          <a:prstGeom prst="roundRect">
            <a:avLst/>
          </a:prstGeom>
          <a:noFill/>
          <a:ln>
            <a:solidFill>
              <a:srgbClr val="00B05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US">
              <a:solidFill>
                <a:schemeClr val="tx1"/>
              </a:solidFill>
              <a:latin typeface="Times" charset="0"/>
            </a:endParaRPr>
          </a:p>
        </p:txBody>
      </p:sp>
      <p:sp>
        <p:nvSpPr>
          <p:cNvPr id="57380" name="TextBox 11">
            <a:extLst>
              <a:ext uri="{FF2B5EF4-FFF2-40B4-BE49-F238E27FC236}">
                <a16:creationId xmlns:a16="http://schemas.microsoft.com/office/drawing/2014/main" id="{7BDC329B-2CBA-8646-8D3B-5071CF131BF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37289" y="5029201"/>
            <a:ext cx="195738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x</a:t>
            </a:r>
            <a:r>
              <a:rPr lang="en-US" altLang="en-US" baseline="-25000">
                <a:solidFill>
                  <a:srgbClr val="FF0000"/>
                </a:solidFill>
                <a:latin typeface="Times" pitchFamily="2" charset="0"/>
              </a:rPr>
              <a:t>1</a:t>
            </a:r>
            <a:r>
              <a:rPr lang="en-US" altLang="en-US">
                <a:latin typeface="Times" pitchFamily="2" charset="0"/>
              </a:rPr>
              <a:t> + </a:t>
            </a:r>
            <a:r>
              <a:rPr lang="en-US" altLang="en-US">
                <a:solidFill>
                  <a:srgbClr val="008000"/>
                </a:solidFill>
                <a:latin typeface="Times" pitchFamily="2" charset="0"/>
              </a:rPr>
              <a:t>x</a:t>
            </a:r>
            <a:r>
              <a:rPr lang="en-US" altLang="en-US" baseline="-25000">
                <a:solidFill>
                  <a:srgbClr val="008000"/>
                </a:solidFill>
                <a:latin typeface="Times" pitchFamily="2" charset="0"/>
              </a:rPr>
              <a:t>2</a:t>
            </a:r>
          </a:p>
        </p:txBody>
      </p:sp>
      <p:sp>
        <p:nvSpPr>
          <p:cNvPr id="57381" name="TextBox 17">
            <a:extLst>
              <a:ext uri="{FF2B5EF4-FFF2-40B4-BE49-F238E27FC236}">
                <a16:creationId xmlns:a16="http://schemas.microsoft.com/office/drawing/2014/main" id="{71AA05B9-93C2-0F4F-8B7F-5C49D47A3BC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05600" y="4783138"/>
            <a:ext cx="3048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_</a:t>
            </a:r>
          </a:p>
        </p:txBody>
      </p:sp>
      <p:sp>
        <p:nvSpPr>
          <p:cNvPr id="57382" name="Rectangle 29">
            <a:extLst>
              <a:ext uri="{FF2B5EF4-FFF2-40B4-BE49-F238E27FC236}">
                <a16:creationId xmlns:a16="http://schemas.microsoft.com/office/drawing/2014/main" id="{FA42F32E-D861-544F-B253-B2E5E3F394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10039" y="2692400"/>
            <a:ext cx="142875" cy="292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f </a:t>
            </a:r>
            <a:endParaRPr lang="en-US" altLang="en-US" b="0"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369" name="Title 1">
            <a:extLst>
              <a:ext uri="{FF2B5EF4-FFF2-40B4-BE49-F238E27FC236}">
                <a16:creationId xmlns:a16="http://schemas.microsoft.com/office/drawing/2014/main" id="{3D637997-0DAD-7C4D-BB63-4F2286B0FE76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Writing The Expression</a:t>
            </a:r>
          </a:p>
        </p:txBody>
      </p:sp>
      <p:sp>
        <p:nvSpPr>
          <p:cNvPr id="58370" name="Content Placeholder 2">
            <a:extLst>
              <a:ext uri="{FF2B5EF4-FFF2-40B4-BE49-F238E27FC236}">
                <a16:creationId xmlns:a16="http://schemas.microsoft.com/office/drawing/2014/main" id="{86C22DB5-B513-5C4C-B847-D0E00BBEB094}"/>
              </a:ext>
            </a:extLst>
          </p:cNvPr>
          <p:cNvSpPr>
            <a:spLocks noGrp="1" noChangeArrowheads="1"/>
          </p:cNvSpPr>
          <p:nvPr>
            <p:ph idx="1"/>
          </p:nvPr>
        </p:nvSpPr>
        <p:spPr/>
        <p:txBody>
          <a:bodyPr/>
          <a:lstStyle/>
          <a:p>
            <a:r>
              <a:rPr lang="en-US" altLang="en-US"/>
              <a:t>Find which variable is constant</a:t>
            </a:r>
          </a:p>
        </p:txBody>
      </p:sp>
      <p:sp>
        <p:nvSpPr>
          <p:cNvPr id="58371" name="Rectangle 3">
            <a:extLst>
              <a:ext uri="{FF2B5EF4-FFF2-40B4-BE49-F238E27FC236}">
                <a16:creationId xmlns:a16="http://schemas.microsoft.com/office/drawing/2014/main" id="{E31A5353-0AC2-8E49-A67D-B6F4430B6D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68688" y="3887789"/>
            <a:ext cx="1166812" cy="1139825"/>
          </a:xfrm>
          <a:prstGeom prst="rect">
            <a:avLst/>
          </a:prstGeom>
          <a:solidFill>
            <a:srgbClr val="FFFFFF"/>
          </a:solidFill>
          <a:ln w="2540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CA" altLang="en-US" b="0">
              <a:latin typeface="Times" pitchFamily="2" charset="0"/>
            </a:endParaRPr>
          </a:p>
        </p:txBody>
      </p:sp>
      <p:sp>
        <p:nvSpPr>
          <p:cNvPr id="58372" name="Line 4">
            <a:extLst>
              <a:ext uri="{FF2B5EF4-FFF2-40B4-BE49-F238E27FC236}">
                <a16:creationId xmlns:a16="http://schemas.microsoft.com/office/drawing/2014/main" id="{00C30358-7ABD-1043-9499-19C97F581F5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468688" y="4457700"/>
            <a:ext cx="1166812" cy="1588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8373" name="Line 5">
            <a:extLst>
              <a:ext uri="{FF2B5EF4-FFF2-40B4-BE49-F238E27FC236}">
                <a16:creationId xmlns:a16="http://schemas.microsoft.com/office/drawing/2014/main" id="{D51AA74B-1D42-0B48-BE3E-041FDB26D9B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038600" y="3887789"/>
            <a:ext cx="1588" cy="1139825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8374" name="Line 6">
            <a:extLst>
              <a:ext uri="{FF2B5EF4-FFF2-40B4-BE49-F238E27FC236}">
                <a16:creationId xmlns:a16="http://schemas.microsoft.com/office/drawing/2014/main" id="{5B1D98A7-DC9F-044F-A770-CD7DE1DC6FAC}"/>
              </a:ext>
            </a:extLst>
          </p:cNvPr>
          <p:cNvSpPr>
            <a:spLocks noChangeShapeType="1"/>
          </p:cNvSpPr>
          <p:nvPr/>
        </p:nvSpPr>
        <p:spPr bwMode="auto">
          <a:xfrm>
            <a:off x="2898776" y="3317876"/>
            <a:ext cx="569913" cy="569913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58375" name="Group 47">
            <a:extLst>
              <a:ext uri="{FF2B5EF4-FFF2-40B4-BE49-F238E27FC236}">
                <a16:creationId xmlns:a16="http://schemas.microsoft.com/office/drawing/2014/main" id="{F82290C0-9447-D74E-B16D-3C0A2F7E3121}"/>
              </a:ext>
            </a:extLst>
          </p:cNvPr>
          <p:cNvGrpSpPr>
            <a:grpSpLocks/>
          </p:cNvGrpSpPr>
          <p:nvPr/>
        </p:nvGrpSpPr>
        <p:grpSpPr bwMode="auto">
          <a:xfrm>
            <a:off x="2806709" y="3398839"/>
            <a:ext cx="280988" cy="390525"/>
            <a:chOff x="3339" y="1451"/>
            <a:chExt cx="177" cy="246"/>
          </a:xfrm>
        </p:grpSpPr>
        <p:sp>
          <p:nvSpPr>
            <p:cNvPr id="58391" name="Rectangle 9">
              <a:extLst>
                <a:ext uri="{FF2B5EF4-FFF2-40B4-BE49-F238E27FC236}">
                  <a16:creationId xmlns:a16="http://schemas.microsoft.com/office/drawing/2014/main" id="{0D4805AF-A219-AC42-A747-FF7847237B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9" y="1451"/>
              <a:ext cx="115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392" name="Rectangle 10">
              <a:extLst>
                <a:ext uri="{FF2B5EF4-FFF2-40B4-BE49-F238E27FC236}">
                  <a16:creationId xmlns:a16="http://schemas.microsoft.com/office/drawing/2014/main" id="{16E45A97-EBBF-E94C-9FD3-4B2994DE9D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13" y="1532"/>
              <a:ext cx="103" cy="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58376" name="Rectangle 13">
            <a:extLst>
              <a:ext uri="{FF2B5EF4-FFF2-40B4-BE49-F238E27FC236}">
                <a16:creationId xmlns:a16="http://schemas.microsoft.com/office/drawing/2014/main" id="{E80C5E71-5FB9-1145-B883-A48DA5BDE1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97225" y="4051300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8377" name="Rectangle 14">
            <a:extLst>
              <a:ext uri="{FF2B5EF4-FFF2-40B4-BE49-F238E27FC236}">
                <a16:creationId xmlns:a16="http://schemas.microsoft.com/office/drawing/2014/main" id="{3A2A526E-920E-6949-8633-E518834E40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82938" y="4627563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8378" name="Rectangle 15">
            <a:extLst>
              <a:ext uri="{FF2B5EF4-FFF2-40B4-BE49-F238E27FC236}">
                <a16:creationId xmlns:a16="http://schemas.microsoft.com/office/drawing/2014/main" id="{148B2EBF-DCEE-7E40-87FC-8EFCA9D061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05225" y="3570288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8379" name="Rectangle 16">
            <a:extLst>
              <a:ext uri="{FF2B5EF4-FFF2-40B4-BE49-F238E27FC236}">
                <a16:creationId xmlns:a16="http://schemas.microsoft.com/office/drawing/2014/main" id="{46C14BD2-0696-F94E-805B-800960E3A3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83075" y="3570288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8380" name="Rectangle 17">
            <a:extLst>
              <a:ext uri="{FF2B5EF4-FFF2-40B4-BE49-F238E27FC236}">
                <a16:creationId xmlns:a16="http://schemas.microsoft.com/office/drawing/2014/main" id="{B0E1E40F-ECB5-F24A-8704-2F1CAF41DB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94114" y="4035425"/>
            <a:ext cx="153987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58381" name="Rectangle 19">
            <a:extLst>
              <a:ext uri="{FF2B5EF4-FFF2-40B4-BE49-F238E27FC236}">
                <a16:creationId xmlns:a16="http://schemas.microsoft.com/office/drawing/2014/main" id="{BB9FB241-6A90-174D-B0FF-F1226E2A95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83075" y="4035425"/>
            <a:ext cx="153988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58382" name="Rectangle 21">
            <a:extLst>
              <a:ext uri="{FF2B5EF4-FFF2-40B4-BE49-F238E27FC236}">
                <a16:creationId xmlns:a16="http://schemas.microsoft.com/office/drawing/2014/main" id="{54147A11-9899-2D43-9079-25958F4B594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83075" y="4583114"/>
            <a:ext cx="15398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58383" name="Rectangle 23">
            <a:extLst>
              <a:ext uri="{FF2B5EF4-FFF2-40B4-BE49-F238E27FC236}">
                <a16:creationId xmlns:a16="http://schemas.microsoft.com/office/drawing/2014/main" id="{C1279BBF-0BAF-404A-BAD9-9B99D4EB70E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94114" y="4583114"/>
            <a:ext cx="15398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b="0">
              <a:latin typeface="Times" pitchFamily="2" charset="0"/>
            </a:endParaRPr>
          </a:p>
        </p:txBody>
      </p:sp>
      <p:grpSp>
        <p:nvGrpSpPr>
          <p:cNvPr id="58384" name="Group 48">
            <a:extLst>
              <a:ext uri="{FF2B5EF4-FFF2-40B4-BE49-F238E27FC236}">
                <a16:creationId xmlns:a16="http://schemas.microsoft.com/office/drawing/2014/main" id="{17584F46-DF54-304D-9614-6088F994715E}"/>
              </a:ext>
            </a:extLst>
          </p:cNvPr>
          <p:cNvGrpSpPr>
            <a:grpSpLocks/>
          </p:cNvGrpSpPr>
          <p:nvPr/>
        </p:nvGrpSpPr>
        <p:grpSpPr bwMode="auto">
          <a:xfrm>
            <a:off x="3246447" y="3222626"/>
            <a:ext cx="280988" cy="390525"/>
            <a:chOff x="3339" y="1451"/>
            <a:chExt cx="177" cy="246"/>
          </a:xfrm>
        </p:grpSpPr>
        <p:sp>
          <p:nvSpPr>
            <p:cNvPr id="58389" name="Rectangle 49">
              <a:extLst>
                <a:ext uri="{FF2B5EF4-FFF2-40B4-BE49-F238E27FC236}">
                  <a16:creationId xmlns:a16="http://schemas.microsoft.com/office/drawing/2014/main" id="{200D6A6D-616B-0E41-97C9-F0C75B0859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9" y="1451"/>
              <a:ext cx="115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390" name="Rectangle 50">
              <a:extLst>
                <a:ext uri="{FF2B5EF4-FFF2-40B4-BE49-F238E27FC236}">
                  <a16:creationId xmlns:a16="http://schemas.microsoft.com/office/drawing/2014/main" id="{CE060747-18E7-B745-8D54-43E3DC9B98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13" y="1532"/>
              <a:ext cx="103" cy="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22" name="Rounded Rectangle 21">
            <a:extLst>
              <a:ext uri="{FF2B5EF4-FFF2-40B4-BE49-F238E27FC236}">
                <a16:creationId xmlns:a16="http://schemas.microsoft.com/office/drawing/2014/main" id="{179D9646-F2C6-BA40-A11C-9BDC4593CBF5}"/>
              </a:ext>
            </a:extLst>
          </p:cNvPr>
          <p:cNvSpPr/>
          <p:nvPr/>
        </p:nvSpPr>
        <p:spPr bwMode="auto">
          <a:xfrm>
            <a:off x="3533775" y="3948113"/>
            <a:ext cx="457200" cy="1020762"/>
          </a:xfrm>
          <a:prstGeom prst="roundRect">
            <a:avLst/>
          </a:prstGeom>
          <a:noFill/>
          <a:ln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US">
              <a:solidFill>
                <a:schemeClr val="tx1"/>
              </a:solidFill>
              <a:latin typeface="Times" charset="0"/>
            </a:endParaRPr>
          </a:p>
        </p:txBody>
      </p:sp>
      <p:grpSp>
        <p:nvGrpSpPr>
          <p:cNvPr id="58386" name="Group 1">
            <a:extLst>
              <a:ext uri="{FF2B5EF4-FFF2-40B4-BE49-F238E27FC236}">
                <a16:creationId xmlns:a16="http://schemas.microsoft.com/office/drawing/2014/main" id="{3841FB7A-ABEE-3048-80AB-E4D3E7A40280}"/>
              </a:ext>
            </a:extLst>
          </p:cNvPr>
          <p:cNvGrpSpPr>
            <a:grpSpLocks/>
          </p:cNvGrpSpPr>
          <p:nvPr/>
        </p:nvGrpSpPr>
        <p:grpSpPr bwMode="auto">
          <a:xfrm>
            <a:off x="6324600" y="3429000"/>
            <a:ext cx="2133600" cy="719138"/>
            <a:chOff x="5410200" y="3429000"/>
            <a:chExt cx="2133600" cy="719138"/>
          </a:xfrm>
        </p:grpSpPr>
        <p:sp>
          <p:nvSpPr>
            <p:cNvPr id="58387" name="TextBox 22">
              <a:extLst>
                <a:ext uri="{FF2B5EF4-FFF2-40B4-BE49-F238E27FC236}">
                  <a16:creationId xmlns:a16="http://schemas.microsoft.com/office/drawing/2014/main" id="{43175CDC-103D-AD4C-BC91-7C213BACA2F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10200" y="3686175"/>
              <a:ext cx="2133600" cy="4619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x</a:t>
              </a:r>
              <a:r>
                <a:rPr lang="en-US" altLang="en-US" b="0" baseline="-25000">
                  <a:solidFill>
                    <a:srgbClr val="FF0000"/>
                  </a:solidFill>
                  <a:latin typeface="Times" pitchFamily="2" charset="0"/>
                </a:rPr>
                <a:t>1</a:t>
              </a:r>
              <a:endParaRPr lang="en-US" altLang="en-US" b="0">
                <a:solidFill>
                  <a:srgbClr val="FF0000"/>
                </a:solidFill>
                <a:latin typeface="Times" pitchFamily="2" charset="0"/>
              </a:endParaRPr>
            </a:p>
          </p:txBody>
        </p:sp>
        <p:sp>
          <p:nvSpPr>
            <p:cNvPr id="58388" name="TextBox 23">
              <a:extLst>
                <a:ext uri="{FF2B5EF4-FFF2-40B4-BE49-F238E27FC236}">
                  <a16:creationId xmlns:a16="http://schemas.microsoft.com/office/drawing/2014/main" id="{0A6BBAB1-F6D0-9148-BD7C-257DF0F1D35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10200" y="3429000"/>
              <a:ext cx="338138" cy="4619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>
                  <a:solidFill>
                    <a:srgbClr val="FF0000"/>
                  </a:solidFill>
                  <a:latin typeface="Times" pitchFamily="2" charset="0"/>
                </a:rPr>
                <a:t>_</a:t>
              </a:r>
            </a:p>
          </p:txBody>
        </p:sp>
      </p:grpSp>
    </p:spTree>
  </p:cSld>
  <p:clrMapOvr>
    <a:masterClrMapping/>
  </p:clrMapOvr>
  <p:transition/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393" name="Title 1">
            <a:extLst>
              <a:ext uri="{FF2B5EF4-FFF2-40B4-BE49-F238E27FC236}">
                <a16:creationId xmlns:a16="http://schemas.microsoft.com/office/drawing/2014/main" id="{DDB05A1B-75A2-F54E-8DA2-5042DEFB136F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Writing The Expression</a:t>
            </a:r>
          </a:p>
        </p:txBody>
      </p:sp>
      <p:sp>
        <p:nvSpPr>
          <p:cNvPr id="59394" name="Content Placeholder 2">
            <a:extLst>
              <a:ext uri="{FF2B5EF4-FFF2-40B4-BE49-F238E27FC236}">
                <a16:creationId xmlns:a16="http://schemas.microsoft.com/office/drawing/2014/main" id="{C6F3D44D-C489-9646-B9E0-17F440DBDAF1}"/>
              </a:ext>
            </a:extLst>
          </p:cNvPr>
          <p:cNvSpPr>
            <a:spLocks noGrp="1" noChangeArrowheads="1"/>
          </p:cNvSpPr>
          <p:nvPr>
            <p:ph idx="1"/>
          </p:nvPr>
        </p:nvSpPr>
        <p:spPr/>
        <p:txBody>
          <a:bodyPr/>
          <a:lstStyle/>
          <a:p>
            <a:r>
              <a:rPr lang="en-US" altLang="en-US"/>
              <a:t>Find which variable is constant</a:t>
            </a:r>
          </a:p>
        </p:txBody>
      </p:sp>
      <p:sp>
        <p:nvSpPr>
          <p:cNvPr id="59395" name="Rectangle 3">
            <a:extLst>
              <a:ext uri="{FF2B5EF4-FFF2-40B4-BE49-F238E27FC236}">
                <a16:creationId xmlns:a16="http://schemas.microsoft.com/office/drawing/2014/main" id="{D1020BC8-7E61-2D4E-B128-E6B6E0EE69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68688" y="3887789"/>
            <a:ext cx="1166812" cy="1139825"/>
          </a:xfrm>
          <a:prstGeom prst="rect">
            <a:avLst/>
          </a:prstGeom>
          <a:solidFill>
            <a:srgbClr val="FFFFFF"/>
          </a:solidFill>
          <a:ln w="2540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CA" altLang="en-US" b="0">
              <a:latin typeface="Times" pitchFamily="2" charset="0"/>
            </a:endParaRPr>
          </a:p>
        </p:txBody>
      </p:sp>
      <p:sp>
        <p:nvSpPr>
          <p:cNvPr id="59396" name="Line 4">
            <a:extLst>
              <a:ext uri="{FF2B5EF4-FFF2-40B4-BE49-F238E27FC236}">
                <a16:creationId xmlns:a16="http://schemas.microsoft.com/office/drawing/2014/main" id="{84F58FE8-6EC9-8A4F-A1A7-D958E6F2B12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468688" y="4457700"/>
            <a:ext cx="1166812" cy="1588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9397" name="Line 5">
            <a:extLst>
              <a:ext uri="{FF2B5EF4-FFF2-40B4-BE49-F238E27FC236}">
                <a16:creationId xmlns:a16="http://schemas.microsoft.com/office/drawing/2014/main" id="{E6D98163-7655-6947-A1FE-FE9B4B37B54F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038600" y="3887789"/>
            <a:ext cx="1588" cy="1139825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9398" name="Line 6">
            <a:extLst>
              <a:ext uri="{FF2B5EF4-FFF2-40B4-BE49-F238E27FC236}">
                <a16:creationId xmlns:a16="http://schemas.microsoft.com/office/drawing/2014/main" id="{C0ACD649-F7F4-D447-818C-5604B472484C}"/>
              </a:ext>
            </a:extLst>
          </p:cNvPr>
          <p:cNvSpPr>
            <a:spLocks noChangeShapeType="1"/>
          </p:cNvSpPr>
          <p:nvPr/>
        </p:nvSpPr>
        <p:spPr bwMode="auto">
          <a:xfrm>
            <a:off x="2898776" y="3317876"/>
            <a:ext cx="569913" cy="569913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59399" name="Group 47">
            <a:extLst>
              <a:ext uri="{FF2B5EF4-FFF2-40B4-BE49-F238E27FC236}">
                <a16:creationId xmlns:a16="http://schemas.microsoft.com/office/drawing/2014/main" id="{BDDC82DD-A094-CC46-AFA6-5E9A19E295B4}"/>
              </a:ext>
            </a:extLst>
          </p:cNvPr>
          <p:cNvGrpSpPr>
            <a:grpSpLocks/>
          </p:cNvGrpSpPr>
          <p:nvPr/>
        </p:nvGrpSpPr>
        <p:grpSpPr bwMode="auto">
          <a:xfrm>
            <a:off x="2806709" y="3398839"/>
            <a:ext cx="280988" cy="390525"/>
            <a:chOff x="3339" y="1451"/>
            <a:chExt cx="177" cy="246"/>
          </a:xfrm>
        </p:grpSpPr>
        <p:sp>
          <p:nvSpPr>
            <p:cNvPr id="59413" name="Rectangle 9">
              <a:extLst>
                <a:ext uri="{FF2B5EF4-FFF2-40B4-BE49-F238E27FC236}">
                  <a16:creationId xmlns:a16="http://schemas.microsoft.com/office/drawing/2014/main" id="{E3540296-4EF8-E041-A7D2-372AF835C4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9" y="1451"/>
              <a:ext cx="115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414" name="Rectangle 10">
              <a:extLst>
                <a:ext uri="{FF2B5EF4-FFF2-40B4-BE49-F238E27FC236}">
                  <a16:creationId xmlns:a16="http://schemas.microsoft.com/office/drawing/2014/main" id="{39F0580F-0E62-304B-B0EF-541AD0ACC6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13" y="1532"/>
              <a:ext cx="103" cy="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59400" name="Rectangle 13">
            <a:extLst>
              <a:ext uri="{FF2B5EF4-FFF2-40B4-BE49-F238E27FC236}">
                <a16:creationId xmlns:a16="http://schemas.microsoft.com/office/drawing/2014/main" id="{3D8ADF4C-B01F-094F-B939-BFBBE9BA3AE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97225" y="4051300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9401" name="Rectangle 14">
            <a:extLst>
              <a:ext uri="{FF2B5EF4-FFF2-40B4-BE49-F238E27FC236}">
                <a16:creationId xmlns:a16="http://schemas.microsoft.com/office/drawing/2014/main" id="{1C54325E-F33E-6148-A1A6-754DF8484F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82938" y="4627563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9402" name="Rectangle 15">
            <a:extLst>
              <a:ext uri="{FF2B5EF4-FFF2-40B4-BE49-F238E27FC236}">
                <a16:creationId xmlns:a16="http://schemas.microsoft.com/office/drawing/2014/main" id="{D8116F81-180B-A548-9574-B7DB982C53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05225" y="3570288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9403" name="Rectangle 16">
            <a:extLst>
              <a:ext uri="{FF2B5EF4-FFF2-40B4-BE49-F238E27FC236}">
                <a16:creationId xmlns:a16="http://schemas.microsoft.com/office/drawing/2014/main" id="{DCB155AE-48BF-934F-908D-D82A97B9B3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83075" y="3570288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9404" name="Rectangle 17">
            <a:extLst>
              <a:ext uri="{FF2B5EF4-FFF2-40B4-BE49-F238E27FC236}">
                <a16:creationId xmlns:a16="http://schemas.microsoft.com/office/drawing/2014/main" id="{69A9740A-A29C-B743-879A-07997672AE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94114" y="4035425"/>
            <a:ext cx="153987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0</a:t>
            </a:r>
          </a:p>
        </p:txBody>
      </p:sp>
      <p:sp>
        <p:nvSpPr>
          <p:cNvPr id="59405" name="Rectangle 19">
            <a:extLst>
              <a:ext uri="{FF2B5EF4-FFF2-40B4-BE49-F238E27FC236}">
                <a16:creationId xmlns:a16="http://schemas.microsoft.com/office/drawing/2014/main" id="{05789AC8-1F3D-4045-BE04-6CF2319266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83075" y="4035425"/>
            <a:ext cx="153988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1</a:t>
            </a:r>
          </a:p>
        </p:txBody>
      </p:sp>
      <p:sp>
        <p:nvSpPr>
          <p:cNvPr id="59406" name="Rectangle 21">
            <a:extLst>
              <a:ext uri="{FF2B5EF4-FFF2-40B4-BE49-F238E27FC236}">
                <a16:creationId xmlns:a16="http://schemas.microsoft.com/office/drawing/2014/main" id="{EEBCE137-C1A4-6941-BD1F-3EAA6954726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83075" y="4583114"/>
            <a:ext cx="15398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9407" name="Rectangle 23">
            <a:extLst>
              <a:ext uri="{FF2B5EF4-FFF2-40B4-BE49-F238E27FC236}">
                <a16:creationId xmlns:a16="http://schemas.microsoft.com/office/drawing/2014/main" id="{A27373DF-6E19-CE46-A8B4-13A1FB846D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94114" y="4583114"/>
            <a:ext cx="15398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0</a:t>
            </a:r>
          </a:p>
        </p:txBody>
      </p:sp>
      <p:grpSp>
        <p:nvGrpSpPr>
          <p:cNvPr id="59408" name="Group 48">
            <a:extLst>
              <a:ext uri="{FF2B5EF4-FFF2-40B4-BE49-F238E27FC236}">
                <a16:creationId xmlns:a16="http://schemas.microsoft.com/office/drawing/2014/main" id="{71A4E04D-1DBA-894E-892F-4F312466E14C}"/>
              </a:ext>
            </a:extLst>
          </p:cNvPr>
          <p:cNvGrpSpPr>
            <a:grpSpLocks/>
          </p:cNvGrpSpPr>
          <p:nvPr/>
        </p:nvGrpSpPr>
        <p:grpSpPr bwMode="auto">
          <a:xfrm>
            <a:off x="3246447" y="3222626"/>
            <a:ext cx="280988" cy="390525"/>
            <a:chOff x="3339" y="1451"/>
            <a:chExt cx="177" cy="246"/>
          </a:xfrm>
        </p:grpSpPr>
        <p:sp>
          <p:nvSpPr>
            <p:cNvPr id="59411" name="Rectangle 49">
              <a:extLst>
                <a:ext uri="{FF2B5EF4-FFF2-40B4-BE49-F238E27FC236}">
                  <a16:creationId xmlns:a16="http://schemas.microsoft.com/office/drawing/2014/main" id="{9639DE82-8F3E-1943-9FED-BBF12B87B7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9" y="1451"/>
              <a:ext cx="115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412" name="Rectangle 50">
              <a:extLst>
                <a:ext uri="{FF2B5EF4-FFF2-40B4-BE49-F238E27FC236}">
                  <a16:creationId xmlns:a16="http://schemas.microsoft.com/office/drawing/2014/main" id="{E940641A-DEFE-1743-BFED-B0D1C69ABA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13" y="1532"/>
              <a:ext cx="103" cy="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22" name="Rounded Rectangle 21">
            <a:extLst>
              <a:ext uri="{FF2B5EF4-FFF2-40B4-BE49-F238E27FC236}">
                <a16:creationId xmlns:a16="http://schemas.microsoft.com/office/drawing/2014/main" id="{A1F31549-C540-A346-9352-82E6D8383E58}"/>
              </a:ext>
            </a:extLst>
          </p:cNvPr>
          <p:cNvSpPr/>
          <p:nvPr/>
        </p:nvSpPr>
        <p:spPr bwMode="auto">
          <a:xfrm>
            <a:off x="4114800" y="3948113"/>
            <a:ext cx="457200" cy="1020762"/>
          </a:xfrm>
          <a:prstGeom prst="roundRect">
            <a:avLst/>
          </a:prstGeom>
          <a:noFill/>
          <a:ln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US">
              <a:solidFill>
                <a:schemeClr val="tx1"/>
              </a:solidFill>
              <a:latin typeface="Times" charset="0"/>
            </a:endParaRPr>
          </a:p>
        </p:txBody>
      </p:sp>
      <p:sp>
        <p:nvSpPr>
          <p:cNvPr id="59410" name="TextBox 22">
            <a:extLst>
              <a:ext uri="{FF2B5EF4-FFF2-40B4-BE49-F238E27FC236}">
                <a16:creationId xmlns:a16="http://schemas.microsoft.com/office/drawing/2014/main" id="{E238EF38-AED6-A947-B6EA-04BF2E396C8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24600" y="3686176"/>
            <a:ext cx="21336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x</a:t>
            </a:r>
            <a:r>
              <a:rPr lang="en-US" altLang="en-US" b="0" baseline="-25000">
                <a:solidFill>
                  <a:srgbClr val="FF0000"/>
                </a:solidFill>
                <a:latin typeface="Times" pitchFamily="2" charset="0"/>
              </a:rPr>
              <a:t>1</a:t>
            </a:r>
            <a:endParaRPr lang="en-US" altLang="en-US" b="0">
              <a:solidFill>
                <a:srgbClr val="FF0000"/>
              </a:solidFill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417" name="Title 1">
            <a:extLst>
              <a:ext uri="{FF2B5EF4-FFF2-40B4-BE49-F238E27FC236}">
                <a16:creationId xmlns:a16="http://schemas.microsoft.com/office/drawing/2014/main" id="{AB853A81-D855-934D-AA3E-389AD3C1D7B0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Writing The Expression</a:t>
            </a:r>
          </a:p>
        </p:txBody>
      </p:sp>
      <p:sp>
        <p:nvSpPr>
          <p:cNvPr id="60418" name="Content Placeholder 2">
            <a:extLst>
              <a:ext uri="{FF2B5EF4-FFF2-40B4-BE49-F238E27FC236}">
                <a16:creationId xmlns:a16="http://schemas.microsoft.com/office/drawing/2014/main" id="{15513B20-ECC9-AD47-8F01-4FEA453A3ABC}"/>
              </a:ext>
            </a:extLst>
          </p:cNvPr>
          <p:cNvSpPr>
            <a:spLocks noGrp="1" noChangeArrowheads="1"/>
          </p:cNvSpPr>
          <p:nvPr>
            <p:ph idx="1"/>
          </p:nvPr>
        </p:nvSpPr>
        <p:spPr/>
        <p:txBody>
          <a:bodyPr/>
          <a:lstStyle/>
          <a:p>
            <a:r>
              <a:rPr lang="en-US" altLang="en-US"/>
              <a:t>Find which variable is constant</a:t>
            </a:r>
          </a:p>
        </p:txBody>
      </p:sp>
      <p:sp>
        <p:nvSpPr>
          <p:cNvPr id="60419" name="Rectangle 3">
            <a:extLst>
              <a:ext uri="{FF2B5EF4-FFF2-40B4-BE49-F238E27FC236}">
                <a16:creationId xmlns:a16="http://schemas.microsoft.com/office/drawing/2014/main" id="{17555F91-E61E-D449-93C3-273CD434F59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68688" y="3887789"/>
            <a:ext cx="1166812" cy="1139825"/>
          </a:xfrm>
          <a:prstGeom prst="rect">
            <a:avLst/>
          </a:prstGeom>
          <a:solidFill>
            <a:srgbClr val="FFFFFF"/>
          </a:solidFill>
          <a:ln w="2540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CA" altLang="en-US" b="0">
              <a:latin typeface="Times" pitchFamily="2" charset="0"/>
            </a:endParaRPr>
          </a:p>
        </p:txBody>
      </p:sp>
      <p:sp>
        <p:nvSpPr>
          <p:cNvPr id="60420" name="Line 4">
            <a:extLst>
              <a:ext uri="{FF2B5EF4-FFF2-40B4-BE49-F238E27FC236}">
                <a16:creationId xmlns:a16="http://schemas.microsoft.com/office/drawing/2014/main" id="{ECF7628D-4D46-FD4F-88F6-618B5D54723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468688" y="4457700"/>
            <a:ext cx="1166812" cy="1588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0421" name="Line 5">
            <a:extLst>
              <a:ext uri="{FF2B5EF4-FFF2-40B4-BE49-F238E27FC236}">
                <a16:creationId xmlns:a16="http://schemas.microsoft.com/office/drawing/2014/main" id="{65EC086E-3AA1-3441-9440-C54578FB846B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038600" y="3887789"/>
            <a:ext cx="1588" cy="1139825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0422" name="Line 6">
            <a:extLst>
              <a:ext uri="{FF2B5EF4-FFF2-40B4-BE49-F238E27FC236}">
                <a16:creationId xmlns:a16="http://schemas.microsoft.com/office/drawing/2014/main" id="{81E4F265-7685-1140-878D-367D5C63A239}"/>
              </a:ext>
            </a:extLst>
          </p:cNvPr>
          <p:cNvSpPr>
            <a:spLocks noChangeShapeType="1"/>
          </p:cNvSpPr>
          <p:nvPr/>
        </p:nvSpPr>
        <p:spPr bwMode="auto">
          <a:xfrm>
            <a:off x="2898776" y="3317876"/>
            <a:ext cx="569913" cy="569913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60423" name="Group 47">
            <a:extLst>
              <a:ext uri="{FF2B5EF4-FFF2-40B4-BE49-F238E27FC236}">
                <a16:creationId xmlns:a16="http://schemas.microsoft.com/office/drawing/2014/main" id="{733F5340-DE75-D24D-A2F6-209498926114}"/>
              </a:ext>
            </a:extLst>
          </p:cNvPr>
          <p:cNvGrpSpPr>
            <a:grpSpLocks/>
          </p:cNvGrpSpPr>
          <p:nvPr/>
        </p:nvGrpSpPr>
        <p:grpSpPr bwMode="auto">
          <a:xfrm>
            <a:off x="2806709" y="3398839"/>
            <a:ext cx="280988" cy="390525"/>
            <a:chOff x="3339" y="1451"/>
            <a:chExt cx="177" cy="246"/>
          </a:xfrm>
        </p:grpSpPr>
        <p:sp>
          <p:nvSpPr>
            <p:cNvPr id="60439" name="Rectangle 9">
              <a:extLst>
                <a:ext uri="{FF2B5EF4-FFF2-40B4-BE49-F238E27FC236}">
                  <a16:creationId xmlns:a16="http://schemas.microsoft.com/office/drawing/2014/main" id="{2DAFD898-7A7E-F046-895F-068A430236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9" y="1451"/>
              <a:ext cx="115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0440" name="Rectangle 10">
              <a:extLst>
                <a:ext uri="{FF2B5EF4-FFF2-40B4-BE49-F238E27FC236}">
                  <a16:creationId xmlns:a16="http://schemas.microsoft.com/office/drawing/2014/main" id="{D6FCFD08-D28F-3A48-B591-31A7C2C9EF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13" y="1532"/>
              <a:ext cx="103" cy="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60424" name="Rectangle 13">
            <a:extLst>
              <a:ext uri="{FF2B5EF4-FFF2-40B4-BE49-F238E27FC236}">
                <a16:creationId xmlns:a16="http://schemas.microsoft.com/office/drawing/2014/main" id="{412206A9-8285-894A-AC7F-F9C78A812B9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97225" y="4051300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60425" name="Rectangle 14">
            <a:extLst>
              <a:ext uri="{FF2B5EF4-FFF2-40B4-BE49-F238E27FC236}">
                <a16:creationId xmlns:a16="http://schemas.microsoft.com/office/drawing/2014/main" id="{07244641-604F-D441-8B6A-09E3E2C9BA4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82938" y="4627563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60426" name="Rectangle 15">
            <a:extLst>
              <a:ext uri="{FF2B5EF4-FFF2-40B4-BE49-F238E27FC236}">
                <a16:creationId xmlns:a16="http://schemas.microsoft.com/office/drawing/2014/main" id="{4951E3AC-8C5B-474A-A096-10FC4A1385C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05225" y="3570288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60427" name="Rectangle 16">
            <a:extLst>
              <a:ext uri="{FF2B5EF4-FFF2-40B4-BE49-F238E27FC236}">
                <a16:creationId xmlns:a16="http://schemas.microsoft.com/office/drawing/2014/main" id="{58F4ABD2-8472-E046-B43B-3571DB7034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83075" y="3570288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60428" name="Rectangle 17">
            <a:extLst>
              <a:ext uri="{FF2B5EF4-FFF2-40B4-BE49-F238E27FC236}">
                <a16:creationId xmlns:a16="http://schemas.microsoft.com/office/drawing/2014/main" id="{1C932A49-D22D-FF45-93DB-E43F0C2200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94114" y="4035425"/>
            <a:ext cx="153987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60429" name="Rectangle 19">
            <a:extLst>
              <a:ext uri="{FF2B5EF4-FFF2-40B4-BE49-F238E27FC236}">
                <a16:creationId xmlns:a16="http://schemas.microsoft.com/office/drawing/2014/main" id="{1AA64497-A39E-E042-A10A-3B25E4DEC5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83075" y="4035425"/>
            <a:ext cx="153988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60430" name="Rectangle 21">
            <a:extLst>
              <a:ext uri="{FF2B5EF4-FFF2-40B4-BE49-F238E27FC236}">
                <a16:creationId xmlns:a16="http://schemas.microsoft.com/office/drawing/2014/main" id="{7DEA9E32-BC87-E94D-9D17-2B97D076BD1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83075" y="4583114"/>
            <a:ext cx="15398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60431" name="Rectangle 23">
            <a:extLst>
              <a:ext uri="{FF2B5EF4-FFF2-40B4-BE49-F238E27FC236}">
                <a16:creationId xmlns:a16="http://schemas.microsoft.com/office/drawing/2014/main" id="{D68BCB4A-6F6C-A340-898A-F8819723ED0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94114" y="4583114"/>
            <a:ext cx="15398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sz="3200" b="0">
              <a:latin typeface="Times" pitchFamily="2" charset="0"/>
            </a:endParaRPr>
          </a:p>
        </p:txBody>
      </p:sp>
      <p:grpSp>
        <p:nvGrpSpPr>
          <p:cNvPr id="60432" name="Group 48">
            <a:extLst>
              <a:ext uri="{FF2B5EF4-FFF2-40B4-BE49-F238E27FC236}">
                <a16:creationId xmlns:a16="http://schemas.microsoft.com/office/drawing/2014/main" id="{705446E7-B3AE-704D-8431-C7D8839A6566}"/>
              </a:ext>
            </a:extLst>
          </p:cNvPr>
          <p:cNvGrpSpPr>
            <a:grpSpLocks/>
          </p:cNvGrpSpPr>
          <p:nvPr/>
        </p:nvGrpSpPr>
        <p:grpSpPr bwMode="auto">
          <a:xfrm>
            <a:off x="3246447" y="3222626"/>
            <a:ext cx="280988" cy="390525"/>
            <a:chOff x="3339" y="1451"/>
            <a:chExt cx="177" cy="246"/>
          </a:xfrm>
        </p:grpSpPr>
        <p:sp>
          <p:nvSpPr>
            <p:cNvPr id="60437" name="Rectangle 49">
              <a:extLst>
                <a:ext uri="{FF2B5EF4-FFF2-40B4-BE49-F238E27FC236}">
                  <a16:creationId xmlns:a16="http://schemas.microsoft.com/office/drawing/2014/main" id="{F327D141-E8FC-E842-B23F-ED5B974851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9" y="1451"/>
              <a:ext cx="115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0438" name="Rectangle 50">
              <a:extLst>
                <a:ext uri="{FF2B5EF4-FFF2-40B4-BE49-F238E27FC236}">
                  <a16:creationId xmlns:a16="http://schemas.microsoft.com/office/drawing/2014/main" id="{CB26B217-BBD3-DF4D-864E-D3445421F5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13" y="1532"/>
              <a:ext cx="103" cy="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22" name="Rounded Rectangle 21">
            <a:extLst>
              <a:ext uri="{FF2B5EF4-FFF2-40B4-BE49-F238E27FC236}">
                <a16:creationId xmlns:a16="http://schemas.microsoft.com/office/drawing/2014/main" id="{179D9646-F2C6-BA40-A11C-9BDC4593CBF5}"/>
              </a:ext>
            </a:extLst>
          </p:cNvPr>
          <p:cNvSpPr/>
          <p:nvPr/>
        </p:nvSpPr>
        <p:spPr bwMode="auto">
          <a:xfrm rot="5400000">
            <a:off x="3815557" y="3680619"/>
            <a:ext cx="457200" cy="1020763"/>
          </a:xfrm>
          <a:prstGeom prst="roundRect">
            <a:avLst/>
          </a:prstGeom>
          <a:noFill/>
          <a:ln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US">
              <a:solidFill>
                <a:schemeClr val="tx1"/>
              </a:solidFill>
              <a:latin typeface="Times" charset="0"/>
            </a:endParaRPr>
          </a:p>
        </p:txBody>
      </p:sp>
      <p:grpSp>
        <p:nvGrpSpPr>
          <p:cNvPr id="60434" name="Group 24">
            <a:extLst>
              <a:ext uri="{FF2B5EF4-FFF2-40B4-BE49-F238E27FC236}">
                <a16:creationId xmlns:a16="http://schemas.microsoft.com/office/drawing/2014/main" id="{C28B8AA3-A1B9-E84F-8FD9-4D9B497D1007}"/>
              </a:ext>
            </a:extLst>
          </p:cNvPr>
          <p:cNvGrpSpPr>
            <a:grpSpLocks/>
          </p:cNvGrpSpPr>
          <p:nvPr/>
        </p:nvGrpSpPr>
        <p:grpSpPr bwMode="auto">
          <a:xfrm>
            <a:off x="6324600" y="3429000"/>
            <a:ext cx="2133600" cy="719138"/>
            <a:chOff x="5410200" y="3429000"/>
            <a:chExt cx="2133600" cy="719138"/>
          </a:xfrm>
        </p:grpSpPr>
        <p:sp>
          <p:nvSpPr>
            <p:cNvPr id="60435" name="TextBox 22">
              <a:extLst>
                <a:ext uri="{FF2B5EF4-FFF2-40B4-BE49-F238E27FC236}">
                  <a16:creationId xmlns:a16="http://schemas.microsoft.com/office/drawing/2014/main" id="{9FE05533-C09F-5943-9FE0-F8D106C8091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10200" y="3686175"/>
              <a:ext cx="2133600" cy="4619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x</a:t>
              </a:r>
              <a:r>
                <a:rPr lang="en-US" altLang="en-US" b="0" baseline="-25000">
                  <a:solidFill>
                    <a:srgbClr val="FF0000"/>
                  </a:solidFill>
                  <a:latin typeface="Times" pitchFamily="2" charset="0"/>
                </a:rPr>
                <a:t>2</a:t>
              </a:r>
              <a:endParaRPr lang="en-US" altLang="en-US" b="0">
                <a:solidFill>
                  <a:srgbClr val="FF0000"/>
                </a:solidFill>
                <a:latin typeface="Times" pitchFamily="2" charset="0"/>
              </a:endParaRPr>
            </a:p>
          </p:txBody>
        </p:sp>
        <p:sp>
          <p:nvSpPr>
            <p:cNvPr id="60436" name="TextBox 23">
              <a:extLst>
                <a:ext uri="{FF2B5EF4-FFF2-40B4-BE49-F238E27FC236}">
                  <a16:creationId xmlns:a16="http://schemas.microsoft.com/office/drawing/2014/main" id="{069F5F8D-2E90-FD44-865E-42AAAE28D3A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10200" y="3429000"/>
              <a:ext cx="338138" cy="4619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>
                  <a:solidFill>
                    <a:srgbClr val="FF0000"/>
                  </a:solidFill>
                  <a:latin typeface="Times" pitchFamily="2" charset="0"/>
                </a:rPr>
                <a:t>_</a:t>
              </a:r>
            </a:p>
          </p:txBody>
        </p:sp>
      </p:grpSp>
    </p:spTree>
  </p:cSld>
  <p:clrMapOvr>
    <a:masterClrMapping/>
  </p:clrMapOvr>
  <p:transition/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41" name="Title 1">
            <a:extLst>
              <a:ext uri="{FF2B5EF4-FFF2-40B4-BE49-F238E27FC236}">
                <a16:creationId xmlns:a16="http://schemas.microsoft.com/office/drawing/2014/main" id="{1E9776BB-EE95-B74B-B36A-17543A6AFE94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Writing The Expression</a:t>
            </a:r>
          </a:p>
        </p:txBody>
      </p:sp>
      <p:sp>
        <p:nvSpPr>
          <p:cNvPr id="61442" name="Content Placeholder 2">
            <a:extLst>
              <a:ext uri="{FF2B5EF4-FFF2-40B4-BE49-F238E27FC236}">
                <a16:creationId xmlns:a16="http://schemas.microsoft.com/office/drawing/2014/main" id="{A9AAF814-CAEB-DA42-B04E-E10D04D70BC0}"/>
              </a:ext>
            </a:extLst>
          </p:cNvPr>
          <p:cNvSpPr>
            <a:spLocks noGrp="1" noChangeArrowheads="1"/>
          </p:cNvSpPr>
          <p:nvPr>
            <p:ph idx="1"/>
          </p:nvPr>
        </p:nvSpPr>
        <p:spPr/>
        <p:txBody>
          <a:bodyPr/>
          <a:lstStyle/>
          <a:p>
            <a:r>
              <a:rPr lang="en-US" altLang="en-US"/>
              <a:t>Find which variable is constant</a:t>
            </a:r>
          </a:p>
        </p:txBody>
      </p:sp>
      <p:sp>
        <p:nvSpPr>
          <p:cNvPr id="61443" name="Rectangle 3">
            <a:extLst>
              <a:ext uri="{FF2B5EF4-FFF2-40B4-BE49-F238E27FC236}">
                <a16:creationId xmlns:a16="http://schemas.microsoft.com/office/drawing/2014/main" id="{13A13679-AF76-8C40-A2E1-E23BCA399A1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68688" y="3887789"/>
            <a:ext cx="1166812" cy="1139825"/>
          </a:xfrm>
          <a:prstGeom prst="rect">
            <a:avLst/>
          </a:prstGeom>
          <a:solidFill>
            <a:srgbClr val="FFFFFF"/>
          </a:solidFill>
          <a:ln w="2540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CA" altLang="en-US" b="0">
              <a:latin typeface="Times" pitchFamily="2" charset="0"/>
            </a:endParaRPr>
          </a:p>
        </p:txBody>
      </p:sp>
      <p:sp>
        <p:nvSpPr>
          <p:cNvPr id="61444" name="Line 4">
            <a:extLst>
              <a:ext uri="{FF2B5EF4-FFF2-40B4-BE49-F238E27FC236}">
                <a16:creationId xmlns:a16="http://schemas.microsoft.com/office/drawing/2014/main" id="{9FD68311-AB75-4B4F-957D-D353D6F14EC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468688" y="4457700"/>
            <a:ext cx="1166812" cy="1588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1445" name="Line 5">
            <a:extLst>
              <a:ext uri="{FF2B5EF4-FFF2-40B4-BE49-F238E27FC236}">
                <a16:creationId xmlns:a16="http://schemas.microsoft.com/office/drawing/2014/main" id="{B6DD341D-1520-F746-AF62-B6407F0D201D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038600" y="3887789"/>
            <a:ext cx="1588" cy="1139825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1446" name="Line 6">
            <a:extLst>
              <a:ext uri="{FF2B5EF4-FFF2-40B4-BE49-F238E27FC236}">
                <a16:creationId xmlns:a16="http://schemas.microsoft.com/office/drawing/2014/main" id="{FA1D90F1-508F-6D48-9BE9-0D696DA1A011}"/>
              </a:ext>
            </a:extLst>
          </p:cNvPr>
          <p:cNvSpPr>
            <a:spLocks noChangeShapeType="1"/>
          </p:cNvSpPr>
          <p:nvPr/>
        </p:nvSpPr>
        <p:spPr bwMode="auto">
          <a:xfrm>
            <a:off x="2898776" y="3317876"/>
            <a:ext cx="569913" cy="569913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61447" name="Group 47">
            <a:extLst>
              <a:ext uri="{FF2B5EF4-FFF2-40B4-BE49-F238E27FC236}">
                <a16:creationId xmlns:a16="http://schemas.microsoft.com/office/drawing/2014/main" id="{C31B4938-A20D-C649-88FB-6D8F35CC0933}"/>
              </a:ext>
            </a:extLst>
          </p:cNvPr>
          <p:cNvGrpSpPr>
            <a:grpSpLocks/>
          </p:cNvGrpSpPr>
          <p:nvPr/>
        </p:nvGrpSpPr>
        <p:grpSpPr bwMode="auto">
          <a:xfrm>
            <a:off x="2806709" y="3398839"/>
            <a:ext cx="280988" cy="390525"/>
            <a:chOff x="3339" y="1451"/>
            <a:chExt cx="177" cy="246"/>
          </a:xfrm>
        </p:grpSpPr>
        <p:sp>
          <p:nvSpPr>
            <p:cNvPr id="61461" name="Rectangle 9">
              <a:extLst>
                <a:ext uri="{FF2B5EF4-FFF2-40B4-BE49-F238E27FC236}">
                  <a16:creationId xmlns:a16="http://schemas.microsoft.com/office/drawing/2014/main" id="{148940E2-478C-9547-95FE-EDD8977F83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9" y="1451"/>
              <a:ext cx="115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1462" name="Rectangle 10">
              <a:extLst>
                <a:ext uri="{FF2B5EF4-FFF2-40B4-BE49-F238E27FC236}">
                  <a16:creationId xmlns:a16="http://schemas.microsoft.com/office/drawing/2014/main" id="{17EBD304-39CC-AF4E-81CE-CDE9D4385A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13" y="1532"/>
              <a:ext cx="103" cy="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61448" name="Rectangle 13">
            <a:extLst>
              <a:ext uri="{FF2B5EF4-FFF2-40B4-BE49-F238E27FC236}">
                <a16:creationId xmlns:a16="http://schemas.microsoft.com/office/drawing/2014/main" id="{F294C382-B2E3-B148-B09C-C4082E6E57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97225" y="4051300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61449" name="Rectangle 14">
            <a:extLst>
              <a:ext uri="{FF2B5EF4-FFF2-40B4-BE49-F238E27FC236}">
                <a16:creationId xmlns:a16="http://schemas.microsoft.com/office/drawing/2014/main" id="{B8E0F42D-999E-B849-B77E-A50AB79D61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82938" y="4627563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61450" name="Rectangle 15">
            <a:extLst>
              <a:ext uri="{FF2B5EF4-FFF2-40B4-BE49-F238E27FC236}">
                <a16:creationId xmlns:a16="http://schemas.microsoft.com/office/drawing/2014/main" id="{2483B11C-E571-7648-A7F1-92BBBD7CBE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05225" y="3570288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61451" name="Rectangle 16">
            <a:extLst>
              <a:ext uri="{FF2B5EF4-FFF2-40B4-BE49-F238E27FC236}">
                <a16:creationId xmlns:a16="http://schemas.microsoft.com/office/drawing/2014/main" id="{5E237939-6F68-1C41-9AF8-8A8C3AEDEE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83075" y="3570288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61452" name="Rectangle 17">
            <a:extLst>
              <a:ext uri="{FF2B5EF4-FFF2-40B4-BE49-F238E27FC236}">
                <a16:creationId xmlns:a16="http://schemas.microsoft.com/office/drawing/2014/main" id="{46768AE5-AB47-D142-AA0C-0CB54FA27A5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94114" y="4035425"/>
            <a:ext cx="153987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0</a:t>
            </a:r>
          </a:p>
        </p:txBody>
      </p:sp>
      <p:sp>
        <p:nvSpPr>
          <p:cNvPr id="61453" name="Rectangle 19">
            <a:extLst>
              <a:ext uri="{FF2B5EF4-FFF2-40B4-BE49-F238E27FC236}">
                <a16:creationId xmlns:a16="http://schemas.microsoft.com/office/drawing/2014/main" id="{9D0B81E7-DC59-0D4A-BE97-683BF7B83A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83075" y="4035425"/>
            <a:ext cx="153988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0</a:t>
            </a:r>
          </a:p>
        </p:txBody>
      </p:sp>
      <p:sp>
        <p:nvSpPr>
          <p:cNvPr id="61454" name="Rectangle 21">
            <a:extLst>
              <a:ext uri="{FF2B5EF4-FFF2-40B4-BE49-F238E27FC236}">
                <a16:creationId xmlns:a16="http://schemas.microsoft.com/office/drawing/2014/main" id="{E7151A93-7EAD-4446-A2E8-1EF02CC71B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83075" y="4583114"/>
            <a:ext cx="15398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61455" name="Rectangle 23">
            <a:extLst>
              <a:ext uri="{FF2B5EF4-FFF2-40B4-BE49-F238E27FC236}">
                <a16:creationId xmlns:a16="http://schemas.microsoft.com/office/drawing/2014/main" id="{C41BEF69-9FDD-A140-9A3F-C78774F8379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94114" y="4583114"/>
            <a:ext cx="15398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1</a:t>
            </a:r>
          </a:p>
        </p:txBody>
      </p:sp>
      <p:grpSp>
        <p:nvGrpSpPr>
          <p:cNvPr id="61456" name="Group 48">
            <a:extLst>
              <a:ext uri="{FF2B5EF4-FFF2-40B4-BE49-F238E27FC236}">
                <a16:creationId xmlns:a16="http://schemas.microsoft.com/office/drawing/2014/main" id="{59CB1716-5FF0-3A4E-BDD0-B00C91E41067}"/>
              </a:ext>
            </a:extLst>
          </p:cNvPr>
          <p:cNvGrpSpPr>
            <a:grpSpLocks/>
          </p:cNvGrpSpPr>
          <p:nvPr/>
        </p:nvGrpSpPr>
        <p:grpSpPr bwMode="auto">
          <a:xfrm>
            <a:off x="3246447" y="3222626"/>
            <a:ext cx="280988" cy="390525"/>
            <a:chOff x="3339" y="1451"/>
            <a:chExt cx="177" cy="246"/>
          </a:xfrm>
        </p:grpSpPr>
        <p:sp>
          <p:nvSpPr>
            <p:cNvPr id="61459" name="Rectangle 49">
              <a:extLst>
                <a:ext uri="{FF2B5EF4-FFF2-40B4-BE49-F238E27FC236}">
                  <a16:creationId xmlns:a16="http://schemas.microsoft.com/office/drawing/2014/main" id="{50315F12-58C1-6741-9178-B2427EB441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9" y="1451"/>
              <a:ext cx="115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1460" name="Rectangle 50">
              <a:extLst>
                <a:ext uri="{FF2B5EF4-FFF2-40B4-BE49-F238E27FC236}">
                  <a16:creationId xmlns:a16="http://schemas.microsoft.com/office/drawing/2014/main" id="{B7916514-8FDE-5C48-B036-83AC73DB79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13" y="1532"/>
              <a:ext cx="103" cy="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24" name="Rounded Rectangle 23">
            <a:extLst>
              <a:ext uri="{FF2B5EF4-FFF2-40B4-BE49-F238E27FC236}">
                <a16:creationId xmlns:a16="http://schemas.microsoft.com/office/drawing/2014/main" id="{E860E9EE-FB1A-AF4F-B801-B14E3E790247}"/>
              </a:ext>
            </a:extLst>
          </p:cNvPr>
          <p:cNvSpPr/>
          <p:nvPr/>
        </p:nvSpPr>
        <p:spPr bwMode="auto">
          <a:xfrm rot="5400000">
            <a:off x="3815557" y="4244182"/>
            <a:ext cx="457200" cy="1020763"/>
          </a:xfrm>
          <a:prstGeom prst="roundRect">
            <a:avLst/>
          </a:prstGeom>
          <a:noFill/>
          <a:ln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US">
              <a:solidFill>
                <a:schemeClr val="tx1"/>
              </a:solidFill>
              <a:latin typeface="Times" charset="0"/>
            </a:endParaRPr>
          </a:p>
        </p:txBody>
      </p:sp>
      <p:sp>
        <p:nvSpPr>
          <p:cNvPr id="61458" name="TextBox 22">
            <a:extLst>
              <a:ext uri="{FF2B5EF4-FFF2-40B4-BE49-F238E27FC236}">
                <a16:creationId xmlns:a16="http://schemas.microsoft.com/office/drawing/2014/main" id="{AE8C90F6-94D0-0E45-8B08-8B60AB9FD84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24600" y="3686176"/>
            <a:ext cx="21336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x</a:t>
            </a:r>
            <a:r>
              <a:rPr lang="en-US" altLang="en-US" b="0" baseline="-25000">
                <a:solidFill>
                  <a:srgbClr val="FF0000"/>
                </a:solidFill>
                <a:latin typeface="Times" pitchFamily="2" charset="0"/>
              </a:rPr>
              <a:t>2</a:t>
            </a:r>
            <a:endParaRPr lang="en-US" altLang="en-US" b="0">
              <a:solidFill>
                <a:srgbClr val="FF0000"/>
              </a:solidFill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/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3489" name="Group 1">
            <a:extLst>
              <a:ext uri="{FF2B5EF4-FFF2-40B4-BE49-F238E27FC236}">
                <a16:creationId xmlns:a16="http://schemas.microsoft.com/office/drawing/2014/main" id="{B559893F-DA9C-2140-8645-1290FCDCF46C}"/>
              </a:ext>
            </a:extLst>
          </p:cNvPr>
          <p:cNvGrpSpPr>
            <a:grpSpLocks/>
          </p:cNvGrpSpPr>
          <p:nvPr/>
        </p:nvGrpSpPr>
        <p:grpSpPr bwMode="auto">
          <a:xfrm>
            <a:off x="1143010" y="2057400"/>
            <a:ext cx="1828791" cy="1804988"/>
            <a:chOff x="609609" y="2057400"/>
            <a:chExt cx="1828791" cy="1804988"/>
          </a:xfrm>
        </p:grpSpPr>
        <p:sp>
          <p:nvSpPr>
            <p:cNvPr id="63562" name="Rectangle 3">
              <a:extLst>
                <a:ext uri="{FF2B5EF4-FFF2-40B4-BE49-F238E27FC236}">
                  <a16:creationId xmlns:a16="http://schemas.microsoft.com/office/drawing/2014/main" id="{88BA9005-F814-514A-9B7F-CF441EDF9E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71588" y="2722563"/>
              <a:ext cx="1166812" cy="1139825"/>
            </a:xfrm>
            <a:prstGeom prst="rect">
              <a:avLst/>
            </a:prstGeom>
            <a:solidFill>
              <a:srgbClr val="FFFFFF"/>
            </a:solidFill>
            <a:ln w="2540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63563" name="Line 4">
              <a:extLst>
                <a:ext uri="{FF2B5EF4-FFF2-40B4-BE49-F238E27FC236}">
                  <a16:creationId xmlns:a16="http://schemas.microsoft.com/office/drawing/2014/main" id="{19762D0D-1B87-1749-AE09-DC0F5515641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271588" y="3292475"/>
              <a:ext cx="1166812" cy="1588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64" name="Line 5">
              <a:extLst>
                <a:ext uri="{FF2B5EF4-FFF2-40B4-BE49-F238E27FC236}">
                  <a16:creationId xmlns:a16="http://schemas.microsoft.com/office/drawing/2014/main" id="{F3ACDD39-14DE-3A40-BC1E-DAD543D27D0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841500" y="2722563"/>
              <a:ext cx="1588" cy="1139825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65" name="Line 6">
              <a:extLst>
                <a:ext uri="{FF2B5EF4-FFF2-40B4-BE49-F238E27FC236}">
                  <a16:creationId xmlns:a16="http://schemas.microsoft.com/office/drawing/2014/main" id="{5C686914-8799-654C-BB2C-4BD6799F162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01675" y="2152650"/>
              <a:ext cx="569913" cy="569913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63566" name="Group 47">
              <a:extLst>
                <a:ext uri="{FF2B5EF4-FFF2-40B4-BE49-F238E27FC236}">
                  <a16:creationId xmlns:a16="http://schemas.microsoft.com/office/drawing/2014/main" id="{3B5DB0EE-2927-EE4A-B1BD-17479921CAB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09609" y="2233613"/>
              <a:ext cx="280988" cy="390525"/>
              <a:chOff x="3339" y="1451"/>
              <a:chExt cx="177" cy="246"/>
            </a:xfrm>
          </p:grpSpPr>
          <p:sp>
            <p:nvSpPr>
              <p:cNvPr id="63579" name="Rectangle 9">
                <a:extLst>
                  <a:ext uri="{FF2B5EF4-FFF2-40B4-BE49-F238E27FC236}">
                    <a16:creationId xmlns:a16="http://schemas.microsoft.com/office/drawing/2014/main" id="{5FA1705D-BDD5-ED40-A6E9-E49D1F1F13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39" y="1451"/>
                <a:ext cx="115" cy="1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900" b="0">
                    <a:solidFill>
                      <a:srgbClr val="000000"/>
                    </a:solidFill>
                    <a:latin typeface="Times-Roman" pitchFamily="2" charset="0"/>
                  </a:rPr>
                  <a:t>x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63580" name="Rectangle 10">
                <a:extLst>
                  <a:ext uri="{FF2B5EF4-FFF2-40B4-BE49-F238E27FC236}">
                    <a16:creationId xmlns:a16="http://schemas.microsoft.com/office/drawing/2014/main" id="{04A4B3EC-F994-CA47-8E0C-3FFBE2F11F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3" y="1532"/>
                <a:ext cx="103" cy="1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700" b="0">
                    <a:solidFill>
                      <a:srgbClr val="000000"/>
                    </a:solidFill>
                    <a:latin typeface="Times-Roman" pitchFamily="2" charset="0"/>
                  </a:rPr>
                  <a:t>2 </a:t>
                </a:r>
                <a:endParaRPr lang="en-US" altLang="en-US" b="0">
                  <a:latin typeface="Times" pitchFamily="2" charset="0"/>
                </a:endParaRPr>
              </a:p>
            </p:txBody>
          </p:sp>
        </p:grpSp>
        <p:sp>
          <p:nvSpPr>
            <p:cNvPr id="63567" name="Rectangle 13">
              <a:extLst>
                <a:ext uri="{FF2B5EF4-FFF2-40B4-BE49-F238E27FC236}">
                  <a16:creationId xmlns:a16="http://schemas.microsoft.com/office/drawing/2014/main" id="{2865B413-301C-8349-9A37-7276287EE0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0125" y="2886075"/>
              <a:ext cx="182742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568" name="Rectangle 14">
              <a:extLst>
                <a:ext uri="{FF2B5EF4-FFF2-40B4-BE49-F238E27FC236}">
                  <a16:creationId xmlns:a16="http://schemas.microsoft.com/office/drawing/2014/main" id="{7CE299EB-9123-2148-9B4A-45EF03B74D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85838" y="3462338"/>
              <a:ext cx="182742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569" name="Rectangle 15">
              <a:extLst>
                <a:ext uri="{FF2B5EF4-FFF2-40B4-BE49-F238E27FC236}">
                  <a16:creationId xmlns:a16="http://schemas.microsoft.com/office/drawing/2014/main" id="{D0BAA2CC-661B-594E-A1D2-7F1731D572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08125" y="2405063"/>
              <a:ext cx="182742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570" name="Rectangle 16">
              <a:extLst>
                <a:ext uri="{FF2B5EF4-FFF2-40B4-BE49-F238E27FC236}">
                  <a16:creationId xmlns:a16="http://schemas.microsoft.com/office/drawing/2014/main" id="{9BAFD2ED-4787-9145-BE5A-98A9AAD1D4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85975" y="2405063"/>
              <a:ext cx="182742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571" name="Rectangle 17">
              <a:extLst>
                <a:ext uri="{FF2B5EF4-FFF2-40B4-BE49-F238E27FC236}">
                  <a16:creationId xmlns:a16="http://schemas.microsoft.com/office/drawing/2014/main" id="{40250880-7E89-4F44-A511-E5487678D6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97013" y="2870200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572" name="Rectangle 19">
              <a:extLst>
                <a:ext uri="{FF2B5EF4-FFF2-40B4-BE49-F238E27FC236}">
                  <a16:creationId xmlns:a16="http://schemas.microsoft.com/office/drawing/2014/main" id="{76619082-B550-C743-9D06-38003C1523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85975" y="2870200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573" name="Rectangle 21">
              <a:extLst>
                <a:ext uri="{FF2B5EF4-FFF2-40B4-BE49-F238E27FC236}">
                  <a16:creationId xmlns:a16="http://schemas.microsoft.com/office/drawing/2014/main" id="{B4AFC001-C1B3-874B-A1FA-0624BCB1E9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85975" y="34178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574" name="Rectangle 23">
              <a:extLst>
                <a:ext uri="{FF2B5EF4-FFF2-40B4-BE49-F238E27FC236}">
                  <a16:creationId xmlns:a16="http://schemas.microsoft.com/office/drawing/2014/main" id="{67A228C3-B702-094F-A83A-36C1E09D48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97013" y="34178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grpSp>
          <p:nvGrpSpPr>
            <p:cNvPr id="63575" name="Group 48">
              <a:extLst>
                <a:ext uri="{FF2B5EF4-FFF2-40B4-BE49-F238E27FC236}">
                  <a16:creationId xmlns:a16="http://schemas.microsoft.com/office/drawing/2014/main" id="{D2B9F541-BB5B-CC4B-9541-E826E59F70B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049347" y="2057400"/>
              <a:ext cx="280988" cy="390525"/>
              <a:chOff x="3339" y="1451"/>
              <a:chExt cx="177" cy="246"/>
            </a:xfrm>
          </p:grpSpPr>
          <p:sp>
            <p:nvSpPr>
              <p:cNvPr id="63577" name="Rectangle 49">
                <a:extLst>
                  <a:ext uri="{FF2B5EF4-FFF2-40B4-BE49-F238E27FC236}">
                    <a16:creationId xmlns:a16="http://schemas.microsoft.com/office/drawing/2014/main" id="{941669D8-90C7-C54F-B876-E5FDF44871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39" y="1451"/>
                <a:ext cx="115" cy="1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900" b="0">
                    <a:solidFill>
                      <a:srgbClr val="000000"/>
                    </a:solidFill>
                    <a:latin typeface="Times-Roman" pitchFamily="2" charset="0"/>
                  </a:rPr>
                  <a:t>x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63578" name="Rectangle 50">
                <a:extLst>
                  <a:ext uri="{FF2B5EF4-FFF2-40B4-BE49-F238E27FC236}">
                    <a16:creationId xmlns:a16="http://schemas.microsoft.com/office/drawing/2014/main" id="{919ECD98-AF42-F847-84F6-01D2433F1C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3" y="1532"/>
                <a:ext cx="103" cy="1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700" b="0">
                    <a:solidFill>
                      <a:srgbClr val="000000"/>
                    </a:solidFill>
                    <a:latin typeface="Times-Roman" pitchFamily="2" charset="0"/>
                  </a:rPr>
                  <a:t>1 </a:t>
                </a:r>
                <a:endParaRPr lang="en-US" altLang="en-US" b="0">
                  <a:latin typeface="Times" pitchFamily="2" charset="0"/>
                </a:endParaRPr>
              </a:p>
            </p:txBody>
          </p:sp>
        </p:grpSp>
        <p:sp>
          <p:nvSpPr>
            <p:cNvPr id="72" name="Rounded Rectangle 71">
              <a:extLst>
                <a:ext uri="{FF2B5EF4-FFF2-40B4-BE49-F238E27FC236}">
                  <a16:creationId xmlns:a16="http://schemas.microsoft.com/office/drawing/2014/main" id="{9E1DC069-A60A-4E47-9AE5-0B2584026218}"/>
                </a:ext>
              </a:extLst>
            </p:cNvPr>
            <p:cNvSpPr/>
            <p:nvPr/>
          </p:nvSpPr>
          <p:spPr bwMode="auto">
            <a:xfrm>
              <a:off x="1314450" y="2776538"/>
              <a:ext cx="488950" cy="473075"/>
            </a:xfrm>
            <a:prstGeom prst="roundRect">
              <a:avLst/>
            </a:prstGeom>
            <a:noFill/>
            <a:ln>
              <a:solidFill>
                <a:srgbClr val="FF0000"/>
              </a:solidFill>
              <a:headEnd type="none" w="med" len="med"/>
              <a:tailEnd type="none" w="med" len="med"/>
            </a:ln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/>
            <a:lstStyle/>
            <a:p>
              <a:pPr>
                <a:defRPr/>
              </a:pPr>
              <a:endParaRPr lang="en-US">
                <a:solidFill>
                  <a:schemeClr val="tx1"/>
                </a:solidFill>
                <a:latin typeface="Times" charset="0"/>
              </a:endParaRPr>
            </a:p>
          </p:txBody>
        </p:sp>
      </p:grpSp>
      <p:grpSp>
        <p:nvGrpSpPr>
          <p:cNvPr id="63490" name="Group 3">
            <a:extLst>
              <a:ext uri="{FF2B5EF4-FFF2-40B4-BE49-F238E27FC236}">
                <a16:creationId xmlns:a16="http://schemas.microsoft.com/office/drawing/2014/main" id="{0A8D5B6C-E921-B644-8610-7181EF443F6C}"/>
              </a:ext>
            </a:extLst>
          </p:cNvPr>
          <p:cNvGrpSpPr>
            <a:grpSpLocks/>
          </p:cNvGrpSpPr>
          <p:nvPr/>
        </p:nvGrpSpPr>
        <p:grpSpPr bwMode="auto">
          <a:xfrm>
            <a:off x="3505210" y="2057400"/>
            <a:ext cx="1828791" cy="1804988"/>
            <a:chOff x="3276609" y="2057400"/>
            <a:chExt cx="1828791" cy="1804988"/>
          </a:xfrm>
        </p:grpSpPr>
        <p:sp>
          <p:nvSpPr>
            <p:cNvPr id="63543" name="Rectangle 21">
              <a:extLst>
                <a:ext uri="{FF2B5EF4-FFF2-40B4-BE49-F238E27FC236}">
                  <a16:creationId xmlns:a16="http://schemas.microsoft.com/office/drawing/2014/main" id="{122C483C-5A65-EB4A-B9E2-EA7F8953F1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38588" y="2722563"/>
              <a:ext cx="1166812" cy="1139825"/>
            </a:xfrm>
            <a:prstGeom prst="rect">
              <a:avLst/>
            </a:prstGeom>
            <a:solidFill>
              <a:srgbClr val="FFFFFF"/>
            </a:solidFill>
            <a:ln w="2540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63544" name="Line 4">
              <a:extLst>
                <a:ext uri="{FF2B5EF4-FFF2-40B4-BE49-F238E27FC236}">
                  <a16:creationId xmlns:a16="http://schemas.microsoft.com/office/drawing/2014/main" id="{9A2E6060-3CA1-1745-A069-C1C73813803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938588" y="3292475"/>
              <a:ext cx="1166812" cy="1588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45" name="Line 5">
              <a:extLst>
                <a:ext uri="{FF2B5EF4-FFF2-40B4-BE49-F238E27FC236}">
                  <a16:creationId xmlns:a16="http://schemas.microsoft.com/office/drawing/2014/main" id="{55EB8CDE-852B-4140-9B4C-1C02543BC88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508500" y="2722563"/>
              <a:ext cx="1588" cy="1139825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46" name="Line 6">
              <a:extLst>
                <a:ext uri="{FF2B5EF4-FFF2-40B4-BE49-F238E27FC236}">
                  <a16:creationId xmlns:a16="http://schemas.microsoft.com/office/drawing/2014/main" id="{6978FA13-89DB-FA44-A42C-44AF5771E97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368675" y="2152650"/>
              <a:ext cx="569913" cy="569913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63547" name="Group 47">
              <a:extLst>
                <a:ext uri="{FF2B5EF4-FFF2-40B4-BE49-F238E27FC236}">
                  <a16:creationId xmlns:a16="http://schemas.microsoft.com/office/drawing/2014/main" id="{5B92EB71-8BA7-AA4F-868C-4DE54C44E81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276609" y="2233613"/>
              <a:ext cx="280988" cy="390525"/>
              <a:chOff x="3339" y="1451"/>
              <a:chExt cx="177" cy="246"/>
            </a:xfrm>
          </p:grpSpPr>
          <p:sp>
            <p:nvSpPr>
              <p:cNvPr id="63560" name="Rectangle 9">
                <a:extLst>
                  <a:ext uri="{FF2B5EF4-FFF2-40B4-BE49-F238E27FC236}">
                    <a16:creationId xmlns:a16="http://schemas.microsoft.com/office/drawing/2014/main" id="{416AC79D-4E1B-C446-8137-EC77D47051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39" y="1451"/>
                <a:ext cx="115" cy="1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900" b="0">
                    <a:solidFill>
                      <a:srgbClr val="000000"/>
                    </a:solidFill>
                    <a:latin typeface="Times-Roman" pitchFamily="2" charset="0"/>
                  </a:rPr>
                  <a:t>x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63561" name="Rectangle 10">
                <a:extLst>
                  <a:ext uri="{FF2B5EF4-FFF2-40B4-BE49-F238E27FC236}">
                    <a16:creationId xmlns:a16="http://schemas.microsoft.com/office/drawing/2014/main" id="{5CF4BA8F-CF49-DE43-8FEF-0438464A17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3" y="1532"/>
                <a:ext cx="103" cy="1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700" b="0">
                    <a:solidFill>
                      <a:srgbClr val="000000"/>
                    </a:solidFill>
                    <a:latin typeface="Times-Roman" pitchFamily="2" charset="0"/>
                  </a:rPr>
                  <a:t>2 </a:t>
                </a:r>
                <a:endParaRPr lang="en-US" altLang="en-US" b="0">
                  <a:latin typeface="Times" pitchFamily="2" charset="0"/>
                </a:endParaRPr>
              </a:p>
            </p:txBody>
          </p:sp>
        </p:grpSp>
        <p:sp>
          <p:nvSpPr>
            <p:cNvPr id="63548" name="Rectangle 13">
              <a:extLst>
                <a:ext uri="{FF2B5EF4-FFF2-40B4-BE49-F238E27FC236}">
                  <a16:creationId xmlns:a16="http://schemas.microsoft.com/office/drawing/2014/main" id="{F25DEE50-F99C-E24F-B8BD-005E772657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7125" y="2886075"/>
              <a:ext cx="182742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549" name="Rectangle 14">
              <a:extLst>
                <a:ext uri="{FF2B5EF4-FFF2-40B4-BE49-F238E27FC236}">
                  <a16:creationId xmlns:a16="http://schemas.microsoft.com/office/drawing/2014/main" id="{AAA4590F-598E-6147-8550-66AF4C33A8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52838" y="3462338"/>
              <a:ext cx="182742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550" name="Rectangle 15">
              <a:extLst>
                <a:ext uri="{FF2B5EF4-FFF2-40B4-BE49-F238E27FC236}">
                  <a16:creationId xmlns:a16="http://schemas.microsoft.com/office/drawing/2014/main" id="{241ADC53-2113-564B-B5DC-23F800B3A1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75125" y="2405063"/>
              <a:ext cx="182742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551" name="Rectangle 16">
              <a:extLst>
                <a:ext uri="{FF2B5EF4-FFF2-40B4-BE49-F238E27FC236}">
                  <a16:creationId xmlns:a16="http://schemas.microsoft.com/office/drawing/2014/main" id="{908340E3-54A3-AA4E-BDCF-5862008657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52975" y="2405063"/>
              <a:ext cx="182742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552" name="Rectangle 17">
              <a:extLst>
                <a:ext uri="{FF2B5EF4-FFF2-40B4-BE49-F238E27FC236}">
                  <a16:creationId xmlns:a16="http://schemas.microsoft.com/office/drawing/2014/main" id="{A1BF5F27-2F13-1C4F-9875-524B984CA1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64013" y="2870200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553" name="Rectangle 19">
              <a:extLst>
                <a:ext uri="{FF2B5EF4-FFF2-40B4-BE49-F238E27FC236}">
                  <a16:creationId xmlns:a16="http://schemas.microsoft.com/office/drawing/2014/main" id="{EE814881-7552-094E-82D9-D4709AC7FC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52975" y="2870200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554" name="Rectangle 21">
              <a:extLst>
                <a:ext uri="{FF2B5EF4-FFF2-40B4-BE49-F238E27FC236}">
                  <a16:creationId xmlns:a16="http://schemas.microsoft.com/office/drawing/2014/main" id="{C912CD24-E494-C346-8359-B90FFB403A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52975" y="34178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555" name="Rectangle 23">
              <a:extLst>
                <a:ext uri="{FF2B5EF4-FFF2-40B4-BE49-F238E27FC236}">
                  <a16:creationId xmlns:a16="http://schemas.microsoft.com/office/drawing/2014/main" id="{89862B44-6D8B-A04A-BD58-94B6F36EA6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64013" y="34178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grpSp>
          <p:nvGrpSpPr>
            <p:cNvPr id="63556" name="Group 48">
              <a:extLst>
                <a:ext uri="{FF2B5EF4-FFF2-40B4-BE49-F238E27FC236}">
                  <a16:creationId xmlns:a16="http://schemas.microsoft.com/office/drawing/2014/main" id="{489143B4-1BE0-4A4C-B6CD-EC510C1984D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16347" y="2057400"/>
              <a:ext cx="280988" cy="390525"/>
              <a:chOff x="3339" y="1451"/>
              <a:chExt cx="177" cy="246"/>
            </a:xfrm>
          </p:grpSpPr>
          <p:sp>
            <p:nvSpPr>
              <p:cNvPr id="63558" name="Rectangle 49">
                <a:extLst>
                  <a:ext uri="{FF2B5EF4-FFF2-40B4-BE49-F238E27FC236}">
                    <a16:creationId xmlns:a16="http://schemas.microsoft.com/office/drawing/2014/main" id="{9EFB46A8-8301-F747-935A-69C890C868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39" y="1451"/>
                <a:ext cx="115" cy="1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900" b="0">
                    <a:solidFill>
                      <a:srgbClr val="000000"/>
                    </a:solidFill>
                    <a:latin typeface="Times-Roman" pitchFamily="2" charset="0"/>
                  </a:rPr>
                  <a:t>x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63559" name="Rectangle 50">
                <a:extLst>
                  <a:ext uri="{FF2B5EF4-FFF2-40B4-BE49-F238E27FC236}">
                    <a16:creationId xmlns:a16="http://schemas.microsoft.com/office/drawing/2014/main" id="{96BE35CA-7FB0-0646-8FEC-12808305C8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3" y="1532"/>
                <a:ext cx="103" cy="1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700" b="0">
                    <a:solidFill>
                      <a:srgbClr val="000000"/>
                    </a:solidFill>
                    <a:latin typeface="Times-Roman" pitchFamily="2" charset="0"/>
                  </a:rPr>
                  <a:t>1 </a:t>
                </a:r>
                <a:endParaRPr lang="en-US" altLang="en-US" b="0">
                  <a:latin typeface="Times" pitchFamily="2" charset="0"/>
                </a:endParaRPr>
              </a:p>
            </p:txBody>
          </p:sp>
        </p:grpSp>
        <p:sp>
          <p:nvSpPr>
            <p:cNvPr id="76" name="Rounded Rectangle 75">
              <a:extLst>
                <a:ext uri="{FF2B5EF4-FFF2-40B4-BE49-F238E27FC236}">
                  <a16:creationId xmlns:a16="http://schemas.microsoft.com/office/drawing/2014/main" id="{1E30617A-765F-FE47-93E7-AE368EA21D36}"/>
                </a:ext>
              </a:extLst>
            </p:cNvPr>
            <p:cNvSpPr/>
            <p:nvPr/>
          </p:nvSpPr>
          <p:spPr bwMode="auto">
            <a:xfrm>
              <a:off x="3975100" y="3340100"/>
              <a:ext cx="488950" cy="473075"/>
            </a:xfrm>
            <a:prstGeom prst="roundRect">
              <a:avLst/>
            </a:prstGeom>
            <a:noFill/>
            <a:ln>
              <a:solidFill>
                <a:srgbClr val="FF0000"/>
              </a:solidFill>
              <a:headEnd type="none" w="med" len="med"/>
              <a:tailEnd type="none" w="med" len="med"/>
            </a:ln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/>
            <a:lstStyle/>
            <a:p>
              <a:pPr>
                <a:defRPr/>
              </a:pPr>
              <a:endParaRPr lang="en-US">
                <a:solidFill>
                  <a:schemeClr val="tx1"/>
                </a:solidFill>
                <a:latin typeface="Times" charset="0"/>
              </a:endParaRPr>
            </a:p>
          </p:txBody>
        </p:sp>
      </p:grpSp>
      <p:grpSp>
        <p:nvGrpSpPr>
          <p:cNvPr id="63491" name="Group 4">
            <a:extLst>
              <a:ext uri="{FF2B5EF4-FFF2-40B4-BE49-F238E27FC236}">
                <a16:creationId xmlns:a16="http://schemas.microsoft.com/office/drawing/2014/main" id="{008FC717-5A72-E44C-B1D2-1A14D2426D3A}"/>
              </a:ext>
            </a:extLst>
          </p:cNvPr>
          <p:cNvGrpSpPr>
            <a:grpSpLocks/>
          </p:cNvGrpSpPr>
          <p:nvPr/>
        </p:nvGrpSpPr>
        <p:grpSpPr bwMode="auto">
          <a:xfrm>
            <a:off x="5867410" y="2057400"/>
            <a:ext cx="1828791" cy="1804988"/>
            <a:chOff x="6653222" y="2057400"/>
            <a:chExt cx="1828791" cy="1804988"/>
          </a:xfrm>
        </p:grpSpPr>
        <p:sp>
          <p:nvSpPr>
            <p:cNvPr id="63524" name="Rectangle 42">
              <a:extLst>
                <a:ext uri="{FF2B5EF4-FFF2-40B4-BE49-F238E27FC236}">
                  <a16:creationId xmlns:a16="http://schemas.microsoft.com/office/drawing/2014/main" id="{484BCCA2-5044-594E-AD83-E6EC263346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15200" y="2722563"/>
              <a:ext cx="1166813" cy="1139825"/>
            </a:xfrm>
            <a:prstGeom prst="rect">
              <a:avLst/>
            </a:prstGeom>
            <a:solidFill>
              <a:srgbClr val="FFFFFF"/>
            </a:solidFill>
            <a:ln w="2540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63525" name="Line 4">
              <a:extLst>
                <a:ext uri="{FF2B5EF4-FFF2-40B4-BE49-F238E27FC236}">
                  <a16:creationId xmlns:a16="http://schemas.microsoft.com/office/drawing/2014/main" id="{C9140399-FA3B-EB4A-9AA2-679ABBBA018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315200" y="3292475"/>
              <a:ext cx="1166813" cy="1588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26" name="Line 5">
              <a:extLst>
                <a:ext uri="{FF2B5EF4-FFF2-40B4-BE49-F238E27FC236}">
                  <a16:creationId xmlns:a16="http://schemas.microsoft.com/office/drawing/2014/main" id="{7A4198EA-F73E-924D-BB43-FA695A47D27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885113" y="2722563"/>
              <a:ext cx="1587" cy="1139825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27" name="Line 6">
              <a:extLst>
                <a:ext uri="{FF2B5EF4-FFF2-40B4-BE49-F238E27FC236}">
                  <a16:creationId xmlns:a16="http://schemas.microsoft.com/office/drawing/2014/main" id="{14620688-5C67-F344-8697-E57C75D954E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745288" y="2152650"/>
              <a:ext cx="569912" cy="569913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63528" name="Group 47">
              <a:extLst>
                <a:ext uri="{FF2B5EF4-FFF2-40B4-BE49-F238E27FC236}">
                  <a16:creationId xmlns:a16="http://schemas.microsoft.com/office/drawing/2014/main" id="{9911FFDF-B498-2D4A-B622-F6A6AFFF580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653222" y="2233613"/>
              <a:ext cx="280988" cy="390525"/>
              <a:chOff x="3339" y="1451"/>
              <a:chExt cx="177" cy="246"/>
            </a:xfrm>
          </p:grpSpPr>
          <p:sp>
            <p:nvSpPr>
              <p:cNvPr id="63541" name="Rectangle 9">
                <a:extLst>
                  <a:ext uri="{FF2B5EF4-FFF2-40B4-BE49-F238E27FC236}">
                    <a16:creationId xmlns:a16="http://schemas.microsoft.com/office/drawing/2014/main" id="{4756E87E-E311-564C-9A78-5777A9406B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39" y="1451"/>
                <a:ext cx="115" cy="1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900" b="0">
                    <a:solidFill>
                      <a:srgbClr val="000000"/>
                    </a:solidFill>
                    <a:latin typeface="Times-Roman" pitchFamily="2" charset="0"/>
                  </a:rPr>
                  <a:t>x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63542" name="Rectangle 10">
                <a:extLst>
                  <a:ext uri="{FF2B5EF4-FFF2-40B4-BE49-F238E27FC236}">
                    <a16:creationId xmlns:a16="http://schemas.microsoft.com/office/drawing/2014/main" id="{34D9A2DF-A179-5B45-99EC-11628C9F51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3" y="1532"/>
                <a:ext cx="103" cy="1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700" b="0">
                    <a:solidFill>
                      <a:srgbClr val="000000"/>
                    </a:solidFill>
                    <a:latin typeface="Times-Roman" pitchFamily="2" charset="0"/>
                  </a:rPr>
                  <a:t>2 </a:t>
                </a:r>
                <a:endParaRPr lang="en-US" altLang="en-US" b="0">
                  <a:latin typeface="Times" pitchFamily="2" charset="0"/>
                </a:endParaRPr>
              </a:p>
            </p:txBody>
          </p:sp>
        </p:grpSp>
        <p:sp>
          <p:nvSpPr>
            <p:cNvPr id="63529" name="Rectangle 13">
              <a:extLst>
                <a:ext uri="{FF2B5EF4-FFF2-40B4-BE49-F238E27FC236}">
                  <a16:creationId xmlns:a16="http://schemas.microsoft.com/office/drawing/2014/main" id="{B6E23297-5BF5-5E49-8B43-C111CC4480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43738" y="2886075"/>
              <a:ext cx="182742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530" name="Rectangle 14">
              <a:extLst>
                <a:ext uri="{FF2B5EF4-FFF2-40B4-BE49-F238E27FC236}">
                  <a16:creationId xmlns:a16="http://schemas.microsoft.com/office/drawing/2014/main" id="{96392DF8-67B4-E74C-AC7B-2E2C1D2F35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29450" y="3462338"/>
              <a:ext cx="182742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531" name="Rectangle 15">
              <a:extLst>
                <a:ext uri="{FF2B5EF4-FFF2-40B4-BE49-F238E27FC236}">
                  <a16:creationId xmlns:a16="http://schemas.microsoft.com/office/drawing/2014/main" id="{BA4D1A62-85B4-2D48-BB9B-F972446804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51738" y="2405063"/>
              <a:ext cx="182742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532" name="Rectangle 16">
              <a:extLst>
                <a:ext uri="{FF2B5EF4-FFF2-40B4-BE49-F238E27FC236}">
                  <a16:creationId xmlns:a16="http://schemas.microsoft.com/office/drawing/2014/main" id="{88482988-E607-0B44-9C64-284A802118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29588" y="2405063"/>
              <a:ext cx="182742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533" name="Rectangle 17">
              <a:extLst>
                <a:ext uri="{FF2B5EF4-FFF2-40B4-BE49-F238E27FC236}">
                  <a16:creationId xmlns:a16="http://schemas.microsoft.com/office/drawing/2014/main" id="{2A9645E5-DEBB-8B41-A500-8DF067C574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40625" y="2870200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534" name="Rectangle 19">
              <a:extLst>
                <a:ext uri="{FF2B5EF4-FFF2-40B4-BE49-F238E27FC236}">
                  <a16:creationId xmlns:a16="http://schemas.microsoft.com/office/drawing/2014/main" id="{1B5D7324-BEDC-804A-B247-5B36C7C23D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29588" y="2870200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535" name="Rectangle 21">
              <a:extLst>
                <a:ext uri="{FF2B5EF4-FFF2-40B4-BE49-F238E27FC236}">
                  <a16:creationId xmlns:a16="http://schemas.microsoft.com/office/drawing/2014/main" id="{8D7E7A59-51D3-E342-9823-44A1D002A9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29588" y="34178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536" name="Rectangle 23">
              <a:extLst>
                <a:ext uri="{FF2B5EF4-FFF2-40B4-BE49-F238E27FC236}">
                  <a16:creationId xmlns:a16="http://schemas.microsoft.com/office/drawing/2014/main" id="{2E8279D3-A461-6542-A8A8-A3E26D8047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40625" y="3417888"/>
              <a:ext cx="122238" cy="2921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grpSp>
          <p:nvGrpSpPr>
            <p:cNvPr id="63537" name="Group 48">
              <a:extLst>
                <a:ext uri="{FF2B5EF4-FFF2-40B4-BE49-F238E27FC236}">
                  <a16:creationId xmlns:a16="http://schemas.microsoft.com/office/drawing/2014/main" id="{CC94D6AF-9BF6-6B4E-AF25-B425AA2BA7B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092959" y="2057400"/>
              <a:ext cx="280988" cy="390525"/>
              <a:chOff x="3339" y="1451"/>
              <a:chExt cx="177" cy="246"/>
            </a:xfrm>
          </p:grpSpPr>
          <p:sp>
            <p:nvSpPr>
              <p:cNvPr id="63539" name="Rectangle 49">
                <a:extLst>
                  <a:ext uri="{FF2B5EF4-FFF2-40B4-BE49-F238E27FC236}">
                    <a16:creationId xmlns:a16="http://schemas.microsoft.com/office/drawing/2014/main" id="{4F651092-2E45-FD40-A8FE-2C2F6DC234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39" y="1451"/>
                <a:ext cx="115" cy="1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900" b="0">
                    <a:solidFill>
                      <a:srgbClr val="000000"/>
                    </a:solidFill>
                    <a:latin typeface="Times-Roman" pitchFamily="2" charset="0"/>
                  </a:rPr>
                  <a:t>x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63540" name="Rectangle 50">
                <a:extLst>
                  <a:ext uri="{FF2B5EF4-FFF2-40B4-BE49-F238E27FC236}">
                    <a16:creationId xmlns:a16="http://schemas.microsoft.com/office/drawing/2014/main" id="{255DE44D-6EEF-4C45-A481-A896E2DB02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3" y="1532"/>
                <a:ext cx="103" cy="1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700" b="0">
                    <a:solidFill>
                      <a:srgbClr val="000000"/>
                    </a:solidFill>
                    <a:latin typeface="Times-Roman" pitchFamily="2" charset="0"/>
                  </a:rPr>
                  <a:t>1 </a:t>
                </a:r>
                <a:endParaRPr lang="en-US" altLang="en-US" b="0">
                  <a:latin typeface="Times" pitchFamily="2" charset="0"/>
                </a:endParaRPr>
              </a:p>
            </p:txBody>
          </p:sp>
        </p:grpSp>
        <p:sp>
          <p:nvSpPr>
            <p:cNvPr id="70" name="Rounded Rectangle 69">
              <a:extLst>
                <a:ext uri="{FF2B5EF4-FFF2-40B4-BE49-F238E27FC236}">
                  <a16:creationId xmlns:a16="http://schemas.microsoft.com/office/drawing/2014/main" id="{31EF7DFD-603D-3E49-A719-D07C77B4EC75}"/>
                </a:ext>
              </a:extLst>
            </p:cNvPr>
            <p:cNvSpPr/>
            <p:nvPr/>
          </p:nvSpPr>
          <p:spPr bwMode="auto">
            <a:xfrm>
              <a:off x="7937501" y="2776538"/>
              <a:ext cx="488950" cy="473075"/>
            </a:xfrm>
            <a:prstGeom prst="roundRect">
              <a:avLst/>
            </a:prstGeom>
            <a:noFill/>
            <a:ln>
              <a:solidFill>
                <a:srgbClr val="FF0000"/>
              </a:solidFill>
              <a:headEnd type="none" w="med" len="med"/>
              <a:tailEnd type="none" w="med" len="med"/>
            </a:ln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/>
            <a:lstStyle/>
            <a:p>
              <a:pPr>
                <a:defRPr/>
              </a:pPr>
              <a:endParaRPr lang="en-US">
                <a:solidFill>
                  <a:schemeClr val="tx1"/>
                </a:solidFill>
                <a:latin typeface="Times" charset="0"/>
              </a:endParaRPr>
            </a:p>
          </p:txBody>
        </p:sp>
      </p:grpSp>
      <p:grpSp>
        <p:nvGrpSpPr>
          <p:cNvPr id="63492" name="Group 70">
            <a:extLst>
              <a:ext uri="{FF2B5EF4-FFF2-40B4-BE49-F238E27FC236}">
                <a16:creationId xmlns:a16="http://schemas.microsoft.com/office/drawing/2014/main" id="{6DF0BED7-6F68-7D48-8831-D187BC33D13D}"/>
              </a:ext>
            </a:extLst>
          </p:cNvPr>
          <p:cNvGrpSpPr>
            <a:grpSpLocks/>
          </p:cNvGrpSpPr>
          <p:nvPr/>
        </p:nvGrpSpPr>
        <p:grpSpPr bwMode="auto">
          <a:xfrm>
            <a:off x="8001010" y="2057400"/>
            <a:ext cx="1828791" cy="1804988"/>
            <a:chOff x="6653222" y="2057400"/>
            <a:chExt cx="1828791" cy="1804988"/>
          </a:xfrm>
        </p:grpSpPr>
        <p:sp>
          <p:nvSpPr>
            <p:cNvPr id="63505" name="Rectangle 42">
              <a:extLst>
                <a:ext uri="{FF2B5EF4-FFF2-40B4-BE49-F238E27FC236}">
                  <a16:creationId xmlns:a16="http://schemas.microsoft.com/office/drawing/2014/main" id="{CF3BB60E-120E-F947-8A4D-5B1BF7BF44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15200" y="2722563"/>
              <a:ext cx="1166813" cy="1139825"/>
            </a:xfrm>
            <a:prstGeom prst="rect">
              <a:avLst/>
            </a:prstGeom>
            <a:solidFill>
              <a:srgbClr val="FFFFFF"/>
            </a:solidFill>
            <a:ln w="2540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63506" name="Line 4">
              <a:extLst>
                <a:ext uri="{FF2B5EF4-FFF2-40B4-BE49-F238E27FC236}">
                  <a16:creationId xmlns:a16="http://schemas.microsoft.com/office/drawing/2014/main" id="{13C03B9D-8A79-614D-86D9-4270D7E7A50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315200" y="3292475"/>
              <a:ext cx="1166813" cy="1588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07" name="Line 5">
              <a:extLst>
                <a:ext uri="{FF2B5EF4-FFF2-40B4-BE49-F238E27FC236}">
                  <a16:creationId xmlns:a16="http://schemas.microsoft.com/office/drawing/2014/main" id="{D013D809-83C1-D14C-9D0D-533ECD603D0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885113" y="2722563"/>
              <a:ext cx="1587" cy="1139825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08" name="Line 6">
              <a:extLst>
                <a:ext uri="{FF2B5EF4-FFF2-40B4-BE49-F238E27FC236}">
                  <a16:creationId xmlns:a16="http://schemas.microsoft.com/office/drawing/2014/main" id="{32E96E9A-73F9-E84A-B2A5-0E72D64FB0A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745288" y="2152650"/>
              <a:ext cx="569912" cy="569913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63509" name="Group 47">
              <a:extLst>
                <a:ext uri="{FF2B5EF4-FFF2-40B4-BE49-F238E27FC236}">
                  <a16:creationId xmlns:a16="http://schemas.microsoft.com/office/drawing/2014/main" id="{7AF1E4A6-377D-AD4B-BA65-612E88D31C3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653222" y="2233613"/>
              <a:ext cx="280988" cy="390525"/>
              <a:chOff x="3339" y="1451"/>
              <a:chExt cx="177" cy="246"/>
            </a:xfrm>
          </p:grpSpPr>
          <p:sp>
            <p:nvSpPr>
              <p:cNvPr id="63522" name="Rectangle 9">
                <a:extLst>
                  <a:ext uri="{FF2B5EF4-FFF2-40B4-BE49-F238E27FC236}">
                    <a16:creationId xmlns:a16="http://schemas.microsoft.com/office/drawing/2014/main" id="{47995188-6FDA-6E46-BEAC-320B9818A3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39" y="1451"/>
                <a:ext cx="115" cy="1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900" b="0">
                    <a:solidFill>
                      <a:srgbClr val="000000"/>
                    </a:solidFill>
                    <a:latin typeface="Times-Roman" pitchFamily="2" charset="0"/>
                  </a:rPr>
                  <a:t>x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63523" name="Rectangle 10">
                <a:extLst>
                  <a:ext uri="{FF2B5EF4-FFF2-40B4-BE49-F238E27FC236}">
                    <a16:creationId xmlns:a16="http://schemas.microsoft.com/office/drawing/2014/main" id="{6C14FD22-5DE4-7048-AF62-B97B77D561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3" y="1532"/>
                <a:ext cx="103" cy="1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700" b="0">
                    <a:solidFill>
                      <a:srgbClr val="000000"/>
                    </a:solidFill>
                    <a:latin typeface="Times-Roman" pitchFamily="2" charset="0"/>
                  </a:rPr>
                  <a:t>2 </a:t>
                </a:r>
                <a:endParaRPr lang="en-US" altLang="en-US" b="0">
                  <a:latin typeface="Times" pitchFamily="2" charset="0"/>
                </a:endParaRPr>
              </a:p>
            </p:txBody>
          </p:sp>
        </p:grpSp>
        <p:sp>
          <p:nvSpPr>
            <p:cNvPr id="63510" name="Rectangle 13">
              <a:extLst>
                <a:ext uri="{FF2B5EF4-FFF2-40B4-BE49-F238E27FC236}">
                  <a16:creationId xmlns:a16="http://schemas.microsoft.com/office/drawing/2014/main" id="{FDBC0BCE-3ED7-1148-A22D-EF18FD4C6E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43738" y="2886075"/>
              <a:ext cx="182742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511" name="Rectangle 14">
              <a:extLst>
                <a:ext uri="{FF2B5EF4-FFF2-40B4-BE49-F238E27FC236}">
                  <a16:creationId xmlns:a16="http://schemas.microsoft.com/office/drawing/2014/main" id="{ECA1D58A-9FEA-4444-BEF5-436A96B7E6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29450" y="3462338"/>
              <a:ext cx="182742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512" name="Rectangle 15">
              <a:extLst>
                <a:ext uri="{FF2B5EF4-FFF2-40B4-BE49-F238E27FC236}">
                  <a16:creationId xmlns:a16="http://schemas.microsoft.com/office/drawing/2014/main" id="{58C62742-B2BC-AF47-A902-ECE6DED856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51738" y="2405063"/>
              <a:ext cx="182742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513" name="Rectangle 16">
              <a:extLst>
                <a:ext uri="{FF2B5EF4-FFF2-40B4-BE49-F238E27FC236}">
                  <a16:creationId xmlns:a16="http://schemas.microsoft.com/office/drawing/2014/main" id="{752081AE-2193-7D4A-9190-27C8A0866F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29588" y="2405063"/>
              <a:ext cx="182742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514" name="Rectangle 17">
              <a:extLst>
                <a:ext uri="{FF2B5EF4-FFF2-40B4-BE49-F238E27FC236}">
                  <a16:creationId xmlns:a16="http://schemas.microsoft.com/office/drawing/2014/main" id="{4FFAB3F8-8E6C-054C-8C9B-0EA182FADA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40625" y="2870200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515" name="Rectangle 19">
              <a:extLst>
                <a:ext uri="{FF2B5EF4-FFF2-40B4-BE49-F238E27FC236}">
                  <a16:creationId xmlns:a16="http://schemas.microsoft.com/office/drawing/2014/main" id="{80CDFFFF-96F7-E744-B189-F78851FD9A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29588" y="2870200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516" name="Rectangle 21">
              <a:extLst>
                <a:ext uri="{FF2B5EF4-FFF2-40B4-BE49-F238E27FC236}">
                  <a16:creationId xmlns:a16="http://schemas.microsoft.com/office/drawing/2014/main" id="{77928A6D-4186-C247-BCBF-7B41271551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29588" y="3417888"/>
              <a:ext cx="122237" cy="2921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517" name="Rectangle 23">
              <a:extLst>
                <a:ext uri="{FF2B5EF4-FFF2-40B4-BE49-F238E27FC236}">
                  <a16:creationId xmlns:a16="http://schemas.microsoft.com/office/drawing/2014/main" id="{135F56D7-F455-AC4F-82A4-54ED5E82E8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40625" y="3417888"/>
              <a:ext cx="122238" cy="2921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grpSp>
          <p:nvGrpSpPr>
            <p:cNvPr id="63518" name="Group 48">
              <a:extLst>
                <a:ext uri="{FF2B5EF4-FFF2-40B4-BE49-F238E27FC236}">
                  <a16:creationId xmlns:a16="http://schemas.microsoft.com/office/drawing/2014/main" id="{1C2B6884-EEE7-6B4F-99F3-D36EEE6DC1E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092959" y="2057400"/>
              <a:ext cx="280988" cy="390525"/>
              <a:chOff x="3339" y="1451"/>
              <a:chExt cx="177" cy="246"/>
            </a:xfrm>
          </p:grpSpPr>
          <p:sp>
            <p:nvSpPr>
              <p:cNvPr id="63520" name="Rectangle 49">
                <a:extLst>
                  <a:ext uri="{FF2B5EF4-FFF2-40B4-BE49-F238E27FC236}">
                    <a16:creationId xmlns:a16="http://schemas.microsoft.com/office/drawing/2014/main" id="{F41C4090-9E27-CA46-8A06-268F3C7FEF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39" y="1451"/>
                <a:ext cx="115" cy="1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900" b="0">
                    <a:solidFill>
                      <a:srgbClr val="000000"/>
                    </a:solidFill>
                    <a:latin typeface="Times-Roman" pitchFamily="2" charset="0"/>
                  </a:rPr>
                  <a:t>x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63521" name="Rectangle 50">
                <a:extLst>
                  <a:ext uri="{FF2B5EF4-FFF2-40B4-BE49-F238E27FC236}">
                    <a16:creationId xmlns:a16="http://schemas.microsoft.com/office/drawing/2014/main" id="{01051C6F-C737-E845-8EC0-E9B517B09B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3" y="1532"/>
                <a:ext cx="103" cy="1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700" b="0">
                    <a:solidFill>
                      <a:srgbClr val="000000"/>
                    </a:solidFill>
                    <a:latin typeface="Times-Roman" pitchFamily="2" charset="0"/>
                  </a:rPr>
                  <a:t>1 </a:t>
                </a:r>
                <a:endParaRPr lang="en-US" altLang="en-US" b="0">
                  <a:latin typeface="Times" pitchFamily="2" charset="0"/>
                </a:endParaRPr>
              </a:p>
            </p:txBody>
          </p:sp>
        </p:grpSp>
        <p:sp>
          <p:nvSpPr>
            <p:cNvPr id="89" name="Rounded Rectangle 88">
              <a:extLst>
                <a:ext uri="{FF2B5EF4-FFF2-40B4-BE49-F238E27FC236}">
                  <a16:creationId xmlns:a16="http://schemas.microsoft.com/office/drawing/2014/main" id="{B44279DC-923A-A942-9930-A89C105F70F7}"/>
                </a:ext>
              </a:extLst>
            </p:cNvPr>
            <p:cNvSpPr/>
            <p:nvPr/>
          </p:nvSpPr>
          <p:spPr bwMode="auto">
            <a:xfrm>
              <a:off x="7937501" y="3351213"/>
              <a:ext cx="488950" cy="473075"/>
            </a:xfrm>
            <a:prstGeom prst="roundRect">
              <a:avLst/>
            </a:prstGeom>
            <a:noFill/>
            <a:ln>
              <a:solidFill>
                <a:srgbClr val="FF0000"/>
              </a:solidFill>
              <a:headEnd type="none" w="med" len="med"/>
              <a:tailEnd type="none" w="med" len="med"/>
            </a:ln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/>
            <a:lstStyle/>
            <a:p>
              <a:pPr>
                <a:defRPr/>
              </a:pPr>
              <a:endParaRPr lang="en-US">
                <a:solidFill>
                  <a:schemeClr val="tx1"/>
                </a:solidFill>
                <a:latin typeface="Times" charset="0"/>
              </a:endParaRPr>
            </a:p>
          </p:txBody>
        </p:sp>
      </p:grpSp>
      <p:sp>
        <p:nvSpPr>
          <p:cNvPr id="63493" name="Title 1">
            <a:extLst>
              <a:ext uri="{FF2B5EF4-FFF2-40B4-BE49-F238E27FC236}">
                <a16:creationId xmlns:a16="http://schemas.microsoft.com/office/drawing/2014/main" id="{5D5A7D1B-2FC0-0949-B14F-1C53A02E0337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20638"/>
            <a:ext cx="9144000" cy="685800"/>
          </a:xfrm>
        </p:spPr>
        <p:txBody>
          <a:bodyPr/>
          <a:lstStyle/>
          <a:p>
            <a:r>
              <a:rPr lang="en-US" altLang="en-US"/>
              <a:t>These are all valid groupings</a:t>
            </a:r>
          </a:p>
        </p:txBody>
      </p:sp>
      <p:grpSp>
        <p:nvGrpSpPr>
          <p:cNvPr id="63494" name="Group 7">
            <a:extLst>
              <a:ext uri="{FF2B5EF4-FFF2-40B4-BE49-F238E27FC236}">
                <a16:creationId xmlns:a16="http://schemas.microsoft.com/office/drawing/2014/main" id="{394044F3-A5C7-FD4C-9BDD-419D9BD0A8BA}"/>
              </a:ext>
            </a:extLst>
          </p:cNvPr>
          <p:cNvGrpSpPr>
            <a:grpSpLocks/>
          </p:cNvGrpSpPr>
          <p:nvPr/>
        </p:nvGrpSpPr>
        <p:grpSpPr bwMode="auto">
          <a:xfrm>
            <a:off x="1666875" y="4002088"/>
            <a:ext cx="1549400" cy="836612"/>
            <a:chOff x="667870" y="3982203"/>
            <a:chExt cx="1549400" cy="837494"/>
          </a:xfrm>
        </p:grpSpPr>
        <p:sp>
          <p:nvSpPr>
            <p:cNvPr id="41" name="TextBox 40">
              <a:extLst>
                <a:ext uri="{FF2B5EF4-FFF2-40B4-BE49-F238E27FC236}">
                  <a16:creationId xmlns:a16="http://schemas.microsoft.com/office/drawing/2014/main" id="{CFD56F64-78F8-4640-AA3F-82D0580122AE}"/>
                </a:ext>
              </a:extLst>
            </p:cNvPr>
            <p:cNvSpPr txBox="1"/>
            <p:nvPr/>
          </p:nvSpPr>
          <p:spPr>
            <a:xfrm>
              <a:off x="667870" y="4357248"/>
              <a:ext cx="1549400" cy="462449"/>
            </a:xfrm>
            <a:prstGeom prst="rect">
              <a:avLst/>
            </a:prstGeom>
            <a:noFill/>
          </p:spPr>
          <p:txBody>
            <a:bodyPr>
              <a:spAutoFit/>
            </a:bodyPr>
            <a:lstStyle/>
            <a:p>
              <a:pPr algn="ctr">
                <a:defRPr/>
              </a:pPr>
              <a:r>
                <a:rPr lang="en-US" b="1" dirty="0">
                  <a:solidFill>
                    <a:srgbClr val="FF0000"/>
                  </a:solidFill>
                  <a:latin typeface="+mj-lt"/>
                  <a:ea typeface="MS PGothic" pitchFamily="34" charset="-128"/>
                </a:rPr>
                <a:t>x</a:t>
              </a:r>
              <a:r>
                <a:rPr lang="en-US" b="1" baseline="-25000" dirty="0">
                  <a:solidFill>
                    <a:srgbClr val="FF0000"/>
                  </a:solidFill>
                  <a:latin typeface="+mj-lt"/>
                  <a:ea typeface="MS PGothic" pitchFamily="34" charset="-128"/>
                </a:rPr>
                <a:t>1</a:t>
              </a:r>
              <a:r>
                <a:rPr lang="en-US" b="1" dirty="0">
                  <a:solidFill>
                    <a:srgbClr val="FF0000"/>
                  </a:solidFill>
                  <a:latin typeface="+mj-lt"/>
                  <a:ea typeface="MS PGothic" pitchFamily="34" charset="-128"/>
                </a:rPr>
                <a:t> x</a:t>
              </a:r>
              <a:r>
                <a:rPr lang="en-US" b="1" baseline="-25000" dirty="0">
                  <a:solidFill>
                    <a:srgbClr val="FF0000"/>
                  </a:solidFill>
                  <a:latin typeface="+mj-lt"/>
                  <a:ea typeface="MS PGothic" pitchFamily="34" charset="-128"/>
                </a:rPr>
                <a:t>2</a:t>
              </a:r>
            </a:p>
          </p:txBody>
        </p:sp>
        <p:sp>
          <p:nvSpPr>
            <p:cNvPr id="95" name="TextBox 94">
              <a:extLst>
                <a:ext uri="{FF2B5EF4-FFF2-40B4-BE49-F238E27FC236}">
                  <a16:creationId xmlns:a16="http://schemas.microsoft.com/office/drawing/2014/main" id="{7D9D2F79-959C-DE4E-999B-0EE29CDBA2B1}"/>
                </a:ext>
              </a:extLst>
            </p:cNvPr>
            <p:cNvSpPr txBox="1"/>
            <p:nvPr/>
          </p:nvSpPr>
          <p:spPr>
            <a:xfrm>
              <a:off x="1006008" y="3990148"/>
              <a:ext cx="317500" cy="462450"/>
            </a:xfrm>
            <a:prstGeom prst="rect">
              <a:avLst/>
            </a:prstGeom>
            <a:noFill/>
          </p:spPr>
          <p:txBody>
            <a:bodyPr>
              <a:spAutoFit/>
            </a:bodyPr>
            <a:lstStyle/>
            <a:p>
              <a:pPr>
                <a:defRPr/>
              </a:pPr>
              <a:r>
                <a:rPr lang="en-US" b="1" dirty="0">
                  <a:solidFill>
                    <a:srgbClr val="FF0000"/>
                  </a:solidFill>
                  <a:latin typeface="+mj-lt"/>
                  <a:ea typeface="MS PGothic" pitchFamily="34" charset="-128"/>
                </a:rPr>
                <a:t>_ </a:t>
              </a:r>
              <a:r>
                <a:rPr lang="en-US" b="1" dirty="0">
                  <a:latin typeface="+mj-lt"/>
                  <a:ea typeface="MS PGothic" pitchFamily="34" charset="-128"/>
                </a:rPr>
                <a:t> </a:t>
              </a:r>
            </a:p>
          </p:txBody>
        </p:sp>
        <p:sp>
          <p:nvSpPr>
            <p:cNvPr id="96" name="TextBox 95">
              <a:extLst>
                <a:ext uri="{FF2B5EF4-FFF2-40B4-BE49-F238E27FC236}">
                  <a16:creationId xmlns:a16="http://schemas.microsoft.com/office/drawing/2014/main" id="{41C90884-773C-C546-BCDB-30FBC37E1EE5}"/>
                </a:ext>
              </a:extLst>
            </p:cNvPr>
            <p:cNvSpPr txBox="1"/>
            <p:nvPr/>
          </p:nvSpPr>
          <p:spPr>
            <a:xfrm>
              <a:off x="1415583" y="3982203"/>
              <a:ext cx="317500" cy="462449"/>
            </a:xfrm>
            <a:prstGeom prst="rect">
              <a:avLst/>
            </a:prstGeom>
            <a:noFill/>
          </p:spPr>
          <p:txBody>
            <a:bodyPr>
              <a:spAutoFit/>
            </a:bodyPr>
            <a:lstStyle/>
            <a:p>
              <a:pPr>
                <a:defRPr/>
              </a:pPr>
              <a:r>
                <a:rPr lang="en-US" b="1" dirty="0">
                  <a:solidFill>
                    <a:srgbClr val="FF0000"/>
                  </a:solidFill>
                  <a:latin typeface="+mj-lt"/>
                  <a:ea typeface="MS PGothic" pitchFamily="34" charset="-128"/>
                </a:rPr>
                <a:t>_</a:t>
              </a:r>
            </a:p>
          </p:txBody>
        </p:sp>
      </p:grpSp>
      <p:grpSp>
        <p:nvGrpSpPr>
          <p:cNvPr id="63495" name="Group 98">
            <a:extLst>
              <a:ext uri="{FF2B5EF4-FFF2-40B4-BE49-F238E27FC236}">
                <a16:creationId xmlns:a16="http://schemas.microsoft.com/office/drawing/2014/main" id="{D73B64FB-27DB-9346-A0C7-A723A60A5B94}"/>
              </a:ext>
            </a:extLst>
          </p:cNvPr>
          <p:cNvGrpSpPr>
            <a:grpSpLocks/>
          </p:cNvGrpSpPr>
          <p:nvPr/>
        </p:nvGrpSpPr>
        <p:grpSpPr bwMode="auto">
          <a:xfrm>
            <a:off x="3995738" y="4016376"/>
            <a:ext cx="1549400" cy="830263"/>
            <a:chOff x="667870" y="3990224"/>
            <a:chExt cx="1549400" cy="829473"/>
          </a:xfrm>
        </p:grpSpPr>
        <p:sp>
          <p:nvSpPr>
            <p:cNvPr id="100" name="TextBox 99">
              <a:extLst>
                <a:ext uri="{FF2B5EF4-FFF2-40B4-BE49-F238E27FC236}">
                  <a16:creationId xmlns:a16="http://schemas.microsoft.com/office/drawing/2014/main" id="{A79AEB1D-3601-C54D-AD8F-EAE77FA31414}"/>
                </a:ext>
              </a:extLst>
            </p:cNvPr>
            <p:cNvSpPr txBox="1"/>
            <p:nvPr/>
          </p:nvSpPr>
          <p:spPr>
            <a:xfrm>
              <a:off x="667870" y="4358174"/>
              <a:ext cx="1549400" cy="461523"/>
            </a:xfrm>
            <a:prstGeom prst="rect">
              <a:avLst/>
            </a:prstGeom>
            <a:noFill/>
          </p:spPr>
          <p:txBody>
            <a:bodyPr>
              <a:spAutoFit/>
            </a:bodyPr>
            <a:lstStyle/>
            <a:p>
              <a:pPr algn="ctr">
                <a:defRPr/>
              </a:pPr>
              <a:r>
                <a:rPr lang="en-US" b="1" dirty="0">
                  <a:solidFill>
                    <a:srgbClr val="FF0000"/>
                  </a:solidFill>
                  <a:latin typeface="+mj-lt"/>
                  <a:ea typeface="MS PGothic" pitchFamily="34" charset="-128"/>
                </a:rPr>
                <a:t>x</a:t>
              </a:r>
              <a:r>
                <a:rPr lang="en-US" b="1" baseline="-25000" dirty="0">
                  <a:solidFill>
                    <a:srgbClr val="FF0000"/>
                  </a:solidFill>
                  <a:latin typeface="+mj-lt"/>
                  <a:ea typeface="MS PGothic" pitchFamily="34" charset="-128"/>
                </a:rPr>
                <a:t>1</a:t>
              </a:r>
              <a:r>
                <a:rPr lang="en-US" b="1" dirty="0">
                  <a:solidFill>
                    <a:srgbClr val="FF0000"/>
                  </a:solidFill>
                  <a:latin typeface="+mj-lt"/>
                  <a:ea typeface="MS PGothic" pitchFamily="34" charset="-128"/>
                </a:rPr>
                <a:t> x</a:t>
              </a:r>
              <a:r>
                <a:rPr lang="en-US" b="1" baseline="-25000" dirty="0">
                  <a:solidFill>
                    <a:srgbClr val="FF0000"/>
                  </a:solidFill>
                  <a:latin typeface="+mj-lt"/>
                  <a:ea typeface="MS PGothic" pitchFamily="34" charset="-128"/>
                </a:rPr>
                <a:t>2</a:t>
              </a:r>
            </a:p>
          </p:txBody>
        </p:sp>
        <p:sp>
          <p:nvSpPr>
            <p:cNvPr id="101" name="TextBox 100">
              <a:extLst>
                <a:ext uri="{FF2B5EF4-FFF2-40B4-BE49-F238E27FC236}">
                  <a16:creationId xmlns:a16="http://schemas.microsoft.com/office/drawing/2014/main" id="{0892F509-75BE-A147-95BF-3A90FED9126F}"/>
                </a:ext>
              </a:extLst>
            </p:cNvPr>
            <p:cNvSpPr txBox="1"/>
            <p:nvPr/>
          </p:nvSpPr>
          <p:spPr>
            <a:xfrm>
              <a:off x="1006007" y="3990224"/>
              <a:ext cx="317500" cy="461523"/>
            </a:xfrm>
            <a:prstGeom prst="rect">
              <a:avLst/>
            </a:prstGeom>
            <a:noFill/>
          </p:spPr>
          <p:txBody>
            <a:bodyPr>
              <a:spAutoFit/>
            </a:bodyPr>
            <a:lstStyle/>
            <a:p>
              <a:pPr>
                <a:defRPr/>
              </a:pPr>
              <a:r>
                <a:rPr lang="en-US" b="1" dirty="0">
                  <a:solidFill>
                    <a:srgbClr val="FF0000"/>
                  </a:solidFill>
                  <a:latin typeface="+mj-lt"/>
                  <a:ea typeface="MS PGothic" pitchFamily="34" charset="-128"/>
                </a:rPr>
                <a:t>_ </a:t>
              </a:r>
              <a:r>
                <a:rPr lang="en-US" b="1" dirty="0">
                  <a:latin typeface="+mj-lt"/>
                  <a:ea typeface="MS PGothic" pitchFamily="34" charset="-128"/>
                </a:rPr>
                <a:t> </a:t>
              </a:r>
            </a:p>
          </p:txBody>
        </p:sp>
      </p:grpSp>
      <p:grpSp>
        <p:nvGrpSpPr>
          <p:cNvPr id="63496" name="Group 102">
            <a:extLst>
              <a:ext uri="{FF2B5EF4-FFF2-40B4-BE49-F238E27FC236}">
                <a16:creationId xmlns:a16="http://schemas.microsoft.com/office/drawing/2014/main" id="{017AFEB6-8DF5-6A4A-9903-A63F4BA1DD6D}"/>
              </a:ext>
            </a:extLst>
          </p:cNvPr>
          <p:cNvGrpSpPr>
            <a:grpSpLocks/>
          </p:cNvGrpSpPr>
          <p:nvPr/>
        </p:nvGrpSpPr>
        <p:grpSpPr bwMode="auto">
          <a:xfrm>
            <a:off x="6418263" y="4006851"/>
            <a:ext cx="1549400" cy="836613"/>
            <a:chOff x="667870" y="3982203"/>
            <a:chExt cx="1549400" cy="837494"/>
          </a:xfrm>
        </p:grpSpPr>
        <p:sp>
          <p:nvSpPr>
            <p:cNvPr id="104" name="TextBox 103">
              <a:extLst>
                <a:ext uri="{FF2B5EF4-FFF2-40B4-BE49-F238E27FC236}">
                  <a16:creationId xmlns:a16="http://schemas.microsoft.com/office/drawing/2014/main" id="{DCDDFF7A-C914-FC4A-A676-3AEE03B4A141}"/>
                </a:ext>
              </a:extLst>
            </p:cNvPr>
            <p:cNvSpPr txBox="1"/>
            <p:nvPr/>
          </p:nvSpPr>
          <p:spPr>
            <a:xfrm>
              <a:off x="667870" y="4357248"/>
              <a:ext cx="1549400" cy="462449"/>
            </a:xfrm>
            <a:prstGeom prst="rect">
              <a:avLst/>
            </a:prstGeom>
            <a:noFill/>
          </p:spPr>
          <p:txBody>
            <a:bodyPr>
              <a:spAutoFit/>
            </a:bodyPr>
            <a:lstStyle/>
            <a:p>
              <a:pPr algn="ctr">
                <a:defRPr/>
              </a:pPr>
              <a:r>
                <a:rPr lang="en-US" b="1" dirty="0">
                  <a:solidFill>
                    <a:srgbClr val="FF0000"/>
                  </a:solidFill>
                  <a:latin typeface="+mj-lt"/>
                  <a:ea typeface="MS PGothic" pitchFamily="34" charset="-128"/>
                </a:rPr>
                <a:t>x</a:t>
              </a:r>
              <a:r>
                <a:rPr lang="en-US" b="1" baseline="-25000" dirty="0">
                  <a:solidFill>
                    <a:srgbClr val="FF0000"/>
                  </a:solidFill>
                  <a:latin typeface="+mj-lt"/>
                  <a:ea typeface="MS PGothic" pitchFamily="34" charset="-128"/>
                </a:rPr>
                <a:t>1</a:t>
              </a:r>
              <a:r>
                <a:rPr lang="en-US" b="1" dirty="0">
                  <a:solidFill>
                    <a:srgbClr val="FF0000"/>
                  </a:solidFill>
                  <a:latin typeface="+mj-lt"/>
                  <a:ea typeface="MS PGothic" pitchFamily="34" charset="-128"/>
                </a:rPr>
                <a:t> x</a:t>
              </a:r>
              <a:r>
                <a:rPr lang="en-US" b="1" baseline="-25000" dirty="0">
                  <a:solidFill>
                    <a:srgbClr val="FF0000"/>
                  </a:solidFill>
                  <a:latin typeface="+mj-lt"/>
                  <a:ea typeface="MS PGothic" pitchFamily="34" charset="-128"/>
                </a:rPr>
                <a:t>2</a:t>
              </a:r>
            </a:p>
          </p:txBody>
        </p:sp>
        <p:sp>
          <p:nvSpPr>
            <p:cNvPr id="106" name="TextBox 105">
              <a:extLst>
                <a:ext uri="{FF2B5EF4-FFF2-40B4-BE49-F238E27FC236}">
                  <a16:creationId xmlns:a16="http://schemas.microsoft.com/office/drawing/2014/main" id="{42B2ACD2-F2DD-4346-B969-F1C66A2564C3}"/>
                </a:ext>
              </a:extLst>
            </p:cNvPr>
            <p:cNvSpPr txBox="1"/>
            <p:nvPr/>
          </p:nvSpPr>
          <p:spPr>
            <a:xfrm>
              <a:off x="1415582" y="3982203"/>
              <a:ext cx="317500" cy="462449"/>
            </a:xfrm>
            <a:prstGeom prst="rect">
              <a:avLst/>
            </a:prstGeom>
            <a:noFill/>
          </p:spPr>
          <p:txBody>
            <a:bodyPr>
              <a:spAutoFit/>
            </a:bodyPr>
            <a:lstStyle/>
            <a:p>
              <a:pPr>
                <a:defRPr/>
              </a:pPr>
              <a:r>
                <a:rPr lang="en-US" b="1" dirty="0">
                  <a:solidFill>
                    <a:srgbClr val="FF0000"/>
                  </a:solidFill>
                  <a:latin typeface="+mj-lt"/>
                  <a:ea typeface="MS PGothic" pitchFamily="34" charset="-128"/>
                </a:rPr>
                <a:t>_</a:t>
              </a:r>
            </a:p>
          </p:txBody>
        </p:sp>
      </p:grpSp>
      <p:sp>
        <p:nvSpPr>
          <p:cNvPr id="108" name="TextBox 107">
            <a:extLst>
              <a:ext uri="{FF2B5EF4-FFF2-40B4-BE49-F238E27FC236}">
                <a16:creationId xmlns:a16="http://schemas.microsoft.com/office/drawing/2014/main" id="{249986BB-5FD8-1D4B-8C76-314B9C0D24A6}"/>
              </a:ext>
            </a:extLst>
          </p:cNvPr>
          <p:cNvSpPr txBox="1"/>
          <p:nvPr/>
        </p:nvSpPr>
        <p:spPr>
          <a:xfrm>
            <a:off x="8504238" y="4365626"/>
            <a:ext cx="1549400" cy="461963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ctr">
              <a:defRPr/>
            </a:pPr>
            <a:r>
              <a:rPr lang="en-US" b="1" dirty="0">
                <a:solidFill>
                  <a:srgbClr val="FF0000"/>
                </a:solidFill>
                <a:latin typeface="+mj-lt"/>
                <a:ea typeface="MS PGothic" pitchFamily="34" charset="-128"/>
              </a:rPr>
              <a:t>x</a:t>
            </a:r>
            <a:r>
              <a:rPr lang="en-US" b="1" baseline="-25000" dirty="0">
                <a:solidFill>
                  <a:srgbClr val="FF0000"/>
                </a:solidFill>
                <a:latin typeface="+mj-lt"/>
                <a:ea typeface="MS PGothic" pitchFamily="34" charset="-128"/>
              </a:rPr>
              <a:t>1</a:t>
            </a:r>
            <a:r>
              <a:rPr lang="en-US" b="1" dirty="0">
                <a:solidFill>
                  <a:srgbClr val="FF0000"/>
                </a:solidFill>
                <a:latin typeface="+mj-lt"/>
                <a:ea typeface="MS PGothic" pitchFamily="34" charset="-128"/>
              </a:rPr>
              <a:t> x</a:t>
            </a:r>
            <a:r>
              <a:rPr lang="en-US" b="1" baseline="-25000" dirty="0">
                <a:solidFill>
                  <a:srgbClr val="FF0000"/>
                </a:solidFill>
                <a:latin typeface="+mj-lt"/>
                <a:ea typeface="MS PGothic" pitchFamily="34" charset="-128"/>
              </a:rPr>
              <a:t>2</a:t>
            </a:r>
          </a:p>
        </p:txBody>
      </p:sp>
    </p:spTree>
  </p:cSld>
  <p:clrMapOvr>
    <a:masterClrMapping/>
  </p:clrMapOvr>
  <p:transition/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513" name="Group 1">
            <a:extLst>
              <a:ext uri="{FF2B5EF4-FFF2-40B4-BE49-F238E27FC236}">
                <a16:creationId xmlns:a16="http://schemas.microsoft.com/office/drawing/2014/main" id="{6F155C40-A2D5-0442-B06F-9EB95C847ACB}"/>
              </a:ext>
            </a:extLst>
          </p:cNvPr>
          <p:cNvGrpSpPr>
            <a:grpSpLocks/>
          </p:cNvGrpSpPr>
          <p:nvPr/>
        </p:nvGrpSpPr>
        <p:grpSpPr bwMode="auto">
          <a:xfrm>
            <a:off x="1143010" y="2057400"/>
            <a:ext cx="1828791" cy="1804988"/>
            <a:chOff x="609609" y="2057400"/>
            <a:chExt cx="1828791" cy="1804988"/>
          </a:xfrm>
        </p:grpSpPr>
        <p:sp>
          <p:nvSpPr>
            <p:cNvPr id="64583" name="Rectangle 3">
              <a:extLst>
                <a:ext uri="{FF2B5EF4-FFF2-40B4-BE49-F238E27FC236}">
                  <a16:creationId xmlns:a16="http://schemas.microsoft.com/office/drawing/2014/main" id="{CD79A026-7047-384B-8835-66C8A4695F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71588" y="2722563"/>
              <a:ext cx="1166812" cy="1139825"/>
            </a:xfrm>
            <a:prstGeom prst="rect">
              <a:avLst/>
            </a:prstGeom>
            <a:solidFill>
              <a:srgbClr val="FFFFFF"/>
            </a:solidFill>
            <a:ln w="2540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64584" name="Line 4">
              <a:extLst>
                <a:ext uri="{FF2B5EF4-FFF2-40B4-BE49-F238E27FC236}">
                  <a16:creationId xmlns:a16="http://schemas.microsoft.com/office/drawing/2014/main" id="{88F6439A-66F1-F848-9FF1-B442960B3BA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271588" y="3292475"/>
              <a:ext cx="1166812" cy="1588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85" name="Line 5">
              <a:extLst>
                <a:ext uri="{FF2B5EF4-FFF2-40B4-BE49-F238E27FC236}">
                  <a16:creationId xmlns:a16="http://schemas.microsoft.com/office/drawing/2014/main" id="{3319BE90-E96A-9444-AE0A-89111AD75F8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841500" y="2722563"/>
              <a:ext cx="1588" cy="1139825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86" name="Line 6">
              <a:extLst>
                <a:ext uri="{FF2B5EF4-FFF2-40B4-BE49-F238E27FC236}">
                  <a16:creationId xmlns:a16="http://schemas.microsoft.com/office/drawing/2014/main" id="{F52418D3-ECF0-E24C-BCA3-1BE793C160B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01675" y="2152650"/>
              <a:ext cx="569913" cy="569913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64587" name="Group 47">
              <a:extLst>
                <a:ext uri="{FF2B5EF4-FFF2-40B4-BE49-F238E27FC236}">
                  <a16:creationId xmlns:a16="http://schemas.microsoft.com/office/drawing/2014/main" id="{309386E8-99BE-934C-9A1B-8108A9A31B7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09609" y="2233613"/>
              <a:ext cx="280988" cy="390525"/>
              <a:chOff x="3339" y="1451"/>
              <a:chExt cx="177" cy="246"/>
            </a:xfrm>
          </p:grpSpPr>
          <p:sp>
            <p:nvSpPr>
              <p:cNvPr id="64600" name="Rectangle 9">
                <a:extLst>
                  <a:ext uri="{FF2B5EF4-FFF2-40B4-BE49-F238E27FC236}">
                    <a16:creationId xmlns:a16="http://schemas.microsoft.com/office/drawing/2014/main" id="{CB402B7B-878D-6947-9F21-6F3AF137D2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39" y="1451"/>
                <a:ext cx="115" cy="1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900" b="0">
                    <a:solidFill>
                      <a:srgbClr val="000000"/>
                    </a:solidFill>
                    <a:latin typeface="Times-Roman" pitchFamily="2" charset="0"/>
                  </a:rPr>
                  <a:t>x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64601" name="Rectangle 10">
                <a:extLst>
                  <a:ext uri="{FF2B5EF4-FFF2-40B4-BE49-F238E27FC236}">
                    <a16:creationId xmlns:a16="http://schemas.microsoft.com/office/drawing/2014/main" id="{621AF618-0BFE-2C40-B10D-FE991AB0DA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3" y="1532"/>
                <a:ext cx="103" cy="1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700" b="0">
                    <a:solidFill>
                      <a:srgbClr val="000000"/>
                    </a:solidFill>
                    <a:latin typeface="Times-Roman" pitchFamily="2" charset="0"/>
                  </a:rPr>
                  <a:t>2 </a:t>
                </a:r>
                <a:endParaRPr lang="en-US" altLang="en-US" b="0">
                  <a:latin typeface="Times" pitchFamily="2" charset="0"/>
                </a:endParaRPr>
              </a:p>
            </p:txBody>
          </p:sp>
        </p:grpSp>
        <p:sp>
          <p:nvSpPr>
            <p:cNvPr id="64588" name="Rectangle 13">
              <a:extLst>
                <a:ext uri="{FF2B5EF4-FFF2-40B4-BE49-F238E27FC236}">
                  <a16:creationId xmlns:a16="http://schemas.microsoft.com/office/drawing/2014/main" id="{AC341C9B-27BA-1940-992A-94B9898D52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0125" y="2886075"/>
              <a:ext cx="182742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589" name="Rectangle 14">
              <a:extLst>
                <a:ext uri="{FF2B5EF4-FFF2-40B4-BE49-F238E27FC236}">
                  <a16:creationId xmlns:a16="http://schemas.microsoft.com/office/drawing/2014/main" id="{4F04C450-B04E-E94C-B897-3812917C02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85838" y="3462338"/>
              <a:ext cx="182742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590" name="Rectangle 15">
              <a:extLst>
                <a:ext uri="{FF2B5EF4-FFF2-40B4-BE49-F238E27FC236}">
                  <a16:creationId xmlns:a16="http://schemas.microsoft.com/office/drawing/2014/main" id="{94E2F7AA-4B72-E042-B8AA-51CA4D6A02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08125" y="2405063"/>
              <a:ext cx="182742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591" name="Rectangle 16">
              <a:extLst>
                <a:ext uri="{FF2B5EF4-FFF2-40B4-BE49-F238E27FC236}">
                  <a16:creationId xmlns:a16="http://schemas.microsoft.com/office/drawing/2014/main" id="{A4A951E4-B016-684E-B761-045AD514DD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85975" y="2405063"/>
              <a:ext cx="182742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592" name="Rectangle 17">
              <a:extLst>
                <a:ext uri="{FF2B5EF4-FFF2-40B4-BE49-F238E27FC236}">
                  <a16:creationId xmlns:a16="http://schemas.microsoft.com/office/drawing/2014/main" id="{044D0864-1B6F-A049-8CB5-12A0BA0654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97013" y="2870200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593" name="Rectangle 19">
              <a:extLst>
                <a:ext uri="{FF2B5EF4-FFF2-40B4-BE49-F238E27FC236}">
                  <a16:creationId xmlns:a16="http://schemas.microsoft.com/office/drawing/2014/main" id="{F7334EC9-BAD6-B249-B62C-2C10F3EEBE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85975" y="2870200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594" name="Rectangle 21">
              <a:extLst>
                <a:ext uri="{FF2B5EF4-FFF2-40B4-BE49-F238E27FC236}">
                  <a16:creationId xmlns:a16="http://schemas.microsoft.com/office/drawing/2014/main" id="{E5583C85-07D2-E94D-B0C1-75D04F835C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85975" y="34178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595" name="Rectangle 23">
              <a:extLst>
                <a:ext uri="{FF2B5EF4-FFF2-40B4-BE49-F238E27FC236}">
                  <a16:creationId xmlns:a16="http://schemas.microsoft.com/office/drawing/2014/main" id="{6030C263-3C23-864B-82A0-6873788DDA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97013" y="34178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grpSp>
          <p:nvGrpSpPr>
            <p:cNvPr id="64596" name="Group 48">
              <a:extLst>
                <a:ext uri="{FF2B5EF4-FFF2-40B4-BE49-F238E27FC236}">
                  <a16:creationId xmlns:a16="http://schemas.microsoft.com/office/drawing/2014/main" id="{A6297E5C-8759-E144-AF51-CCDD4EBC19C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049347" y="2057400"/>
              <a:ext cx="280988" cy="390525"/>
              <a:chOff x="3339" y="1451"/>
              <a:chExt cx="177" cy="246"/>
            </a:xfrm>
          </p:grpSpPr>
          <p:sp>
            <p:nvSpPr>
              <p:cNvPr id="64598" name="Rectangle 49">
                <a:extLst>
                  <a:ext uri="{FF2B5EF4-FFF2-40B4-BE49-F238E27FC236}">
                    <a16:creationId xmlns:a16="http://schemas.microsoft.com/office/drawing/2014/main" id="{05097BB4-5DAD-F445-A697-D95271CCC4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39" y="1451"/>
                <a:ext cx="115" cy="1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900" b="0">
                    <a:solidFill>
                      <a:srgbClr val="000000"/>
                    </a:solidFill>
                    <a:latin typeface="Times-Roman" pitchFamily="2" charset="0"/>
                  </a:rPr>
                  <a:t>x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64599" name="Rectangle 50">
                <a:extLst>
                  <a:ext uri="{FF2B5EF4-FFF2-40B4-BE49-F238E27FC236}">
                    <a16:creationId xmlns:a16="http://schemas.microsoft.com/office/drawing/2014/main" id="{A03F648C-2F17-0843-9AA4-C167B66C69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3" y="1532"/>
                <a:ext cx="103" cy="1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700" b="0">
                    <a:solidFill>
                      <a:srgbClr val="000000"/>
                    </a:solidFill>
                    <a:latin typeface="Times-Roman" pitchFamily="2" charset="0"/>
                  </a:rPr>
                  <a:t>1 </a:t>
                </a:r>
                <a:endParaRPr lang="en-US" altLang="en-US" b="0">
                  <a:latin typeface="Times" pitchFamily="2" charset="0"/>
                </a:endParaRPr>
              </a:p>
            </p:txBody>
          </p:sp>
        </p:grpSp>
        <p:sp>
          <p:nvSpPr>
            <p:cNvPr id="72" name="Rounded Rectangle 71">
              <a:extLst>
                <a:ext uri="{FF2B5EF4-FFF2-40B4-BE49-F238E27FC236}">
                  <a16:creationId xmlns:a16="http://schemas.microsoft.com/office/drawing/2014/main" id="{9E1DC069-A60A-4E47-9AE5-0B2584026218}"/>
                </a:ext>
              </a:extLst>
            </p:cNvPr>
            <p:cNvSpPr/>
            <p:nvPr/>
          </p:nvSpPr>
          <p:spPr bwMode="auto">
            <a:xfrm>
              <a:off x="1314450" y="2776538"/>
              <a:ext cx="488950" cy="1028700"/>
            </a:xfrm>
            <a:prstGeom prst="roundRect">
              <a:avLst/>
            </a:prstGeom>
            <a:noFill/>
            <a:ln>
              <a:solidFill>
                <a:srgbClr val="FF0000"/>
              </a:solidFill>
              <a:headEnd type="none" w="med" len="med"/>
              <a:tailEnd type="none" w="med" len="med"/>
            </a:ln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/>
            <a:lstStyle/>
            <a:p>
              <a:pPr>
                <a:defRPr/>
              </a:pPr>
              <a:endParaRPr lang="en-US">
                <a:solidFill>
                  <a:schemeClr val="tx1"/>
                </a:solidFill>
                <a:latin typeface="Times" charset="0"/>
              </a:endParaRPr>
            </a:p>
          </p:txBody>
        </p:sp>
      </p:grpSp>
      <p:grpSp>
        <p:nvGrpSpPr>
          <p:cNvPr id="64514" name="Group 3">
            <a:extLst>
              <a:ext uri="{FF2B5EF4-FFF2-40B4-BE49-F238E27FC236}">
                <a16:creationId xmlns:a16="http://schemas.microsoft.com/office/drawing/2014/main" id="{91A9597E-BC9E-C940-9E65-2499A41727D8}"/>
              </a:ext>
            </a:extLst>
          </p:cNvPr>
          <p:cNvGrpSpPr>
            <a:grpSpLocks/>
          </p:cNvGrpSpPr>
          <p:nvPr/>
        </p:nvGrpSpPr>
        <p:grpSpPr bwMode="auto">
          <a:xfrm>
            <a:off x="3505210" y="2057400"/>
            <a:ext cx="1828791" cy="1804988"/>
            <a:chOff x="3276609" y="2057400"/>
            <a:chExt cx="1828791" cy="1804988"/>
          </a:xfrm>
        </p:grpSpPr>
        <p:sp>
          <p:nvSpPr>
            <p:cNvPr id="64564" name="Rectangle 21">
              <a:extLst>
                <a:ext uri="{FF2B5EF4-FFF2-40B4-BE49-F238E27FC236}">
                  <a16:creationId xmlns:a16="http://schemas.microsoft.com/office/drawing/2014/main" id="{7EE37AA3-6801-B847-B1BA-D7A2CB3ED5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38588" y="2722563"/>
              <a:ext cx="1166812" cy="1139825"/>
            </a:xfrm>
            <a:prstGeom prst="rect">
              <a:avLst/>
            </a:prstGeom>
            <a:solidFill>
              <a:srgbClr val="FFFFFF"/>
            </a:solidFill>
            <a:ln w="2540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64565" name="Line 4">
              <a:extLst>
                <a:ext uri="{FF2B5EF4-FFF2-40B4-BE49-F238E27FC236}">
                  <a16:creationId xmlns:a16="http://schemas.microsoft.com/office/drawing/2014/main" id="{526A7D98-F398-8246-8A56-4A8DAD2F618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938588" y="3292475"/>
              <a:ext cx="1166812" cy="1588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66" name="Line 5">
              <a:extLst>
                <a:ext uri="{FF2B5EF4-FFF2-40B4-BE49-F238E27FC236}">
                  <a16:creationId xmlns:a16="http://schemas.microsoft.com/office/drawing/2014/main" id="{1ADDC7E7-225C-464A-A01A-FD544EE9E7B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508500" y="2722563"/>
              <a:ext cx="1588" cy="1139825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67" name="Line 6">
              <a:extLst>
                <a:ext uri="{FF2B5EF4-FFF2-40B4-BE49-F238E27FC236}">
                  <a16:creationId xmlns:a16="http://schemas.microsoft.com/office/drawing/2014/main" id="{9313CEB9-4093-DC44-BAAD-A8DE214FBE1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368675" y="2152650"/>
              <a:ext cx="569913" cy="569913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64568" name="Group 47">
              <a:extLst>
                <a:ext uri="{FF2B5EF4-FFF2-40B4-BE49-F238E27FC236}">
                  <a16:creationId xmlns:a16="http://schemas.microsoft.com/office/drawing/2014/main" id="{ABD51B8E-4B42-9C41-B722-53E752A4A50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276609" y="2233613"/>
              <a:ext cx="280988" cy="390525"/>
              <a:chOff x="3339" y="1451"/>
              <a:chExt cx="177" cy="246"/>
            </a:xfrm>
          </p:grpSpPr>
          <p:sp>
            <p:nvSpPr>
              <p:cNvPr id="64581" name="Rectangle 9">
                <a:extLst>
                  <a:ext uri="{FF2B5EF4-FFF2-40B4-BE49-F238E27FC236}">
                    <a16:creationId xmlns:a16="http://schemas.microsoft.com/office/drawing/2014/main" id="{08C3635C-132F-0C43-A5DF-6B891EB047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39" y="1451"/>
                <a:ext cx="115" cy="1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900" b="0">
                    <a:solidFill>
                      <a:srgbClr val="000000"/>
                    </a:solidFill>
                    <a:latin typeface="Times-Roman" pitchFamily="2" charset="0"/>
                  </a:rPr>
                  <a:t>x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64582" name="Rectangle 10">
                <a:extLst>
                  <a:ext uri="{FF2B5EF4-FFF2-40B4-BE49-F238E27FC236}">
                    <a16:creationId xmlns:a16="http://schemas.microsoft.com/office/drawing/2014/main" id="{AD566882-0B45-F543-86CA-F78625418E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3" y="1532"/>
                <a:ext cx="103" cy="1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700" b="0">
                    <a:solidFill>
                      <a:srgbClr val="000000"/>
                    </a:solidFill>
                    <a:latin typeface="Times-Roman" pitchFamily="2" charset="0"/>
                  </a:rPr>
                  <a:t>2 </a:t>
                </a:r>
                <a:endParaRPr lang="en-US" altLang="en-US" b="0">
                  <a:latin typeface="Times" pitchFamily="2" charset="0"/>
                </a:endParaRPr>
              </a:p>
            </p:txBody>
          </p:sp>
        </p:grpSp>
        <p:sp>
          <p:nvSpPr>
            <p:cNvPr id="64569" name="Rectangle 13">
              <a:extLst>
                <a:ext uri="{FF2B5EF4-FFF2-40B4-BE49-F238E27FC236}">
                  <a16:creationId xmlns:a16="http://schemas.microsoft.com/office/drawing/2014/main" id="{A4963079-D43F-904B-8E2B-C0B91593C5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7125" y="2886075"/>
              <a:ext cx="182742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570" name="Rectangle 14">
              <a:extLst>
                <a:ext uri="{FF2B5EF4-FFF2-40B4-BE49-F238E27FC236}">
                  <a16:creationId xmlns:a16="http://schemas.microsoft.com/office/drawing/2014/main" id="{84C23250-24AF-7147-9599-C488C4A8BE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52838" y="3462338"/>
              <a:ext cx="182742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571" name="Rectangle 15">
              <a:extLst>
                <a:ext uri="{FF2B5EF4-FFF2-40B4-BE49-F238E27FC236}">
                  <a16:creationId xmlns:a16="http://schemas.microsoft.com/office/drawing/2014/main" id="{1C140033-E920-D34B-AC48-CDD9866E4E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75125" y="2405063"/>
              <a:ext cx="182742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572" name="Rectangle 16">
              <a:extLst>
                <a:ext uri="{FF2B5EF4-FFF2-40B4-BE49-F238E27FC236}">
                  <a16:creationId xmlns:a16="http://schemas.microsoft.com/office/drawing/2014/main" id="{F2D4FC2E-35D9-F44C-818F-C0A2DE789C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52975" y="2405063"/>
              <a:ext cx="182742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573" name="Rectangle 17">
              <a:extLst>
                <a:ext uri="{FF2B5EF4-FFF2-40B4-BE49-F238E27FC236}">
                  <a16:creationId xmlns:a16="http://schemas.microsoft.com/office/drawing/2014/main" id="{4C78F1A5-73F7-B44A-8FC2-2B2C6A17F3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64013" y="2870200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574" name="Rectangle 19">
              <a:extLst>
                <a:ext uri="{FF2B5EF4-FFF2-40B4-BE49-F238E27FC236}">
                  <a16:creationId xmlns:a16="http://schemas.microsoft.com/office/drawing/2014/main" id="{875C5F09-8BD7-8145-8030-6398758463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52975" y="2870200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575" name="Rectangle 21">
              <a:extLst>
                <a:ext uri="{FF2B5EF4-FFF2-40B4-BE49-F238E27FC236}">
                  <a16:creationId xmlns:a16="http://schemas.microsoft.com/office/drawing/2014/main" id="{556D500A-ADCB-BD4C-A934-055D11F7AC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52975" y="34178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576" name="Rectangle 23">
              <a:extLst>
                <a:ext uri="{FF2B5EF4-FFF2-40B4-BE49-F238E27FC236}">
                  <a16:creationId xmlns:a16="http://schemas.microsoft.com/office/drawing/2014/main" id="{68A3433C-A451-7A4C-B490-0AB6DE8198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64013" y="34178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grpSp>
          <p:nvGrpSpPr>
            <p:cNvPr id="64577" name="Group 48">
              <a:extLst>
                <a:ext uri="{FF2B5EF4-FFF2-40B4-BE49-F238E27FC236}">
                  <a16:creationId xmlns:a16="http://schemas.microsoft.com/office/drawing/2014/main" id="{3BCE91E0-BA10-9F4E-A3B0-CC8542FB2B3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16347" y="2057400"/>
              <a:ext cx="280988" cy="390525"/>
              <a:chOff x="3339" y="1451"/>
              <a:chExt cx="177" cy="246"/>
            </a:xfrm>
          </p:grpSpPr>
          <p:sp>
            <p:nvSpPr>
              <p:cNvPr id="64579" name="Rectangle 49">
                <a:extLst>
                  <a:ext uri="{FF2B5EF4-FFF2-40B4-BE49-F238E27FC236}">
                    <a16:creationId xmlns:a16="http://schemas.microsoft.com/office/drawing/2014/main" id="{E7DF9898-A49E-C34D-9FEE-22E8633977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39" y="1451"/>
                <a:ext cx="115" cy="1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900" b="0">
                    <a:solidFill>
                      <a:srgbClr val="000000"/>
                    </a:solidFill>
                    <a:latin typeface="Times-Roman" pitchFamily="2" charset="0"/>
                  </a:rPr>
                  <a:t>x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64580" name="Rectangle 50">
                <a:extLst>
                  <a:ext uri="{FF2B5EF4-FFF2-40B4-BE49-F238E27FC236}">
                    <a16:creationId xmlns:a16="http://schemas.microsoft.com/office/drawing/2014/main" id="{9A345BCC-0311-B946-975F-3C42DAFE75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3" y="1532"/>
                <a:ext cx="103" cy="1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700" b="0">
                    <a:solidFill>
                      <a:srgbClr val="000000"/>
                    </a:solidFill>
                    <a:latin typeface="Times-Roman" pitchFamily="2" charset="0"/>
                  </a:rPr>
                  <a:t>1 </a:t>
                </a:r>
                <a:endParaRPr lang="en-US" altLang="en-US" b="0">
                  <a:latin typeface="Times" pitchFamily="2" charset="0"/>
                </a:endParaRPr>
              </a:p>
            </p:txBody>
          </p:sp>
        </p:grpSp>
        <p:sp>
          <p:nvSpPr>
            <p:cNvPr id="76" name="Rounded Rectangle 75">
              <a:extLst>
                <a:ext uri="{FF2B5EF4-FFF2-40B4-BE49-F238E27FC236}">
                  <a16:creationId xmlns:a16="http://schemas.microsoft.com/office/drawing/2014/main" id="{1E30617A-765F-FE47-93E7-AE368EA21D36}"/>
                </a:ext>
              </a:extLst>
            </p:cNvPr>
            <p:cNvSpPr/>
            <p:nvPr/>
          </p:nvSpPr>
          <p:spPr bwMode="auto">
            <a:xfrm>
              <a:off x="4565650" y="2770188"/>
              <a:ext cx="488950" cy="1042987"/>
            </a:xfrm>
            <a:prstGeom prst="roundRect">
              <a:avLst/>
            </a:prstGeom>
            <a:noFill/>
            <a:ln>
              <a:solidFill>
                <a:srgbClr val="FF0000"/>
              </a:solidFill>
              <a:headEnd type="none" w="med" len="med"/>
              <a:tailEnd type="none" w="med" len="med"/>
            </a:ln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/>
            <a:lstStyle/>
            <a:p>
              <a:pPr>
                <a:defRPr/>
              </a:pPr>
              <a:endParaRPr lang="en-US">
                <a:solidFill>
                  <a:schemeClr val="tx1"/>
                </a:solidFill>
                <a:latin typeface="Times" charset="0"/>
              </a:endParaRPr>
            </a:p>
          </p:txBody>
        </p:sp>
      </p:grpSp>
      <p:grpSp>
        <p:nvGrpSpPr>
          <p:cNvPr id="64515" name="Group 4">
            <a:extLst>
              <a:ext uri="{FF2B5EF4-FFF2-40B4-BE49-F238E27FC236}">
                <a16:creationId xmlns:a16="http://schemas.microsoft.com/office/drawing/2014/main" id="{960ECF85-3144-EB48-889B-CFFA9798D037}"/>
              </a:ext>
            </a:extLst>
          </p:cNvPr>
          <p:cNvGrpSpPr>
            <a:grpSpLocks/>
          </p:cNvGrpSpPr>
          <p:nvPr/>
        </p:nvGrpSpPr>
        <p:grpSpPr bwMode="auto">
          <a:xfrm>
            <a:off x="5867410" y="2057400"/>
            <a:ext cx="1828791" cy="1804988"/>
            <a:chOff x="6653222" y="2057400"/>
            <a:chExt cx="1828791" cy="1804988"/>
          </a:xfrm>
        </p:grpSpPr>
        <p:sp>
          <p:nvSpPr>
            <p:cNvPr id="64545" name="Rectangle 42">
              <a:extLst>
                <a:ext uri="{FF2B5EF4-FFF2-40B4-BE49-F238E27FC236}">
                  <a16:creationId xmlns:a16="http://schemas.microsoft.com/office/drawing/2014/main" id="{B1F00D2A-40B8-7D48-B888-793C02BF85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15200" y="2722563"/>
              <a:ext cx="1166813" cy="1139825"/>
            </a:xfrm>
            <a:prstGeom prst="rect">
              <a:avLst/>
            </a:prstGeom>
            <a:solidFill>
              <a:srgbClr val="FFFFFF"/>
            </a:solidFill>
            <a:ln w="2540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64546" name="Line 4">
              <a:extLst>
                <a:ext uri="{FF2B5EF4-FFF2-40B4-BE49-F238E27FC236}">
                  <a16:creationId xmlns:a16="http://schemas.microsoft.com/office/drawing/2014/main" id="{F99FF97D-FB74-254E-9E1B-A6E5BEC99A2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315200" y="3292475"/>
              <a:ext cx="1166813" cy="1588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47" name="Line 5">
              <a:extLst>
                <a:ext uri="{FF2B5EF4-FFF2-40B4-BE49-F238E27FC236}">
                  <a16:creationId xmlns:a16="http://schemas.microsoft.com/office/drawing/2014/main" id="{3AB11ECD-7B67-5745-A88E-866A94E30BD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885113" y="2722563"/>
              <a:ext cx="1587" cy="1139825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48" name="Line 6">
              <a:extLst>
                <a:ext uri="{FF2B5EF4-FFF2-40B4-BE49-F238E27FC236}">
                  <a16:creationId xmlns:a16="http://schemas.microsoft.com/office/drawing/2014/main" id="{0407AB52-1ED3-0A46-B460-F5D0551BB5D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745288" y="2152650"/>
              <a:ext cx="569912" cy="569913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64549" name="Group 47">
              <a:extLst>
                <a:ext uri="{FF2B5EF4-FFF2-40B4-BE49-F238E27FC236}">
                  <a16:creationId xmlns:a16="http://schemas.microsoft.com/office/drawing/2014/main" id="{24B9270C-807A-A447-B743-61DF13C4DC4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653222" y="2233613"/>
              <a:ext cx="280988" cy="390525"/>
              <a:chOff x="3339" y="1451"/>
              <a:chExt cx="177" cy="246"/>
            </a:xfrm>
          </p:grpSpPr>
          <p:sp>
            <p:nvSpPr>
              <p:cNvPr id="64562" name="Rectangle 9">
                <a:extLst>
                  <a:ext uri="{FF2B5EF4-FFF2-40B4-BE49-F238E27FC236}">
                    <a16:creationId xmlns:a16="http://schemas.microsoft.com/office/drawing/2014/main" id="{7AAE9AF4-667D-4F4F-9FAB-59DA6FF6CA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39" y="1451"/>
                <a:ext cx="115" cy="1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900" b="0">
                    <a:solidFill>
                      <a:srgbClr val="000000"/>
                    </a:solidFill>
                    <a:latin typeface="Times-Roman" pitchFamily="2" charset="0"/>
                  </a:rPr>
                  <a:t>x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64563" name="Rectangle 10">
                <a:extLst>
                  <a:ext uri="{FF2B5EF4-FFF2-40B4-BE49-F238E27FC236}">
                    <a16:creationId xmlns:a16="http://schemas.microsoft.com/office/drawing/2014/main" id="{B0575222-FDB2-5749-887A-A3D7DDE94A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3" y="1532"/>
                <a:ext cx="103" cy="1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700" b="0">
                    <a:solidFill>
                      <a:srgbClr val="000000"/>
                    </a:solidFill>
                    <a:latin typeface="Times-Roman" pitchFamily="2" charset="0"/>
                  </a:rPr>
                  <a:t>2 </a:t>
                </a:r>
                <a:endParaRPr lang="en-US" altLang="en-US" b="0">
                  <a:latin typeface="Times" pitchFamily="2" charset="0"/>
                </a:endParaRPr>
              </a:p>
            </p:txBody>
          </p:sp>
        </p:grpSp>
        <p:sp>
          <p:nvSpPr>
            <p:cNvPr id="64550" name="Rectangle 13">
              <a:extLst>
                <a:ext uri="{FF2B5EF4-FFF2-40B4-BE49-F238E27FC236}">
                  <a16:creationId xmlns:a16="http://schemas.microsoft.com/office/drawing/2014/main" id="{9026FA1F-D757-9043-8504-BB624D02F3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43738" y="2886075"/>
              <a:ext cx="182742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551" name="Rectangle 14">
              <a:extLst>
                <a:ext uri="{FF2B5EF4-FFF2-40B4-BE49-F238E27FC236}">
                  <a16:creationId xmlns:a16="http://schemas.microsoft.com/office/drawing/2014/main" id="{08128BE7-2E61-2B4A-B95F-53116C3FDD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29450" y="3462338"/>
              <a:ext cx="182742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552" name="Rectangle 15">
              <a:extLst>
                <a:ext uri="{FF2B5EF4-FFF2-40B4-BE49-F238E27FC236}">
                  <a16:creationId xmlns:a16="http://schemas.microsoft.com/office/drawing/2014/main" id="{7A9C0246-CE85-B349-9FCB-5330547EBF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51738" y="2405063"/>
              <a:ext cx="182742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553" name="Rectangle 16">
              <a:extLst>
                <a:ext uri="{FF2B5EF4-FFF2-40B4-BE49-F238E27FC236}">
                  <a16:creationId xmlns:a16="http://schemas.microsoft.com/office/drawing/2014/main" id="{D03DD9D1-A979-0645-AFF2-60130D7D97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29588" y="2405063"/>
              <a:ext cx="182742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554" name="Rectangle 17">
              <a:extLst>
                <a:ext uri="{FF2B5EF4-FFF2-40B4-BE49-F238E27FC236}">
                  <a16:creationId xmlns:a16="http://schemas.microsoft.com/office/drawing/2014/main" id="{4EF29AA3-EAAF-CC48-B555-90F763C87B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40625" y="2870200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555" name="Rectangle 19">
              <a:extLst>
                <a:ext uri="{FF2B5EF4-FFF2-40B4-BE49-F238E27FC236}">
                  <a16:creationId xmlns:a16="http://schemas.microsoft.com/office/drawing/2014/main" id="{93F18301-CCDE-4D4A-9069-47B355BB9C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29588" y="2870200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556" name="Rectangle 21">
              <a:extLst>
                <a:ext uri="{FF2B5EF4-FFF2-40B4-BE49-F238E27FC236}">
                  <a16:creationId xmlns:a16="http://schemas.microsoft.com/office/drawing/2014/main" id="{C8C489E9-1104-7845-BA23-3B7F51DF0C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29588" y="34178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557" name="Rectangle 23">
              <a:extLst>
                <a:ext uri="{FF2B5EF4-FFF2-40B4-BE49-F238E27FC236}">
                  <a16:creationId xmlns:a16="http://schemas.microsoft.com/office/drawing/2014/main" id="{AACB0BFA-0767-554C-8E35-D14D72839E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40625" y="3417888"/>
              <a:ext cx="122238" cy="2921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grpSp>
          <p:nvGrpSpPr>
            <p:cNvPr id="64558" name="Group 48">
              <a:extLst>
                <a:ext uri="{FF2B5EF4-FFF2-40B4-BE49-F238E27FC236}">
                  <a16:creationId xmlns:a16="http://schemas.microsoft.com/office/drawing/2014/main" id="{57CE5E50-2DE7-8448-911A-EEB893574A5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092959" y="2057400"/>
              <a:ext cx="280988" cy="390525"/>
              <a:chOff x="3339" y="1451"/>
              <a:chExt cx="177" cy="246"/>
            </a:xfrm>
          </p:grpSpPr>
          <p:sp>
            <p:nvSpPr>
              <p:cNvPr id="64560" name="Rectangle 49">
                <a:extLst>
                  <a:ext uri="{FF2B5EF4-FFF2-40B4-BE49-F238E27FC236}">
                    <a16:creationId xmlns:a16="http://schemas.microsoft.com/office/drawing/2014/main" id="{ED6D0615-5F7B-9A49-AE80-17E85887BB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39" y="1451"/>
                <a:ext cx="115" cy="1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900" b="0">
                    <a:solidFill>
                      <a:srgbClr val="000000"/>
                    </a:solidFill>
                    <a:latin typeface="Times-Roman" pitchFamily="2" charset="0"/>
                  </a:rPr>
                  <a:t>x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64561" name="Rectangle 50">
                <a:extLst>
                  <a:ext uri="{FF2B5EF4-FFF2-40B4-BE49-F238E27FC236}">
                    <a16:creationId xmlns:a16="http://schemas.microsoft.com/office/drawing/2014/main" id="{59782393-7FA3-9F47-A414-08541A7DF4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3" y="1532"/>
                <a:ext cx="103" cy="1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700" b="0">
                    <a:solidFill>
                      <a:srgbClr val="000000"/>
                    </a:solidFill>
                    <a:latin typeface="Times-Roman" pitchFamily="2" charset="0"/>
                  </a:rPr>
                  <a:t>1 </a:t>
                </a:r>
                <a:endParaRPr lang="en-US" altLang="en-US" b="0">
                  <a:latin typeface="Times" pitchFamily="2" charset="0"/>
                </a:endParaRPr>
              </a:p>
            </p:txBody>
          </p:sp>
        </p:grpSp>
        <p:sp>
          <p:nvSpPr>
            <p:cNvPr id="70" name="Rounded Rectangle 69">
              <a:extLst>
                <a:ext uri="{FF2B5EF4-FFF2-40B4-BE49-F238E27FC236}">
                  <a16:creationId xmlns:a16="http://schemas.microsoft.com/office/drawing/2014/main" id="{31EF7DFD-603D-3E49-A719-D07C77B4EC75}"/>
                </a:ext>
              </a:extLst>
            </p:cNvPr>
            <p:cNvSpPr/>
            <p:nvPr/>
          </p:nvSpPr>
          <p:spPr bwMode="auto">
            <a:xfrm>
              <a:off x="7375526" y="2776538"/>
              <a:ext cx="1050925" cy="473075"/>
            </a:xfrm>
            <a:prstGeom prst="roundRect">
              <a:avLst/>
            </a:prstGeom>
            <a:noFill/>
            <a:ln>
              <a:solidFill>
                <a:srgbClr val="FF0000"/>
              </a:solidFill>
              <a:headEnd type="none" w="med" len="med"/>
              <a:tailEnd type="none" w="med" len="med"/>
            </a:ln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/>
            <a:lstStyle/>
            <a:p>
              <a:pPr>
                <a:defRPr/>
              </a:pPr>
              <a:endParaRPr lang="en-US">
                <a:solidFill>
                  <a:schemeClr val="tx1"/>
                </a:solidFill>
                <a:latin typeface="Times" charset="0"/>
              </a:endParaRPr>
            </a:p>
          </p:txBody>
        </p:sp>
      </p:grpSp>
      <p:grpSp>
        <p:nvGrpSpPr>
          <p:cNvPr id="64516" name="Group 70">
            <a:extLst>
              <a:ext uri="{FF2B5EF4-FFF2-40B4-BE49-F238E27FC236}">
                <a16:creationId xmlns:a16="http://schemas.microsoft.com/office/drawing/2014/main" id="{008A609F-0043-FF4C-8AC6-174DAC15491F}"/>
              </a:ext>
            </a:extLst>
          </p:cNvPr>
          <p:cNvGrpSpPr>
            <a:grpSpLocks/>
          </p:cNvGrpSpPr>
          <p:nvPr/>
        </p:nvGrpSpPr>
        <p:grpSpPr bwMode="auto">
          <a:xfrm>
            <a:off x="8001010" y="2057400"/>
            <a:ext cx="1828791" cy="1804988"/>
            <a:chOff x="6653222" y="2057400"/>
            <a:chExt cx="1828791" cy="1804988"/>
          </a:xfrm>
        </p:grpSpPr>
        <p:sp>
          <p:nvSpPr>
            <p:cNvPr id="64526" name="Rectangle 42">
              <a:extLst>
                <a:ext uri="{FF2B5EF4-FFF2-40B4-BE49-F238E27FC236}">
                  <a16:creationId xmlns:a16="http://schemas.microsoft.com/office/drawing/2014/main" id="{A7958B35-F069-9A44-B550-A72892AB3C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15200" y="2722563"/>
              <a:ext cx="1166813" cy="1139825"/>
            </a:xfrm>
            <a:prstGeom prst="rect">
              <a:avLst/>
            </a:prstGeom>
            <a:solidFill>
              <a:srgbClr val="FFFFFF"/>
            </a:solidFill>
            <a:ln w="2540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64527" name="Line 4">
              <a:extLst>
                <a:ext uri="{FF2B5EF4-FFF2-40B4-BE49-F238E27FC236}">
                  <a16:creationId xmlns:a16="http://schemas.microsoft.com/office/drawing/2014/main" id="{CCC7D81B-FAD8-304F-B2DF-E35B6A2E026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315200" y="3292475"/>
              <a:ext cx="1166813" cy="1588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28" name="Line 5">
              <a:extLst>
                <a:ext uri="{FF2B5EF4-FFF2-40B4-BE49-F238E27FC236}">
                  <a16:creationId xmlns:a16="http://schemas.microsoft.com/office/drawing/2014/main" id="{6EC31C2C-64B6-3542-9314-88057F17C87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885113" y="2722563"/>
              <a:ext cx="1587" cy="1139825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29" name="Line 6">
              <a:extLst>
                <a:ext uri="{FF2B5EF4-FFF2-40B4-BE49-F238E27FC236}">
                  <a16:creationId xmlns:a16="http://schemas.microsoft.com/office/drawing/2014/main" id="{67CFD862-DCB3-E747-95D7-0FFFA52BBE6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745288" y="2152650"/>
              <a:ext cx="569912" cy="569913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64530" name="Group 47">
              <a:extLst>
                <a:ext uri="{FF2B5EF4-FFF2-40B4-BE49-F238E27FC236}">
                  <a16:creationId xmlns:a16="http://schemas.microsoft.com/office/drawing/2014/main" id="{C2896F53-3268-2F45-B69A-FD437E5EEF3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653222" y="2233613"/>
              <a:ext cx="280988" cy="390525"/>
              <a:chOff x="3339" y="1451"/>
              <a:chExt cx="177" cy="246"/>
            </a:xfrm>
          </p:grpSpPr>
          <p:sp>
            <p:nvSpPr>
              <p:cNvPr id="64543" name="Rectangle 9">
                <a:extLst>
                  <a:ext uri="{FF2B5EF4-FFF2-40B4-BE49-F238E27FC236}">
                    <a16:creationId xmlns:a16="http://schemas.microsoft.com/office/drawing/2014/main" id="{B4B190E4-FE00-C742-B0A5-BB1CE47D6F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39" y="1451"/>
                <a:ext cx="115" cy="1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900" b="0">
                    <a:solidFill>
                      <a:srgbClr val="000000"/>
                    </a:solidFill>
                    <a:latin typeface="Times-Roman" pitchFamily="2" charset="0"/>
                  </a:rPr>
                  <a:t>x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64544" name="Rectangle 10">
                <a:extLst>
                  <a:ext uri="{FF2B5EF4-FFF2-40B4-BE49-F238E27FC236}">
                    <a16:creationId xmlns:a16="http://schemas.microsoft.com/office/drawing/2014/main" id="{CF76A06D-9B4F-5F48-99DD-3E470BCFB1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3" y="1532"/>
                <a:ext cx="103" cy="1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700" b="0">
                    <a:solidFill>
                      <a:srgbClr val="000000"/>
                    </a:solidFill>
                    <a:latin typeface="Times-Roman" pitchFamily="2" charset="0"/>
                  </a:rPr>
                  <a:t>2 </a:t>
                </a:r>
                <a:endParaRPr lang="en-US" altLang="en-US" b="0">
                  <a:latin typeface="Times" pitchFamily="2" charset="0"/>
                </a:endParaRPr>
              </a:p>
            </p:txBody>
          </p:sp>
        </p:grpSp>
        <p:sp>
          <p:nvSpPr>
            <p:cNvPr id="64531" name="Rectangle 13">
              <a:extLst>
                <a:ext uri="{FF2B5EF4-FFF2-40B4-BE49-F238E27FC236}">
                  <a16:creationId xmlns:a16="http://schemas.microsoft.com/office/drawing/2014/main" id="{367DC758-F24B-5E4C-99A0-E321D4BEBD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43738" y="2886075"/>
              <a:ext cx="182742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532" name="Rectangle 14">
              <a:extLst>
                <a:ext uri="{FF2B5EF4-FFF2-40B4-BE49-F238E27FC236}">
                  <a16:creationId xmlns:a16="http://schemas.microsoft.com/office/drawing/2014/main" id="{554AD231-D789-194E-8D26-EB4E15AAD5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29450" y="3462338"/>
              <a:ext cx="182742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533" name="Rectangle 15">
              <a:extLst>
                <a:ext uri="{FF2B5EF4-FFF2-40B4-BE49-F238E27FC236}">
                  <a16:creationId xmlns:a16="http://schemas.microsoft.com/office/drawing/2014/main" id="{D58E767C-029F-AF43-B4B0-9E999DFA94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51738" y="2405063"/>
              <a:ext cx="182742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534" name="Rectangle 16">
              <a:extLst>
                <a:ext uri="{FF2B5EF4-FFF2-40B4-BE49-F238E27FC236}">
                  <a16:creationId xmlns:a16="http://schemas.microsoft.com/office/drawing/2014/main" id="{C2EFC140-2505-EE45-90BE-A6BE018909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29588" y="2405063"/>
              <a:ext cx="182742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535" name="Rectangle 17">
              <a:extLst>
                <a:ext uri="{FF2B5EF4-FFF2-40B4-BE49-F238E27FC236}">
                  <a16:creationId xmlns:a16="http://schemas.microsoft.com/office/drawing/2014/main" id="{5ED94451-4B03-8A42-A6BB-89C282E194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40625" y="2870200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536" name="Rectangle 19">
              <a:extLst>
                <a:ext uri="{FF2B5EF4-FFF2-40B4-BE49-F238E27FC236}">
                  <a16:creationId xmlns:a16="http://schemas.microsoft.com/office/drawing/2014/main" id="{BE950D99-EDEF-B549-B303-CF42FE5761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29588" y="2870200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537" name="Rectangle 21">
              <a:extLst>
                <a:ext uri="{FF2B5EF4-FFF2-40B4-BE49-F238E27FC236}">
                  <a16:creationId xmlns:a16="http://schemas.microsoft.com/office/drawing/2014/main" id="{3296FBF9-EFA2-254C-9967-5D4F72AC74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29588" y="3417888"/>
              <a:ext cx="122237" cy="2921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538" name="Rectangle 23">
              <a:extLst>
                <a:ext uri="{FF2B5EF4-FFF2-40B4-BE49-F238E27FC236}">
                  <a16:creationId xmlns:a16="http://schemas.microsoft.com/office/drawing/2014/main" id="{88952A03-2EF9-9F42-B93A-B15920BF48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40625" y="34178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grpSp>
          <p:nvGrpSpPr>
            <p:cNvPr id="64539" name="Group 48">
              <a:extLst>
                <a:ext uri="{FF2B5EF4-FFF2-40B4-BE49-F238E27FC236}">
                  <a16:creationId xmlns:a16="http://schemas.microsoft.com/office/drawing/2014/main" id="{A0C5FB23-5D33-C647-A920-D1643B38D9B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092959" y="2057400"/>
              <a:ext cx="280988" cy="390525"/>
              <a:chOff x="3339" y="1451"/>
              <a:chExt cx="177" cy="246"/>
            </a:xfrm>
          </p:grpSpPr>
          <p:sp>
            <p:nvSpPr>
              <p:cNvPr id="64541" name="Rectangle 49">
                <a:extLst>
                  <a:ext uri="{FF2B5EF4-FFF2-40B4-BE49-F238E27FC236}">
                    <a16:creationId xmlns:a16="http://schemas.microsoft.com/office/drawing/2014/main" id="{CA64E493-579D-584B-8523-F991736028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39" y="1451"/>
                <a:ext cx="115" cy="1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900" b="0">
                    <a:solidFill>
                      <a:srgbClr val="000000"/>
                    </a:solidFill>
                    <a:latin typeface="Times-Roman" pitchFamily="2" charset="0"/>
                  </a:rPr>
                  <a:t>x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64542" name="Rectangle 50">
                <a:extLst>
                  <a:ext uri="{FF2B5EF4-FFF2-40B4-BE49-F238E27FC236}">
                    <a16:creationId xmlns:a16="http://schemas.microsoft.com/office/drawing/2014/main" id="{7E31C318-9F48-AE4D-B999-3874137D7D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3" y="1532"/>
                <a:ext cx="103" cy="1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700" b="0">
                    <a:solidFill>
                      <a:srgbClr val="000000"/>
                    </a:solidFill>
                    <a:latin typeface="Times-Roman" pitchFamily="2" charset="0"/>
                  </a:rPr>
                  <a:t>1 </a:t>
                </a:r>
                <a:endParaRPr lang="en-US" altLang="en-US" b="0">
                  <a:latin typeface="Times" pitchFamily="2" charset="0"/>
                </a:endParaRPr>
              </a:p>
            </p:txBody>
          </p:sp>
        </p:grpSp>
        <p:sp>
          <p:nvSpPr>
            <p:cNvPr id="89" name="Rounded Rectangle 88">
              <a:extLst>
                <a:ext uri="{FF2B5EF4-FFF2-40B4-BE49-F238E27FC236}">
                  <a16:creationId xmlns:a16="http://schemas.microsoft.com/office/drawing/2014/main" id="{B44279DC-923A-A942-9930-A89C105F70F7}"/>
                </a:ext>
              </a:extLst>
            </p:cNvPr>
            <p:cNvSpPr/>
            <p:nvPr/>
          </p:nvSpPr>
          <p:spPr bwMode="auto">
            <a:xfrm>
              <a:off x="7351713" y="3351213"/>
              <a:ext cx="1074738" cy="473075"/>
            </a:xfrm>
            <a:prstGeom prst="roundRect">
              <a:avLst/>
            </a:prstGeom>
            <a:noFill/>
            <a:ln>
              <a:solidFill>
                <a:srgbClr val="FF0000"/>
              </a:solidFill>
              <a:headEnd type="none" w="med" len="med"/>
              <a:tailEnd type="none" w="med" len="med"/>
            </a:ln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/>
            <a:lstStyle/>
            <a:p>
              <a:pPr>
                <a:defRPr/>
              </a:pPr>
              <a:endParaRPr lang="en-US">
                <a:solidFill>
                  <a:schemeClr val="tx1"/>
                </a:solidFill>
                <a:latin typeface="Times" charset="0"/>
              </a:endParaRPr>
            </a:p>
          </p:txBody>
        </p:sp>
      </p:grpSp>
      <p:sp>
        <p:nvSpPr>
          <p:cNvPr id="64517" name="Title 1">
            <a:extLst>
              <a:ext uri="{FF2B5EF4-FFF2-40B4-BE49-F238E27FC236}">
                <a16:creationId xmlns:a16="http://schemas.microsoft.com/office/drawing/2014/main" id="{9EE44E92-F6B6-884D-BBEF-F86C971A6120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20638"/>
            <a:ext cx="9144000" cy="685800"/>
          </a:xfrm>
        </p:spPr>
        <p:txBody>
          <a:bodyPr/>
          <a:lstStyle/>
          <a:p>
            <a:r>
              <a:rPr lang="en-US" altLang="en-US"/>
              <a:t>These are all valid groupings</a:t>
            </a:r>
          </a:p>
        </p:txBody>
      </p:sp>
      <p:grpSp>
        <p:nvGrpSpPr>
          <p:cNvPr id="64518" name="Group 87">
            <a:extLst>
              <a:ext uri="{FF2B5EF4-FFF2-40B4-BE49-F238E27FC236}">
                <a16:creationId xmlns:a16="http://schemas.microsoft.com/office/drawing/2014/main" id="{228CE5DC-7F34-014B-BCE5-3C59512C47D9}"/>
              </a:ext>
            </a:extLst>
          </p:cNvPr>
          <p:cNvGrpSpPr>
            <a:grpSpLocks/>
          </p:cNvGrpSpPr>
          <p:nvPr/>
        </p:nvGrpSpPr>
        <p:grpSpPr bwMode="auto">
          <a:xfrm>
            <a:off x="1666875" y="4013200"/>
            <a:ext cx="1549400" cy="825500"/>
            <a:chOff x="667870" y="3992982"/>
            <a:chExt cx="1549400" cy="826715"/>
          </a:xfrm>
        </p:grpSpPr>
        <p:sp>
          <p:nvSpPr>
            <p:cNvPr id="95" name="TextBox 94">
              <a:extLst>
                <a:ext uri="{FF2B5EF4-FFF2-40B4-BE49-F238E27FC236}">
                  <a16:creationId xmlns:a16="http://schemas.microsoft.com/office/drawing/2014/main" id="{3C4FCAB8-8A4E-404C-BA30-AE5722AFB3C0}"/>
                </a:ext>
              </a:extLst>
            </p:cNvPr>
            <p:cNvSpPr txBox="1"/>
            <p:nvPr/>
          </p:nvSpPr>
          <p:spPr>
            <a:xfrm>
              <a:off x="667870" y="4357055"/>
              <a:ext cx="1549400" cy="462642"/>
            </a:xfrm>
            <a:prstGeom prst="rect">
              <a:avLst/>
            </a:prstGeom>
            <a:noFill/>
          </p:spPr>
          <p:txBody>
            <a:bodyPr>
              <a:spAutoFit/>
            </a:bodyPr>
            <a:lstStyle/>
            <a:p>
              <a:pPr algn="ctr">
                <a:defRPr/>
              </a:pPr>
              <a:r>
                <a:rPr lang="en-US" b="1" dirty="0">
                  <a:solidFill>
                    <a:srgbClr val="FF0000"/>
                  </a:solidFill>
                  <a:latin typeface="+mj-lt"/>
                  <a:ea typeface="MS PGothic" pitchFamily="34" charset="-128"/>
                </a:rPr>
                <a:t>x</a:t>
              </a:r>
              <a:r>
                <a:rPr lang="en-US" b="1" baseline="-25000" dirty="0">
                  <a:solidFill>
                    <a:srgbClr val="FF0000"/>
                  </a:solidFill>
                  <a:latin typeface="+mj-lt"/>
                  <a:ea typeface="MS PGothic" pitchFamily="34" charset="-128"/>
                </a:rPr>
                <a:t>1</a:t>
              </a:r>
            </a:p>
          </p:txBody>
        </p:sp>
        <p:sp>
          <p:nvSpPr>
            <p:cNvPr id="96" name="TextBox 95">
              <a:extLst>
                <a:ext uri="{FF2B5EF4-FFF2-40B4-BE49-F238E27FC236}">
                  <a16:creationId xmlns:a16="http://schemas.microsoft.com/office/drawing/2014/main" id="{E08EBC09-6065-FA4D-8136-030DA8D4BF43}"/>
                </a:ext>
              </a:extLst>
            </p:cNvPr>
            <p:cNvSpPr txBox="1"/>
            <p:nvPr/>
          </p:nvSpPr>
          <p:spPr>
            <a:xfrm>
              <a:off x="1217145" y="3992982"/>
              <a:ext cx="317500" cy="462643"/>
            </a:xfrm>
            <a:prstGeom prst="rect">
              <a:avLst/>
            </a:prstGeom>
            <a:noFill/>
          </p:spPr>
          <p:txBody>
            <a:bodyPr>
              <a:spAutoFit/>
            </a:bodyPr>
            <a:lstStyle/>
            <a:p>
              <a:pPr>
                <a:defRPr/>
              </a:pPr>
              <a:r>
                <a:rPr lang="en-US" b="1" dirty="0">
                  <a:solidFill>
                    <a:srgbClr val="FF0000"/>
                  </a:solidFill>
                  <a:latin typeface="+mj-lt"/>
                  <a:ea typeface="MS PGothic" pitchFamily="34" charset="-128"/>
                </a:rPr>
                <a:t>_ </a:t>
              </a:r>
              <a:r>
                <a:rPr lang="en-US" b="1" dirty="0">
                  <a:latin typeface="+mj-lt"/>
                  <a:ea typeface="MS PGothic" pitchFamily="34" charset="-128"/>
                </a:rPr>
                <a:t> </a:t>
              </a:r>
            </a:p>
          </p:txBody>
        </p:sp>
      </p:grpSp>
      <p:sp>
        <p:nvSpPr>
          <p:cNvPr id="99" name="TextBox 98">
            <a:extLst>
              <a:ext uri="{FF2B5EF4-FFF2-40B4-BE49-F238E27FC236}">
                <a16:creationId xmlns:a16="http://schemas.microsoft.com/office/drawing/2014/main" id="{D85D2ACE-4798-B946-AD5E-4134AE6464A3}"/>
              </a:ext>
            </a:extLst>
          </p:cNvPr>
          <p:cNvSpPr txBox="1"/>
          <p:nvPr/>
        </p:nvSpPr>
        <p:spPr>
          <a:xfrm>
            <a:off x="3995738" y="4384676"/>
            <a:ext cx="1549400" cy="461963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ctr">
              <a:defRPr/>
            </a:pPr>
            <a:r>
              <a:rPr lang="en-US" b="1" dirty="0">
                <a:solidFill>
                  <a:srgbClr val="FF0000"/>
                </a:solidFill>
                <a:latin typeface="+mj-lt"/>
                <a:ea typeface="MS PGothic" pitchFamily="34" charset="-128"/>
              </a:rPr>
              <a:t>x</a:t>
            </a:r>
            <a:r>
              <a:rPr lang="en-US" b="1" baseline="-25000" dirty="0">
                <a:solidFill>
                  <a:srgbClr val="FF0000"/>
                </a:solidFill>
                <a:latin typeface="+mj-lt"/>
                <a:ea typeface="MS PGothic" pitchFamily="34" charset="-128"/>
              </a:rPr>
              <a:t>1</a:t>
            </a:r>
          </a:p>
        </p:txBody>
      </p:sp>
      <p:grpSp>
        <p:nvGrpSpPr>
          <p:cNvPr id="64520" name="Group 100">
            <a:extLst>
              <a:ext uri="{FF2B5EF4-FFF2-40B4-BE49-F238E27FC236}">
                <a16:creationId xmlns:a16="http://schemas.microsoft.com/office/drawing/2014/main" id="{DC884F59-24D5-D444-B78A-AF49BF948BCF}"/>
              </a:ext>
            </a:extLst>
          </p:cNvPr>
          <p:cNvGrpSpPr>
            <a:grpSpLocks/>
          </p:cNvGrpSpPr>
          <p:nvPr/>
        </p:nvGrpSpPr>
        <p:grpSpPr bwMode="auto">
          <a:xfrm>
            <a:off x="6418263" y="4022725"/>
            <a:ext cx="1549400" cy="820738"/>
            <a:chOff x="667870" y="3998245"/>
            <a:chExt cx="1549400" cy="821452"/>
          </a:xfrm>
        </p:grpSpPr>
        <p:sp>
          <p:nvSpPr>
            <p:cNvPr id="102" name="TextBox 101">
              <a:extLst>
                <a:ext uri="{FF2B5EF4-FFF2-40B4-BE49-F238E27FC236}">
                  <a16:creationId xmlns:a16="http://schemas.microsoft.com/office/drawing/2014/main" id="{3C698F56-2F9B-3E44-AC3C-825B39447761}"/>
                </a:ext>
              </a:extLst>
            </p:cNvPr>
            <p:cNvSpPr txBox="1"/>
            <p:nvPr/>
          </p:nvSpPr>
          <p:spPr>
            <a:xfrm>
              <a:off x="667870" y="4357332"/>
              <a:ext cx="1549400" cy="462365"/>
            </a:xfrm>
            <a:prstGeom prst="rect">
              <a:avLst/>
            </a:prstGeom>
            <a:noFill/>
          </p:spPr>
          <p:txBody>
            <a:bodyPr>
              <a:spAutoFit/>
            </a:bodyPr>
            <a:lstStyle/>
            <a:p>
              <a:pPr algn="ctr">
                <a:defRPr/>
              </a:pPr>
              <a:r>
                <a:rPr lang="en-US" b="1" dirty="0">
                  <a:solidFill>
                    <a:srgbClr val="FF0000"/>
                  </a:solidFill>
                  <a:latin typeface="+mj-lt"/>
                  <a:ea typeface="MS PGothic" pitchFamily="34" charset="-128"/>
                </a:rPr>
                <a:t>x</a:t>
              </a:r>
              <a:r>
                <a:rPr lang="en-US" b="1" baseline="-25000" dirty="0">
                  <a:solidFill>
                    <a:srgbClr val="FF0000"/>
                  </a:solidFill>
                  <a:latin typeface="+mj-lt"/>
                  <a:ea typeface="MS PGothic" pitchFamily="34" charset="-128"/>
                </a:rPr>
                <a:t>2</a:t>
              </a:r>
            </a:p>
          </p:txBody>
        </p:sp>
        <p:sp>
          <p:nvSpPr>
            <p:cNvPr id="103" name="TextBox 102">
              <a:extLst>
                <a:ext uri="{FF2B5EF4-FFF2-40B4-BE49-F238E27FC236}">
                  <a16:creationId xmlns:a16="http://schemas.microsoft.com/office/drawing/2014/main" id="{014400E4-EF7D-2B45-9D1C-571B834C4583}"/>
                </a:ext>
              </a:extLst>
            </p:cNvPr>
            <p:cNvSpPr txBox="1"/>
            <p:nvPr/>
          </p:nvSpPr>
          <p:spPr>
            <a:xfrm>
              <a:off x="1198095" y="3998245"/>
              <a:ext cx="317500" cy="462365"/>
            </a:xfrm>
            <a:prstGeom prst="rect">
              <a:avLst/>
            </a:prstGeom>
            <a:noFill/>
          </p:spPr>
          <p:txBody>
            <a:bodyPr>
              <a:spAutoFit/>
            </a:bodyPr>
            <a:lstStyle/>
            <a:p>
              <a:pPr>
                <a:defRPr/>
              </a:pPr>
              <a:r>
                <a:rPr lang="en-US" b="1" dirty="0">
                  <a:solidFill>
                    <a:srgbClr val="FF0000"/>
                  </a:solidFill>
                  <a:latin typeface="+mj-lt"/>
                  <a:ea typeface="MS PGothic" pitchFamily="34" charset="-128"/>
                </a:rPr>
                <a:t>_</a:t>
              </a:r>
            </a:p>
          </p:txBody>
        </p:sp>
      </p:grpSp>
      <p:sp>
        <p:nvSpPr>
          <p:cNvPr id="104" name="TextBox 103">
            <a:extLst>
              <a:ext uri="{FF2B5EF4-FFF2-40B4-BE49-F238E27FC236}">
                <a16:creationId xmlns:a16="http://schemas.microsoft.com/office/drawing/2014/main" id="{73C00860-517F-2F42-81CA-E44948D70BE5}"/>
              </a:ext>
            </a:extLst>
          </p:cNvPr>
          <p:cNvSpPr txBox="1"/>
          <p:nvPr/>
        </p:nvSpPr>
        <p:spPr>
          <a:xfrm>
            <a:off x="8504238" y="4365626"/>
            <a:ext cx="1549400" cy="461963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ctr">
              <a:defRPr/>
            </a:pPr>
            <a:r>
              <a:rPr lang="en-US" b="1" dirty="0">
                <a:solidFill>
                  <a:srgbClr val="FF0000"/>
                </a:solidFill>
                <a:latin typeface="+mj-lt"/>
                <a:ea typeface="MS PGothic" pitchFamily="34" charset="-128"/>
              </a:rPr>
              <a:t>x</a:t>
            </a:r>
            <a:r>
              <a:rPr lang="en-US" b="1" baseline="-25000" dirty="0">
                <a:solidFill>
                  <a:srgbClr val="FF0000"/>
                </a:solidFill>
                <a:latin typeface="+mj-lt"/>
                <a:ea typeface="MS PGothic" pitchFamily="34" charset="-128"/>
              </a:rPr>
              <a:t>2</a:t>
            </a:r>
          </a:p>
        </p:txBody>
      </p:sp>
    </p:spTree>
  </p:cSld>
  <p:clrMapOvr>
    <a:masterClrMapping/>
  </p:clrMapOvr>
  <p:transition/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5537" name="Group 5">
            <a:extLst>
              <a:ext uri="{FF2B5EF4-FFF2-40B4-BE49-F238E27FC236}">
                <a16:creationId xmlns:a16="http://schemas.microsoft.com/office/drawing/2014/main" id="{E24A915E-0443-DB48-B872-AF624F97109C}"/>
              </a:ext>
            </a:extLst>
          </p:cNvPr>
          <p:cNvGrpSpPr>
            <a:grpSpLocks/>
          </p:cNvGrpSpPr>
          <p:nvPr/>
        </p:nvGrpSpPr>
        <p:grpSpPr bwMode="auto">
          <a:xfrm>
            <a:off x="4419610" y="2016125"/>
            <a:ext cx="1828791" cy="1804988"/>
            <a:chOff x="3276609" y="2057400"/>
            <a:chExt cx="1828791" cy="1804988"/>
          </a:xfrm>
        </p:grpSpPr>
        <p:sp>
          <p:nvSpPr>
            <p:cNvPr id="65541" name="Rectangle 21">
              <a:extLst>
                <a:ext uri="{FF2B5EF4-FFF2-40B4-BE49-F238E27FC236}">
                  <a16:creationId xmlns:a16="http://schemas.microsoft.com/office/drawing/2014/main" id="{2A89844C-99C2-6544-81E6-93B9E985FA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38588" y="2722563"/>
              <a:ext cx="1166812" cy="1139825"/>
            </a:xfrm>
            <a:prstGeom prst="rect">
              <a:avLst/>
            </a:prstGeom>
            <a:solidFill>
              <a:srgbClr val="FFFFFF"/>
            </a:solidFill>
            <a:ln w="2540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65542" name="Line 4">
              <a:extLst>
                <a:ext uri="{FF2B5EF4-FFF2-40B4-BE49-F238E27FC236}">
                  <a16:creationId xmlns:a16="http://schemas.microsoft.com/office/drawing/2014/main" id="{12D2FB6A-C76A-5446-A484-1D2CB478E6C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938588" y="3292475"/>
              <a:ext cx="1166812" cy="1588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43" name="Line 5">
              <a:extLst>
                <a:ext uri="{FF2B5EF4-FFF2-40B4-BE49-F238E27FC236}">
                  <a16:creationId xmlns:a16="http://schemas.microsoft.com/office/drawing/2014/main" id="{8A883EE8-A10B-964A-BA17-E1B07CF606A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508500" y="2722563"/>
              <a:ext cx="1588" cy="1139825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44" name="Line 6">
              <a:extLst>
                <a:ext uri="{FF2B5EF4-FFF2-40B4-BE49-F238E27FC236}">
                  <a16:creationId xmlns:a16="http://schemas.microsoft.com/office/drawing/2014/main" id="{5292B954-7018-854B-88B5-CD654E14457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368675" y="2152650"/>
              <a:ext cx="569913" cy="569913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65545" name="Group 47">
              <a:extLst>
                <a:ext uri="{FF2B5EF4-FFF2-40B4-BE49-F238E27FC236}">
                  <a16:creationId xmlns:a16="http://schemas.microsoft.com/office/drawing/2014/main" id="{2BC9BAF1-1662-5C48-817F-E9ECBCDE67A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276609" y="2233613"/>
              <a:ext cx="280988" cy="390525"/>
              <a:chOff x="3339" y="1451"/>
              <a:chExt cx="177" cy="246"/>
            </a:xfrm>
          </p:grpSpPr>
          <p:sp>
            <p:nvSpPr>
              <p:cNvPr id="65557" name="Rectangle 9">
                <a:extLst>
                  <a:ext uri="{FF2B5EF4-FFF2-40B4-BE49-F238E27FC236}">
                    <a16:creationId xmlns:a16="http://schemas.microsoft.com/office/drawing/2014/main" id="{1934F7DC-7DEF-7240-A0B2-341CEA3289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39" y="1451"/>
                <a:ext cx="115" cy="1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900" b="0">
                    <a:solidFill>
                      <a:srgbClr val="000000"/>
                    </a:solidFill>
                    <a:latin typeface="Times-Roman" pitchFamily="2" charset="0"/>
                  </a:rPr>
                  <a:t>x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65558" name="Rectangle 10">
                <a:extLst>
                  <a:ext uri="{FF2B5EF4-FFF2-40B4-BE49-F238E27FC236}">
                    <a16:creationId xmlns:a16="http://schemas.microsoft.com/office/drawing/2014/main" id="{6A3EA9DC-43E1-924B-80B6-447EBCF1E8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3" y="1532"/>
                <a:ext cx="103" cy="1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700" b="0">
                    <a:solidFill>
                      <a:srgbClr val="000000"/>
                    </a:solidFill>
                    <a:latin typeface="Times-Roman" pitchFamily="2" charset="0"/>
                  </a:rPr>
                  <a:t>2 </a:t>
                </a:r>
                <a:endParaRPr lang="en-US" altLang="en-US" b="0">
                  <a:latin typeface="Times" pitchFamily="2" charset="0"/>
                </a:endParaRPr>
              </a:p>
            </p:txBody>
          </p:sp>
        </p:grpSp>
        <p:sp>
          <p:nvSpPr>
            <p:cNvPr id="65546" name="Rectangle 13">
              <a:extLst>
                <a:ext uri="{FF2B5EF4-FFF2-40B4-BE49-F238E27FC236}">
                  <a16:creationId xmlns:a16="http://schemas.microsoft.com/office/drawing/2014/main" id="{B3F22235-A604-6140-BECB-70D58EDC03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7125" y="2886075"/>
              <a:ext cx="182742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547" name="Rectangle 14">
              <a:extLst>
                <a:ext uri="{FF2B5EF4-FFF2-40B4-BE49-F238E27FC236}">
                  <a16:creationId xmlns:a16="http://schemas.microsoft.com/office/drawing/2014/main" id="{325A9E46-C5C6-4B48-8349-76CDCBEB40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52838" y="3462338"/>
              <a:ext cx="182742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548" name="Rectangle 15">
              <a:extLst>
                <a:ext uri="{FF2B5EF4-FFF2-40B4-BE49-F238E27FC236}">
                  <a16:creationId xmlns:a16="http://schemas.microsoft.com/office/drawing/2014/main" id="{98AC1608-805D-4A40-BBED-FD8D290DE4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75125" y="2405063"/>
              <a:ext cx="182742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549" name="Rectangle 16">
              <a:extLst>
                <a:ext uri="{FF2B5EF4-FFF2-40B4-BE49-F238E27FC236}">
                  <a16:creationId xmlns:a16="http://schemas.microsoft.com/office/drawing/2014/main" id="{FB8C147F-E534-0C44-A94F-FCBA84948C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52975" y="2405063"/>
              <a:ext cx="182742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550" name="Rectangle 17">
              <a:extLst>
                <a:ext uri="{FF2B5EF4-FFF2-40B4-BE49-F238E27FC236}">
                  <a16:creationId xmlns:a16="http://schemas.microsoft.com/office/drawing/2014/main" id="{1DB45103-5FAA-4747-8BAE-8059791A95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64013" y="2870200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551" name="Rectangle 19">
              <a:extLst>
                <a:ext uri="{FF2B5EF4-FFF2-40B4-BE49-F238E27FC236}">
                  <a16:creationId xmlns:a16="http://schemas.microsoft.com/office/drawing/2014/main" id="{14C586FC-9527-D444-87C3-ED40BCF07A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52975" y="2870200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552" name="Rectangle 21">
              <a:extLst>
                <a:ext uri="{FF2B5EF4-FFF2-40B4-BE49-F238E27FC236}">
                  <a16:creationId xmlns:a16="http://schemas.microsoft.com/office/drawing/2014/main" id="{D205F83B-F3E5-2C44-B98E-525E176D07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52975" y="34178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553" name="Rectangle 23">
              <a:extLst>
                <a:ext uri="{FF2B5EF4-FFF2-40B4-BE49-F238E27FC236}">
                  <a16:creationId xmlns:a16="http://schemas.microsoft.com/office/drawing/2014/main" id="{09D18FC9-F27A-6044-875B-314B27F7A6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64013" y="34178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grpSp>
          <p:nvGrpSpPr>
            <p:cNvPr id="65554" name="Group 48">
              <a:extLst>
                <a:ext uri="{FF2B5EF4-FFF2-40B4-BE49-F238E27FC236}">
                  <a16:creationId xmlns:a16="http://schemas.microsoft.com/office/drawing/2014/main" id="{63F4AE41-919C-B14C-A43E-CAF31846725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16347" y="2057400"/>
              <a:ext cx="280988" cy="390525"/>
              <a:chOff x="3339" y="1451"/>
              <a:chExt cx="177" cy="246"/>
            </a:xfrm>
          </p:grpSpPr>
          <p:sp>
            <p:nvSpPr>
              <p:cNvPr id="65555" name="Rectangle 49">
                <a:extLst>
                  <a:ext uri="{FF2B5EF4-FFF2-40B4-BE49-F238E27FC236}">
                    <a16:creationId xmlns:a16="http://schemas.microsoft.com/office/drawing/2014/main" id="{86AE9376-0F1F-0B4D-A0EE-8A2B96FCF2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39" y="1451"/>
                <a:ext cx="115" cy="1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900" b="0">
                    <a:solidFill>
                      <a:srgbClr val="000000"/>
                    </a:solidFill>
                    <a:latin typeface="Times-Roman" pitchFamily="2" charset="0"/>
                  </a:rPr>
                  <a:t>x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65556" name="Rectangle 50">
                <a:extLst>
                  <a:ext uri="{FF2B5EF4-FFF2-40B4-BE49-F238E27FC236}">
                    <a16:creationId xmlns:a16="http://schemas.microsoft.com/office/drawing/2014/main" id="{60965AD2-501C-EE47-BCAA-0BE0056089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3" y="1532"/>
                <a:ext cx="103" cy="1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700" b="0">
                    <a:solidFill>
                      <a:srgbClr val="000000"/>
                    </a:solidFill>
                    <a:latin typeface="Times-Roman" pitchFamily="2" charset="0"/>
                  </a:rPr>
                  <a:t>1 </a:t>
                </a:r>
                <a:endParaRPr lang="en-US" altLang="en-US" b="0">
                  <a:latin typeface="Times" pitchFamily="2" charset="0"/>
                </a:endParaRPr>
              </a:p>
            </p:txBody>
          </p:sp>
        </p:grpSp>
      </p:grpSp>
      <p:sp>
        <p:nvSpPr>
          <p:cNvPr id="65538" name="Title 1">
            <a:extLst>
              <a:ext uri="{FF2B5EF4-FFF2-40B4-BE49-F238E27FC236}">
                <a16:creationId xmlns:a16="http://schemas.microsoft.com/office/drawing/2014/main" id="{77EBCBE9-0169-5E48-8BC4-251483BB34F5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20638"/>
            <a:ext cx="9144000" cy="685800"/>
          </a:xfrm>
        </p:spPr>
        <p:txBody>
          <a:bodyPr/>
          <a:lstStyle/>
          <a:p>
            <a:r>
              <a:rPr lang="en-US" altLang="en-US"/>
              <a:t>This one is valid too</a:t>
            </a:r>
          </a:p>
        </p:txBody>
      </p:sp>
      <p:sp>
        <p:nvSpPr>
          <p:cNvPr id="41" name="Rounded Rectangle 40">
            <a:extLst>
              <a:ext uri="{FF2B5EF4-FFF2-40B4-BE49-F238E27FC236}">
                <a16:creationId xmlns:a16="http://schemas.microsoft.com/office/drawing/2014/main" id="{22CD1CE5-D793-044F-8D05-6B8EF90932BF}"/>
              </a:ext>
            </a:extLst>
          </p:cNvPr>
          <p:cNvSpPr/>
          <p:nvPr/>
        </p:nvSpPr>
        <p:spPr bwMode="auto">
          <a:xfrm rot="16200000">
            <a:off x="5177632" y="2755107"/>
            <a:ext cx="984250" cy="1014413"/>
          </a:xfrm>
          <a:prstGeom prst="roundRect">
            <a:avLst/>
          </a:prstGeom>
          <a:noFill/>
          <a:ln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65540" name="TextBox 2">
            <a:extLst>
              <a:ext uri="{FF2B5EF4-FFF2-40B4-BE49-F238E27FC236}">
                <a16:creationId xmlns:a16="http://schemas.microsoft.com/office/drawing/2014/main" id="{A8B51E01-274B-9F45-A479-C22BF1D591C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49538" y="4711701"/>
            <a:ext cx="6030912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In this case the result is the constant function 1.</a:t>
            </a:r>
          </a:p>
        </p:txBody>
      </p:sp>
    </p:spTree>
  </p:cSld>
  <p:clrMapOvr>
    <a:masterClrMapping/>
  </p:clrMapOvr>
  <p:transition/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874" name="Rectangle 2">
            <a:extLst>
              <a:ext uri="{FF2B5EF4-FFF2-40B4-BE49-F238E27FC236}">
                <a16:creationId xmlns:a16="http://schemas.microsoft.com/office/drawing/2014/main" id="{D625E574-4A45-DC42-82DD-BD9C8C936E75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>
              <a:defRPr/>
            </a:pPr>
            <a:r>
              <a:rPr lang="en-US" dirty="0">
                <a:cs typeface="+mj-cs"/>
              </a:rPr>
              <a:t>TA Office Hours</a:t>
            </a:r>
          </a:p>
        </p:txBody>
      </p:sp>
      <p:sp>
        <p:nvSpPr>
          <p:cNvPr id="207875" name="Rectangle 3">
            <a:extLst>
              <a:ext uri="{FF2B5EF4-FFF2-40B4-BE49-F238E27FC236}">
                <a16:creationId xmlns:a16="http://schemas.microsoft.com/office/drawing/2014/main" id="{3E765637-56EA-AE45-B273-215BA8B52D85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1524000" y="990600"/>
            <a:ext cx="7924800" cy="5715000"/>
          </a:xfrm>
        </p:spPr>
        <p:txBody>
          <a:bodyPr/>
          <a:lstStyle/>
          <a:p>
            <a:pPr>
              <a:defRPr/>
            </a:pPr>
            <a:endParaRPr lang="en-US" dirty="0"/>
          </a:p>
          <a:p>
            <a:pPr>
              <a:defRPr/>
            </a:pPr>
            <a:endParaRPr lang="en-US" dirty="0"/>
          </a:p>
          <a:p>
            <a:pPr>
              <a:defRPr/>
            </a:pPr>
            <a:r>
              <a:rPr lang="en-US" dirty="0"/>
              <a:t>Hanif Lashari: 	Mondays 2:10 – 3:10pm</a:t>
            </a:r>
            <a:br>
              <a:rPr lang="en-US" dirty="0"/>
            </a:br>
            <a:endParaRPr lang="en-US" dirty="0"/>
          </a:p>
          <a:p>
            <a:pPr>
              <a:defRPr/>
            </a:pPr>
            <a:r>
              <a:rPr lang="en-US" dirty="0"/>
              <a:t>Le Zhang: 	Wednesdays 11 am – 1pm </a:t>
            </a:r>
          </a:p>
          <a:p>
            <a:pPr marL="0" indent="0">
              <a:buNone/>
              <a:defRPr/>
            </a:pPr>
            <a:endParaRPr lang="en-US" dirty="0"/>
          </a:p>
          <a:p>
            <a:pPr>
              <a:defRPr/>
            </a:pPr>
            <a:r>
              <a:rPr lang="en-US" dirty="0"/>
              <a:t>Himani Kohli: 	 Thursdays 9 – 10 am </a:t>
            </a:r>
            <a:br>
              <a:rPr lang="en-US" dirty="0"/>
            </a:br>
            <a:endParaRPr lang="en-US" dirty="0"/>
          </a:p>
          <a:p>
            <a:pPr eaLnBrk="1" hangingPunct="1">
              <a:defRPr/>
            </a:pPr>
            <a:endParaRPr lang="en-US" dirty="0">
              <a:cs typeface="+mn-cs"/>
            </a:endParaRPr>
          </a:p>
          <a:p>
            <a:pPr eaLnBrk="1" hangingPunct="1">
              <a:defRPr/>
            </a:pPr>
            <a:endParaRPr lang="en-US" dirty="0">
              <a:cs typeface="+mn-cs"/>
            </a:endParaRPr>
          </a:p>
          <a:p>
            <a:pPr eaLnBrk="1" hangingPunct="1">
              <a:defRPr/>
            </a:pPr>
            <a:endParaRPr lang="en-US" dirty="0">
              <a:cs typeface="+mn-cs"/>
            </a:endParaRPr>
          </a:p>
          <a:p>
            <a:pPr marL="0" indent="0" algn="ctr" eaLnBrk="1" hangingPunct="1">
              <a:buNone/>
              <a:defRPr/>
            </a:pPr>
            <a:r>
              <a:rPr lang="en-US" sz="2000" dirty="0">
                <a:solidFill>
                  <a:srgbClr val="FF0000"/>
                </a:solidFill>
                <a:cs typeface="+mn-cs"/>
              </a:rPr>
              <a:t>Go to the Transformative Learning Area (TLA) on the first floor in </a:t>
            </a:r>
            <a:r>
              <a:rPr lang="en-US" sz="2000" dirty="0" err="1">
                <a:solidFill>
                  <a:srgbClr val="FF0000"/>
                </a:solidFill>
                <a:cs typeface="+mn-cs"/>
              </a:rPr>
              <a:t>Coover</a:t>
            </a:r>
            <a:r>
              <a:rPr lang="en-US" sz="2000" dirty="0">
                <a:solidFill>
                  <a:srgbClr val="FF0000"/>
                </a:solidFill>
                <a:cs typeface="+mn-cs"/>
              </a:rPr>
              <a:t> Hall.  Look for a sign that says “</a:t>
            </a:r>
            <a:r>
              <a:rPr lang="en-US" sz="2000" dirty="0" err="1">
                <a:solidFill>
                  <a:srgbClr val="FF0000"/>
                </a:solidFill>
                <a:cs typeface="+mn-cs"/>
              </a:rPr>
              <a:t>CprE</a:t>
            </a:r>
            <a:r>
              <a:rPr lang="en-US" sz="2000" dirty="0">
                <a:solidFill>
                  <a:srgbClr val="FF0000"/>
                </a:solidFill>
                <a:cs typeface="+mn-cs"/>
              </a:rPr>
              <a:t> 2810 TA.” </a:t>
            </a:r>
          </a:p>
          <a:p>
            <a:pPr marL="457200" lvl="1" indent="0" eaLnBrk="1" hangingPunct="1">
              <a:buNone/>
              <a:defRPr/>
            </a:pPr>
            <a:endParaRPr lang="en-US" sz="1800" dirty="0"/>
          </a:p>
          <a:p>
            <a:pPr marL="457200" lvl="1" indent="0" eaLnBrk="1" hangingPunct="1">
              <a:buNone/>
              <a:defRPr/>
            </a:pPr>
            <a:endParaRPr lang="en-US" dirty="0"/>
          </a:p>
        </p:txBody>
      </p:sp>
    </p:spTree>
  </p:cSld>
  <p:clrMapOvr>
    <a:masterClrMapping/>
  </p:clrMapOvr>
  <p:transition/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561" name="Title 1">
            <a:extLst>
              <a:ext uri="{FF2B5EF4-FFF2-40B4-BE49-F238E27FC236}">
                <a16:creationId xmlns:a16="http://schemas.microsoft.com/office/drawing/2014/main" id="{4599ACC9-7488-164A-9FB0-6CB1F111B4BB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20638"/>
            <a:ext cx="9144000" cy="685800"/>
          </a:xfrm>
        </p:spPr>
        <p:txBody>
          <a:bodyPr/>
          <a:lstStyle/>
          <a:p>
            <a:r>
              <a:rPr lang="en-US" altLang="en-US">
                <a:solidFill>
                  <a:srgbClr val="FF0000"/>
                </a:solidFill>
              </a:rPr>
              <a:t>Invalid</a:t>
            </a:r>
            <a:r>
              <a:rPr lang="en-US" altLang="en-US"/>
              <a:t> Groupings</a:t>
            </a:r>
          </a:p>
        </p:txBody>
      </p:sp>
      <p:grpSp>
        <p:nvGrpSpPr>
          <p:cNvPr id="66562" name="Group 6">
            <a:extLst>
              <a:ext uri="{FF2B5EF4-FFF2-40B4-BE49-F238E27FC236}">
                <a16:creationId xmlns:a16="http://schemas.microsoft.com/office/drawing/2014/main" id="{98F719FD-EE6F-4E4C-A8BD-3878DA6EA740}"/>
              </a:ext>
            </a:extLst>
          </p:cNvPr>
          <p:cNvGrpSpPr>
            <a:grpSpLocks/>
          </p:cNvGrpSpPr>
          <p:nvPr/>
        </p:nvGrpSpPr>
        <p:grpSpPr bwMode="auto">
          <a:xfrm>
            <a:off x="2286010" y="2362200"/>
            <a:ext cx="1828791" cy="1804988"/>
            <a:chOff x="1968509" y="2362200"/>
            <a:chExt cx="1828791" cy="1804988"/>
          </a:xfrm>
        </p:grpSpPr>
        <p:sp>
          <p:nvSpPr>
            <p:cNvPr id="66584" name="Rectangle 3">
              <a:extLst>
                <a:ext uri="{FF2B5EF4-FFF2-40B4-BE49-F238E27FC236}">
                  <a16:creationId xmlns:a16="http://schemas.microsoft.com/office/drawing/2014/main" id="{488AA9BC-6B00-7248-968E-4C7E4EBC94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30488" y="3027363"/>
              <a:ext cx="1166812" cy="1139825"/>
            </a:xfrm>
            <a:prstGeom prst="rect">
              <a:avLst/>
            </a:prstGeom>
            <a:solidFill>
              <a:srgbClr val="FFFFFF"/>
            </a:solidFill>
            <a:ln w="2540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66585" name="Line 4">
              <a:extLst>
                <a:ext uri="{FF2B5EF4-FFF2-40B4-BE49-F238E27FC236}">
                  <a16:creationId xmlns:a16="http://schemas.microsoft.com/office/drawing/2014/main" id="{CC4BE295-8DE4-4249-B325-0AB6D6EF047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630488" y="3597275"/>
              <a:ext cx="1166812" cy="1588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86" name="Line 5">
              <a:extLst>
                <a:ext uri="{FF2B5EF4-FFF2-40B4-BE49-F238E27FC236}">
                  <a16:creationId xmlns:a16="http://schemas.microsoft.com/office/drawing/2014/main" id="{CA0A99D3-8706-464C-ABAE-E47E7576942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200400" y="3027363"/>
              <a:ext cx="1588" cy="1139825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87" name="Line 6">
              <a:extLst>
                <a:ext uri="{FF2B5EF4-FFF2-40B4-BE49-F238E27FC236}">
                  <a16:creationId xmlns:a16="http://schemas.microsoft.com/office/drawing/2014/main" id="{0587D530-A6EA-084F-B99A-2D49CA05D93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060575" y="2457450"/>
              <a:ext cx="569913" cy="569913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66588" name="Group 47">
              <a:extLst>
                <a:ext uri="{FF2B5EF4-FFF2-40B4-BE49-F238E27FC236}">
                  <a16:creationId xmlns:a16="http://schemas.microsoft.com/office/drawing/2014/main" id="{AF131D38-9E78-4840-8393-ACE175FA857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968509" y="2538413"/>
              <a:ext cx="280988" cy="390525"/>
              <a:chOff x="3339" y="1451"/>
              <a:chExt cx="177" cy="246"/>
            </a:xfrm>
          </p:grpSpPr>
          <p:sp>
            <p:nvSpPr>
              <p:cNvPr id="66600" name="Rectangle 9">
                <a:extLst>
                  <a:ext uri="{FF2B5EF4-FFF2-40B4-BE49-F238E27FC236}">
                    <a16:creationId xmlns:a16="http://schemas.microsoft.com/office/drawing/2014/main" id="{5BD71C64-5A34-3341-A202-3E5D8A0970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39" y="1451"/>
                <a:ext cx="115" cy="1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900" b="0">
                    <a:solidFill>
                      <a:srgbClr val="000000"/>
                    </a:solidFill>
                    <a:latin typeface="Times-Roman" pitchFamily="2" charset="0"/>
                  </a:rPr>
                  <a:t>x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66601" name="Rectangle 10">
                <a:extLst>
                  <a:ext uri="{FF2B5EF4-FFF2-40B4-BE49-F238E27FC236}">
                    <a16:creationId xmlns:a16="http://schemas.microsoft.com/office/drawing/2014/main" id="{22CC1847-6719-934E-BE74-7E6A9DD51F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3" y="1532"/>
                <a:ext cx="103" cy="1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700" b="0">
                    <a:solidFill>
                      <a:srgbClr val="000000"/>
                    </a:solidFill>
                    <a:latin typeface="Times-Roman" pitchFamily="2" charset="0"/>
                  </a:rPr>
                  <a:t>2 </a:t>
                </a:r>
                <a:endParaRPr lang="en-US" altLang="en-US" b="0">
                  <a:latin typeface="Times" pitchFamily="2" charset="0"/>
                </a:endParaRPr>
              </a:p>
            </p:txBody>
          </p:sp>
        </p:grpSp>
        <p:sp>
          <p:nvSpPr>
            <p:cNvPr id="66589" name="Rectangle 13">
              <a:extLst>
                <a:ext uri="{FF2B5EF4-FFF2-40B4-BE49-F238E27FC236}">
                  <a16:creationId xmlns:a16="http://schemas.microsoft.com/office/drawing/2014/main" id="{8AC6E313-28F8-884B-BFE2-3A8EC87C07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9025" y="3190875"/>
              <a:ext cx="182742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590" name="Rectangle 14">
              <a:extLst>
                <a:ext uri="{FF2B5EF4-FFF2-40B4-BE49-F238E27FC236}">
                  <a16:creationId xmlns:a16="http://schemas.microsoft.com/office/drawing/2014/main" id="{A0E90BFD-30BD-4E4D-94E8-77D1A8B564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44738" y="3767138"/>
              <a:ext cx="182742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591" name="Rectangle 15">
              <a:extLst>
                <a:ext uri="{FF2B5EF4-FFF2-40B4-BE49-F238E27FC236}">
                  <a16:creationId xmlns:a16="http://schemas.microsoft.com/office/drawing/2014/main" id="{E9BDA56E-81AC-A545-B20D-EB4DF0DB3B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67025" y="2709863"/>
              <a:ext cx="182742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592" name="Rectangle 16">
              <a:extLst>
                <a:ext uri="{FF2B5EF4-FFF2-40B4-BE49-F238E27FC236}">
                  <a16:creationId xmlns:a16="http://schemas.microsoft.com/office/drawing/2014/main" id="{12845965-83A9-8849-BE29-27C4AAAB9F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4875" y="2709863"/>
              <a:ext cx="182742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593" name="Rectangle 17">
              <a:extLst>
                <a:ext uri="{FF2B5EF4-FFF2-40B4-BE49-F238E27FC236}">
                  <a16:creationId xmlns:a16="http://schemas.microsoft.com/office/drawing/2014/main" id="{3F0C229F-4676-4649-A082-D1248F1263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55913" y="3175000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594" name="Rectangle 19">
              <a:extLst>
                <a:ext uri="{FF2B5EF4-FFF2-40B4-BE49-F238E27FC236}">
                  <a16:creationId xmlns:a16="http://schemas.microsoft.com/office/drawing/2014/main" id="{6B5BAB3A-9DE3-964A-81FF-0F660C1A14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4875" y="3175000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595" name="Rectangle 21">
              <a:extLst>
                <a:ext uri="{FF2B5EF4-FFF2-40B4-BE49-F238E27FC236}">
                  <a16:creationId xmlns:a16="http://schemas.microsoft.com/office/drawing/2014/main" id="{98982C74-4356-A04A-919F-02ADB3DF0B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4875" y="37226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596" name="Rectangle 23">
              <a:extLst>
                <a:ext uri="{FF2B5EF4-FFF2-40B4-BE49-F238E27FC236}">
                  <a16:creationId xmlns:a16="http://schemas.microsoft.com/office/drawing/2014/main" id="{CFEF76DB-CFA4-B541-BA64-220B5D1843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55913" y="37226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grpSp>
          <p:nvGrpSpPr>
            <p:cNvPr id="66597" name="Group 48">
              <a:extLst>
                <a:ext uri="{FF2B5EF4-FFF2-40B4-BE49-F238E27FC236}">
                  <a16:creationId xmlns:a16="http://schemas.microsoft.com/office/drawing/2014/main" id="{75148805-F12B-B545-B9BD-D3FA1C1C429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408247" y="2362200"/>
              <a:ext cx="280988" cy="390525"/>
              <a:chOff x="3339" y="1451"/>
              <a:chExt cx="177" cy="246"/>
            </a:xfrm>
          </p:grpSpPr>
          <p:sp>
            <p:nvSpPr>
              <p:cNvPr id="66598" name="Rectangle 49">
                <a:extLst>
                  <a:ext uri="{FF2B5EF4-FFF2-40B4-BE49-F238E27FC236}">
                    <a16:creationId xmlns:a16="http://schemas.microsoft.com/office/drawing/2014/main" id="{56867327-5E32-3E4C-B7F7-F5932A44DF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39" y="1451"/>
                <a:ext cx="115" cy="1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900" b="0">
                    <a:solidFill>
                      <a:srgbClr val="000000"/>
                    </a:solidFill>
                    <a:latin typeface="Times-Roman" pitchFamily="2" charset="0"/>
                  </a:rPr>
                  <a:t>x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66599" name="Rectangle 50">
                <a:extLst>
                  <a:ext uri="{FF2B5EF4-FFF2-40B4-BE49-F238E27FC236}">
                    <a16:creationId xmlns:a16="http://schemas.microsoft.com/office/drawing/2014/main" id="{B2A7369D-421E-274B-838D-6F088B3829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3" y="1532"/>
                <a:ext cx="103" cy="1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700" b="0">
                    <a:solidFill>
                      <a:srgbClr val="000000"/>
                    </a:solidFill>
                    <a:latin typeface="Times-Roman" pitchFamily="2" charset="0"/>
                  </a:rPr>
                  <a:t>1 </a:t>
                </a:r>
                <a:endParaRPr lang="en-US" altLang="en-US" b="0">
                  <a:latin typeface="Times" pitchFamily="2" charset="0"/>
                </a:endParaRPr>
              </a:p>
            </p:txBody>
          </p:sp>
        </p:grpSp>
      </p:grpSp>
      <p:grpSp>
        <p:nvGrpSpPr>
          <p:cNvPr id="66563" name="Group 26">
            <a:extLst>
              <a:ext uri="{FF2B5EF4-FFF2-40B4-BE49-F238E27FC236}">
                <a16:creationId xmlns:a16="http://schemas.microsoft.com/office/drawing/2014/main" id="{4F0C9BFA-69D9-B941-808D-B34A717E47E0}"/>
              </a:ext>
            </a:extLst>
          </p:cNvPr>
          <p:cNvGrpSpPr>
            <a:grpSpLocks/>
          </p:cNvGrpSpPr>
          <p:nvPr/>
        </p:nvGrpSpPr>
        <p:grpSpPr bwMode="auto">
          <a:xfrm>
            <a:off x="6629410" y="2362200"/>
            <a:ext cx="1828791" cy="1804988"/>
            <a:chOff x="5129222" y="2362200"/>
            <a:chExt cx="1828791" cy="1804988"/>
          </a:xfrm>
        </p:grpSpPr>
        <p:sp>
          <p:nvSpPr>
            <p:cNvPr id="66566" name="Rectangle 21">
              <a:extLst>
                <a:ext uri="{FF2B5EF4-FFF2-40B4-BE49-F238E27FC236}">
                  <a16:creationId xmlns:a16="http://schemas.microsoft.com/office/drawing/2014/main" id="{F1C7489F-3578-CD48-88CA-08C66CAE68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91200" y="3027363"/>
              <a:ext cx="1166813" cy="1139825"/>
            </a:xfrm>
            <a:prstGeom prst="rect">
              <a:avLst/>
            </a:prstGeom>
            <a:solidFill>
              <a:srgbClr val="FFFFFF"/>
            </a:solidFill>
            <a:ln w="2540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66567" name="Line 4">
              <a:extLst>
                <a:ext uri="{FF2B5EF4-FFF2-40B4-BE49-F238E27FC236}">
                  <a16:creationId xmlns:a16="http://schemas.microsoft.com/office/drawing/2014/main" id="{94E67DFD-69CA-F647-8622-ED324A96BB2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791200" y="3597275"/>
              <a:ext cx="1166813" cy="1588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68" name="Line 5">
              <a:extLst>
                <a:ext uri="{FF2B5EF4-FFF2-40B4-BE49-F238E27FC236}">
                  <a16:creationId xmlns:a16="http://schemas.microsoft.com/office/drawing/2014/main" id="{27A81553-4EDD-954E-BA6E-65ABD5FDF1F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361113" y="3027363"/>
              <a:ext cx="1587" cy="1139825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69" name="Line 6">
              <a:extLst>
                <a:ext uri="{FF2B5EF4-FFF2-40B4-BE49-F238E27FC236}">
                  <a16:creationId xmlns:a16="http://schemas.microsoft.com/office/drawing/2014/main" id="{2046ACD7-090A-B94E-90F6-DC1DE44830A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221288" y="2457450"/>
              <a:ext cx="569912" cy="569913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66570" name="Group 47">
              <a:extLst>
                <a:ext uri="{FF2B5EF4-FFF2-40B4-BE49-F238E27FC236}">
                  <a16:creationId xmlns:a16="http://schemas.microsoft.com/office/drawing/2014/main" id="{FF56F40F-091C-BC4E-896D-51B16CD132B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129222" y="2538413"/>
              <a:ext cx="280988" cy="390525"/>
              <a:chOff x="3339" y="1451"/>
              <a:chExt cx="177" cy="246"/>
            </a:xfrm>
          </p:grpSpPr>
          <p:sp>
            <p:nvSpPr>
              <p:cNvPr id="66582" name="Rectangle 9">
                <a:extLst>
                  <a:ext uri="{FF2B5EF4-FFF2-40B4-BE49-F238E27FC236}">
                    <a16:creationId xmlns:a16="http://schemas.microsoft.com/office/drawing/2014/main" id="{7BBAE6CA-E6B1-C243-B1CD-294EF2D943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39" y="1451"/>
                <a:ext cx="115" cy="1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900" b="0">
                    <a:solidFill>
                      <a:srgbClr val="000000"/>
                    </a:solidFill>
                    <a:latin typeface="Times-Roman" pitchFamily="2" charset="0"/>
                  </a:rPr>
                  <a:t>x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66583" name="Rectangle 10">
                <a:extLst>
                  <a:ext uri="{FF2B5EF4-FFF2-40B4-BE49-F238E27FC236}">
                    <a16:creationId xmlns:a16="http://schemas.microsoft.com/office/drawing/2014/main" id="{BDE94537-374D-6449-850E-4121AB9B81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3" y="1532"/>
                <a:ext cx="103" cy="1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700" b="0">
                    <a:solidFill>
                      <a:srgbClr val="000000"/>
                    </a:solidFill>
                    <a:latin typeface="Times-Roman" pitchFamily="2" charset="0"/>
                  </a:rPr>
                  <a:t>2 </a:t>
                </a:r>
                <a:endParaRPr lang="en-US" altLang="en-US" b="0">
                  <a:latin typeface="Times" pitchFamily="2" charset="0"/>
                </a:endParaRPr>
              </a:p>
            </p:txBody>
          </p:sp>
        </p:grpSp>
        <p:sp>
          <p:nvSpPr>
            <p:cNvPr id="66571" name="Rectangle 13">
              <a:extLst>
                <a:ext uri="{FF2B5EF4-FFF2-40B4-BE49-F238E27FC236}">
                  <a16:creationId xmlns:a16="http://schemas.microsoft.com/office/drawing/2014/main" id="{BE01EEF1-8EBA-A946-BF9D-E5157D07CD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9738" y="3190875"/>
              <a:ext cx="182742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572" name="Rectangle 14">
              <a:extLst>
                <a:ext uri="{FF2B5EF4-FFF2-40B4-BE49-F238E27FC236}">
                  <a16:creationId xmlns:a16="http://schemas.microsoft.com/office/drawing/2014/main" id="{C476D055-8DF3-2F47-A048-BB7DABF417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05450" y="3767138"/>
              <a:ext cx="182742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573" name="Rectangle 15">
              <a:extLst>
                <a:ext uri="{FF2B5EF4-FFF2-40B4-BE49-F238E27FC236}">
                  <a16:creationId xmlns:a16="http://schemas.microsoft.com/office/drawing/2014/main" id="{C9A3D323-565E-0448-9341-F286169338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27738" y="2709863"/>
              <a:ext cx="182742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574" name="Rectangle 16">
              <a:extLst>
                <a:ext uri="{FF2B5EF4-FFF2-40B4-BE49-F238E27FC236}">
                  <a16:creationId xmlns:a16="http://schemas.microsoft.com/office/drawing/2014/main" id="{32037B93-E5C9-F64E-9FFE-D01670D8ED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05588" y="2709863"/>
              <a:ext cx="182742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575" name="Rectangle 17">
              <a:extLst>
                <a:ext uri="{FF2B5EF4-FFF2-40B4-BE49-F238E27FC236}">
                  <a16:creationId xmlns:a16="http://schemas.microsoft.com/office/drawing/2014/main" id="{C0E90881-B6F1-034E-A8AC-FC4D2023FC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6625" y="3175000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576" name="Rectangle 19">
              <a:extLst>
                <a:ext uri="{FF2B5EF4-FFF2-40B4-BE49-F238E27FC236}">
                  <a16:creationId xmlns:a16="http://schemas.microsoft.com/office/drawing/2014/main" id="{D82FE499-5F19-C241-9909-76661E4D8D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05588" y="3175000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577" name="Rectangle 21">
              <a:extLst>
                <a:ext uri="{FF2B5EF4-FFF2-40B4-BE49-F238E27FC236}">
                  <a16:creationId xmlns:a16="http://schemas.microsoft.com/office/drawing/2014/main" id="{42F72564-9251-124C-A859-B2F2B4D0A0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05588" y="37226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578" name="Rectangle 23">
              <a:extLst>
                <a:ext uri="{FF2B5EF4-FFF2-40B4-BE49-F238E27FC236}">
                  <a16:creationId xmlns:a16="http://schemas.microsoft.com/office/drawing/2014/main" id="{1966FA79-85A1-3F4E-B0FF-EB9EC89D10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6625" y="37226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grpSp>
          <p:nvGrpSpPr>
            <p:cNvPr id="66579" name="Group 48">
              <a:extLst>
                <a:ext uri="{FF2B5EF4-FFF2-40B4-BE49-F238E27FC236}">
                  <a16:creationId xmlns:a16="http://schemas.microsoft.com/office/drawing/2014/main" id="{C7CC878B-8B11-F740-B47B-4C69C1D8BDB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68959" y="2362200"/>
              <a:ext cx="280988" cy="390525"/>
              <a:chOff x="3339" y="1451"/>
              <a:chExt cx="177" cy="246"/>
            </a:xfrm>
          </p:grpSpPr>
          <p:sp>
            <p:nvSpPr>
              <p:cNvPr id="66580" name="Rectangle 49">
                <a:extLst>
                  <a:ext uri="{FF2B5EF4-FFF2-40B4-BE49-F238E27FC236}">
                    <a16:creationId xmlns:a16="http://schemas.microsoft.com/office/drawing/2014/main" id="{830C2371-30A7-2548-9274-A4F4E4CAA0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39" y="1451"/>
                <a:ext cx="115" cy="1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900" b="0">
                    <a:solidFill>
                      <a:srgbClr val="000000"/>
                    </a:solidFill>
                    <a:latin typeface="Times-Roman" pitchFamily="2" charset="0"/>
                  </a:rPr>
                  <a:t>x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66581" name="Rectangle 50">
                <a:extLst>
                  <a:ext uri="{FF2B5EF4-FFF2-40B4-BE49-F238E27FC236}">
                    <a16:creationId xmlns:a16="http://schemas.microsoft.com/office/drawing/2014/main" id="{D97369FB-D07D-5C4E-B5B4-C3456BE54B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3" y="1532"/>
                <a:ext cx="103" cy="1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700" b="0">
                    <a:solidFill>
                      <a:srgbClr val="000000"/>
                    </a:solidFill>
                    <a:latin typeface="Times-Roman" pitchFamily="2" charset="0"/>
                  </a:rPr>
                  <a:t>1 </a:t>
                </a:r>
                <a:endParaRPr lang="en-US" altLang="en-US" b="0">
                  <a:latin typeface="Times" pitchFamily="2" charset="0"/>
                </a:endParaRPr>
              </a:p>
            </p:txBody>
          </p:sp>
        </p:grpSp>
      </p:grpSp>
      <p:sp>
        <p:nvSpPr>
          <p:cNvPr id="37" name="Rounded Rectangle 36">
            <a:extLst>
              <a:ext uri="{FF2B5EF4-FFF2-40B4-BE49-F238E27FC236}">
                <a16:creationId xmlns:a16="http://schemas.microsoft.com/office/drawing/2014/main" id="{EB8EA636-4BAD-D341-B6B3-02D12583BA50}"/>
              </a:ext>
            </a:extLst>
          </p:cNvPr>
          <p:cNvSpPr/>
          <p:nvPr/>
        </p:nvSpPr>
        <p:spPr bwMode="auto">
          <a:xfrm rot="18900000">
            <a:off x="3311526" y="2981326"/>
            <a:ext cx="422275" cy="1230313"/>
          </a:xfrm>
          <a:prstGeom prst="roundRect">
            <a:avLst/>
          </a:prstGeom>
          <a:noFill/>
          <a:ln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47" name="Rounded Rectangle 46">
            <a:extLst>
              <a:ext uri="{FF2B5EF4-FFF2-40B4-BE49-F238E27FC236}">
                <a16:creationId xmlns:a16="http://schemas.microsoft.com/office/drawing/2014/main" id="{A36B8606-DDAE-AB4A-A449-03F401434895}"/>
              </a:ext>
            </a:extLst>
          </p:cNvPr>
          <p:cNvSpPr/>
          <p:nvPr/>
        </p:nvSpPr>
        <p:spPr bwMode="auto">
          <a:xfrm rot="13487891">
            <a:off x="7666039" y="2965451"/>
            <a:ext cx="422275" cy="1230313"/>
          </a:xfrm>
          <a:prstGeom prst="roundRect">
            <a:avLst/>
          </a:prstGeom>
          <a:noFill/>
          <a:ln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imes" charset="0"/>
            </a:endParaRPr>
          </a:p>
        </p:txBody>
      </p:sp>
    </p:spTree>
  </p:cSld>
  <p:clrMapOvr>
    <a:masterClrMapping/>
  </p:clrMapOvr>
  <p:transition/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585" name="Title 1">
            <a:extLst>
              <a:ext uri="{FF2B5EF4-FFF2-40B4-BE49-F238E27FC236}">
                <a16:creationId xmlns:a16="http://schemas.microsoft.com/office/drawing/2014/main" id="{D6B77CEE-A43E-D949-8D87-F9B17DA9BCB2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Can’t group diagonally. Why?</a:t>
            </a:r>
          </a:p>
        </p:txBody>
      </p:sp>
      <p:grpSp>
        <p:nvGrpSpPr>
          <p:cNvPr id="67586" name="Group 1">
            <a:extLst>
              <a:ext uri="{FF2B5EF4-FFF2-40B4-BE49-F238E27FC236}">
                <a16:creationId xmlns:a16="http://schemas.microsoft.com/office/drawing/2014/main" id="{1E2FEDAB-3D43-864B-8A63-66F668894F08}"/>
              </a:ext>
            </a:extLst>
          </p:cNvPr>
          <p:cNvGrpSpPr>
            <a:grpSpLocks/>
          </p:cNvGrpSpPr>
          <p:nvPr/>
        </p:nvGrpSpPr>
        <p:grpSpPr bwMode="auto">
          <a:xfrm>
            <a:off x="2882910" y="2362200"/>
            <a:ext cx="1828791" cy="1804988"/>
            <a:chOff x="1968509" y="2362200"/>
            <a:chExt cx="1828791" cy="1804988"/>
          </a:xfrm>
        </p:grpSpPr>
        <p:sp>
          <p:nvSpPr>
            <p:cNvPr id="67608" name="Rectangle 3">
              <a:extLst>
                <a:ext uri="{FF2B5EF4-FFF2-40B4-BE49-F238E27FC236}">
                  <a16:creationId xmlns:a16="http://schemas.microsoft.com/office/drawing/2014/main" id="{BF5D5640-6399-F743-9110-4E70F819E8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30488" y="3027363"/>
              <a:ext cx="1166812" cy="1139825"/>
            </a:xfrm>
            <a:prstGeom prst="rect">
              <a:avLst/>
            </a:prstGeom>
            <a:solidFill>
              <a:srgbClr val="FFFFFF"/>
            </a:solidFill>
            <a:ln w="2540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67609" name="Line 4">
              <a:extLst>
                <a:ext uri="{FF2B5EF4-FFF2-40B4-BE49-F238E27FC236}">
                  <a16:creationId xmlns:a16="http://schemas.microsoft.com/office/drawing/2014/main" id="{90E4C951-1FB2-164F-8E8C-AD97A25EBEE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630488" y="3597275"/>
              <a:ext cx="1166812" cy="1588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10" name="Line 5">
              <a:extLst>
                <a:ext uri="{FF2B5EF4-FFF2-40B4-BE49-F238E27FC236}">
                  <a16:creationId xmlns:a16="http://schemas.microsoft.com/office/drawing/2014/main" id="{3C437A05-189C-C947-9046-523AD1E6186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200400" y="3027363"/>
              <a:ext cx="1588" cy="1139825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11" name="Line 6">
              <a:extLst>
                <a:ext uri="{FF2B5EF4-FFF2-40B4-BE49-F238E27FC236}">
                  <a16:creationId xmlns:a16="http://schemas.microsoft.com/office/drawing/2014/main" id="{015C5992-D032-AB4E-8098-70D03338453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060575" y="2457450"/>
              <a:ext cx="569913" cy="569913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67612" name="Group 47">
              <a:extLst>
                <a:ext uri="{FF2B5EF4-FFF2-40B4-BE49-F238E27FC236}">
                  <a16:creationId xmlns:a16="http://schemas.microsoft.com/office/drawing/2014/main" id="{8DEC689B-CC16-6848-9C0F-A26FCF899F3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968509" y="2538413"/>
              <a:ext cx="280988" cy="390525"/>
              <a:chOff x="3339" y="1451"/>
              <a:chExt cx="177" cy="246"/>
            </a:xfrm>
          </p:grpSpPr>
          <p:sp>
            <p:nvSpPr>
              <p:cNvPr id="67624" name="Rectangle 9">
                <a:extLst>
                  <a:ext uri="{FF2B5EF4-FFF2-40B4-BE49-F238E27FC236}">
                    <a16:creationId xmlns:a16="http://schemas.microsoft.com/office/drawing/2014/main" id="{4B7B97C4-FA2C-264F-A108-D8F3782F93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39" y="1451"/>
                <a:ext cx="115" cy="1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900" b="0">
                    <a:solidFill>
                      <a:srgbClr val="000000"/>
                    </a:solidFill>
                    <a:latin typeface="Times-Roman" pitchFamily="2" charset="0"/>
                  </a:rPr>
                  <a:t>x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67625" name="Rectangle 10">
                <a:extLst>
                  <a:ext uri="{FF2B5EF4-FFF2-40B4-BE49-F238E27FC236}">
                    <a16:creationId xmlns:a16="http://schemas.microsoft.com/office/drawing/2014/main" id="{F018BC64-E576-BD41-8BD9-28137937BD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3" y="1532"/>
                <a:ext cx="103" cy="1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700" b="0">
                    <a:solidFill>
                      <a:srgbClr val="000000"/>
                    </a:solidFill>
                    <a:latin typeface="Times-Roman" pitchFamily="2" charset="0"/>
                  </a:rPr>
                  <a:t>2 </a:t>
                </a:r>
                <a:endParaRPr lang="en-US" altLang="en-US" b="0">
                  <a:latin typeface="Times" pitchFamily="2" charset="0"/>
                </a:endParaRPr>
              </a:p>
            </p:txBody>
          </p:sp>
        </p:grpSp>
        <p:sp>
          <p:nvSpPr>
            <p:cNvPr id="67613" name="Rectangle 13">
              <a:extLst>
                <a:ext uri="{FF2B5EF4-FFF2-40B4-BE49-F238E27FC236}">
                  <a16:creationId xmlns:a16="http://schemas.microsoft.com/office/drawing/2014/main" id="{1875A3D8-D214-534E-B8F9-56C0CF39B5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9025" y="3190875"/>
              <a:ext cx="182742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614" name="Rectangle 14">
              <a:extLst>
                <a:ext uri="{FF2B5EF4-FFF2-40B4-BE49-F238E27FC236}">
                  <a16:creationId xmlns:a16="http://schemas.microsoft.com/office/drawing/2014/main" id="{FFC6C035-E314-C34A-A8F7-EA08731546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44738" y="3767138"/>
              <a:ext cx="182742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615" name="Rectangle 15">
              <a:extLst>
                <a:ext uri="{FF2B5EF4-FFF2-40B4-BE49-F238E27FC236}">
                  <a16:creationId xmlns:a16="http://schemas.microsoft.com/office/drawing/2014/main" id="{F339F996-D3E0-6946-B70F-31948CD521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67025" y="2709863"/>
              <a:ext cx="182742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616" name="Rectangle 16">
              <a:extLst>
                <a:ext uri="{FF2B5EF4-FFF2-40B4-BE49-F238E27FC236}">
                  <a16:creationId xmlns:a16="http://schemas.microsoft.com/office/drawing/2014/main" id="{CC5C77B7-CDC2-5543-8A7E-77E23A6EE7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4875" y="2709863"/>
              <a:ext cx="182742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617" name="Rectangle 17">
              <a:extLst>
                <a:ext uri="{FF2B5EF4-FFF2-40B4-BE49-F238E27FC236}">
                  <a16:creationId xmlns:a16="http://schemas.microsoft.com/office/drawing/2014/main" id="{C1984A85-80D7-6E48-84A3-799FB731B6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55913" y="3175000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618" name="Rectangle 19">
              <a:extLst>
                <a:ext uri="{FF2B5EF4-FFF2-40B4-BE49-F238E27FC236}">
                  <a16:creationId xmlns:a16="http://schemas.microsoft.com/office/drawing/2014/main" id="{FAC40F04-EFDA-8542-AA03-718866CD30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4875" y="3175000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619" name="Rectangle 21">
              <a:extLst>
                <a:ext uri="{FF2B5EF4-FFF2-40B4-BE49-F238E27FC236}">
                  <a16:creationId xmlns:a16="http://schemas.microsoft.com/office/drawing/2014/main" id="{FE9FF3F5-85E4-B84C-9578-26A0436475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4875" y="37226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620" name="Rectangle 23">
              <a:extLst>
                <a:ext uri="{FF2B5EF4-FFF2-40B4-BE49-F238E27FC236}">
                  <a16:creationId xmlns:a16="http://schemas.microsoft.com/office/drawing/2014/main" id="{9BB4223F-FAA8-7F43-9F7B-4505358F24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55913" y="37226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grpSp>
          <p:nvGrpSpPr>
            <p:cNvPr id="67621" name="Group 48">
              <a:extLst>
                <a:ext uri="{FF2B5EF4-FFF2-40B4-BE49-F238E27FC236}">
                  <a16:creationId xmlns:a16="http://schemas.microsoft.com/office/drawing/2014/main" id="{02FEC233-B8AC-444C-AFF1-31A21D31019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408247" y="2362200"/>
              <a:ext cx="280988" cy="390525"/>
              <a:chOff x="3339" y="1451"/>
              <a:chExt cx="177" cy="246"/>
            </a:xfrm>
          </p:grpSpPr>
          <p:sp>
            <p:nvSpPr>
              <p:cNvPr id="67622" name="Rectangle 49">
                <a:extLst>
                  <a:ext uri="{FF2B5EF4-FFF2-40B4-BE49-F238E27FC236}">
                    <a16:creationId xmlns:a16="http://schemas.microsoft.com/office/drawing/2014/main" id="{E1384CC3-7F90-EB41-B127-A84E86E36D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39" y="1451"/>
                <a:ext cx="115" cy="1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900" b="0">
                    <a:solidFill>
                      <a:srgbClr val="000000"/>
                    </a:solidFill>
                    <a:latin typeface="Times-Roman" pitchFamily="2" charset="0"/>
                  </a:rPr>
                  <a:t>x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67623" name="Rectangle 50">
                <a:extLst>
                  <a:ext uri="{FF2B5EF4-FFF2-40B4-BE49-F238E27FC236}">
                    <a16:creationId xmlns:a16="http://schemas.microsoft.com/office/drawing/2014/main" id="{7BCD561D-1E5C-4B43-B64C-F66F461CB6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3" y="1532"/>
                <a:ext cx="103" cy="1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700" b="0">
                    <a:solidFill>
                      <a:srgbClr val="000000"/>
                    </a:solidFill>
                    <a:latin typeface="Times-Roman" pitchFamily="2" charset="0"/>
                  </a:rPr>
                  <a:t>1 </a:t>
                </a:r>
                <a:endParaRPr lang="en-US" altLang="en-US" b="0">
                  <a:latin typeface="Times" pitchFamily="2" charset="0"/>
                </a:endParaRPr>
              </a:p>
            </p:txBody>
          </p:sp>
        </p:grpSp>
      </p:grpSp>
      <p:grpSp>
        <p:nvGrpSpPr>
          <p:cNvPr id="67587" name="Group 2">
            <a:extLst>
              <a:ext uri="{FF2B5EF4-FFF2-40B4-BE49-F238E27FC236}">
                <a16:creationId xmlns:a16="http://schemas.microsoft.com/office/drawing/2014/main" id="{9737CADD-C933-C04A-8777-5765F57B3B67}"/>
              </a:ext>
            </a:extLst>
          </p:cNvPr>
          <p:cNvGrpSpPr>
            <a:grpSpLocks/>
          </p:cNvGrpSpPr>
          <p:nvPr/>
        </p:nvGrpSpPr>
        <p:grpSpPr bwMode="auto">
          <a:xfrm>
            <a:off x="6043623" y="2362200"/>
            <a:ext cx="1828791" cy="1804988"/>
            <a:chOff x="5129222" y="2362200"/>
            <a:chExt cx="1828791" cy="1804988"/>
          </a:xfrm>
        </p:grpSpPr>
        <p:sp>
          <p:nvSpPr>
            <p:cNvPr id="67590" name="Rectangle 21">
              <a:extLst>
                <a:ext uri="{FF2B5EF4-FFF2-40B4-BE49-F238E27FC236}">
                  <a16:creationId xmlns:a16="http://schemas.microsoft.com/office/drawing/2014/main" id="{D4D4E518-631C-F649-B81C-D3FB5156AC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91200" y="3027363"/>
              <a:ext cx="1166813" cy="1139825"/>
            </a:xfrm>
            <a:prstGeom prst="rect">
              <a:avLst/>
            </a:prstGeom>
            <a:solidFill>
              <a:srgbClr val="FFFFFF"/>
            </a:solidFill>
            <a:ln w="2540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67591" name="Line 4">
              <a:extLst>
                <a:ext uri="{FF2B5EF4-FFF2-40B4-BE49-F238E27FC236}">
                  <a16:creationId xmlns:a16="http://schemas.microsoft.com/office/drawing/2014/main" id="{E13DB086-1B90-AA46-9AD6-6A2FF407CF7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791200" y="3597275"/>
              <a:ext cx="1166813" cy="1588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592" name="Line 5">
              <a:extLst>
                <a:ext uri="{FF2B5EF4-FFF2-40B4-BE49-F238E27FC236}">
                  <a16:creationId xmlns:a16="http://schemas.microsoft.com/office/drawing/2014/main" id="{2A5780B1-23B6-BB46-899B-32EB55A379A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361113" y="3027363"/>
              <a:ext cx="1587" cy="1139825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593" name="Line 6">
              <a:extLst>
                <a:ext uri="{FF2B5EF4-FFF2-40B4-BE49-F238E27FC236}">
                  <a16:creationId xmlns:a16="http://schemas.microsoft.com/office/drawing/2014/main" id="{28B48892-3C0F-0348-84B5-32C7AB49A6A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221288" y="2457450"/>
              <a:ext cx="569912" cy="569913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67594" name="Group 47">
              <a:extLst>
                <a:ext uri="{FF2B5EF4-FFF2-40B4-BE49-F238E27FC236}">
                  <a16:creationId xmlns:a16="http://schemas.microsoft.com/office/drawing/2014/main" id="{D8F94488-E020-4F44-A42B-B93C42C45FD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129222" y="2538413"/>
              <a:ext cx="280988" cy="390525"/>
              <a:chOff x="3339" y="1451"/>
              <a:chExt cx="177" cy="246"/>
            </a:xfrm>
          </p:grpSpPr>
          <p:sp>
            <p:nvSpPr>
              <p:cNvPr id="67606" name="Rectangle 9">
                <a:extLst>
                  <a:ext uri="{FF2B5EF4-FFF2-40B4-BE49-F238E27FC236}">
                    <a16:creationId xmlns:a16="http://schemas.microsoft.com/office/drawing/2014/main" id="{5BECA1EE-9D5F-1C4A-9EB0-6019CCB02B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39" y="1451"/>
                <a:ext cx="115" cy="1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900" b="0">
                    <a:solidFill>
                      <a:srgbClr val="000000"/>
                    </a:solidFill>
                    <a:latin typeface="Times-Roman" pitchFamily="2" charset="0"/>
                  </a:rPr>
                  <a:t>x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67607" name="Rectangle 10">
                <a:extLst>
                  <a:ext uri="{FF2B5EF4-FFF2-40B4-BE49-F238E27FC236}">
                    <a16:creationId xmlns:a16="http://schemas.microsoft.com/office/drawing/2014/main" id="{E868A044-463C-E149-84A5-E2394152ED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3" y="1532"/>
                <a:ext cx="103" cy="1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700" b="0">
                    <a:solidFill>
                      <a:srgbClr val="000000"/>
                    </a:solidFill>
                    <a:latin typeface="Times-Roman" pitchFamily="2" charset="0"/>
                  </a:rPr>
                  <a:t>2 </a:t>
                </a:r>
                <a:endParaRPr lang="en-US" altLang="en-US" b="0">
                  <a:latin typeface="Times" pitchFamily="2" charset="0"/>
                </a:endParaRPr>
              </a:p>
            </p:txBody>
          </p:sp>
        </p:grpSp>
        <p:sp>
          <p:nvSpPr>
            <p:cNvPr id="67595" name="Rectangle 13">
              <a:extLst>
                <a:ext uri="{FF2B5EF4-FFF2-40B4-BE49-F238E27FC236}">
                  <a16:creationId xmlns:a16="http://schemas.microsoft.com/office/drawing/2014/main" id="{444D82F6-7C45-3746-936E-078B32F85A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9738" y="3190875"/>
              <a:ext cx="182742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596" name="Rectangle 14">
              <a:extLst>
                <a:ext uri="{FF2B5EF4-FFF2-40B4-BE49-F238E27FC236}">
                  <a16:creationId xmlns:a16="http://schemas.microsoft.com/office/drawing/2014/main" id="{625C5CD4-EA93-3F4F-82D8-AEB6DD4706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05450" y="3767138"/>
              <a:ext cx="182742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597" name="Rectangle 15">
              <a:extLst>
                <a:ext uri="{FF2B5EF4-FFF2-40B4-BE49-F238E27FC236}">
                  <a16:creationId xmlns:a16="http://schemas.microsoft.com/office/drawing/2014/main" id="{2E69ECCB-1A81-DB45-AEFD-5376D687B4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27738" y="2709863"/>
              <a:ext cx="182742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598" name="Rectangle 16">
              <a:extLst>
                <a:ext uri="{FF2B5EF4-FFF2-40B4-BE49-F238E27FC236}">
                  <a16:creationId xmlns:a16="http://schemas.microsoft.com/office/drawing/2014/main" id="{022FDEC2-EC5F-8F4A-8000-BF46B9EA48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05588" y="2709863"/>
              <a:ext cx="182742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599" name="Rectangle 17">
              <a:extLst>
                <a:ext uri="{FF2B5EF4-FFF2-40B4-BE49-F238E27FC236}">
                  <a16:creationId xmlns:a16="http://schemas.microsoft.com/office/drawing/2014/main" id="{0848AD50-D4F5-2F4D-A5A8-3EBEC4830E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6625" y="3175000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600" name="Rectangle 19">
              <a:extLst>
                <a:ext uri="{FF2B5EF4-FFF2-40B4-BE49-F238E27FC236}">
                  <a16:creationId xmlns:a16="http://schemas.microsoft.com/office/drawing/2014/main" id="{0246EDCD-2026-E249-91EE-E771808981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05588" y="3175000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601" name="Rectangle 21">
              <a:extLst>
                <a:ext uri="{FF2B5EF4-FFF2-40B4-BE49-F238E27FC236}">
                  <a16:creationId xmlns:a16="http://schemas.microsoft.com/office/drawing/2014/main" id="{23F873B8-01B0-624C-911D-3E0793434C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05588" y="3722688"/>
              <a:ext cx="122237" cy="2921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602" name="Rectangle 23">
              <a:extLst>
                <a:ext uri="{FF2B5EF4-FFF2-40B4-BE49-F238E27FC236}">
                  <a16:creationId xmlns:a16="http://schemas.microsoft.com/office/drawing/2014/main" id="{A06E5AB5-0AAD-094D-99D1-01C45527AA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6625" y="3722688"/>
              <a:ext cx="122238" cy="2921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grpSp>
          <p:nvGrpSpPr>
            <p:cNvPr id="67603" name="Group 48">
              <a:extLst>
                <a:ext uri="{FF2B5EF4-FFF2-40B4-BE49-F238E27FC236}">
                  <a16:creationId xmlns:a16="http://schemas.microsoft.com/office/drawing/2014/main" id="{DFBCF1F8-3357-7D44-89D7-280F6006CBD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68959" y="2362200"/>
              <a:ext cx="280988" cy="390525"/>
              <a:chOff x="3339" y="1451"/>
              <a:chExt cx="177" cy="246"/>
            </a:xfrm>
          </p:grpSpPr>
          <p:sp>
            <p:nvSpPr>
              <p:cNvPr id="67604" name="Rectangle 49">
                <a:extLst>
                  <a:ext uri="{FF2B5EF4-FFF2-40B4-BE49-F238E27FC236}">
                    <a16:creationId xmlns:a16="http://schemas.microsoft.com/office/drawing/2014/main" id="{1DC77F3D-B48C-DB4B-BF09-6CD134C467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39" y="1451"/>
                <a:ext cx="115" cy="1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900" b="0">
                    <a:solidFill>
                      <a:srgbClr val="000000"/>
                    </a:solidFill>
                    <a:latin typeface="Times-Roman" pitchFamily="2" charset="0"/>
                  </a:rPr>
                  <a:t>x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67605" name="Rectangle 50">
                <a:extLst>
                  <a:ext uri="{FF2B5EF4-FFF2-40B4-BE49-F238E27FC236}">
                    <a16:creationId xmlns:a16="http://schemas.microsoft.com/office/drawing/2014/main" id="{1BF76E06-EBE2-C343-A735-BDA2CBFB0F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3" y="1532"/>
                <a:ext cx="103" cy="1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700" b="0">
                    <a:solidFill>
                      <a:srgbClr val="000000"/>
                    </a:solidFill>
                    <a:latin typeface="Times-Roman" pitchFamily="2" charset="0"/>
                  </a:rPr>
                  <a:t>1 </a:t>
                </a:r>
                <a:endParaRPr lang="en-US" altLang="en-US" b="0">
                  <a:latin typeface="Times" pitchFamily="2" charset="0"/>
                </a:endParaRPr>
              </a:p>
            </p:txBody>
          </p:sp>
        </p:grpSp>
      </p:grpSp>
      <p:sp>
        <p:nvSpPr>
          <p:cNvPr id="41" name="TextBox 40">
            <a:extLst>
              <a:ext uri="{FF2B5EF4-FFF2-40B4-BE49-F238E27FC236}">
                <a16:creationId xmlns:a16="http://schemas.microsoft.com/office/drawing/2014/main" id="{094131B5-5ABD-414C-9A5F-3765434922F4}"/>
              </a:ext>
            </a:extLst>
          </p:cNvPr>
          <p:cNvSpPr txBox="1"/>
          <p:nvPr/>
        </p:nvSpPr>
        <p:spPr>
          <a:xfrm>
            <a:off x="3352800" y="4648201"/>
            <a:ext cx="1549400" cy="461963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ctr">
              <a:defRPr/>
            </a:pPr>
            <a:r>
              <a:rPr lang="en-US" b="1" dirty="0">
                <a:latin typeface="+mj-lt"/>
                <a:ea typeface="MS PGothic" pitchFamily="34" charset="-128"/>
              </a:rPr>
              <a:t>m</a:t>
            </a:r>
            <a:r>
              <a:rPr lang="en-US" b="1" baseline="-25000" dirty="0">
                <a:latin typeface="+mj-lt"/>
                <a:ea typeface="MS PGothic" pitchFamily="34" charset="-128"/>
              </a:rPr>
              <a:t>0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E09AAEA4-8216-254F-97C3-7BA3C1F130FA}"/>
              </a:ext>
            </a:extLst>
          </p:cNvPr>
          <p:cNvSpPr txBox="1"/>
          <p:nvPr/>
        </p:nvSpPr>
        <p:spPr>
          <a:xfrm>
            <a:off x="6527800" y="4648201"/>
            <a:ext cx="1549400" cy="461963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ctr">
              <a:defRPr/>
            </a:pPr>
            <a:r>
              <a:rPr lang="en-US" b="1" dirty="0">
                <a:latin typeface="+mj-lt"/>
                <a:ea typeface="MS PGothic" pitchFamily="34" charset="-128"/>
              </a:rPr>
              <a:t>m</a:t>
            </a:r>
            <a:r>
              <a:rPr lang="en-US" b="1" baseline="-25000" dirty="0">
                <a:latin typeface="+mj-lt"/>
                <a:ea typeface="MS PGothic" pitchFamily="34" charset="-128"/>
              </a:rPr>
              <a:t>3</a:t>
            </a:r>
          </a:p>
        </p:txBody>
      </p:sp>
    </p:spTree>
  </p:cSld>
  <p:clrMapOvr>
    <a:masterClrMapping/>
  </p:clrMapOvr>
  <p:transition/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609" name="Rectangle 3">
            <a:extLst>
              <a:ext uri="{FF2B5EF4-FFF2-40B4-BE49-F238E27FC236}">
                <a16:creationId xmlns:a16="http://schemas.microsoft.com/office/drawing/2014/main" id="{764B4AC8-A3B9-F442-8923-BFAE442DCB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85988" y="2722564"/>
            <a:ext cx="1166812" cy="1139825"/>
          </a:xfrm>
          <a:prstGeom prst="rect">
            <a:avLst/>
          </a:prstGeom>
          <a:solidFill>
            <a:srgbClr val="FFFFFF"/>
          </a:solidFill>
          <a:ln w="2540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CA" altLang="en-US" b="0">
              <a:latin typeface="Times" pitchFamily="2" charset="0"/>
            </a:endParaRPr>
          </a:p>
        </p:txBody>
      </p:sp>
      <p:sp>
        <p:nvSpPr>
          <p:cNvPr id="68610" name="Line 4">
            <a:extLst>
              <a:ext uri="{FF2B5EF4-FFF2-40B4-BE49-F238E27FC236}">
                <a16:creationId xmlns:a16="http://schemas.microsoft.com/office/drawing/2014/main" id="{BA19573A-2719-A647-9AA9-3170F7711DD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185988" y="3292475"/>
            <a:ext cx="1166812" cy="1588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8611" name="Line 5">
            <a:extLst>
              <a:ext uri="{FF2B5EF4-FFF2-40B4-BE49-F238E27FC236}">
                <a16:creationId xmlns:a16="http://schemas.microsoft.com/office/drawing/2014/main" id="{4AA49982-23A5-0D40-B0C9-CAA20C041A9E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755900" y="2722564"/>
            <a:ext cx="1588" cy="1139825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8612" name="Line 6">
            <a:extLst>
              <a:ext uri="{FF2B5EF4-FFF2-40B4-BE49-F238E27FC236}">
                <a16:creationId xmlns:a16="http://schemas.microsoft.com/office/drawing/2014/main" id="{D6B6DB3F-3CDD-3B47-B805-C2979D6527E9}"/>
              </a:ext>
            </a:extLst>
          </p:cNvPr>
          <p:cNvSpPr>
            <a:spLocks noChangeShapeType="1"/>
          </p:cNvSpPr>
          <p:nvPr/>
        </p:nvSpPr>
        <p:spPr bwMode="auto">
          <a:xfrm>
            <a:off x="1616076" y="2152651"/>
            <a:ext cx="569913" cy="569913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68613" name="Group 47">
            <a:extLst>
              <a:ext uri="{FF2B5EF4-FFF2-40B4-BE49-F238E27FC236}">
                <a16:creationId xmlns:a16="http://schemas.microsoft.com/office/drawing/2014/main" id="{1E52A7D4-0E03-2B40-B3FD-C366003A12E1}"/>
              </a:ext>
            </a:extLst>
          </p:cNvPr>
          <p:cNvGrpSpPr>
            <a:grpSpLocks/>
          </p:cNvGrpSpPr>
          <p:nvPr/>
        </p:nvGrpSpPr>
        <p:grpSpPr bwMode="auto">
          <a:xfrm>
            <a:off x="1524009" y="2233614"/>
            <a:ext cx="280988" cy="390525"/>
            <a:chOff x="3339" y="1451"/>
            <a:chExt cx="177" cy="246"/>
          </a:xfrm>
        </p:grpSpPr>
        <p:sp>
          <p:nvSpPr>
            <p:cNvPr id="68669" name="Rectangle 9">
              <a:extLst>
                <a:ext uri="{FF2B5EF4-FFF2-40B4-BE49-F238E27FC236}">
                  <a16:creationId xmlns:a16="http://schemas.microsoft.com/office/drawing/2014/main" id="{78FAC862-45A3-F24F-AEA1-8B560E4976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9" y="1451"/>
              <a:ext cx="115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670" name="Rectangle 10">
              <a:extLst>
                <a:ext uri="{FF2B5EF4-FFF2-40B4-BE49-F238E27FC236}">
                  <a16:creationId xmlns:a16="http://schemas.microsoft.com/office/drawing/2014/main" id="{1719BE4A-AC4E-0B43-B095-4E6EFC2E3F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13" y="1532"/>
              <a:ext cx="103" cy="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68614" name="Rectangle 13">
            <a:extLst>
              <a:ext uri="{FF2B5EF4-FFF2-40B4-BE49-F238E27FC236}">
                <a16:creationId xmlns:a16="http://schemas.microsoft.com/office/drawing/2014/main" id="{33F85B63-2C6E-0248-B9E2-026D8EBE39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4525" y="2886075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68615" name="Rectangle 14">
            <a:extLst>
              <a:ext uri="{FF2B5EF4-FFF2-40B4-BE49-F238E27FC236}">
                <a16:creationId xmlns:a16="http://schemas.microsoft.com/office/drawing/2014/main" id="{3C468A54-59BA-EF48-9315-6649E257EF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00238" y="3462338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68616" name="Rectangle 15">
            <a:extLst>
              <a:ext uri="{FF2B5EF4-FFF2-40B4-BE49-F238E27FC236}">
                <a16:creationId xmlns:a16="http://schemas.microsoft.com/office/drawing/2014/main" id="{4AE3D0ED-1FC8-C24F-AA9E-6A805E9825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22525" y="2405063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68617" name="Rectangle 16">
            <a:extLst>
              <a:ext uri="{FF2B5EF4-FFF2-40B4-BE49-F238E27FC236}">
                <a16:creationId xmlns:a16="http://schemas.microsoft.com/office/drawing/2014/main" id="{8B9A0F77-7FA2-2141-913C-2804CCA1DB6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00375" y="2405063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68618" name="Rectangle 17">
            <a:extLst>
              <a:ext uri="{FF2B5EF4-FFF2-40B4-BE49-F238E27FC236}">
                <a16:creationId xmlns:a16="http://schemas.microsoft.com/office/drawing/2014/main" id="{D67180B0-8999-4445-9C1C-58A23293ED4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11413" y="2870200"/>
            <a:ext cx="121828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68619" name="Rectangle 19">
            <a:extLst>
              <a:ext uri="{FF2B5EF4-FFF2-40B4-BE49-F238E27FC236}">
                <a16:creationId xmlns:a16="http://schemas.microsoft.com/office/drawing/2014/main" id="{9DC6D5B0-37DA-E04E-9521-AC83F476B5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00375" y="2870200"/>
            <a:ext cx="121828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68620" name="Rectangle 21">
            <a:extLst>
              <a:ext uri="{FF2B5EF4-FFF2-40B4-BE49-F238E27FC236}">
                <a16:creationId xmlns:a16="http://schemas.microsoft.com/office/drawing/2014/main" id="{9F80D775-4124-584C-A3A3-4889874E331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00375" y="3417888"/>
            <a:ext cx="121828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68621" name="Rectangle 23">
            <a:extLst>
              <a:ext uri="{FF2B5EF4-FFF2-40B4-BE49-F238E27FC236}">
                <a16:creationId xmlns:a16="http://schemas.microsoft.com/office/drawing/2014/main" id="{A72926F2-4CFE-6E43-AD73-773B55CFCE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11413" y="3417888"/>
            <a:ext cx="121828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b="0">
              <a:latin typeface="Times" pitchFamily="2" charset="0"/>
            </a:endParaRPr>
          </a:p>
        </p:txBody>
      </p:sp>
      <p:grpSp>
        <p:nvGrpSpPr>
          <p:cNvPr id="68622" name="Group 48">
            <a:extLst>
              <a:ext uri="{FF2B5EF4-FFF2-40B4-BE49-F238E27FC236}">
                <a16:creationId xmlns:a16="http://schemas.microsoft.com/office/drawing/2014/main" id="{537DD5F1-B724-BD44-9D1F-583C66548DC4}"/>
              </a:ext>
            </a:extLst>
          </p:cNvPr>
          <p:cNvGrpSpPr>
            <a:grpSpLocks/>
          </p:cNvGrpSpPr>
          <p:nvPr/>
        </p:nvGrpSpPr>
        <p:grpSpPr bwMode="auto">
          <a:xfrm>
            <a:off x="1963747" y="2057401"/>
            <a:ext cx="280988" cy="390525"/>
            <a:chOff x="3339" y="1451"/>
            <a:chExt cx="177" cy="246"/>
          </a:xfrm>
        </p:grpSpPr>
        <p:sp>
          <p:nvSpPr>
            <p:cNvPr id="68667" name="Rectangle 49">
              <a:extLst>
                <a:ext uri="{FF2B5EF4-FFF2-40B4-BE49-F238E27FC236}">
                  <a16:creationId xmlns:a16="http://schemas.microsoft.com/office/drawing/2014/main" id="{49F7ABD5-13AD-8742-B829-BD9DC9A7A1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9" y="1451"/>
              <a:ext cx="115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668" name="Rectangle 50">
              <a:extLst>
                <a:ext uri="{FF2B5EF4-FFF2-40B4-BE49-F238E27FC236}">
                  <a16:creationId xmlns:a16="http://schemas.microsoft.com/office/drawing/2014/main" id="{06523312-16EE-4049-B999-502DB8B463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13" y="1532"/>
              <a:ext cx="103" cy="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68623" name="Rectangle 21">
            <a:extLst>
              <a:ext uri="{FF2B5EF4-FFF2-40B4-BE49-F238E27FC236}">
                <a16:creationId xmlns:a16="http://schemas.microsoft.com/office/drawing/2014/main" id="{F6F39146-493E-4C40-AB03-2B44146DA4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52988" y="2722564"/>
            <a:ext cx="1166812" cy="1139825"/>
          </a:xfrm>
          <a:prstGeom prst="rect">
            <a:avLst/>
          </a:prstGeom>
          <a:solidFill>
            <a:srgbClr val="FFFFFF"/>
          </a:solidFill>
          <a:ln w="2540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CA" altLang="en-US" b="0">
              <a:latin typeface="Times" pitchFamily="2" charset="0"/>
            </a:endParaRPr>
          </a:p>
        </p:txBody>
      </p:sp>
      <p:sp>
        <p:nvSpPr>
          <p:cNvPr id="68624" name="Line 4">
            <a:extLst>
              <a:ext uri="{FF2B5EF4-FFF2-40B4-BE49-F238E27FC236}">
                <a16:creationId xmlns:a16="http://schemas.microsoft.com/office/drawing/2014/main" id="{BCE87FC7-7CB5-8346-BFB4-44ED39C96BF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852988" y="3292475"/>
            <a:ext cx="1166812" cy="1588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8625" name="Line 5">
            <a:extLst>
              <a:ext uri="{FF2B5EF4-FFF2-40B4-BE49-F238E27FC236}">
                <a16:creationId xmlns:a16="http://schemas.microsoft.com/office/drawing/2014/main" id="{B1FA2A8A-A960-E645-97FF-009F0892653D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422900" y="2722564"/>
            <a:ext cx="1588" cy="1139825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8626" name="Line 6">
            <a:extLst>
              <a:ext uri="{FF2B5EF4-FFF2-40B4-BE49-F238E27FC236}">
                <a16:creationId xmlns:a16="http://schemas.microsoft.com/office/drawing/2014/main" id="{2C2A8D22-A3A9-1941-B999-4767E5077496}"/>
              </a:ext>
            </a:extLst>
          </p:cNvPr>
          <p:cNvSpPr>
            <a:spLocks noChangeShapeType="1"/>
          </p:cNvSpPr>
          <p:nvPr/>
        </p:nvSpPr>
        <p:spPr bwMode="auto">
          <a:xfrm>
            <a:off x="4283076" y="2152651"/>
            <a:ext cx="569913" cy="569913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68627" name="Group 47">
            <a:extLst>
              <a:ext uri="{FF2B5EF4-FFF2-40B4-BE49-F238E27FC236}">
                <a16:creationId xmlns:a16="http://schemas.microsoft.com/office/drawing/2014/main" id="{FD4B9A9D-769C-674C-A60D-9B0A77070EA5}"/>
              </a:ext>
            </a:extLst>
          </p:cNvPr>
          <p:cNvGrpSpPr>
            <a:grpSpLocks/>
          </p:cNvGrpSpPr>
          <p:nvPr/>
        </p:nvGrpSpPr>
        <p:grpSpPr bwMode="auto">
          <a:xfrm>
            <a:off x="4191009" y="2233614"/>
            <a:ext cx="280988" cy="390525"/>
            <a:chOff x="3339" y="1451"/>
            <a:chExt cx="177" cy="246"/>
          </a:xfrm>
        </p:grpSpPr>
        <p:sp>
          <p:nvSpPr>
            <p:cNvPr id="68665" name="Rectangle 9">
              <a:extLst>
                <a:ext uri="{FF2B5EF4-FFF2-40B4-BE49-F238E27FC236}">
                  <a16:creationId xmlns:a16="http://schemas.microsoft.com/office/drawing/2014/main" id="{98D20157-7AB1-C143-8D0B-C807BA30D5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9" y="1451"/>
              <a:ext cx="115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666" name="Rectangle 10">
              <a:extLst>
                <a:ext uri="{FF2B5EF4-FFF2-40B4-BE49-F238E27FC236}">
                  <a16:creationId xmlns:a16="http://schemas.microsoft.com/office/drawing/2014/main" id="{537C145E-5100-4043-9DA3-21C67AC0D6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13" y="1532"/>
              <a:ext cx="103" cy="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68628" name="Rectangle 13">
            <a:extLst>
              <a:ext uri="{FF2B5EF4-FFF2-40B4-BE49-F238E27FC236}">
                <a16:creationId xmlns:a16="http://schemas.microsoft.com/office/drawing/2014/main" id="{F3FFF3C5-D084-DE41-8406-D77637A18F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81525" y="2886075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68629" name="Rectangle 14">
            <a:extLst>
              <a:ext uri="{FF2B5EF4-FFF2-40B4-BE49-F238E27FC236}">
                <a16:creationId xmlns:a16="http://schemas.microsoft.com/office/drawing/2014/main" id="{A19C71D2-AAFA-C34E-966A-C6C79121BE3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67238" y="3462338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68630" name="Rectangle 15">
            <a:extLst>
              <a:ext uri="{FF2B5EF4-FFF2-40B4-BE49-F238E27FC236}">
                <a16:creationId xmlns:a16="http://schemas.microsoft.com/office/drawing/2014/main" id="{4002699D-FF60-BA4C-8315-2D8E41A128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89525" y="2405063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68631" name="Rectangle 16">
            <a:extLst>
              <a:ext uri="{FF2B5EF4-FFF2-40B4-BE49-F238E27FC236}">
                <a16:creationId xmlns:a16="http://schemas.microsoft.com/office/drawing/2014/main" id="{5B580C72-52F9-A144-92D7-020516B26A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67375" y="2405063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68632" name="Rectangle 17">
            <a:extLst>
              <a:ext uri="{FF2B5EF4-FFF2-40B4-BE49-F238E27FC236}">
                <a16:creationId xmlns:a16="http://schemas.microsoft.com/office/drawing/2014/main" id="{60AC04FF-9665-7C4B-ACED-270500ABB3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78413" y="2870200"/>
            <a:ext cx="121828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68633" name="Rectangle 19">
            <a:extLst>
              <a:ext uri="{FF2B5EF4-FFF2-40B4-BE49-F238E27FC236}">
                <a16:creationId xmlns:a16="http://schemas.microsoft.com/office/drawing/2014/main" id="{78E430E4-295B-E640-B810-E4E9544101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67375" y="2870200"/>
            <a:ext cx="121828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68634" name="Rectangle 21">
            <a:extLst>
              <a:ext uri="{FF2B5EF4-FFF2-40B4-BE49-F238E27FC236}">
                <a16:creationId xmlns:a16="http://schemas.microsoft.com/office/drawing/2014/main" id="{1FC5B73E-A448-ED4F-83EE-74709734A6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67375" y="3417888"/>
            <a:ext cx="122238" cy="292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68635" name="Rectangle 23">
            <a:extLst>
              <a:ext uri="{FF2B5EF4-FFF2-40B4-BE49-F238E27FC236}">
                <a16:creationId xmlns:a16="http://schemas.microsoft.com/office/drawing/2014/main" id="{8EBB6460-4062-A642-BCD7-CE74B8264C8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78414" y="3417888"/>
            <a:ext cx="122237" cy="292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b="0">
              <a:latin typeface="Times" pitchFamily="2" charset="0"/>
            </a:endParaRPr>
          </a:p>
        </p:txBody>
      </p:sp>
      <p:grpSp>
        <p:nvGrpSpPr>
          <p:cNvPr id="68636" name="Group 48">
            <a:extLst>
              <a:ext uri="{FF2B5EF4-FFF2-40B4-BE49-F238E27FC236}">
                <a16:creationId xmlns:a16="http://schemas.microsoft.com/office/drawing/2014/main" id="{90446D11-C581-6F43-A4EA-A6F1F6B3171B}"/>
              </a:ext>
            </a:extLst>
          </p:cNvPr>
          <p:cNvGrpSpPr>
            <a:grpSpLocks/>
          </p:cNvGrpSpPr>
          <p:nvPr/>
        </p:nvGrpSpPr>
        <p:grpSpPr bwMode="auto">
          <a:xfrm>
            <a:off x="4630747" y="2057401"/>
            <a:ext cx="280988" cy="390525"/>
            <a:chOff x="3339" y="1451"/>
            <a:chExt cx="177" cy="246"/>
          </a:xfrm>
        </p:grpSpPr>
        <p:sp>
          <p:nvSpPr>
            <p:cNvPr id="68663" name="Rectangle 49">
              <a:extLst>
                <a:ext uri="{FF2B5EF4-FFF2-40B4-BE49-F238E27FC236}">
                  <a16:creationId xmlns:a16="http://schemas.microsoft.com/office/drawing/2014/main" id="{EEE779E2-1AFF-C44D-8BBC-392EC3A8F1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9" y="1451"/>
              <a:ext cx="115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664" name="Rectangle 50">
              <a:extLst>
                <a:ext uri="{FF2B5EF4-FFF2-40B4-BE49-F238E27FC236}">
                  <a16:creationId xmlns:a16="http://schemas.microsoft.com/office/drawing/2014/main" id="{1203EA5C-7C27-3A48-AF6C-657E2FEE81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13" y="1532"/>
              <a:ext cx="103" cy="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41" name="TextBox 40">
            <a:extLst>
              <a:ext uri="{FF2B5EF4-FFF2-40B4-BE49-F238E27FC236}">
                <a16:creationId xmlns:a16="http://schemas.microsoft.com/office/drawing/2014/main" id="{32A648F7-1ACE-DD42-8D3E-E97FFA909B4F}"/>
              </a:ext>
            </a:extLst>
          </p:cNvPr>
          <p:cNvSpPr txBox="1"/>
          <p:nvPr/>
        </p:nvSpPr>
        <p:spPr>
          <a:xfrm>
            <a:off x="1993900" y="4343401"/>
            <a:ext cx="1549400" cy="461963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ctr">
              <a:defRPr/>
            </a:pPr>
            <a:r>
              <a:rPr lang="en-US" b="1" dirty="0">
                <a:latin typeface="+mj-lt"/>
                <a:ea typeface="MS PGothic" pitchFamily="34" charset="-128"/>
              </a:rPr>
              <a:t>m</a:t>
            </a:r>
            <a:r>
              <a:rPr lang="en-US" b="1" baseline="-25000" dirty="0">
                <a:latin typeface="+mj-lt"/>
                <a:ea typeface="MS PGothic" pitchFamily="34" charset="-128"/>
              </a:rPr>
              <a:t>0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2F0E87BF-0D09-8040-A737-4DA1AB1D0566}"/>
              </a:ext>
            </a:extLst>
          </p:cNvPr>
          <p:cNvSpPr txBox="1"/>
          <p:nvPr/>
        </p:nvSpPr>
        <p:spPr>
          <a:xfrm>
            <a:off x="4675188" y="4343401"/>
            <a:ext cx="1549400" cy="461963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ctr">
              <a:defRPr/>
            </a:pPr>
            <a:r>
              <a:rPr lang="en-US" b="1" dirty="0">
                <a:latin typeface="+mj-lt"/>
                <a:ea typeface="MS PGothic" pitchFamily="34" charset="-128"/>
              </a:rPr>
              <a:t>m</a:t>
            </a:r>
            <a:r>
              <a:rPr lang="en-US" b="1" baseline="-25000" dirty="0">
                <a:latin typeface="+mj-lt"/>
                <a:ea typeface="MS PGothic" pitchFamily="34" charset="-128"/>
              </a:rPr>
              <a:t>3</a:t>
            </a:r>
          </a:p>
        </p:txBody>
      </p:sp>
      <p:sp>
        <p:nvSpPr>
          <p:cNvPr id="68639" name="Rectangle 42">
            <a:extLst>
              <a:ext uri="{FF2B5EF4-FFF2-40B4-BE49-F238E27FC236}">
                <a16:creationId xmlns:a16="http://schemas.microsoft.com/office/drawing/2014/main" id="{4CE84EC5-88D2-0541-99F9-BF92E0BDE88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29601" y="2722564"/>
            <a:ext cx="1166813" cy="1139825"/>
          </a:xfrm>
          <a:prstGeom prst="rect">
            <a:avLst/>
          </a:prstGeom>
          <a:solidFill>
            <a:srgbClr val="FFFFFF"/>
          </a:solidFill>
          <a:ln w="2540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CA" altLang="en-US" b="0">
              <a:latin typeface="Times" pitchFamily="2" charset="0"/>
            </a:endParaRPr>
          </a:p>
        </p:txBody>
      </p:sp>
      <p:sp>
        <p:nvSpPr>
          <p:cNvPr id="68640" name="Line 4">
            <a:extLst>
              <a:ext uri="{FF2B5EF4-FFF2-40B4-BE49-F238E27FC236}">
                <a16:creationId xmlns:a16="http://schemas.microsoft.com/office/drawing/2014/main" id="{AA75FDB6-30A4-BC49-86CC-1614EA5A903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8229601" y="3292475"/>
            <a:ext cx="1166813" cy="1588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8641" name="Line 5">
            <a:extLst>
              <a:ext uri="{FF2B5EF4-FFF2-40B4-BE49-F238E27FC236}">
                <a16:creationId xmlns:a16="http://schemas.microsoft.com/office/drawing/2014/main" id="{647AD685-BFD4-1C4D-B0B6-02841B30433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799514" y="2722564"/>
            <a:ext cx="1587" cy="1139825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8642" name="Line 6">
            <a:extLst>
              <a:ext uri="{FF2B5EF4-FFF2-40B4-BE49-F238E27FC236}">
                <a16:creationId xmlns:a16="http://schemas.microsoft.com/office/drawing/2014/main" id="{27C0B811-26D6-9E4A-9067-381C0B3A02FA}"/>
              </a:ext>
            </a:extLst>
          </p:cNvPr>
          <p:cNvSpPr>
            <a:spLocks noChangeShapeType="1"/>
          </p:cNvSpPr>
          <p:nvPr/>
        </p:nvSpPr>
        <p:spPr bwMode="auto">
          <a:xfrm>
            <a:off x="7659688" y="2152651"/>
            <a:ext cx="569912" cy="569913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68643" name="Group 47">
            <a:extLst>
              <a:ext uri="{FF2B5EF4-FFF2-40B4-BE49-F238E27FC236}">
                <a16:creationId xmlns:a16="http://schemas.microsoft.com/office/drawing/2014/main" id="{DBFBC4A4-CC83-B34C-A8D6-F9A366E59525}"/>
              </a:ext>
            </a:extLst>
          </p:cNvPr>
          <p:cNvGrpSpPr>
            <a:grpSpLocks/>
          </p:cNvGrpSpPr>
          <p:nvPr/>
        </p:nvGrpSpPr>
        <p:grpSpPr bwMode="auto">
          <a:xfrm>
            <a:off x="7567622" y="2233614"/>
            <a:ext cx="280988" cy="390525"/>
            <a:chOff x="3339" y="1451"/>
            <a:chExt cx="177" cy="246"/>
          </a:xfrm>
        </p:grpSpPr>
        <p:sp>
          <p:nvSpPr>
            <p:cNvPr id="68661" name="Rectangle 9">
              <a:extLst>
                <a:ext uri="{FF2B5EF4-FFF2-40B4-BE49-F238E27FC236}">
                  <a16:creationId xmlns:a16="http://schemas.microsoft.com/office/drawing/2014/main" id="{F45A3491-2FF0-534F-B4AE-DB53F69A23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9" y="1451"/>
              <a:ext cx="115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662" name="Rectangle 10">
              <a:extLst>
                <a:ext uri="{FF2B5EF4-FFF2-40B4-BE49-F238E27FC236}">
                  <a16:creationId xmlns:a16="http://schemas.microsoft.com/office/drawing/2014/main" id="{22936B16-578D-C74C-AB3F-4F6F93F3E5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13" y="1532"/>
              <a:ext cx="103" cy="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68644" name="Rectangle 13">
            <a:extLst>
              <a:ext uri="{FF2B5EF4-FFF2-40B4-BE49-F238E27FC236}">
                <a16:creationId xmlns:a16="http://schemas.microsoft.com/office/drawing/2014/main" id="{B04FE015-9B07-0A4C-8F98-116EFE151CC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58138" y="2886075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68645" name="Rectangle 14">
            <a:extLst>
              <a:ext uri="{FF2B5EF4-FFF2-40B4-BE49-F238E27FC236}">
                <a16:creationId xmlns:a16="http://schemas.microsoft.com/office/drawing/2014/main" id="{5D6B3D66-DBE3-0D41-ADFD-D03E045D051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43850" y="3462338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68646" name="Rectangle 15">
            <a:extLst>
              <a:ext uri="{FF2B5EF4-FFF2-40B4-BE49-F238E27FC236}">
                <a16:creationId xmlns:a16="http://schemas.microsoft.com/office/drawing/2014/main" id="{F9B6666E-6920-574F-90EE-39129EE8CA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66138" y="2405063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68647" name="Rectangle 16">
            <a:extLst>
              <a:ext uri="{FF2B5EF4-FFF2-40B4-BE49-F238E27FC236}">
                <a16:creationId xmlns:a16="http://schemas.microsoft.com/office/drawing/2014/main" id="{851168BA-E12E-2248-B41B-68A86F001A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43988" y="2405063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68648" name="Rectangle 17">
            <a:extLst>
              <a:ext uri="{FF2B5EF4-FFF2-40B4-BE49-F238E27FC236}">
                <a16:creationId xmlns:a16="http://schemas.microsoft.com/office/drawing/2014/main" id="{58F4BB31-76EC-334E-BB14-05FFCDF8934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55025" y="2870200"/>
            <a:ext cx="121828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68649" name="Rectangle 19">
            <a:extLst>
              <a:ext uri="{FF2B5EF4-FFF2-40B4-BE49-F238E27FC236}">
                <a16:creationId xmlns:a16="http://schemas.microsoft.com/office/drawing/2014/main" id="{4B036809-7822-8C43-9426-6E35BC1B7466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43988" y="2870200"/>
            <a:ext cx="121828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68650" name="Rectangle 21">
            <a:extLst>
              <a:ext uri="{FF2B5EF4-FFF2-40B4-BE49-F238E27FC236}">
                <a16:creationId xmlns:a16="http://schemas.microsoft.com/office/drawing/2014/main" id="{1819B7F8-D5F4-3841-9644-5610A2188D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43989" y="3417888"/>
            <a:ext cx="122237" cy="292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68651" name="Rectangle 23">
            <a:extLst>
              <a:ext uri="{FF2B5EF4-FFF2-40B4-BE49-F238E27FC236}">
                <a16:creationId xmlns:a16="http://schemas.microsoft.com/office/drawing/2014/main" id="{E7060E6F-C3E9-AD48-9F18-2E67A98084E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55025" y="3417888"/>
            <a:ext cx="122238" cy="292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b="0">
              <a:latin typeface="Times" pitchFamily="2" charset="0"/>
            </a:endParaRPr>
          </a:p>
        </p:txBody>
      </p:sp>
      <p:grpSp>
        <p:nvGrpSpPr>
          <p:cNvPr id="68652" name="Group 48">
            <a:extLst>
              <a:ext uri="{FF2B5EF4-FFF2-40B4-BE49-F238E27FC236}">
                <a16:creationId xmlns:a16="http://schemas.microsoft.com/office/drawing/2014/main" id="{C65EDF36-F949-0C46-ADC0-EBCDE4FE1F7D}"/>
              </a:ext>
            </a:extLst>
          </p:cNvPr>
          <p:cNvGrpSpPr>
            <a:grpSpLocks/>
          </p:cNvGrpSpPr>
          <p:nvPr/>
        </p:nvGrpSpPr>
        <p:grpSpPr bwMode="auto">
          <a:xfrm>
            <a:off x="8007359" y="2057401"/>
            <a:ext cx="280988" cy="390525"/>
            <a:chOff x="3339" y="1451"/>
            <a:chExt cx="177" cy="246"/>
          </a:xfrm>
        </p:grpSpPr>
        <p:sp>
          <p:nvSpPr>
            <p:cNvPr id="68659" name="Rectangle 49">
              <a:extLst>
                <a:ext uri="{FF2B5EF4-FFF2-40B4-BE49-F238E27FC236}">
                  <a16:creationId xmlns:a16="http://schemas.microsoft.com/office/drawing/2014/main" id="{6A514D06-BF51-E04A-AE5C-E941FE0765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9" y="1451"/>
              <a:ext cx="115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660" name="Rectangle 50">
              <a:extLst>
                <a:ext uri="{FF2B5EF4-FFF2-40B4-BE49-F238E27FC236}">
                  <a16:creationId xmlns:a16="http://schemas.microsoft.com/office/drawing/2014/main" id="{8CFE539A-9E64-5749-8D9E-5F24EA293D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13" y="1532"/>
              <a:ext cx="103" cy="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61" name="TextBox 60">
            <a:extLst>
              <a:ext uri="{FF2B5EF4-FFF2-40B4-BE49-F238E27FC236}">
                <a16:creationId xmlns:a16="http://schemas.microsoft.com/office/drawing/2014/main" id="{7F4D7B71-8E71-1A48-AC18-2EB13FFB854C}"/>
              </a:ext>
            </a:extLst>
          </p:cNvPr>
          <p:cNvSpPr txBox="1"/>
          <p:nvPr/>
        </p:nvSpPr>
        <p:spPr>
          <a:xfrm>
            <a:off x="8051800" y="4343401"/>
            <a:ext cx="1549400" cy="461963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ctr">
              <a:defRPr/>
            </a:pPr>
            <a:r>
              <a:rPr lang="en-US" b="1" dirty="0">
                <a:latin typeface="+mj-lt"/>
                <a:ea typeface="MS PGothic" pitchFamily="34" charset="-128"/>
              </a:rPr>
              <a:t>m</a:t>
            </a:r>
            <a:r>
              <a:rPr lang="en-US" b="1" baseline="-25000" dirty="0">
                <a:latin typeface="+mj-lt"/>
                <a:ea typeface="MS PGothic" pitchFamily="34" charset="-128"/>
              </a:rPr>
              <a:t>0 </a:t>
            </a:r>
            <a:r>
              <a:rPr lang="en-US" b="1" dirty="0">
                <a:latin typeface="+mj-lt"/>
                <a:ea typeface="MS PGothic" pitchFamily="34" charset="-128"/>
              </a:rPr>
              <a:t>+ m</a:t>
            </a:r>
            <a:r>
              <a:rPr lang="en-US" b="1" baseline="-25000" dirty="0">
                <a:latin typeface="+mj-lt"/>
                <a:ea typeface="MS PGothic" pitchFamily="34" charset="-128"/>
              </a:rPr>
              <a:t>3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6D4357D3-25AE-514B-A99E-C49694832699}"/>
              </a:ext>
            </a:extLst>
          </p:cNvPr>
          <p:cNvSpPr txBox="1"/>
          <p:nvPr/>
        </p:nvSpPr>
        <p:spPr>
          <a:xfrm>
            <a:off x="3848100" y="3062289"/>
            <a:ext cx="266700" cy="460375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>
              <a:defRPr/>
            </a:pPr>
            <a:r>
              <a:rPr lang="en-US" b="1" dirty="0">
                <a:latin typeface="+mj-lt"/>
                <a:ea typeface="MS PGothic" pitchFamily="34" charset="-128"/>
              </a:rPr>
              <a:t>+</a:t>
            </a: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B5FB2838-907D-C04D-AC4E-CCFE1D2DED7E}"/>
              </a:ext>
            </a:extLst>
          </p:cNvPr>
          <p:cNvSpPr txBox="1"/>
          <p:nvPr/>
        </p:nvSpPr>
        <p:spPr>
          <a:xfrm>
            <a:off x="3886200" y="4352926"/>
            <a:ext cx="266700" cy="461963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>
              <a:defRPr/>
            </a:pPr>
            <a:r>
              <a:rPr lang="en-US" b="1" dirty="0">
                <a:latin typeface="+mj-lt"/>
                <a:ea typeface="MS PGothic" pitchFamily="34" charset="-128"/>
              </a:rPr>
              <a:t>+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AC92288F-1209-0D44-9D70-7B1347E9E119}"/>
              </a:ext>
            </a:extLst>
          </p:cNvPr>
          <p:cNvSpPr txBox="1"/>
          <p:nvPr/>
        </p:nvSpPr>
        <p:spPr>
          <a:xfrm>
            <a:off x="6934200" y="4352926"/>
            <a:ext cx="266700" cy="461963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>
              <a:defRPr/>
            </a:pPr>
            <a:r>
              <a:rPr lang="en-US" b="1" dirty="0">
                <a:latin typeface="+mj-lt"/>
                <a:ea typeface="MS PGothic" pitchFamily="34" charset="-128"/>
              </a:rPr>
              <a:t>=</a:t>
            </a:r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6E3C2132-0D30-B646-8DA3-987FEB660D98}"/>
              </a:ext>
            </a:extLst>
          </p:cNvPr>
          <p:cNvSpPr txBox="1"/>
          <p:nvPr/>
        </p:nvSpPr>
        <p:spPr>
          <a:xfrm>
            <a:off x="6934200" y="3062289"/>
            <a:ext cx="266700" cy="460375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>
              <a:defRPr/>
            </a:pPr>
            <a:r>
              <a:rPr lang="en-US" b="1" dirty="0">
                <a:latin typeface="+mj-lt"/>
                <a:ea typeface="MS PGothic" pitchFamily="34" charset="-128"/>
              </a:rPr>
              <a:t>=</a:t>
            </a:r>
          </a:p>
        </p:txBody>
      </p:sp>
      <p:sp>
        <p:nvSpPr>
          <p:cNvPr id="68658" name="Title 1">
            <a:extLst>
              <a:ext uri="{FF2B5EF4-FFF2-40B4-BE49-F238E27FC236}">
                <a16:creationId xmlns:a16="http://schemas.microsoft.com/office/drawing/2014/main" id="{9FAD3DE9-1A89-2E4E-A896-B851D99DAE1D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Can’t group diagonally. Why?</a:t>
            </a:r>
          </a:p>
        </p:txBody>
      </p:sp>
    </p:spTree>
  </p:cSld>
  <p:clrMapOvr>
    <a:masterClrMapping/>
  </p:clrMapOvr>
  <p:transition/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633" name="Rectangle 3">
            <a:extLst>
              <a:ext uri="{FF2B5EF4-FFF2-40B4-BE49-F238E27FC236}">
                <a16:creationId xmlns:a16="http://schemas.microsoft.com/office/drawing/2014/main" id="{F14E7EC0-470E-1848-AA96-B42ABA1AD4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85988" y="2722564"/>
            <a:ext cx="1166812" cy="1139825"/>
          </a:xfrm>
          <a:prstGeom prst="rect">
            <a:avLst/>
          </a:prstGeom>
          <a:solidFill>
            <a:srgbClr val="FFFFFF"/>
          </a:solidFill>
          <a:ln w="2540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CA" altLang="en-US" b="0">
              <a:latin typeface="Times" pitchFamily="2" charset="0"/>
            </a:endParaRPr>
          </a:p>
        </p:txBody>
      </p:sp>
      <p:sp>
        <p:nvSpPr>
          <p:cNvPr id="69634" name="Line 4">
            <a:extLst>
              <a:ext uri="{FF2B5EF4-FFF2-40B4-BE49-F238E27FC236}">
                <a16:creationId xmlns:a16="http://schemas.microsoft.com/office/drawing/2014/main" id="{5492B5A9-7C61-3242-B11E-BCDB467EBB3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185988" y="3292475"/>
            <a:ext cx="1166812" cy="1588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9635" name="Line 5">
            <a:extLst>
              <a:ext uri="{FF2B5EF4-FFF2-40B4-BE49-F238E27FC236}">
                <a16:creationId xmlns:a16="http://schemas.microsoft.com/office/drawing/2014/main" id="{FE623348-FCA1-BD44-A3D8-E378EB6DCBD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755900" y="2722564"/>
            <a:ext cx="1588" cy="1139825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9636" name="Line 6">
            <a:extLst>
              <a:ext uri="{FF2B5EF4-FFF2-40B4-BE49-F238E27FC236}">
                <a16:creationId xmlns:a16="http://schemas.microsoft.com/office/drawing/2014/main" id="{7AA431EE-2A96-C944-BF48-0C9448CDBC7A}"/>
              </a:ext>
            </a:extLst>
          </p:cNvPr>
          <p:cNvSpPr>
            <a:spLocks noChangeShapeType="1"/>
          </p:cNvSpPr>
          <p:nvPr/>
        </p:nvSpPr>
        <p:spPr bwMode="auto">
          <a:xfrm>
            <a:off x="1616076" y="2152651"/>
            <a:ext cx="569913" cy="569913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69637" name="Group 47">
            <a:extLst>
              <a:ext uri="{FF2B5EF4-FFF2-40B4-BE49-F238E27FC236}">
                <a16:creationId xmlns:a16="http://schemas.microsoft.com/office/drawing/2014/main" id="{2E4CC4D7-503F-E443-A394-0B668AEADF19}"/>
              </a:ext>
            </a:extLst>
          </p:cNvPr>
          <p:cNvGrpSpPr>
            <a:grpSpLocks/>
          </p:cNvGrpSpPr>
          <p:nvPr/>
        </p:nvGrpSpPr>
        <p:grpSpPr bwMode="auto">
          <a:xfrm>
            <a:off x="1524009" y="2233614"/>
            <a:ext cx="280988" cy="390525"/>
            <a:chOff x="3339" y="1451"/>
            <a:chExt cx="177" cy="246"/>
          </a:xfrm>
        </p:grpSpPr>
        <p:sp>
          <p:nvSpPr>
            <p:cNvPr id="69697" name="Rectangle 9">
              <a:extLst>
                <a:ext uri="{FF2B5EF4-FFF2-40B4-BE49-F238E27FC236}">
                  <a16:creationId xmlns:a16="http://schemas.microsoft.com/office/drawing/2014/main" id="{08DC90E8-96B8-9349-99CE-0198D11187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9" y="1451"/>
              <a:ext cx="115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698" name="Rectangle 10">
              <a:extLst>
                <a:ext uri="{FF2B5EF4-FFF2-40B4-BE49-F238E27FC236}">
                  <a16:creationId xmlns:a16="http://schemas.microsoft.com/office/drawing/2014/main" id="{A49EF6B4-9963-E143-84CA-201D367F12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13" y="1532"/>
              <a:ext cx="103" cy="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69638" name="Rectangle 13">
            <a:extLst>
              <a:ext uri="{FF2B5EF4-FFF2-40B4-BE49-F238E27FC236}">
                <a16:creationId xmlns:a16="http://schemas.microsoft.com/office/drawing/2014/main" id="{C16BB44D-49BE-DB49-9864-BA8DAAA471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4525" y="2886075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69639" name="Rectangle 14">
            <a:extLst>
              <a:ext uri="{FF2B5EF4-FFF2-40B4-BE49-F238E27FC236}">
                <a16:creationId xmlns:a16="http://schemas.microsoft.com/office/drawing/2014/main" id="{D4B85A9A-209E-EB42-9AD2-D61FFE31B5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00238" y="3462338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69640" name="Rectangle 15">
            <a:extLst>
              <a:ext uri="{FF2B5EF4-FFF2-40B4-BE49-F238E27FC236}">
                <a16:creationId xmlns:a16="http://schemas.microsoft.com/office/drawing/2014/main" id="{9A2EC1DC-31AA-A645-947E-516367C351A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22525" y="2405063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69641" name="Rectangle 16">
            <a:extLst>
              <a:ext uri="{FF2B5EF4-FFF2-40B4-BE49-F238E27FC236}">
                <a16:creationId xmlns:a16="http://schemas.microsoft.com/office/drawing/2014/main" id="{58BA7BE2-CF4A-DA4B-9671-A3012AC5A47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00375" y="2405063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69642" name="Rectangle 17">
            <a:extLst>
              <a:ext uri="{FF2B5EF4-FFF2-40B4-BE49-F238E27FC236}">
                <a16:creationId xmlns:a16="http://schemas.microsoft.com/office/drawing/2014/main" id="{289493DD-9602-DC42-AC7B-8EDA1E1190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11413" y="2870200"/>
            <a:ext cx="121828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69643" name="Rectangle 19">
            <a:extLst>
              <a:ext uri="{FF2B5EF4-FFF2-40B4-BE49-F238E27FC236}">
                <a16:creationId xmlns:a16="http://schemas.microsoft.com/office/drawing/2014/main" id="{B2569C96-520A-1640-85BD-2F4A410CDDA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00375" y="2870200"/>
            <a:ext cx="121828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69644" name="Rectangle 21">
            <a:extLst>
              <a:ext uri="{FF2B5EF4-FFF2-40B4-BE49-F238E27FC236}">
                <a16:creationId xmlns:a16="http://schemas.microsoft.com/office/drawing/2014/main" id="{7836F0BC-52CB-2645-B1EF-09BE6DC385B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00375" y="3417888"/>
            <a:ext cx="121828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69645" name="Rectangle 23">
            <a:extLst>
              <a:ext uri="{FF2B5EF4-FFF2-40B4-BE49-F238E27FC236}">
                <a16:creationId xmlns:a16="http://schemas.microsoft.com/office/drawing/2014/main" id="{53C2F7E3-BCF4-9844-A7AB-077554BD96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11413" y="3417888"/>
            <a:ext cx="121828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b="0">
              <a:latin typeface="Times" pitchFamily="2" charset="0"/>
            </a:endParaRPr>
          </a:p>
        </p:txBody>
      </p:sp>
      <p:grpSp>
        <p:nvGrpSpPr>
          <p:cNvPr id="69646" name="Group 48">
            <a:extLst>
              <a:ext uri="{FF2B5EF4-FFF2-40B4-BE49-F238E27FC236}">
                <a16:creationId xmlns:a16="http://schemas.microsoft.com/office/drawing/2014/main" id="{A5B66DC9-BD41-9949-B30A-73156E167878}"/>
              </a:ext>
            </a:extLst>
          </p:cNvPr>
          <p:cNvGrpSpPr>
            <a:grpSpLocks/>
          </p:cNvGrpSpPr>
          <p:nvPr/>
        </p:nvGrpSpPr>
        <p:grpSpPr bwMode="auto">
          <a:xfrm>
            <a:off x="1963747" y="2057401"/>
            <a:ext cx="280988" cy="390525"/>
            <a:chOff x="3339" y="1451"/>
            <a:chExt cx="177" cy="246"/>
          </a:xfrm>
        </p:grpSpPr>
        <p:sp>
          <p:nvSpPr>
            <p:cNvPr id="69695" name="Rectangle 49">
              <a:extLst>
                <a:ext uri="{FF2B5EF4-FFF2-40B4-BE49-F238E27FC236}">
                  <a16:creationId xmlns:a16="http://schemas.microsoft.com/office/drawing/2014/main" id="{2BA5E6D2-F6E3-0442-93EA-9766CD19A7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9" y="1451"/>
              <a:ext cx="115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696" name="Rectangle 50">
              <a:extLst>
                <a:ext uri="{FF2B5EF4-FFF2-40B4-BE49-F238E27FC236}">
                  <a16:creationId xmlns:a16="http://schemas.microsoft.com/office/drawing/2014/main" id="{5816427A-9985-6B45-8F35-DD0D3FB26C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13" y="1532"/>
              <a:ext cx="103" cy="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69647" name="Rectangle 21">
            <a:extLst>
              <a:ext uri="{FF2B5EF4-FFF2-40B4-BE49-F238E27FC236}">
                <a16:creationId xmlns:a16="http://schemas.microsoft.com/office/drawing/2014/main" id="{0216E0F0-B945-7D4B-B402-F5B573AF9C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52988" y="2722564"/>
            <a:ext cx="1166812" cy="1139825"/>
          </a:xfrm>
          <a:prstGeom prst="rect">
            <a:avLst/>
          </a:prstGeom>
          <a:solidFill>
            <a:srgbClr val="FFFFFF"/>
          </a:solidFill>
          <a:ln w="2540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CA" altLang="en-US" b="0">
              <a:latin typeface="Times" pitchFamily="2" charset="0"/>
            </a:endParaRPr>
          </a:p>
        </p:txBody>
      </p:sp>
      <p:sp>
        <p:nvSpPr>
          <p:cNvPr id="69648" name="Line 4">
            <a:extLst>
              <a:ext uri="{FF2B5EF4-FFF2-40B4-BE49-F238E27FC236}">
                <a16:creationId xmlns:a16="http://schemas.microsoft.com/office/drawing/2014/main" id="{B0283478-F17D-3D42-826F-2C533D62D36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852988" y="3292475"/>
            <a:ext cx="1166812" cy="1588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9649" name="Line 5">
            <a:extLst>
              <a:ext uri="{FF2B5EF4-FFF2-40B4-BE49-F238E27FC236}">
                <a16:creationId xmlns:a16="http://schemas.microsoft.com/office/drawing/2014/main" id="{7DFA17C6-2939-784F-B8AD-486701D08404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422900" y="2722564"/>
            <a:ext cx="1588" cy="1139825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9650" name="Line 6">
            <a:extLst>
              <a:ext uri="{FF2B5EF4-FFF2-40B4-BE49-F238E27FC236}">
                <a16:creationId xmlns:a16="http://schemas.microsoft.com/office/drawing/2014/main" id="{46A9712C-E8B9-0D4F-95B0-8C03B31088CA}"/>
              </a:ext>
            </a:extLst>
          </p:cNvPr>
          <p:cNvSpPr>
            <a:spLocks noChangeShapeType="1"/>
          </p:cNvSpPr>
          <p:nvPr/>
        </p:nvSpPr>
        <p:spPr bwMode="auto">
          <a:xfrm>
            <a:off x="4283076" y="2152651"/>
            <a:ext cx="569913" cy="569913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69651" name="Group 47">
            <a:extLst>
              <a:ext uri="{FF2B5EF4-FFF2-40B4-BE49-F238E27FC236}">
                <a16:creationId xmlns:a16="http://schemas.microsoft.com/office/drawing/2014/main" id="{13D6F117-84FE-E447-B948-A830CEEE81FE}"/>
              </a:ext>
            </a:extLst>
          </p:cNvPr>
          <p:cNvGrpSpPr>
            <a:grpSpLocks/>
          </p:cNvGrpSpPr>
          <p:nvPr/>
        </p:nvGrpSpPr>
        <p:grpSpPr bwMode="auto">
          <a:xfrm>
            <a:off x="4191009" y="2233614"/>
            <a:ext cx="280988" cy="390525"/>
            <a:chOff x="3339" y="1451"/>
            <a:chExt cx="177" cy="246"/>
          </a:xfrm>
        </p:grpSpPr>
        <p:sp>
          <p:nvSpPr>
            <p:cNvPr id="69693" name="Rectangle 9">
              <a:extLst>
                <a:ext uri="{FF2B5EF4-FFF2-40B4-BE49-F238E27FC236}">
                  <a16:creationId xmlns:a16="http://schemas.microsoft.com/office/drawing/2014/main" id="{099C5950-41DE-D24D-97B6-9AF6D4FFD9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9" y="1451"/>
              <a:ext cx="115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694" name="Rectangle 10">
              <a:extLst>
                <a:ext uri="{FF2B5EF4-FFF2-40B4-BE49-F238E27FC236}">
                  <a16:creationId xmlns:a16="http://schemas.microsoft.com/office/drawing/2014/main" id="{35A4873F-B65A-614F-BF8C-FCE0615EA8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13" y="1532"/>
              <a:ext cx="103" cy="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69652" name="Rectangle 13">
            <a:extLst>
              <a:ext uri="{FF2B5EF4-FFF2-40B4-BE49-F238E27FC236}">
                <a16:creationId xmlns:a16="http://schemas.microsoft.com/office/drawing/2014/main" id="{F1A6AF52-FB28-EE47-BB5D-B95E11D2D0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81525" y="2886075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69653" name="Rectangle 14">
            <a:extLst>
              <a:ext uri="{FF2B5EF4-FFF2-40B4-BE49-F238E27FC236}">
                <a16:creationId xmlns:a16="http://schemas.microsoft.com/office/drawing/2014/main" id="{A16124E6-EEFF-784C-B723-B1969C71A44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67238" y="3462338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69654" name="Rectangle 15">
            <a:extLst>
              <a:ext uri="{FF2B5EF4-FFF2-40B4-BE49-F238E27FC236}">
                <a16:creationId xmlns:a16="http://schemas.microsoft.com/office/drawing/2014/main" id="{6F04D7A1-5051-FA48-A3EC-DBFFA34BBD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89525" y="2405063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69655" name="Rectangle 16">
            <a:extLst>
              <a:ext uri="{FF2B5EF4-FFF2-40B4-BE49-F238E27FC236}">
                <a16:creationId xmlns:a16="http://schemas.microsoft.com/office/drawing/2014/main" id="{EE1D9E31-26DA-114D-8880-B6DDA2C58D3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67375" y="2405063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69656" name="Rectangle 17">
            <a:extLst>
              <a:ext uri="{FF2B5EF4-FFF2-40B4-BE49-F238E27FC236}">
                <a16:creationId xmlns:a16="http://schemas.microsoft.com/office/drawing/2014/main" id="{D45B1786-3AB0-1E4B-A5E6-CC2881B1E1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78413" y="2870200"/>
            <a:ext cx="121828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69657" name="Rectangle 19">
            <a:extLst>
              <a:ext uri="{FF2B5EF4-FFF2-40B4-BE49-F238E27FC236}">
                <a16:creationId xmlns:a16="http://schemas.microsoft.com/office/drawing/2014/main" id="{DCBE5356-EB9F-F14F-8932-09A6D8CC34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67375" y="2870200"/>
            <a:ext cx="121828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69658" name="Rectangle 21">
            <a:extLst>
              <a:ext uri="{FF2B5EF4-FFF2-40B4-BE49-F238E27FC236}">
                <a16:creationId xmlns:a16="http://schemas.microsoft.com/office/drawing/2014/main" id="{EB74EF76-38F1-7E48-BA6B-0E9728E9D8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67375" y="3417888"/>
            <a:ext cx="122238" cy="292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69659" name="Rectangle 23">
            <a:extLst>
              <a:ext uri="{FF2B5EF4-FFF2-40B4-BE49-F238E27FC236}">
                <a16:creationId xmlns:a16="http://schemas.microsoft.com/office/drawing/2014/main" id="{78C99857-1BBC-7C4F-AA6F-72F909D6EC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78414" y="3417888"/>
            <a:ext cx="122237" cy="292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b="0">
              <a:latin typeface="Times" pitchFamily="2" charset="0"/>
            </a:endParaRPr>
          </a:p>
        </p:txBody>
      </p:sp>
      <p:grpSp>
        <p:nvGrpSpPr>
          <p:cNvPr id="69660" name="Group 48">
            <a:extLst>
              <a:ext uri="{FF2B5EF4-FFF2-40B4-BE49-F238E27FC236}">
                <a16:creationId xmlns:a16="http://schemas.microsoft.com/office/drawing/2014/main" id="{9F2E2B09-AA39-1745-A4FA-F0D8C8C75C1E}"/>
              </a:ext>
            </a:extLst>
          </p:cNvPr>
          <p:cNvGrpSpPr>
            <a:grpSpLocks/>
          </p:cNvGrpSpPr>
          <p:nvPr/>
        </p:nvGrpSpPr>
        <p:grpSpPr bwMode="auto">
          <a:xfrm>
            <a:off x="4630747" y="2057401"/>
            <a:ext cx="280988" cy="390525"/>
            <a:chOff x="3339" y="1451"/>
            <a:chExt cx="177" cy="246"/>
          </a:xfrm>
        </p:grpSpPr>
        <p:sp>
          <p:nvSpPr>
            <p:cNvPr id="69691" name="Rectangle 49">
              <a:extLst>
                <a:ext uri="{FF2B5EF4-FFF2-40B4-BE49-F238E27FC236}">
                  <a16:creationId xmlns:a16="http://schemas.microsoft.com/office/drawing/2014/main" id="{9A116D73-B47F-C04E-8C76-4121E9F013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9" y="1451"/>
              <a:ext cx="115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692" name="Rectangle 50">
              <a:extLst>
                <a:ext uri="{FF2B5EF4-FFF2-40B4-BE49-F238E27FC236}">
                  <a16:creationId xmlns:a16="http://schemas.microsoft.com/office/drawing/2014/main" id="{DB2EBF7B-7FCC-D54B-8536-1EB4E69340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13" y="1532"/>
              <a:ext cx="103" cy="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41" name="TextBox 40">
            <a:extLst>
              <a:ext uri="{FF2B5EF4-FFF2-40B4-BE49-F238E27FC236}">
                <a16:creationId xmlns:a16="http://schemas.microsoft.com/office/drawing/2014/main" id="{CFD56F64-78F8-4640-AA3F-82D0580122AE}"/>
              </a:ext>
            </a:extLst>
          </p:cNvPr>
          <p:cNvSpPr txBox="1"/>
          <p:nvPr/>
        </p:nvSpPr>
        <p:spPr>
          <a:xfrm>
            <a:off x="1993900" y="4343401"/>
            <a:ext cx="1549400" cy="461963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ctr">
              <a:defRPr/>
            </a:pPr>
            <a:r>
              <a:rPr lang="en-US" b="1" dirty="0">
                <a:latin typeface="+mj-lt"/>
                <a:ea typeface="MS PGothic" pitchFamily="34" charset="-128"/>
              </a:rPr>
              <a:t>m</a:t>
            </a:r>
            <a:r>
              <a:rPr lang="en-US" b="1" baseline="-25000" dirty="0">
                <a:latin typeface="+mj-lt"/>
                <a:ea typeface="MS PGothic" pitchFamily="34" charset="-128"/>
              </a:rPr>
              <a:t>0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D4E57360-BF27-4846-B43A-53CF2671D09A}"/>
              </a:ext>
            </a:extLst>
          </p:cNvPr>
          <p:cNvSpPr txBox="1"/>
          <p:nvPr/>
        </p:nvSpPr>
        <p:spPr>
          <a:xfrm>
            <a:off x="4675188" y="4343401"/>
            <a:ext cx="1549400" cy="461963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ctr">
              <a:defRPr/>
            </a:pPr>
            <a:r>
              <a:rPr lang="en-US" b="1" dirty="0">
                <a:latin typeface="+mj-lt"/>
                <a:ea typeface="MS PGothic" pitchFamily="34" charset="-128"/>
              </a:rPr>
              <a:t>m</a:t>
            </a:r>
            <a:r>
              <a:rPr lang="en-US" b="1" baseline="-25000" dirty="0">
                <a:latin typeface="+mj-lt"/>
                <a:ea typeface="MS PGothic" pitchFamily="34" charset="-128"/>
              </a:rPr>
              <a:t>3</a:t>
            </a:r>
          </a:p>
        </p:txBody>
      </p:sp>
      <p:sp>
        <p:nvSpPr>
          <p:cNvPr id="69663" name="Rectangle 42">
            <a:extLst>
              <a:ext uri="{FF2B5EF4-FFF2-40B4-BE49-F238E27FC236}">
                <a16:creationId xmlns:a16="http://schemas.microsoft.com/office/drawing/2014/main" id="{AB794166-D991-E248-9AD4-EAF0DF87717A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29601" y="2722564"/>
            <a:ext cx="1166813" cy="1139825"/>
          </a:xfrm>
          <a:prstGeom prst="rect">
            <a:avLst/>
          </a:prstGeom>
          <a:solidFill>
            <a:srgbClr val="FFFFFF"/>
          </a:solidFill>
          <a:ln w="2540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CA" altLang="en-US" b="0">
              <a:latin typeface="Times" pitchFamily="2" charset="0"/>
            </a:endParaRPr>
          </a:p>
        </p:txBody>
      </p:sp>
      <p:sp>
        <p:nvSpPr>
          <p:cNvPr id="69664" name="Line 4">
            <a:extLst>
              <a:ext uri="{FF2B5EF4-FFF2-40B4-BE49-F238E27FC236}">
                <a16:creationId xmlns:a16="http://schemas.microsoft.com/office/drawing/2014/main" id="{86960D5C-99F0-3F4F-9F5C-E56C5309F6C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8229601" y="3292475"/>
            <a:ext cx="1166813" cy="1588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9665" name="Line 5">
            <a:extLst>
              <a:ext uri="{FF2B5EF4-FFF2-40B4-BE49-F238E27FC236}">
                <a16:creationId xmlns:a16="http://schemas.microsoft.com/office/drawing/2014/main" id="{A660B0DE-F9E0-D54D-836F-C02F81FD6BA4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799514" y="2722564"/>
            <a:ext cx="1587" cy="1139825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9666" name="Line 6">
            <a:extLst>
              <a:ext uri="{FF2B5EF4-FFF2-40B4-BE49-F238E27FC236}">
                <a16:creationId xmlns:a16="http://schemas.microsoft.com/office/drawing/2014/main" id="{812C9545-F625-7548-A28A-DBFF4B2BBCEB}"/>
              </a:ext>
            </a:extLst>
          </p:cNvPr>
          <p:cNvSpPr>
            <a:spLocks noChangeShapeType="1"/>
          </p:cNvSpPr>
          <p:nvPr/>
        </p:nvSpPr>
        <p:spPr bwMode="auto">
          <a:xfrm>
            <a:off x="7659688" y="2152651"/>
            <a:ext cx="569912" cy="569913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69667" name="Group 47">
            <a:extLst>
              <a:ext uri="{FF2B5EF4-FFF2-40B4-BE49-F238E27FC236}">
                <a16:creationId xmlns:a16="http://schemas.microsoft.com/office/drawing/2014/main" id="{306B85E6-60B7-F949-8215-DE93A429695B}"/>
              </a:ext>
            </a:extLst>
          </p:cNvPr>
          <p:cNvGrpSpPr>
            <a:grpSpLocks/>
          </p:cNvGrpSpPr>
          <p:nvPr/>
        </p:nvGrpSpPr>
        <p:grpSpPr bwMode="auto">
          <a:xfrm>
            <a:off x="7567622" y="2233614"/>
            <a:ext cx="280988" cy="390525"/>
            <a:chOff x="3339" y="1451"/>
            <a:chExt cx="177" cy="246"/>
          </a:xfrm>
        </p:grpSpPr>
        <p:sp>
          <p:nvSpPr>
            <p:cNvPr id="69689" name="Rectangle 9">
              <a:extLst>
                <a:ext uri="{FF2B5EF4-FFF2-40B4-BE49-F238E27FC236}">
                  <a16:creationId xmlns:a16="http://schemas.microsoft.com/office/drawing/2014/main" id="{8BF2F3BC-8D89-D241-91B4-0168989D3E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9" y="1451"/>
              <a:ext cx="115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690" name="Rectangle 10">
              <a:extLst>
                <a:ext uri="{FF2B5EF4-FFF2-40B4-BE49-F238E27FC236}">
                  <a16:creationId xmlns:a16="http://schemas.microsoft.com/office/drawing/2014/main" id="{E863C41C-105B-864F-82E9-5974435E04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13" y="1532"/>
              <a:ext cx="103" cy="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69668" name="Rectangle 13">
            <a:extLst>
              <a:ext uri="{FF2B5EF4-FFF2-40B4-BE49-F238E27FC236}">
                <a16:creationId xmlns:a16="http://schemas.microsoft.com/office/drawing/2014/main" id="{E317F66F-C8AE-DC4A-B1DD-A5D272E6EC2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58138" y="2886075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69669" name="Rectangle 14">
            <a:extLst>
              <a:ext uri="{FF2B5EF4-FFF2-40B4-BE49-F238E27FC236}">
                <a16:creationId xmlns:a16="http://schemas.microsoft.com/office/drawing/2014/main" id="{D41052E0-4FCF-6C46-B721-7E834870F9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43850" y="3462338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69670" name="Rectangle 15">
            <a:extLst>
              <a:ext uri="{FF2B5EF4-FFF2-40B4-BE49-F238E27FC236}">
                <a16:creationId xmlns:a16="http://schemas.microsoft.com/office/drawing/2014/main" id="{0511BCE3-81DC-DB4D-B6F0-4BF171BC1A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66138" y="2405063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69671" name="Rectangle 16">
            <a:extLst>
              <a:ext uri="{FF2B5EF4-FFF2-40B4-BE49-F238E27FC236}">
                <a16:creationId xmlns:a16="http://schemas.microsoft.com/office/drawing/2014/main" id="{0E324AB6-0525-9E42-A84C-82C7986C5479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43988" y="2405063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69672" name="Rectangle 17">
            <a:extLst>
              <a:ext uri="{FF2B5EF4-FFF2-40B4-BE49-F238E27FC236}">
                <a16:creationId xmlns:a16="http://schemas.microsoft.com/office/drawing/2014/main" id="{CA071A20-508E-9F4F-B1A2-58A3FB8C6C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55025" y="2870200"/>
            <a:ext cx="121828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69673" name="Rectangle 19">
            <a:extLst>
              <a:ext uri="{FF2B5EF4-FFF2-40B4-BE49-F238E27FC236}">
                <a16:creationId xmlns:a16="http://schemas.microsoft.com/office/drawing/2014/main" id="{2BA04B4B-5245-5D45-87C9-CD5A26A76A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43988" y="2870200"/>
            <a:ext cx="121828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69674" name="Rectangle 21">
            <a:extLst>
              <a:ext uri="{FF2B5EF4-FFF2-40B4-BE49-F238E27FC236}">
                <a16:creationId xmlns:a16="http://schemas.microsoft.com/office/drawing/2014/main" id="{B29732FF-65D8-1A42-8CE0-A7D975826381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43989" y="3417888"/>
            <a:ext cx="122237" cy="292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69675" name="Rectangle 23">
            <a:extLst>
              <a:ext uri="{FF2B5EF4-FFF2-40B4-BE49-F238E27FC236}">
                <a16:creationId xmlns:a16="http://schemas.microsoft.com/office/drawing/2014/main" id="{CBEE2ADB-01A5-D042-BC51-583D0492C81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55025" y="3417888"/>
            <a:ext cx="122238" cy="292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b="0">
              <a:latin typeface="Times" pitchFamily="2" charset="0"/>
            </a:endParaRPr>
          </a:p>
        </p:txBody>
      </p:sp>
      <p:grpSp>
        <p:nvGrpSpPr>
          <p:cNvPr id="69676" name="Group 48">
            <a:extLst>
              <a:ext uri="{FF2B5EF4-FFF2-40B4-BE49-F238E27FC236}">
                <a16:creationId xmlns:a16="http://schemas.microsoft.com/office/drawing/2014/main" id="{5743E649-104F-2F4F-B77C-F5501550B5D8}"/>
              </a:ext>
            </a:extLst>
          </p:cNvPr>
          <p:cNvGrpSpPr>
            <a:grpSpLocks/>
          </p:cNvGrpSpPr>
          <p:nvPr/>
        </p:nvGrpSpPr>
        <p:grpSpPr bwMode="auto">
          <a:xfrm>
            <a:off x="8007359" y="2057401"/>
            <a:ext cx="280988" cy="390525"/>
            <a:chOff x="3339" y="1451"/>
            <a:chExt cx="177" cy="246"/>
          </a:xfrm>
        </p:grpSpPr>
        <p:sp>
          <p:nvSpPr>
            <p:cNvPr id="69687" name="Rectangle 49">
              <a:extLst>
                <a:ext uri="{FF2B5EF4-FFF2-40B4-BE49-F238E27FC236}">
                  <a16:creationId xmlns:a16="http://schemas.microsoft.com/office/drawing/2014/main" id="{60B73357-BD6D-1A42-9BC8-F02144BB3D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9" y="1451"/>
              <a:ext cx="115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688" name="Rectangle 50">
              <a:extLst>
                <a:ext uri="{FF2B5EF4-FFF2-40B4-BE49-F238E27FC236}">
                  <a16:creationId xmlns:a16="http://schemas.microsoft.com/office/drawing/2014/main" id="{EFF7CA03-9883-F64E-83E2-D3D5D63A04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13" y="1532"/>
              <a:ext cx="103" cy="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61" name="TextBox 60">
            <a:extLst>
              <a:ext uri="{FF2B5EF4-FFF2-40B4-BE49-F238E27FC236}">
                <a16:creationId xmlns:a16="http://schemas.microsoft.com/office/drawing/2014/main" id="{0F9453B8-353B-2744-8116-BF642C1E6472}"/>
              </a:ext>
            </a:extLst>
          </p:cNvPr>
          <p:cNvSpPr txBox="1"/>
          <p:nvPr/>
        </p:nvSpPr>
        <p:spPr>
          <a:xfrm>
            <a:off x="8051800" y="4343401"/>
            <a:ext cx="1549400" cy="461963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ctr">
              <a:defRPr/>
            </a:pPr>
            <a:r>
              <a:rPr lang="en-US" b="1" dirty="0">
                <a:latin typeface="+mj-lt"/>
                <a:ea typeface="MS PGothic" pitchFamily="34" charset="-128"/>
              </a:rPr>
              <a:t>m</a:t>
            </a:r>
            <a:r>
              <a:rPr lang="en-US" b="1" baseline="-25000" dirty="0">
                <a:latin typeface="+mj-lt"/>
                <a:ea typeface="MS PGothic" pitchFamily="34" charset="-128"/>
              </a:rPr>
              <a:t>0 </a:t>
            </a:r>
            <a:r>
              <a:rPr lang="en-US" b="1" dirty="0">
                <a:latin typeface="+mj-lt"/>
                <a:ea typeface="MS PGothic" pitchFamily="34" charset="-128"/>
              </a:rPr>
              <a:t>+ m</a:t>
            </a:r>
            <a:r>
              <a:rPr lang="en-US" b="1" baseline="-25000" dirty="0">
                <a:latin typeface="+mj-lt"/>
                <a:ea typeface="MS PGothic" pitchFamily="34" charset="-128"/>
              </a:rPr>
              <a:t>3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7075C4D3-8D25-D243-A8C8-E49AB6F3ACB8}"/>
              </a:ext>
            </a:extLst>
          </p:cNvPr>
          <p:cNvSpPr txBox="1"/>
          <p:nvPr/>
        </p:nvSpPr>
        <p:spPr>
          <a:xfrm>
            <a:off x="3848100" y="3062289"/>
            <a:ext cx="266700" cy="460375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>
              <a:defRPr/>
            </a:pPr>
            <a:r>
              <a:rPr lang="en-US" b="1" dirty="0">
                <a:latin typeface="+mj-lt"/>
                <a:ea typeface="MS PGothic" pitchFamily="34" charset="-128"/>
              </a:rPr>
              <a:t>+</a:t>
            </a: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71167310-786E-3C4E-9B06-3674DE97B587}"/>
              </a:ext>
            </a:extLst>
          </p:cNvPr>
          <p:cNvSpPr txBox="1"/>
          <p:nvPr/>
        </p:nvSpPr>
        <p:spPr>
          <a:xfrm>
            <a:off x="3886200" y="4352926"/>
            <a:ext cx="266700" cy="461963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>
              <a:defRPr/>
            </a:pPr>
            <a:r>
              <a:rPr lang="en-US" b="1" dirty="0">
                <a:latin typeface="+mj-lt"/>
                <a:ea typeface="MS PGothic" pitchFamily="34" charset="-128"/>
              </a:rPr>
              <a:t>+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A8E131D2-856B-C249-B877-FB02274077BF}"/>
              </a:ext>
            </a:extLst>
          </p:cNvPr>
          <p:cNvSpPr txBox="1"/>
          <p:nvPr/>
        </p:nvSpPr>
        <p:spPr>
          <a:xfrm>
            <a:off x="6934200" y="4352926"/>
            <a:ext cx="266700" cy="461963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>
              <a:defRPr/>
            </a:pPr>
            <a:r>
              <a:rPr lang="en-US" b="1" dirty="0">
                <a:latin typeface="+mj-lt"/>
                <a:ea typeface="MS PGothic" pitchFamily="34" charset="-128"/>
              </a:rPr>
              <a:t>=</a:t>
            </a:r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E7049D3B-8F46-3D40-BD07-C95A24D80506}"/>
              </a:ext>
            </a:extLst>
          </p:cNvPr>
          <p:cNvSpPr txBox="1"/>
          <p:nvPr/>
        </p:nvSpPr>
        <p:spPr>
          <a:xfrm>
            <a:off x="6934200" y="3062289"/>
            <a:ext cx="266700" cy="460375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>
              <a:defRPr/>
            </a:pPr>
            <a:r>
              <a:rPr lang="en-US" b="1" dirty="0">
                <a:latin typeface="+mj-lt"/>
                <a:ea typeface="MS PGothic" pitchFamily="34" charset="-128"/>
              </a:rPr>
              <a:t>=</a:t>
            </a:r>
          </a:p>
        </p:txBody>
      </p:sp>
      <p:sp>
        <p:nvSpPr>
          <p:cNvPr id="72" name="Rounded Rectangle 71">
            <a:extLst>
              <a:ext uri="{FF2B5EF4-FFF2-40B4-BE49-F238E27FC236}">
                <a16:creationId xmlns:a16="http://schemas.microsoft.com/office/drawing/2014/main" id="{9E1DC069-A60A-4E47-9AE5-0B2584026218}"/>
              </a:ext>
            </a:extLst>
          </p:cNvPr>
          <p:cNvSpPr/>
          <p:nvPr/>
        </p:nvSpPr>
        <p:spPr bwMode="auto">
          <a:xfrm>
            <a:off x="2228850" y="2776539"/>
            <a:ext cx="488950" cy="473075"/>
          </a:xfrm>
          <a:prstGeom prst="roundRect">
            <a:avLst/>
          </a:prstGeom>
          <a:noFill/>
          <a:ln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US">
              <a:solidFill>
                <a:schemeClr val="tx1"/>
              </a:solidFill>
              <a:latin typeface="Times" charset="0"/>
            </a:endParaRPr>
          </a:p>
        </p:txBody>
      </p:sp>
      <p:sp>
        <p:nvSpPr>
          <p:cNvPr id="76" name="Rounded Rectangle 75">
            <a:extLst>
              <a:ext uri="{FF2B5EF4-FFF2-40B4-BE49-F238E27FC236}">
                <a16:creationId xmlns:a16="http://schemas.microsoft.com/office/drawing/2014/main" id="{1E30617A-765F-FE47-93E7-AE368EA21D36}"/>
              </a:ext>
            </a:extLst>
          </p:cNvPr>
          <p:cNvSpPr/>
          <p:nvPr/>
        </p:nvSpPr>
        <p:spPr bwMode="auto">
          <a:xfrm>
            <a:off x="5480050" y="3352801"/>
            <a:ext cx="488950" cy="473075"/>
          </a:xfrm>
          <a:prstGeom prst="roundRect">
            <a:avLst/>
          </a:prstGeom>
          <a:noFill/>
          <a:ln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US">
              <a:solidFill>
                <a:schemeClr val="tx1"/>
              </a:solidFill>
              <a:latin typeface="Times" charset="0"/>
            </a:endParaRPr>
          </a:p>
        </p:txBody>
      </p:sp>
      <p:sp>
        <p:nvSpPr>
          <p:cNvPr id="69684" name="Title 1">
            <a:extLst>
              <a:ext uri="{FF2B5EF4-FFF2-40B4-BE49-F238E27FC236}">
                <a16:creationId xmlns:a16="http://schemas.microsoft.com/office/drawing/2014/main" id="{C92AD008-920C-1246-AA47-81916B2B6FB0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Can’t group diagonally. Why?</a:t>
            </a:r>
          </a:p>
        </p:txBody>
      </p:sp>
      <p:sp>
        <p:nvSpPr>
          <p:cNvPr id="69" name="Rounded Rectangle 68">
            <a:extLst>
              <a:ext uri="{FF2B5EF4-FFF2-40B4-BE49-F238E27FC236}">
                <a16:creationId xmlns:a16="http://schemas.microsoft.com/office/drawing/2014/main" id="{0874460D-F69D-1246-8420-56C2DE02BE12}"/>
              </a:ext>
            </a:extLst>
          </p:cNvPr>
          <p:cNvSpPr/>
          <p:nvPr/>
        </p:nvSpPr>
        <p:spPr bwMode="auto">
          <a:xfrm>
            <a:off x="8269288" y="2774951"/>
            <a:ext cx="488950" cy="473075"/>
          </a:xfrm>
          <a:prstGeom prst="roundRect">
            <a:avLst/>
          </a:prstGeom>
          <a:noFill/>
          <a:ln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US">
              <a:solidFill>
                <a:schemeClr val="tx1"/>
              </a:solidFill>
              <a:latin typeface="Times" charset="0"/>
            </a:endParaRPr>
          </a:p>
        </p:txBody>
      </p:sp>
      <p:sp>
        <p:nvSpPr>
          <p:cNvPr id="70" name="Rounded Rectangle 69">
            <a:extLst>
              <a:ext uri="{FF2B5EF4-FFF2-40B4-BE49-F238E27FC236}">
                <a16:creationId xmlns:a16="http://schemas.microsoft.com/office/drawing/2014/main" id="{31EF7DFD-603D-3E49-A719-D07C77B4EC75}"/>
              </a:ext>
            </a:extLst>
          </p:cNvPr>
          <p:cNvSpPr/>
          <p:nvPr/>
        </p:nvSpPr>
        <p:spPr bwMode="auto">
          <a:xfrm>
            <a:off x="8851900" y="3351214"/>
            <a:ext cx="488950" cy="473075"/>
          </a:xfrm>
          <a:prstGeom prst="roundRect">
            <a:avLst/>
          </a:prstGeom>
          <a:noFill/>
          <a:ln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US">
              <a:solidFill>
                <a:schemeClr val="tx1"/>
              </a:solidFill>
              <a:latin typeface="Times" charset="0"/>
            </a:endParaRPr>
          </a:p>
        </p:txBody>
      </p:sp>
    </p:spTree>
  </p:cSld>
  <p:clrMapOvr>
    <a:masterClrMapping/>
  </p:clrMapOvr>
  <p:transition/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657" name="Rectangle 3">
            <a:extLst>
              <a:ext uri="{FF2B5EF4-FFF2-40B4-BE49-F238E27FC236}">
                <a16:creationId xmlns:a16="http://schemas.microsoft.com/office/drawing/2014/main" id="{E4B9CDF8-EBDC-AF40-9587-DA92904085A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85988" y="2722564"/>
            <a:ext cx="1166812" cy="1139825"/>
          </a:xfrm>
          <a:prstGeom prst="rect">
            <a:avLst/>
          </a:prstGeom>
          <a:solidFill>
            <a:srgbClr val="FFFFFF"/>
          </a:solidFill>
          <a:ln w="2540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CA" altLang="en-US" b="0">
              <a:latin typeface="Times" pitchFamily="2" charset="0"/>
            </a:endParaRPr>
          </a:p>
        </p:txBody>
      </p:sp>
      <p:sp>
        <p:nvSpPr>
          <p:cNvPr id="70658" name="Line 4">
            <a:extLst>
              <a:ext uri="{FF2B5EF4-FFF2-40B4-BE49-F238E27FC236}">
                <a16:creationId xmlns:a16="http://schemas.microsoft.com/office/drawing/2014/main" id="{B4F1793E-CC44-6D40-BEA3-0B9D108371A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185988" y="3292475"/>
            <a:ext cx="1166812" cy="1588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0659" name="Line 5">
            <a:extLst>
              <a:ext uri="{FF2B5EF4-FFF2-40B4-BE49-F238E27FC236}">
                <a16:creationId xmlns:a16="http://schemas.microsoft.com/office/drawing/2014/main" id="{806B030E-EA06-A145-BF99-6623D9AFADC8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755900" y="2722564"/>
            <a:ext cx="1588" cy="1139825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0660" name="Line 6">
            <a:extLst>
              <a:ext uri="{FF2B5EF4-FFF2-40B4-BE49-F238E27FC236}">
                <a16:creationId xmlns:a16="http://schemas.microsoft.com/office/drawing/2014/main" id="{1BAE91CD-15F1-B74E-B088-96E681285E2C}"/>
              </a:ext>
            </a:extLst>
          </p:cNvPr>
          <p:cNvSpPr>
            <a:spLocks noChangeShapeType="1"/>
          </p:cNvSpPr>
          <p:nvPr/>
        </p:nvSpPr>
        <p:spPr bwMode="auto">
          <a:xfrm>
            <a:off x="1616076" y="2152651"/>
            <a:ext cx="569913" cy="569913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70661" name="Group 47">
            <a:extLst>
              <a:ext uri="{FF2B5EF4-FFF2-40B4-BE49-F238E27FC236}">
                <a16:creationId xmlns:a16="http://schemas.microsoft.com/office/drawing/2014/main" id="{F5948C6C-D475-A14B-82A0-8369A3849BF5}"/>
              </a:ext>
            </a:extLst>
          </p:cNvPr>
          <p:cNvGrpSpPr>
            <a:grpSpLocks/>
          </p:cNvGrpSpPr>
          <p:nvPr/>
        </p:nvGrpSpPr>
        <p:grpSpPr bwMode="auto">
          <a:xfrm>
            <a:off x="1524009" y="2233614"/>
            <a:ext cx="280988" cy="390525"/>
            <a:chOff x="3339" y="1451"/>
            <a:chExt cx="177" cy="246"/>
          </a:xfrm>
        </p:grpSpPr>
        <p:sp>
          <p:nvSpPr>
            <p:cNvPr id="70734" name="Rectangle 9">
              <a:extLst>
                <a:ext uri="{FF2B5EF4-FFF2-40B4-BE49-F238E27FC236}">
                  <a16:creationId xmlns:a16="http://schemas.microsoft.com/office/drawing/2014/main" id="{14798BD7-A404-8647-B76E-D7B47B0249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9" y="1451"/>
              <a:ext cx="115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735" name="Rectangle 10">
              <a:extLst>
                <a:ext uri="{FF2B5EF4-FFF2-40B4-BE49-F238E27FC236}">
                  <a16:creationId xmlns:a16="http://schemas.microsoft.com/office/drawing/2014/main" id="{E1AF871A-4AA5-5345-9F58-1B9A933E3F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13" y="1532"/>
              <a:ext cx="103" cy="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70662" name="Rectangle 13">
            <a:extLst>
              <a:ext uri="{FF2B5EF4-FFF2-40B4-BE49-F238E27FC236}">
                <a16:creationId xmlns:a16="http://schemas.microsoft.com/office/drawing/2014/main" id="{6EFE245E-C963-6B45-903C-695A07CE53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4525" y="2886075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70663" name="Rectangle 14">
            <a:extLst>
              <a:ext uri="{FF2B5EF4-FFF2-40B4-BE49-F238E27FC236}">
                <a16:creationId xmlns:a16="http://schemas.microsoft.com/office/drawing/2014/main" id="{55AFDED6-707F-5741-B155-74BDAC05BBE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00238" y="3462338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70664" name="Rectangle 15">
            <a:extLst>
              <a:ext uri="{FF2B5EF4-FFF2-40B4-BE49-F238E27FC236}">
                <a16:creationId xmlns:a16="http://schemas.microsoft.com/office/drawing/2014/main" id="{36F57E73-F31F-A14D-B4DB-7A88E196F53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22525" y="2405063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70665" name="Rectangle 16">
            <a:extLst>
              <a:ext uri="{FF2B5EF4-FFF2-40B4-BE49-F238E27FC236}">
                <a16:creationId xmlns:a16="http://schemas.microsoft.com/office/drawing/2014/main" id="{7CF62A28-97FC-834E-BF37-7333559E8F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00375" y="2405063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70666" name="Rectangle 17">
            <a:extLst>
              <a:ext uri="{FF2B5EF4-FFF2-40B4-BE49-F238E27FC236}">
                <a16:creationId xmlns:a16="http://schemas.microsoft.com/office/drawing/2014/main" id="{617001A6-E69B-8646-8D47-7B02DFA53E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11413" y="2870200"/>
            <a:ext cx="121828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70667" name="Rectangle 19">
            <a:extLst>
              <a:ext uri="{FF2B5EF4-FFF2-40B4-BE49-F238E27FC236}">
                <a16:creationId xmlns:a16="http://schemas.microsoft.com/office/drawing/2014/main" id="{014FF63C-2B3E-304E-9B89-4325A07544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00375" y="2870200"/>
            <a:ext cx="121828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70668" name="Rectangle 21">
            <a:extLst>
              <a:ext uri="{FF2B5EF4-FFF2-40B4-BE49-F238E27FC236}">
                <a16:creationId xmlns:a16="http://schemas.microsoft.com/office/drawing/2014/main" id="{410AB523-1DD3-9A41-99B6-CEE3702D0FB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00375" y="3417888"/>
            <a:ext cx="121828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70669" name="Rectangle 23">
            <a:extLst>
              <a:ext uri="{FF2B5EF4-FFF2-40B4-BE49-F238E27FC236}">
                <a16:creationId xmlns:a16="http://schemas.microsoft.com/office/drawing/2014/main" id="{CA67BB07-8CBA-E049-9252-45ACD569CFA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11413" y="3417888"/>
            <a:ext cx="121828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b="0">
              <a:latin typeface="Times" pitchFamily="2" charset="0"/>
            </a:endParaRPr>
          </a:p>
        </p:txBody>
      </p:sp>
      <p:grpSp>
        <p:nvGrpSpPr>
          <p:cNvPr id="70670" name="Group 48">
            <a:extLst>
              <a:ext uri="{FF2B5EF4-FFF2-40B4-BE49-F238E27FC236}">
                <a16:creationId xmlns:a16="http://schemas.microsoft.com/office/drawing/2014/main" id="{161B93C9-A1E2-1446-85B2-D2FBA8CE056C}"/>
              </a:ext>
            </a:extLst>
          </p:cNvPr>
          <p:cNvGrpSpPr>
            <a:grpSpLocks/>
          </p:cNvGrpSpPr>
          <p:nvPr/>
        </p:nvGrpSpPr>
        <p:grpSpPr bwMode="auto">
          <a:xfrm>
            <a:off x="1963747" y="2057401"/>
            <a:ext cx="280988" cy="390525"/>
            <a:chOff x="3339" y="1451"/>
            <a:chExt cx="177" cy="246"/>
          </a:xfrm>
        </p:grpSpPr>
        <p:sp>
          <p:nvSpPr>
            <p:cNvPr id="70732" name="Rectangle 49">
              <a:extLst>
                <a:ext uri="{FF2B5EF4-FFF2-40B4-BE49-F238E27FC236}">
                  <a16:creationId xmlns:a16="http://schemas.microsoft.com/office/drawing/2014/main" id="{FA17EC02-9B5A-4C48-B0AD-95ECD88048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9" y="1451"/>
              <a:ext cx="115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733" name="Rectangle 50">
              <a:extLst>
                <a:ext uri="{FF2B5EF4-FFF2-40B4-BE49-F238E27FC236}">
                  <a16:creationId xmlns:a16="http://schemas.microsoft.com/office/drawing/2014/main" id="{D7665D57-83AC-7347-979D-A3E82D1A46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13" y="1532"/>
              <a:ext cx="103" cy="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70671" name="Rectangle 21">
            <a:extLst>
              <a:ext uri="{FF2B5EF4-FFF2-40B4-BE49-F238E27FC236}">
                <a16:creationId xmlns:a16="http://schemas.microsoft.com/office/drawing/2014/main" id="{166DBB1A-1B08-2F4B-9848-06BF8C6299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52988" y="2722564"/>
            <a:ext cx="1166812" cy="1139825"/>
          </a:xfrm>
          <a:prstGeom prst="rect">
            <a:avLst/>
          </a:prstGeom>
          <a:solidFill>
            <a:srgbClr val="FFFFFF"/>
          </a:solidFill>
          <a:ln w="2540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CA" altLang="en-US" b="0">
              <a:latin typeface="Times" pitchFamily="2" charset="0"/>
            </a:endParaRPr>
          </a:p>
        </p:txBody>
      </p:sp>
      <p:sp>
        <p:nvSpPr>
          <p:cNvPr id="70672" name="Line 4">
            <a:extLst>
              <a:ext uri="{FF2B5EF4-FFF2-40B4-BE49-F238E27FC236}">
                <a16:creationId xmlns:a16="http://schemas.microsoft.com/office/drawing/2014/main" id="{F55EAF09-CF20-D946-B109-785BDD3E383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852988" y="3292475"/>
            <a:ext cx="1166812" cy="1588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0673" name="Line 5">
            <a:extLst>
              <a:ext uri="{FF2B5EF4-FFF2-40B4-BE49-F238E27FC236}">
                <a16:creationId xmlns:a16="http://schemas.microsoft.com/office/drawing/2014/main" id="{61049C58-A23B-6E4F-A283-442E9758E166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422900" y="2722564"/>
            <a:ext cx="1588" cy="1139825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0674" name="Line 6">
            <a:extLst>
              <a:ext uri="{FF2B5EF4-FFF2-40B4-BE49-F238E27FC236}">
                <a16:creationId xmlns:a16="http://schemas.microsoft.com/office/drawing/2014/main" id="{7F01A99C-521B-9A40-985A-420DD9DA0FEA}"/>
              </a:ext>
            </a:extLst>
          </p:cNvPr>
          <p:cNvSpPr>
            <a:spLocks noChangeShapeType="1"/>
          </p:cNvSpPr>
          <p:nvPr/>
        </p:nvSpPr>
        <p:spPr bwMode="auto">
          <a:xfrm>
            <a:off x="4283076" y="2152651"/>
            <a:ext cx="569913" cy="569913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70675" name="Group 47">
            <a:extLst>
              <a:ext uri="{FF2B5EF4-FFF2-40B4-BE49-F238E27FC236}">
                <a16:creationId xmlns:a16="http://schemas.microsoft.com/office/drawing/2014/main" id="{4AEC0746-C3E4-CE48-A76C-484C156994D1}"/>
              </a:ext>
            </a:extLst>
          </p:cNvPr>
          <p:cNvGrpSpPr>
            <a:grpSpLocks/>
          </p:cNvGrpSpPr>
          <p:nvPr/>
        </p:nvGrpSpPr>
        <p:grpSpPr bwMode="auto">
          <a:xfrm>
            <a:off x="4191009" y="2233614"/>
            <a:ext cx="280988" cy="390525"/>
            <a:chOff x="3339" y="1451"/>
            <a:chExt cx="177" cy="246"/>
          </a:xfrm>
        </p:grpSpPr>
        <p:sp>
          <p:nvSpPr>
            <p:cNvPr id="70730" name="Rectangle 9">
              <a:extLst>
                <a:ext uri="{FF2B5EF4-FFF2-40B4-BE49-F238E27FC236}">
                  <a16:creationId xmlns:a16="http://schemas.microsoft.com/office/drawing/2014/main" id="{7AD4BD97-85C6-A240-A2E7-CED7692C2D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9" y="1451"/>
              <a:ext cx="115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731" name="Rectangle 10">
              <a:extLst>
                <a:ext uri="{FF2B5EF4-FFF2-40B4-BE49-F238E27FC236}">
                  <a16:creationId xmlns:a16="http://schemas.microsoft.com/office/drawing/2014/main" id="{D72237CA-1C2B-0949-8A86-F593F0873D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13" y="1532"/>
              <a:ext cx="103" cy="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70676" name="Rectangle 13">
            <a:extLst>
              <a:ext uri="{FF2B5EF4-FFF2-40B4-BE49-F238E27FC236}">
                <a16:creationId xmlns:a16="http://schemas.microsoft.com/office/drawing/2014/main" id="{87AFAE06-35E6-2B4F-B853-ACAB9412792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81525" y="2886075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70677" name="Rectangle 14">
            <a:extLst>
              <a:ext uri="{FF2B5EF4-FFF2-40B4-BE49-F238E27FC236}">
                <a16:creationId xmlns:a16="http://schemas.microsoft.com/office/drawing/2014/main" id="{5C3D1C24-03D8-C54C-8103-840B476D9D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67238" y="3462338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70678" name="Rectangle 15">
            <a:extLst>
              <a:ext uri="{FF2B5EF4-FFF2-40B4-BE49-F238E27FC236}">
                <a16:creationId xmlns:a16="http://schemas.microsoft.com/office/drawing/2014/main" id="{63E65C23-68F0-9444-98FF-F3A2581E5D2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89525" y="2405063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70679" name="Rectangle 16">
            <a:extLst>
              <a:ext uri="{FF2B5EF4-FFF2-40B4-BE49-F238E27FC236}">
                <a16:creationId xmlns:a16="http://schemas.microsoft.com/office/drawing/2014/main" id="{78B9F763-AC69-7F4C-A562-3D9154B0A3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67375" y="2405063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70680" name="Rectangle 17">
            <a:extLst>
              <a:ext uri="{FF2B5EF4-FFF2-40B4-BE49-F238E27FC236}">
                <a16:creationId xmlns:a16="http://schemas.microsoft.com/office/drawing/2014/main" id="{438E808E-43A9-F145-A2B8-45EA7A4774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78413" y="2870200"/>
            <a:ext cx="121828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70681" name="Rectangle 19">
            <a:extLst>
              <a:ext uri="{FF2B5EF4-FFF2-40B4-BE49-F238E27FC236}">
                <a16:creationId xmlns:a16="http://schemas.microsoft.com/office/drawing/2014/main" id="{A1EA5780-C34E-7144-BEAE-DEB7774E76A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67375" y="2870200"/>
            <a:ext cx="121828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70682" name="Rectangle 21">
            <a:extLst>
              <a:ext uri="{FF2B5EF4-FFF2-40B4-BE49-F238E27FC236}">
                <a16:creationId xmlns:a16="http://schemas.microsoft.com/office/drawing/2014/main" id="{8CA4FFA9-9751-5649-93C8-F6D864202AF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67375" y="3417888"/>
            <a:ext cx="122238" cy="292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70683" name="Rectangle 23">
            <a:extLst>
              <a:ext uri="{FF2B5EF4-FFF2-40B4-BE49-F238E27FC236}">
                <a16:creationId xmlns:a16="http://schemas.microsoft.com/office/drawing/2014/main" id="{EBC23680-9859-3A48-BC6D-7A838E708C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78414" y="3417888"/>
            <a:ext cx="122237" cy="292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b="0">
              <a:latin typeface="Times" pitchFamily="2" charset="0"/>
            </a:endParaRPr>
          </a:p>
        </p:txBody>
      </p:sp>
      <p:grpSp>
        <p:nvGrpSpPr>
          <p:cNvPr id="70684" name="Group 48">
            <a:extLst>
              <a:ext uri="{FF2B5EF4-FFF2-40B4-BE49-F238E27FC236}">
                <a16:creationId xmlns:a16="http://schemas.microsoft.com/office/drawing/2014/main" id="{21F9BDD5-FC77-6C41-83DC-12452B0BE460}"/>
              </a:ext>
            </a:extLst>
          </p:cNvPr>
          <p:cNvGrpSpPr>
            <a:grpSpLocks/>
          </p:cNvGrpSpPr>
          <p:nvPr/>
        </p:nvGrpSpPr>
        <p:grpSpPr bwMode="auto">
          <a:xfrm>
            <a:off x="4630747" y="2057401"/>
            <a:ext cx="280988" cy="390525"/>
            <a:chOff x="3339" y="1451"/>
            <a:chExt cx="177" cy="246"/>
          </a:xfrm>
        </p:grpSpPr>
        <p:sp>
          <p:nvSpPr>
            <p:cNvPr id="70728" name="Rectangle 49">
              <a:extLst>
                <a:ext uri="{FF2B5EF4-FFF2-40B4-BE49-F238E27FC236}">
                  <a16:creationId xmlns:a16="http://schemas.microsoft.com/office/drawing/2014/main" id="{1A1B38A7-73E9-EA44-93A8-FC05164DB6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9" y="1451"/>
              <a:ext cx="115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729" name="Rectangle 50">
              <a:extLst>
                <a:ext uri="{FF2B5EF4-FFF2-40B4-BE49-F238E27FC236}">
                  <a16:creationId xmlns:a16="http://schemas.microsoft.com/office/drawing/2014/main" id="{2CD80EA0-2F01-3E42-BAE0-DC929828D8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13" y="1532"/>
              <a:ext cx="103" cy="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41" name="TextBox 40">
            <a:extLst>
              <a:ext uri="{FF2B5EF4-FFF2-40B4-BE49-F238E27FC236}">
                <a16:creationId xmlns:a16="http://schemas.microsoft.com/office/drawing/2014/main" id="{8AB56982-779F-6540-996E-BEB67C45DF4A}"/>
              </a:ext>
            </a:extLst>
          </p:cNvPr>
          <p:cNvSpPr txBox="1"/>
          <p:nvPr/>
        </p:nvSpPr>
        <p:spPr>
          <a:xfrm>
            <a:off x="1993900" y="4343401"/>
            <a:ext cx="1549400" cy="461963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ctr">
              <a:defRPr/>
            </a:pPr>
            <a:r>
              <a:rPr lang="en-US" b="1" dirty="0">
                <a:latin typeface="+mj-lt"/>
                <a:ea typeface="MS PGothic" pitchFamily="34" charset="-128"/>
              </a:rPr>
              <a:t>m</a:t>
            </a:r>
            <a:r>
              <a:rPr lang="en-US" b="1" baseline="-25000" dirty="0">
                <a:latin typeface="+mj-lt"/>
                <a:ea typeface="MS PGothic" pitchFamily="34" charset="-128"/>
              </a:rPr>
              <a:t>0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1B92C3A2-8909-3746-B5AC-722757EA774C}"/>
              </a:ext>
            </a:extLst>
          </p:cNvPr>
          <p:cNvSpPr txBox="1"/>
          <p:nvPr/>
        </p:nvSpPr>
        <p:spPr>
          <a:xfrm>
            <a:off x="4675188" y="4343401"/>
            <a:ext cx="1549400" cy="461963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ctr">
              <a:defRPr/>
            </a:pPr>
            <a:r>
              <a:rPr lang="en-US" b="1" dirty="0">
                <a:latin typeface="+mj-lt"/>
                <a:ea typeface="MS PGothic" pitchFamily="34" charset="-128"/>
              </a:rPr>
              <a:t>m</a:t>
            </a:r>
            <a:r>
              <a:rPr lang="en-US" b="1" baseline="-25000" dirty="0">
                <a:latin typeface="+mj-lt"/>
                <a:ea typeface="MS PGothic" pitchFamily="34" charset="-128"/>
              </a:rPr>
              <a:t>3</a:t>
            </a:r>
          </a:p>
        </p:txBody>
      </p:sp>
      <p:sp>
        <p:nvSpPr>
          <p:cNvPr id="70687" name="Rectangle 42">
            <a:extLst>
              <a:ext uri="{FF2B5EF4-FFF2-40B4-BE49-F238E27FC236}">
                <a16:creationId xmlns:a16="http://schemas.microsoft.com/office/drawing/2014/main" id="{0E5A8A4D-ACFC-9345-A046-0BC027AEEA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29601" y="2722564"/>
            <a:ext cx="1166813" cy="1139825"/>
          </a:xfrm>
          <a:prstGeom prst="rect">
            <a:avLst/>
          </a:prstGeom>
          <a:solidFill>
            <a:srgbClr val="FFFFFF"/>
          </a:solidFill>
          <a:ln w="2540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CA" altLang="en-US" b="0">
              <a:latin typeface="Times" pitchFamily="2" charset="0"/>
            </a:endParaRPr>
          </a:p>
        </p:txBody>
      </p:sp>
      <p:sp>
        <p:nvSpPr>
          <p:cNvPr id="70688" name="Line 4">
            <a:extLst>
              <a:ext uri="{FF2B5EF4-FFF2-40B4-BE49-F238E27FC236}">
                <a16:creationId xmlns:a16="http://schemas.microsoft.com/office/drawing/2014/main" id="{FBB4295F-A754-6340-AFB5-CC23EED6FC3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8229601" y="3292475"/>
            <a:ext cx="1166813" cy="1588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0689" name="Line 5">
            <a:extLst>
              <a:ext uri="{FF2B5EF4-FFF2-40B4-BE49-F238E27FC236}">
                <a16:creationId xmlns:a16="http://schemas.microsoft.com/office/drawing/2014/main" id="{8BF81A65-D425-0347-ABFB-542A5BBC0AEE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799514" y="2722564"/>
            <a:ext cx="1587" cy="1139825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0690" name="Line 6">
            <a:extLst>
              <a:ext uri="{FF2B5EF4-FFF2-40B4-BE49-F238E27FC236}">
                <a16:creationId xmlns:a16="http://schemas.microsoft.com/office/drawing/2014/main" id="{EA8B1DCA-E7DE-DB4C-9FFF-A3C72413EA2A}"/>
              </a:ext>
            </a:extLst>
          </p:cNvPr>
          <p:cNvSpPr>
            <a:spLocks noChangeShapeType="1"/>
          </p:cNvSpPr>
          <p:nvPr/>
        </p:nvSpPr>
        <p:spPr bwMode="auto">
          <a:xfrm>
            <a:off x="7659688" y="2152651"/>
            <a:ext cx="569912" cy="569913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70691" name="Group 47">
            <a:extLst>
              <a:ext uri="{FF2B5EF4-FFF2-40B4-BE49-F238E27FC236}">
                <a16:creationId xmlns:a16="http://schemas.microsoft.com/office/drawing/2014/main" id="{23A61C7B-38F9-6C4F-A9BB-D1B21D2DAA1F}"/>
              </a:ext>
            </a:extLst>
          </p:cNvPr>
          <p:cNvGrpSpPr>
            <a:grpSpLocks/>
          </p:cNvGrpSpPr>
          <p:nvPr/>
        </p:nvGrpSpPr>
        <p:grpSpPr bwMode="auto">
          <a:xfrm>
            <a:off x="7567622" y="2233614"/>
            <a:ext cx="280988" cy="390525"/>
            <a:chOff x="3339" y="1451"/>
            <a:chExt cx="177" cy="246"/>
          </a:xfrm>
        </p:grpSpPr>
        <p:sp>
          <p:nvSpPr>
            <p:cNvPr id="70726" name="Rectangle 9">
              <a:extLst>
                <a:ext uri="{FF2B5EF4-FFF2-40B4-BE49-F238E27FC236}">
                  <a16:creationId xmlns:a16="http://schemas.microsoft.com/office/drawing/2014/main" id="{679C040C-D7A1-254F-AEFD-32C26898F9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9" y="1451"/>
              <a:ext cx="115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727" name="Rectangle 10">
              <a:extLst>
                <a:ext uri="{FF2B5EF4-FFF2-40B4-BE49-F238E27FC236}">
                  <a16:creationId xmlns:a16="http://schemas.microsoft.com/office/drawing/2014/main" id="{B2586B17-D053-9749-B32B-F0E57C07A6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13" y="1532"/>
              <a:ext cx="103" cy="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70692" name="Rectangle 13">
            <a:extLst>
              <a:ext uri="{FF2B5EF4-FFF2-40B4-BE49-F238E27FC236}">
                <a16:creationId xmlns:a16="http://schemas.microsoft.com/office/drawing/2014/main" id="{7AE59C0D-6569-B845-8D09-A0DEF5FD6F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58138" y="2886075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70693" name="Rectangle 14">
            <a:extLst>
              <a:ext uri="{FF2B5EF4-FFF2-40B4-BE49-F238E27FC236}">
                <a16:creationId xmlns:a16="http://schemas.microsoft.com/office/drawing/2014/main" id="{328A888B-8C57-8F4F-A37F-0A99004E3D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43850" y="3462338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70694" name="Rectangle 15">
            <a:extLst>
              <a:ext uri="{FF2B5EF4-FFF2-40B4-BE49-F238E27FC236}">
                <a16:creationId xmlns:a16="http://schemas.microsoft.com/office/drawing/2014/main" id="{22390638-E936-694C-BC9E-8B50B562CE6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66138" y="2405063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70695" name="Rectangle 16">
            <a:extLst>
              <a:ext uri="{FF2B5EF4-FFF2-40B4-BE49-F238E27FC236}">
                <a16:creationId xmlns:a16="http://schemas.microsoft.com/office/drawing/2014/main" id="{131CC394-B85E-9A43-9FC8-F7CD99E3043B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43988" y="2405063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70696" name="Rectangle 17">
            <a:extLst>
              <a:ext uri="{FF2B5EF4-FFF2-40B4-BE49-F238E27FC236}">
                <a16:creationId xmlns:a16="http://schemas.microsoft.com/office/drawing/2014/main" id="{A4898AB8-EE11-E146-BECC-BFDDCDBB33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55025" y="2870200"/>
            <a:ext cx="121828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70697" name="Rectangle 19">
            <a:extLst>
              <a:ext uri="{FF2B5EF4-FFF2-40B4-BE49-F238E27FC236}">
                <a16:creationId xmlns:a16="http://schemas.microsoft.com/office/drawing/2014/main" id="{6494E472-CFDE-854D-8F23-FB764762D07B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43988" y="2870200"/>
            <a:ext cx="121828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70698" name="Rectangle 21">
            <a:extLst>
              <a:ext uri="{FF2B5EF4-FFF2-40B4-BE49-F238E27FC236}">
                <a16:creationId xmlns:a16="http://schemas.microsoft.com/office/drawing/2014/main" id="{C646C1AE-F8EE-2040-8396-4128D2C33579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43989" y="3417888"/>
            <a:ext cx="122237" cy="292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70699" name="Rectangle 23">
            <a:extLst>
              <a:ext uri="{FF2B5EF4-FFF2-40B4-BE49-F238E27FC236}">
                <a16:creationId xmlns:a16="http://schemas.microsoft.com/office/drawing/2014/main" id="{3F9A96F4-381D-DC42-B08E-1DBCADE0F5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55025" y="3417888"/>
            <a:ext cx="122238" cy="292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b="0">
              <a:latin typeface="Times" pitchFamily="2" charset="0"/>
            </a:endParaRPr>
          </a:p>
        </p:txBody>
      </p:sp>
      <p:grpSp>
        <p:nvGrpSpPr>
          <p:cNvPr id="70700" name="Group 48">
            <a:extLst>
              <a:ext uri="{FF2B5EF4-FFF2-40B4-BE49-F238E27FC236}">
                <a16:creationId xmlns:a16="http://schemas.microsoft.com/office/drawing/2014/main" id="{E65D4688-F220-4644-92AA-1B6D0F144037}"/>
              </a:ext>
            </a:extLst>
          </p:cNvPr>
          <p:cNvGrpSpPr>
            <a:grpSpLocks/>
          </p:cNvGrpSpPr>
          <p:nvPr/>
        </p:nvGrpSpPr>
        <p:grpSpPr bwMode="auto">
          <a:xfrm>
            <a:off x="8007359" y="2057401"/>
            <a:ext cx="280988" cy="390525"/>
            <a:chOff x="3339" y="1451"/>
            <a:chExt cx="177" cy="246"/>
          </a:xfrm>
        </p:grpSpPr>
        <p:sp>
          <p:nvSpPr>
            <p:cNvPr id="70724" name="Rectangle 49">
              <a:extLst>
                <a:ext uri="{FF2B5EF4-FFF2-40B4-BE49-F238E27FC236}">
                  <a16:creationId xmlns:a16="http://schemas.microsoft.com/office/drawing/2014/main" id="{E11B3157-45FD-A342-9D25-146FD3255C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9" y="1451"/>
              <a:ext cx="115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725" name="Rectangle 50">
              <a:extLst>
                <a:ext uri="{FF2B5EF4-FFF2-40B4-BE49-F238E27FC236}">
                  <a16:creationId xmlns:a16="http://schemas.microsoft.com/office/drawing/2014/main" id="{0BBB9AA7-D1D0-F247-8733-A57B7B965F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13" y="1532"/>
              <a:ext cx="103" cy="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61" name="TextBox 60">
            <a:extLst>
              <a:ext uri="{FF2B5EF4-FFF2-40B4-BE49-F238E27FC236}">
                <a16:creationId xmlns:a16="http://schemas.microsoft.com/office/drawing/2014/main" id="{1C93DB19-D0CD-D649-83CE-B874B5189852}"/>
              </a:ext>
            </a:extLst>
          </p:cNvPr>
          <p:cNvSpPr txBox="1"/>
          <p:nvPr/>
        </p:nvSpPr>
        <p:spPr>
          <a:xfrm>
            <a:off x="8051800" y="4343401"/>
            <a:ext cx="1549400" cy="461963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ctr">
              <a:defRPr/>
            </a:pPr>
            <a:r>
              <a:rPr lang="en-US" b="1" dirty="0">
                <a:latin typeface="+mj-lt"/>
                <a:ea typeface="MS PGothic" pitchFamily="34" charset="-128"/>
              </a:rPr>
              <a:t>m</a:t>
            </a:r>
            <a:r>
              <a:rPr lang="en-US" b="1" baseline="-25000" dirty="0">
                <a:latin typeface="+mj-lt"/>
                <a:ea typeface="MS PGothic" pitchFamily="34" charset="-128"/>
              </a:rPr>
              <a:t>0 </a:t>
            </a:r>
            <a:r>
              <a:rPr lang="en-US" b="1" dirty="0">
                <a:latin typeface="+mj-lt"/>
                <a:ea typeface="MS PGothic" pitchFamily="34" charset="-128"/>
              </a:rPr>
              <a:t>+ m</a:t>
            </a:r>
            <a:r>
              <a:rPr lang="en-US" b="1" baseline="-25000" dirty="0">
                <a:latin typeface="+mj-lt"/>
                <a:ea typeface="MS PGothic" pitchFamily="34" charset="-128"/>
              </a:rPr>
              <a:t>3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5EA23D89-98F1-4347-9A8E-881710F6156D}"/>
              </a:ext>
            </a:extLst>
          </p:cNvPr>
          <p:cNvSpPr txBox="1"/>
          <p:nvPr/>
        </p:nvSpPr>
        <p:spPr>
          <a:xfrm>
            <a:off x="3848100" y="3062289"/>
            <a:ext cx="266700" cy="460375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>
              <a:defRPr/>
            </a:pPr>
            <a:r>
              <a:rPr lang="en-US" b="1" dirty="0">
                <a:latin typeface="+mj-lt"/>
                <a:ea typeface="MS PGothic" pitchFamily="34" charset="-128"/>
              </a:rPr>
              <a:t>+</a:t>
            </a: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70C52A7B-93D9-9443-BCBD-340E0E010C8B}"/>
              </a:ext>
            </a:extLst>
          </p:cNvPr>
          <p:cNvSpPr txBox="1"/>
          <p:nvPr/>
        </p:nvSpPr>
        <p:spPr>
          <a:xfrm>
            <a:off x="3886200" y="4352926"/>
            <a:ext cx="266700" cy="461963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>
              <a:defRPr/>
            </a:pPr>
            <a:r>
              <a:rPr lang="en-US" b="1" dirty="0">
                <a:latin typeface="+mj-lt"/>
                <a:ea typeface="MS PGothic" pitchFamily="34" charset="-128"/>
              </a:rPr>
              <a:t>+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4648DD41-1FAB-5D43-9B6B-745A6C895D5F}"/>
              </a:ext>
            </a:extLst>
          </p:cNvPr>
          <p:cNvSpPr txBox="1"/>
          <p:nvPr/>
        </p:nvSpPr>
        <p:spPr>
          <a:xfrm>
            <a:off x="6934200" y="4352926"/>
            <a:ext cx="266700" cy="461963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>
              <a:defRPr/>
            </a:pPr>
            <a:r>
              <a:rPr lang="en-US" b="1" dirty="0">
                <a:latin typeface="+mj-lt"/>
                <a:ea typeface="MS PGothic" pitchFamily="34" charset="-128"/>
              </a:rPr>
              <a:t>=</a:t>
            </a:r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1E743287-C52C-0B44-A47A-731852C4930C}"/>
              </a:ext>
            </a:extLst>
          </p:cNvPr>
          <p:cNvSpPr txBox="1"/>
          <p:nvPr/>
        </p:nvSpPr>
        <p:spPr>
          <a:xfrm>
            <a:off x="6934200" y="3062289"/>
            <a:ext cx="266700" cy="460375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>
              <a:defRPr/>
            </a:pPr>
            <a:r>
              <a:rPr lang="en-US" b="1" dirty="0">
                <a:latin typeface="+mj-lt"/>
                <a:ea typeface="MS PGothic" pitchFamily="34" charset="-128"/>
              </a:rPr>
              <a:t>=</a:t>
            </a:r>
          </a:p>
        </p:txBody>
      </p:sp>
      <p:sp>
        <p:nvSpPr>
          <p:cNvPr id="72" name="Rounded Rectangle 71">
            <a:extLst>
              <a:ext uri="{FF2B5EF4-FFF2-40B4-BE49-F238E27FC236}">
                <a16:creationId xmlns:a16="http://schemas.microsoft.com/office/drawing/2014/main" id="{D71EAE7A-3E7A-B944-A672-EADAA61BEF23}"/>
              </a:ext>
            </a:extLst>
          </p:cNvPr>
          <p:cNvSpPr/>
          <p:nvPr/>
        </p:nvSpPr>
        <p:spPr bwMode="auto">
          <a:xfrm>
            <a:off x="2228850" y="2776539"/>
            <a:ext cx="488950" cy="473075"/>
          </a:xfrm>
          <a:prstGeom prst="roundRect">
            <a:avLst/>
          </a:prstGeom>
          <a:noFill/>
          <a:ln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US">
              <a:solidFill>
                <a:schemeClr val="tx1"/>
              </a:solidFill>
              <a:latin typeface="Times" charset="0"/>
            </a:endParaRPr>
          </a:p>
        </p:txBody>
      </p:sp>
      <p:sp>
        <p:nvSpPr>
          <p:cNvPr id="76" name="Rounded Rectangle 75">
            <a:extLst>
              <a:ext uri="{FF2B5EF4-FFF2-40B4-BE49-F238E27FC236}">
                <a16:creationId xmlns:a16="http://schemas.microsoft.com/office/drawing/2014/main" id="{94B5B3CF-A5F7-254A-B74A-D60EE2031F01}"/>
              </a:ext>
            </a:extLst>
          </p:cNvPr>
          <p:cNvSpPr/>
          <p:nvPr/>
        </p:nvSpPr>
        <p:spPr bwMode="auto">
          <a:xfrm>
            <a:off x="5480050" y="3352801"/>
            <a:ext cx="488950" cy="473075"/>
          </a:xfrm>
          <a:prstGeom prst="roundRect">
            <a:avLst/>
          </a:prstGeom>
          <a:noFill/>
          <a:ln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US">
              <a:solidFill>
                <a:schemeClr val="tx1"/>
              </a:solidFill>
              <a:latin typeface="Times" charset="0"/>
            </a:endParaRPr>
          </a:p>
        </p:txBody>
      </p:sp>
      <p:sp>
        <p:nvSpPr>
          <p:cNvPr id="70708" name="Title 1">
            <a:extLst>
              <a:ext uri="{FF2B5EF4-FFF2-40B4-BE49-F238E27FC236}">
                <a16:creationId xmlns:a16="http://schemas.microsoft.com/office/drawing/2014/main" id="{DF7DC884-7267-9F4F-8688-FA99EE71F75A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Can’t group diagonally. Why?</a:t>
            </a:r>
          </a:p>
        </p:txBody>
      </p:sp>
      <p:sp>
        <p:nvSpPr>
          <p:cNvPr id="69" name="Rounded Rectangle 68">
            <a:extLst>
              <a:ext uri="{FF2B5EF4-FFF2-40B4-BE49-F238E27FC236}">
                <a16:creationId xmlns:a16="http://schemas.microsoft.com/office/drawing/2014/main" id="{EEDA6F22-FD7A-954B-966B-BA054AEF3B48}"/>
              </a:ext>
            </a:extLst>
          </p:cNvPr>
          <p:cNvSpPr/>
          <p:nvPr/>
        </p:nvSpPr>
        <p:spPr bwMode="auto">
          <a:xfrm>
            <a:off x="8269288" y="2774951"/>
            <a:ext cx="488950" cy="473075"/>
          </a:xfrm>
          <a:prstGeom prst="roundRect">
            <a:avLst/>
          </a:prstGeom>
          <a:noFill/>
          <a:ln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US">
              <a:solidFill>
                <a:schemeClr val="tx1"/>
              </a:solidFill>
              <a:latin typeface="Times" charset="0"/>
            </a:endParaRPr>
          </a:p>
        </p:txBody>
      </p:sp>
      <p:sp>
        <p:nvSpPr>
          <p:cNvPr id="70" name="Rounded Rectangle 69">
            <a:extLst>
              <a:ext uri="{FF2B5EF4-FFF2-40B4-BE49-F238E27FC236}">
                <a16:creationId xmlns:a16="http://schemas.microsoft.com/office/drawing/2014/main" id="{2EF05F61-6DED-7D47-AFFB-098E7D9D4380}"/>
              </a:ext>
            </a:extLst>
          </p:cNvPr>
          <p:cNvSpPr/>
          <p:nvPr/>
        </p:nvSpPr>
        <p:spPr bwMode="auto">
          <a:xfrm>
            <a:off x="8851900" y="3351214"/>
            <a:ext cx="488950" cy="473075"/>
          </a:xfrm>
          <a:prstGeom prst="roundRect">
            <a:avLst/>
          </a:prstGeom>
          <a:noFill/>
          <a:ln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US">
              <a:solidFill>
                <a:schemeClr val="tx1"/>
              </a:solidFill>
              <a:latin typeface="Times" charset="0"/>
            </a:endParaRPr>
          </a:p>
        </p:txBody>
      </p:sp>
      <p:sp>
        <p:nvSpPr>
          <p:cNvPr id="71" name="TextBox 70">
            <a:extLst>
              <a:ext uri="{FF2B5EF4-FFF2-40B4-BE49-F238E27FC236}">
                <a16:creationId xmlns:a16="http://schemas.microsoft.com/office/drawing/2014/main" id="{62615767-C9CE-184D-9FED-E8500B79123F}"/>
              </a:ext>
            </a:extLst>
          </p:cNvPr>
          <p:cNvSpPr txBox="1"/>
          <p:nvPr/>
        </p:nvSpPr>
        <p:spPr>
          <a:xfrm>
            <a:off x="3886200" y="5410201"/>
            <a:ext cx="266700" cy="461963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>
              <a:defRPr/>
            </a:pPr>
            <a:r>
              <a:rPr lang="en-US" b="1" dirty="0">
                <a:latin typeface="+mj-lt"/>
                <a:ea typeface="MS PGothic" pitchFamily="34" charset="-128"/>
              </a:rPr>
              <a:t>+</a:t>
            </a:r>
          </a:p>
        </p:txBody>
      </p:sp>
      <p:sp>
        <p:nvSpPr>
          <p:cNvPr id="73" name="TextBox 72">
            <a:extLst>
              <a:ext uri="{FF2B5EF4-FFF2-40B4-BE49-F238E27FC236}">
                <a16:creationId xmlns:a16="http://schemas.microsoft.com/office/drawing/2014/main" id="{6E8B8FC4-5A3E-5648-AC92-82AA841C5940}"/>
              </a:ext>
            </a:extLst>
          </p:cNvPr>
          <p:cNvSpPr txBox="1"/>
          <p:nvPr/>
        </p:nvSpPr>
        <p:spPr>
          <a:xfrm>
            <a:off x="2017713" y="5410200"/>
            <a:ext cx="1549400" cy="400050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ctr">
              <a:defRPr/>
            </a:pPr>
            <a:r>
              <a:rPr lang="en-US" sz="2000" b="1" dirty="0">
                <a:latin typeface="+mj-lt"/>
                <a:ea typeface="MS PGothic" pitchFamily="34" charset="-128"/>
              </a:rPr>
              <a:t>x</a:t>
            </a:r>
            <a:r>
              <a:rPr lang="en-US" sz="2000" b="1" baseline="-25000" dirty="0">
                <a:latin typeface="+mj-lt"/>
                <a:ea typeface="MS PGothic" pitchFamily="34" charset="-128"/>
              </a:rPr>
              <a:t>1</a:t>
            </a:r>
            <a:r>
              <a:rPr lang="en-US" sz="2000" b="1" dirty="0">
                <a:latin typeface="+mj-lt"/>
                <a:ea typeface="MS PGothic" pitchFamily="34" charset="-128"/>
              </a:rPr>
              <a:t>x</a:t>
            </a:r>
            <a:r>
              <a:rPr lang="en-US" sz="2000" b="1" baseline="-25000" dirty="0">
                <a:latin typeface="+mj-lt"/>
                <a:ea typeface="MS PGothic" pitchFamily="34" charset="-128"/>
              </a:rPr>
              <a:t>2</a:t>
            </a:r>
          </a:p>
        </p:txBody>
      </p:sp>
      <p:sp>
        <p:nvSpPr>
          <p:cNvPr id="77" name="TextBox 76">
            <a:extLst>
              <a:ext uri="{FF2B5EF4-FFF2-40B4-BE49-F238E27FC236}">
                <a16:creationId xmlns:a16="http://schemas.microsoft.com/office/drawing/2014/main" id="{41C648A5-4951-4948-9F2A-5E33449F513F}"/>
              </a:ext>
            </a:extLst>
          </p:cNvPr>
          <p:cNvSpPr txBox="1"/>
          <p:nvPr/>
        </p:nvSpPr>
        <p:spPr>
          <a:xfrm>
            <a:off x="4710113" y="5410200"/>
            <a:ext cx="1549400" cy="400050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ctr">
              <a:defRPr/>
            </a:pPr>
            <a:r>
              <a:rPr lang="en-US" sz="2000" b="1" dirty="0">
                <a:latin typeface="+mj-lt"/>
                <a:ea typeface="MS PGothic" pitchFamily="34" charset="-128"/>
              </a:rPr>
              <a:t>x</a:t>
            </a:r>
            <a:r>
              <a:rPr lang="en-US" sz="2000" b="1" baseline="-25000" dirty="0">
                <a:latin typeface="+mj-lt"/>
                <a:ea typeface="MS PGothic" pitchFamily="34" charset="-128"/>
              </a:rPr>
              <a:t>1</a:t>
            </a:r>
            <a:r>
              <a:rPr lang="en-US" sz="2000" b="1" dirty="0">
                <a:latin typeface="+mj-lt"/>
                <a:ea typeface="MS PGothic" pitchFamily="34" charset="-128"/>
              </a:rPr>
              <a:t>x</a:t>
            </a:r>
            <a:r>
              <a:rPr lang="en-US" sz="2000" b="1" baseline="-25000" dirty="0">
                <a:latin typeface="+mj-lt"/>
                <a:ea typeface="MS PGothic" pitchFamily="34" charset="-128"/>
              </a:rPr>
              <a:t>2</a:t>
            </a:r>
          </a:p>
        </p:txBody>
      </p:sp>
      <p:sp>
        <p:nvSpPr>
          <p:cNvPr id="78" name="TextBox 77">
            <a:extLst>
              <a:ext uri="{FF2B5EF4-FFF2-40B4-BE49-F238E27FC236}">
                <a16:creationId xmlns:a16="http://schemas.microsoft.com/office/drawing/2014/main" id="{72D754CE-1C14-EC43-880C-E9B08F57D259}"/>
              </a:ext>
            </a:extLst>
          </p:cNvPr>
          <p:cNvSpPr txBox="1"/>
          <p:nvPr/>
        </p:nvSpPr>
        <p:spPr>
          <a:xfrm>
            <a:off x="2438400" y="5110163"/>
            <a:ext cx="317500" cy="461962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>
              <a:defRPr/>
            </a:pPr>
            <a:r>
              <a:rPr lang="en-US" b="1" dirty="0">
                <a:latin typeface="+mj-lt"/>
                <a:ea typeface="MS PGothic" pitchFamily="34" charset="-128"/>
              </a:rPr>
              <a:t>_</a:t>
            </a:r>
          </a:p>
        </p:txBody>
      </p:sp>
      <p:sp>
        <p:nvSpPr>
          <p:cNvPr id="79" name="TextBox 78">
            <a:extLst>
              <a:ext uri="{FF2B5EF4-FFF2-40B4-BE49-F238E27FC236}">
                <a16:creationId xmlns:a16="http://schemas.microsoft.com/office/drawing/2014/main" id="{7898922D-E186-B349-AFE3-F264322B5323}"/>
              </a:ext>
            </a:extLst>
          </p:cNvPr>
          <p:cNvSpPr txBox="1"/>
          <p:nvPr/>
        </p:nvSpPr>
        <p:spPr>
          <a:xfrm>
            <a:off x="2732088" y="5110163"/>
            <a:ext cx="317500" cy="461962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>
              <a:defRPr/>
            </a:pPr>
            <a:r>
              <a:rPr lang="en-US" b="1" dirty="0">
                <a:latin typeface="+mj-lt"/>
                <a:ea typeface="MS PGothic" pitchFamily="34" charset="-128"/>
              </a:rPr>
              <a:t>_</a:t>
            </a:r>
          </a:p>
        </p:txBody>
      </p:sp>
      <p:grpSp>
        <p:nvGrpSpPr>
          <p:cNvPr id="70716" name="Group 1">
            <a:extLst>
              <a:ext uri="{FF2B5EF4-FFF2-40B4-BE49-F238E27FC236}">
                <a16:creationId xmlns:a16="http://schemas.microsoft.com/office/drawing/2014/main" id="{2F9B06F9-918F-0848-9C6B-8DBA54F356A1}"/>
              </a:ext>
            </a:extLst>
          </p:cNvPr>
          <p:cNvGrpSpPr>
            <a:grpSpLocks/>
          </p:cNvGrpSpPr>
          <p:nvPr/>
        </p:nvGrpSpPr>
        <p:grpSpPr bwMode="auto">
          <a:xfrm>
            <a:off x="6934200" y="5054601"/>
            <a:ext cx="2616200" cy="817563"/>
            <a:chOff x="6019800" y="5054856"/>
            <a:chExt cx="2616200" cy="817307"/>
          </a:xfrm>
        </p:grpSpPr>
        <p:sp>
          <p:nvSpPr>
            <p:cNvPr id="75" name="TextBox 74">
              <a:extLst>
                <a:ext uri="{FF2B5EF4-FFF2-40B4-BE49-F238E27FC236}">
                  <a16:creationId xmlns:a16="http://schemas.microsoft.com/office/drawing/2014/main" id="{19767B57-B797-B442-990F-5E4AA48ACC13}"/>
                </a:ext>
              </a:extLst>
            </p:cNvPr>
            <p:cNvSpPr txBox="1"/>
            <p:nvPr/>
          </p:nvSpPr>
          <p:spPr>
            <a:xfrm>
              <a:off x="6019800" y="5410345"/>
              <a:ext cx="266700" cy="461818"/>
            </a:xfrm>
            <a:prstGeom prst="rect">
              <a:avLst/>
            </a:prstGeom>
            <a:noFill/>
          </p:spPr>
          <p:txBody>
            <a:bodyPr>
              <a:spAutoFit/>
            </a:bodyPr>
            <a:lstStyle/>
            <a:p>
              <a:pPr>
                <a:defRPr/>
              </a:pPr>
              <a:r>
                <a:rPr lang="en-US" b="1" dirty="0">
                  <a:latin typeface="+mj-lt"/>
                  <a:ea typeface="MS PGothic" pitchFamily="34" charset="-128"/>
                </a:rPr>
                <a:t>=</a:t>
              </a:r>
            </a:p>
          </p:txBody>
        </p:sp>
        <p:sp>
          <p:nvSpPr>
            <p:cNvPr id="82" name="TextBox 81">
              <a:extLst>
                <a:ext uri="{FF2B5EF4-FFF2-40B4-BE49-F238E27FC236}">
                  <a16:creationId xmlns:a16="http://schemas.microsoft.com/office/drawing/2014/main" id="{60138A7E-4695-864F-9643-C71BEB787ACD}"/>
                </a:ext>
              </a:extLst>
            </p:cNvPr>
            <p:cNvSpPr txBox="1"/>
            <p:nvPr/>
          </p:nvSpPr>
          <p:spPr>
            <a:xfrm>
              <a:off x="6019800" y="5410345"/>
              <a:ext cx="1549400" cy="399925"/>
            </a:xfrm>
            <a:prstGeom prst="rect">
              <a:avLst/>
            </a:prstGeom>
            <a:noFill/>
          </p:spPr>
          <p:txBody>
            <a:bodyPr>
              <a:spAutoFit/>
            </a:bodyPr>
            <a:lstStyle/>
            <a:p>
              <a:pPr algn="ctr">
                <a:defRPr/>
              </a:pPr>
              <a:r>
                <a:rPr lang="en-US" sz="2000" b="1" dirty="0">
                  <a:latin typeface="+mj-lt"/>
                  <a:ea typeface="MS PGothic" pitchFamily="34" charset="-128"/>
                </a:rPr>
                <a:t>x</a:t>
              </a:r>
              <a:r>
                <a:rPr lang="en-US" sz="2000" b="1" baseline="-25000" dirty="0">
                  <a:latin typeface="+mj-lt"/>
                  <a:ea typeface="MS PGothic" pitchFamily="34" charset="-128"/>
                </a:rPr>
                <a:t>1</a:t>
              </a:r>
              <a:r>
                <a:rPr lang="en-US" sz="2000" b="1" dirty="0">
                  <a:latin typeface="+mj-lt"/>
                  <a:ea typeface="MS PGothic" pitchFamily="34" charset="-128"/>
                </a:rPr>
                <a:t>x</a:t>
              </a:r>
              <a:r>
                <a:rPr lang="en-US" sz="2000" b="1" baseline="-25000" dirty="0">
                  <a:latin typeface="+mj-lt"/>
                  <a:ea typeface="MS PGothic" pitchFamily="34" charset="-128"/>
                </a:rPr>
                <a:t>2</a:t>
              </a:r>
            </a:p>
          </p:txBody>
        </p:sp>
        <p:sp>
          <p:nvSpPr>
            <p:cNvPr id="83" name="TextBox 82">
              <a:extLst>
                <a:ext uri="{FF2B5EF4-FFF2-40B4-BE49-F238E27FC236}">
                  <a16:creationId xmlns:a16="http://schemas.microsoft.com/office/drawing/2014/main" id="{0E90FC36-17E4-184A-B96E-73539440CB01}"/>
                </a:ext>
              </a:extLst>
            </p:cNvPr>
            <p:cNvSpPr txBox="1"/>
            <p:nvPr/>
          </p:nvSpPr>
          <p:spPr>
            <a:xfrm>
              <a:off x="7153275" y="5396062"/>
              <a:ext cx="266700" cy="461817"/>
            </a:xfrm>
            <a:prstGeom prst="rect">
              <a:avLst/>
            </a:prstGeom>
            <a:noFill/>
          </p:spPr>
          <p:txBody>
            <a:bodyPr>
              <a:spAutoFit/>
            </a:bodyPr>
            <a:lstStyle/>
            <a:p>
              <a:pPr>
                <a:defRPr/>
              </a:pPr>
              <a:r>
                <a:rPr lang="en-US" b="1" dirty="0">
                  <a:latin typeface="+mj-lt"/>
                  <a:ea typeface="MS PGothic" pitchFamily="34" charset="-128"/>
                </a:rPr>
                <a:t>+</a:t>
              </a:r>
            </a:p>
          </p:txBody>
        </p:sp>
        <p:sp>
          <p:nvSpPr>
            <p:cNvPr id="84" name="TextBox 83">
              <a:extLst>
                <a:ext uri="{FF2B5EF4-FFF2-40B4-BE49-F238E27FC236}">
                  <a16:creationId xmlns:a16="http://schemas.microsoft.com/office/drawing/2014/main" id="{C63389DB-F33E-F248-B4D8-456A5590FEFD}"/>
                </a:ext>
              </a:extLst>
            </p:cNvPr>
            <p:cNvSpPr txBox="1"/>
            <p:nvPr/>
          </p:nvSpPr>
          <p:spPr>
            <a:xfrm>
              <a:off x="7086600" y="5410345"/>
              <a:ext cx="1549400" cy="399925"/>
            </a:xfrm>
            <a:prstGeom prst="rect">
              <a:avLst/>
            </a:prstGeom>
            <a:noFill/>
          </p:spPr>
          <p:txBody>
            <a:bodyPr>
              <a:spAutoFit/>
            </a:bodyPr>
            <a:lstStyle/>
            <a:p>
              <a:pPr algn="ctr">
                <a:defRPr/>
              </a:pPr>
              <a:r>
                <a:rPr lang="en-US" sz="2000" b="1" dirty="0">
                  <a:latin typeface="+mj-lt"/>
                  <a:ea typeface="MS PGothic" pitchFamily="34" charset="-128"/>
                </a:rPr>
                <a:t>x</a:t>
              </a:r>
              <a:r>
                <a:rPr lang="en-US" sz="2000" b="1" baseline="-25000" dirty="0">
                  <a:latin typeface="+mj-lt"/>
                  <a:ea typeface="MS PGothic" pitchFamily="34" charset="-128"/>
                </a:rPr>
                <a:t>1</a:t>
              </a:r>
              <a:r>
                <a:rPr lang="en-US" sz="2000" b="1" dirty="0">
                  <a:latin typeface="+mj-lt"/>
                  <a:ea typeface="MS PGothic" pitchFamily="34" charset="-128"/>
                </a:rPr>
                <a:t>x</a:t>
              </a:r>
              <a:r>
                <a:rPr lang="en-US" sz="2000" b="1" baseline="-25000" dirty="0">
                  <a:latin typeface="+mj-lt"/>
                  <a:ea typeface="MS PGothic" pitchFamily="34" charset="-128"/>
                </a:rPr>
                <a:t>2</a:t>
              </a:r>
            </a:p>
          </p:txBody>
        </p:sp>
        <p:sp>
          <p:nvSpPr>
            <p:cNvPr id="85" name="TextBox 84">
              <a:extLst>
                <a:ext uri="{FF2B5EF4-FFF2-40B4-BE49-F238E27FC236}">
                  <a16:creationId xmlns:a16="http://schemas.microsoft.com/office/drawing/2014/main" id="{0E61313A-C299-194B-BF7C-7AB85DE3BF33}"/>
                </a:ext>
              </a:extLst>
            </p:cNvPr>
            <p:cNvSpPr txBox="1"/>
            <p:nvPr/>
          </p:nvSpPr>
          <p:spPr>
            <a:xfrm>
              <a:off x="6451600" y="5054856"/>
              <a:ext cx="317500" cy="461818"/>
            </a:xfrm>
            <a:prstGeom prst="rect">
              <a:avLst/>
            </a:prstGeom>
            <a:noFill/>
          </p:spPr>
          <p:txBody>
            <a:bodyPr>
              <a:spAutoFit/>
            </a:bodyPr>
            <a:lstStyle/>
            <a:p>
              <a:pPr>
                <a:defRPr/>
              </a:pPr>
              <a:r>
                <a:rPr lang="en-US" b="1" dirty="0">
                  <a:latin typeface="+mj-lt"/>
                  <a:ea typeface="MS PGothic" pitchFamily="34" charset="-128"/>
                </a:rPr>
                <a:t>_</a:t>
              </a:r>
            </a:p>
          </p:txBody>
        </p:sp>
      </p:grpSp>
      <p:sp>
        <p:nvSpPr>
          <p:cNvPr id="86" name="TextBox 85">
            <a:extLst>
              <a:ext uri="{FF2B5EF4-FFF2-40B4-BE49-F238E27FC236}">
                <a16:creationId xmlns:a16="http://schemas.microsoft.com/office/drawing/2014/main" id="{DEEC219C-F00A-E748-A000-02D27164842A}"/>
              </a:ext>
            </a:extLst>
          </p:cNvPr>
          <p:cNvSpPr txBox="1"/>
          <p:nvPr/>
        </p:nvSpPr>
        <p:spPr>
          <a:xfrm>
            <a:off x="7607300" y="5053013"/>
            <a:ext cx="317500" cy="461962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>
              <a:defRPr/>
            </a:pPr>
            <a:r>
              <a:rPr lang="en-US" b="1" dirty="0">
                <a:latin typeface="+mj-lt"/>
                <a:ea typeface="MS PGothic" pitchFamily="34" charset="-128"/>
              </a:rPr>
              <a:t>_</a:t>
            </a:r>
          </a:p>
        </p:txBody>
      </p:sp>
      <p:sp>
        <p:nvSpPr>
          <p:cNvPr id="70718" name="TextBox 3">
            <a:extLst>
              <a:ext uri="{FF2B5EF4-FFF2-40B4-BE49-F238E27FC236}">
                <a16:creationId xmlns:a16="http://schemas.microsoft.com/office/drawing/2014/main" id="{C9A49DCD-F2B6-744E-8274-549CA4EBED6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86000" y="6357938"/>
            <a:ext cx="712628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3366FF"/>
                </a:solidFill>
                <a:latin typeface="Times" pitchFamily="2" charset="0"/>
              </a:rPr>
              <a:t>We can’t use Property 14a here. This can’t be simplified.</a:t>
            </a:r>
          </a:p>
        </p:txBody>
      </p:sp>
    </p:spTree>
  </p:cSld>
  <p:clrMapOvr>
    <a:masterClrMapping/>
  </p:clrMapOvr>
  <p:transition/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681" name="Title 1">
            <a:extLst>
              <a:ext uri="{FF2B5EF4-FFF2-40B4-BE49-F238E27FC236}">
                <a16:creationId xmlns:a16="http://schemas.microsoft.com/office/drawing/2014/main" id="{590AD481-8B94-1045-BDC4-98F605A7917B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2566988"/>
            <a:ext cx="9144000" cy="1219200"/>
          </a:xfrm>
        </p:spPr>
        <p:txBody>
          <a:bodyPr/>
          <a:lstStyle/>
          <a:p>
            <a:r>
              <a:rPr lang="en-US" altLang="en-US"/>
              <a:t>Three-Variable K-Map</a:t>
            </a:r>
          </a:p>
        </p:txBody>
      </p:sp>
    </p:spTree>
  </p:cSld>
  <p:clrMapOvr>
    <a:masterClrMapping/>
  </p:clrMapOvr>
  <p:transition/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2705" name="Picture 4" descr="F:\LogicBook\PowerPoint\chapter4\figure4.4.wmf">
            <a:extLst>
              <a:ext uri="{FF2B5EF4-FFF2-40B4-BE49-F238E27FC236}">
                <a16:creationId xmlns:a16="http://schemas.microsoft.com/office/drawing/2014/main" id="{F729D9F2-B774-EF44-9346-01864B6D4AA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lum bright="-2000" contrast="98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438401" y="1371601"/>
            <a:ext cx="6297613" cy="4479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2706" name="Rectangle 2">
            <a:extLst>
              <a:ext uri="{FF2B5EF4-FFF2-40B4-BE49-F238E27FC236}">
                <a16:creationId xmlns:a16="http://schemas.microsoft.com/office/drawing/2014/main" id="{CE5E6454-AFAB-B64A-BA66-E3495927CB5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3048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 b="1">
                <a:latin typeface="Arial" panose="020B0604020202020204" pitchFamily="34" charset="0"/>
              </a:rPr>
              <a:t>Location of three-variable minterms</a:t>
            </a:r>
            <a:endParaRPr lang="en-US" altLang="en-US" sz="2800" b="1">
              <a:latin typeface="Arial" panose="020B0604020202020204" pitchFamily="34" charset="0"/>
            </a:endParaRPr>
          </a:p>
        </p:txBody>
      </p:sp>
      <p:sp>
        <p:nvSpPr>
          <p:cNvPr id="72707" name="TextBox 125">
            <a:extLst>
              <a:ext uri="{FF2B5EF4-FFF2-40B4-BE49-F238E27FC236}">
                <a16:creationId xmlns:a16="http://schemas.microsoft.com/office/drawing/2014/main" id="{41E05C23-9F1A-C442-944F-7467BAC66AB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70788" y="6477001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>
                <a:latin typeface="Times" pitchFamily="2" charset="0"/>
              </a:rPr>
              <a:t>[ Figure 2.51 from the textbook ]</a:t>
            </a:r>
          </a:p>
        </p:txBody>
      </p:sp>
    </p:spTree>
  </p:cSld>
  <p:clrMapOvr>
    <a:masterClrMapping/>
  </p:clrMapOvr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3729" name="Picture 4" descr="F:\LogicBook\PowerPoint\chapter4\figure4.4.wmf">
            <a:extLst>
              <a:ext uri="{FF2B5EF4-FFF2-40B4-BE49-F238E27FC236}">
                <a16:creationId xmlns:a16="http://schemas.microsoft.com/office/drawing/2014/main" id="{4C283359-9267-B541-A64C-46B3007E7C3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438401" y="1371601"/>
            <a:ext cx="6297613" cy="4479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3730" name="Rectangle 2">
            <a:extLst>
              <a:ext uri="{FF2B5EF4-FFF2-40B4-BE49-F238E27FC236}">
                <a16:creationId xmlns:a16="http://schemas.microsoft.com/office/drawing/2014/main" id="{0D1534D2-EE3C-4945-B1BF-3D4C301C720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3048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 b="1">
                <a:latin typeface="Arial" panose="020B0604020202020204" pitchFamily="34" charset="0"/>
              </a:rPr>
              <a:t>Location of three-variable minterms</a:t>
            </a:r>
            <a:endParaRPr lang="en-US" altLang="en-US" sz="2800" b="1">
              <a:latin typeface="Arial" panose="020B0604020202020204" pitchFamily="34" charset="0"/>
            </a:endParaRPr>
          </a:p>
        </p:txBody>
      </p:sp>
      <p:sp>
        <p:nvSpPr>
          <p:cNvPr id="6" name="Content Placeholder 2">
            <a:extLst>
              <a:ext uri="{FF2B5EF4-FFF2-40B4-BE49-F238E27FC236}">
                <a16:creationId xmlns:a16="http://schemas.microsoft.com/office/drawing/2014/main" id="{53AC001C-4BBD-B74B-ACDB-7D26B686A4C1}"/>
              </a:ext>
            </a:extLst>
          </p:cNvPr>
          <p:cNvSpPr txBox="1">
            <a:spLocks/>
          </p:cNvSpPr>
          <p:nvPr/>
        </p:nvSpPr>
        <p:spPr bwMode="auto">
          <a:xfrm>
            <a:off x="6096000" y="4953000"/>
            <a:ext cx="3733800" cy="18288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/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400" b="1">
                <a:solidFill>
                  <a:schemeClr val="tx1"/>
                </a:solidFill>
                <a:latin typeface="+mn-lt"/>
                <a:ea typeface="MS PGothic" pitchFamily="34" charset="-128"/>
                <a:cs typeface="MS PGothic" charset="0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Font typeface="Wingdings" charset="0"/>
              <a:buChar char="§"/>
              <a:defRPr sz="2000" b="1">
                <a:solidFill>
                  <a:schemeClr val="tx1"/>
                </a:solidFill>
                <a:latin typeface="+mn-lt"/>
                <a:ea typeface="MS PGothic" pitchFamily="34" charset="-128"/>
                <a:cs typeface="MS PGothic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b="1">
                <a:solidFill>
                  <a:schemeClr val="tx1"/>
                </a:solidFill>
                <a:latin typeface="+mn-lt"/>
                <a:ea typeface="MS PGothic" pitchFamily="34" charset="-128"/>
                <a:cs typeface="MS PGothic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b="1">
                <a:solidFill>
                  <a:schemeClr val="tx1"/>
                </a:solidFill>
                <a:latin typeface="+mn-lt"/>
                <a:ea typeface="MS PGothic" pitchFamily="34" charset="-128"/>
                <a:cs typeface="MS PGothic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+mn-lt"/>
                <a:ea typeface="MS PGothic" pitchFamily="34" charset="-128"/>
                <a:cs typeface="MS PGothic" charset="0"/>
              </a:defRPr>
            </a:lvl5pPr>
            <a:lvl6pPr marL="25146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+mn-lt"/>
                <a:ea typeface="+mn-ea"/>
              </a:defRPr>
            </a:lvl6pPr>
            <a:lvl7pPr marL="29718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+mn-lt"/>
                <a:ea typeface="+mn-ea"/>
              </a:defRPr>
            </a:lvl7pPr>
            <a:lvl8pPr marL="34290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+mn-lt"/>
                <a:ea typeface="+mn-ea"/>
              </a:defRPr>
            </a:lvl8pPr>
            <a:lvl9pPr marL="38862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+mn-lt"/>
                <a:ea typeface="+mn-ea"/>
              </a:defRPr>
            </a:lvl9pPr>
          </a:lstStyle>
          <a:p>
            <a:pPr marL="0" indent="0">
              <a:buNone/>
              <a:defRPr/>
            </a:pPr>
            <a:r>
              <a:rPr lang="en-US" kern="0" dirty="0">
                <a:solidFill>
                  <a:srgbClr val="000000"/>
                </a:solidFill>
                <a:latin typeface="Arial"/>
                <a:cs typeface="ＭＳ Ｐゴシック" charset="0"/>
              </a:rPr>
              <a:t>Notice the placement of</a:t>
            </a:r>
          </a:p>
          <a:p>
            <a:pPr lvl="1">
              <a:buFont typeface="Wingdings" pitchFamily="2" charset="2"/>
              <a:buChar char="§"/>
              <a:defRPr/>
            </a:pPr>
            <a:r>
              <a:rPr lang="en-US" kern="0" dirty="0">
                <a:solidFill>
                  <a:srgbClr val="000000"/>
                </a:solidFill>
                <a:latin typeface="Arial"/>
              </a:rPr>
              <a:t>Variables</a:t>
            </a:r>
          </a:p>
          <a:p>
            <a:pPr lvl="1">
              <a:buFont typeface="Wingdings" pitchFamily="2" charset="2"/>
              <a:buChar char="§"/>
              <a:defRPr/>
            </a:pPr>
            <a:r>
              <a:rPr lang="en-US" kern="0" dirty="0">
                <a:solidFill>
                  <a:srgbClr val="000000"/>
                </a:solidFill>
                <a:latin typeface="Arial"/>
              </a:rPr>
              <a:t>Binary pair values</a:t>
            </a:r>
          </a:p>
          <a:p>
            <a:pPr lvl="1">
              <a:buFont typeface="Wingdings" pitchFamily="2" charset="2"/>
              <a:buChar char="§"/>
              <a:defRPr/>
            </a:pPr>
            <a:r>
              <a:rPr lang="en-US" kern="0" dirty="0" err="1">
                <a:solidFill>
                  <a:srgbClr val="000000"/>
                </a:solidFill>
                <a:latin typeface="Arial"/>
              </a:rPr>
              <a:t>Minterms</a:t>
            </a:r>
            <a:endParaRPr lang="en-US" kern="0" dirty="0">
              <a:solidFill>
                <a:srgbClr val="000000"/>
              </a:solidFill>
              <a:latin typeface="Arial"/>
            </a:endParaRPr>
          </a:p>
        </p:txBody>
      </p:sp>
      <p:cxnSp>
        <p:nvCxnSpPr>
          <p:cNvPr id="73732" name="Straight Connector 6">
            <a:extLst>
              <a:ext uri="{FF2B5EF4-FFF2-40B4-BE49-F238E27FC236}">
                <a16:creationId xmlns:a16="http://schemas.microsoft.com/office/drawing/2014/main" id="{4043C9FD-3895-2E4A-9149-27E84193DD5D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2387600" y="2743200"/>
            <a:ext cx="1905000" cy="0"/>
          </a:xfrm>
          <a:prstGeom prst="line">
            <a:avLst/>
          </a:prstGeom>
          <a:noFill/>
          <a:ln w="95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73733" name="Straight Connector 7">
            <a:extLst>
              <a:ext uri="{FF2B5EF4-FFF2-40B4-BE49-F238E27FC236}">
                <a16:creationId xmlns:a16="http://schemas.microsoft.com/office/drawing/2014/main" id="{CD7CE4DB-3E14-A444-B3EE-BCBA6EA2878B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2362200" y="3581400"/>
            <a:ext cx="1905000" cy="0"/>
          </a:xfrm>
          <a:prstGeom prst="line">
            <a:avLst/>
          </a:prstGeom>
          <a:noFill/>
          <a:ln w="95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73734" name="Straight Connector 8">
            <a:extLst>
              <a:ext uri="{FF2B5EF4-FFF2-40B4-BE49-F238E27FC236}">
                <a16:creationId xmlns:a16="http://schemas.microsoft.com/office/drawing/2014/main" id="{E2132C1B-D623-034A-8E16-5843579A3DF5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2362200" y="4419600"/>
            <a:ext cx="1905000" cy="0"/>
          </a:xfrm>
          <a:prstGeom prst="line">
            <a:avLst/>
          </a:prstGeom>
          <a:noFill/>
          <a:ln w="95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</p:spTree>
  </p:cSld>
  <p:clrMapOvr>
    <a:masterClrMapping/>
  </p:clrMapOvr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4753" name="Picture 4" descr="F:\LogicBook\PowerPoint\chapter4\figure4.4.wmf">
            <a:extLst>
              <a:ext uri="{FF2B5EF4-FFF2-40B4-BE49-F238E27FC236}">
                <a16:creationId xmlns:a16="http://schemas.microsoft.com/office/drawing/2014/main" id="{FF2CE52D-570D-794C-B041-E8E1DC6E305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438401" y="1371601"/>
            <a:ext cx="6297613" cy="4479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4754" name="Rectangle 2">
            <a:extLst>
              <a:ext uri="{FF2B5EF4-FFF2-40B4-BE49-F238E27FC236}">
                <a16:creationId xmlns:a16="http://schemas.microsoft.com/office/drawing/2014/main" id="{28C7A57A-AF54-5D46-9249-75EB9793143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3048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 b="1">
                <a:latin typeface="Arial" panose="020B0604020202020204" pitchFamily="34" charset="0"/>
              </a:rPr>
              <a:t>Location of three-variable minterms</a:t>
            </a:r>
            <a:endParaRPr lang="en-US" altLang="en-US" sz="2800" b="1">
              <a:latin typeface="Arial" panose="020B0604020202020204" pitchFamily="34" charset="0"/>
            </a:endParaRPr>
          </a:p>
        </p:txBody>
      </p:sp>
      <p:sp>
        <p:nvSpPr>
          <p:cNvPr id="6" name="Content Placeholder 2">
            <a:extLst>
              <a:ext uri="{FF2B5EF4-FFF2-40B4-BE49-F238E27FC236}">
                <a16:creationId xmlns:a16="http://schemas.microsoft.com/office/drawing/2014/main" id="{53AC001C-4BBD-B74B-ACDB-7D26B686A4C1}"/>
              </a:ext>
            </a:extLst>
          </p:cNvPr>
          <p:cNvSpPr txBox="1">
            <a:spLocks/>
          </p:cNvSpPr>
          <p:nvPr/>
        </p:nvSpPr>
        <p:spPr bwMode="auto">
          <a:xfrm>
            <a:off x="6096000" y="4953000"/>
            <a:ext cx="3733800" cy="18288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/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400" b="1">
                <a:solidFill>
                  <a:schemeClr val="tx1"/>
                </a:solidFill>
                <a:latin typeface="+mn-lt"/>
                <a:ea typeface="MS PGothic" pitchFamily="34" charset="-128"/>
                <a:cs typeface="MS PGothic" charset="0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Font typeface="Wingdings" charset="0"/>
              <a:buChar char="§"/>
              <a:defRPr sz="2000" b="1">
                <a:solidFill>
                  <a:schemeClr val="tx1"/>
                </a:solidFill>
                <a:latin typeface="+mn-lt"/>
                <a:ea typeface="MS PGothic" pitchFamily="34" charset="-128"/>
                <a:cs typeface="MS PGothic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b="1">
                <a:solidFill>
                  <a:schemeClr val="tx1"/>
                </a:solidFill>
                <a:latin typeface="+mn-lt"/>
                <a:ea typeface="MS PGothic" pitchFamily="34" charset="-128"/>
                <a:cs typeface="MS PGothic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b="1">
                <a:solidFill>
                  <a:schemeClr val="tx1"/>
                </a:solidFill>
                <a:latin typeface="+mn-lt"/>
                <a:ea typeface="MS PGothic" pitchFamily="34" charset="-128"/>
                <a:cs typeface="MS PGothic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+mn-lt"/>
                <a:ea typeface="MS PGothic" pitchFamily="34" charset="-128"/>
                <a:cs typeface="MS PGothic" charset="0"/>
              </a:defRPr>
            </a:lvl5pPr>
            <a:lvl6pPr marL="25146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+mn-lt"/>
                <a:ea typeface="+mn-ea"/>
              </a:defRPr>
            </a:lvl6pPr>
            <a:lvl7pPr marL="29718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+mn-lt"/>
                <a:ea typeface="+mn-ea"/>
              </a:defRPr>
            </a:lvl7pPr>
            <a:lvl8pPr marL="34290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+mn-lt"/>
                <a:ea typeface="+mn-ea"/>
              </a:defRPr>
            </a:lvl8pPr>
            <a:lvl9pPr marL="38862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+mn-lt"/>
                <a:ea typeface="+mn-ea"/>
              </a:defRPr>
            </a:lvl9pPr>
          </a:lstStyle>
          <a:p>
            <a:pPr marL="0" indent="0">
              <a:buNone/>
              <a:defRPr/>
            </a:pPr>
            <a:r>
              <a:rPr lang="en-US" kern="0" dirty="0">
                <a:solidFill>
                  <a:srgbClr val="000000"/>
                </a:solidFill>
                <a:latin typeface="Arial"/>
                <a:cs typeface="ＭＳ Ｐゴシック" charset="0"/>
              </a:rPr>
              <a:t>Notice the placement of</a:t>
            </a:r>
          </a:p>
          <a:p>
            <a:pPr lvl="1">
              <a:buFont typeface="Wingdings" pitchFamily="2" charset="2"/>
              <a:buChar char="§"/>
              <a:defRPr/>
            </a:pPr>
            <a:r>
              <a:rPr lang="en-US" kern="0" dirty="0">
                <a:solidFill>
                  <a:srgbClr val="000000"/>
                </a:solidFill>
                <a:latin typeface="Arial"/>
              </a:rPr>
              <a:t>Variables</a:t>
            </a:r>
          </a:p>
          <a:p>
            <a:pPr lvl="1">
              <a:buFont typeface="Wingdings" pitchFamily="2" charset="2"/>
              <a:buChar char="§"/>
              <a:defRPr/>
            </a:pPr>
            <a:r>
              <a:rPr lang="en-US" kern="0" dirty="0">
                <a:solidFill>
                  <a:srgbClr val="000000"/>
                </a:solidFill>
                <a:latin typeface="Arial"/>
              </a:rPr>
              <a:t>Binary pair values</a:t>
            </a:r>
          </a:p>
          <a:p>
            <a:pPr lvl="1">
              <a:buFont typeface="Wingdings" pitchFamily="2" charset="2"/>
              <a:buChar char="§"/>
              <a:defRPr/>
            </a:pPr>
            <a:r>
              <a:rPr lang="en-US" kern="0" dirty="0" err="1">
                <a:solidFill>
                  <a:srgbClr val="000000"/>
                </a:solidFill>
                <a:latin typeface="Arial"/>
              </a:rPr>
              <a:t>Minterms</a:t>
            </a:r>
            <a:endParaRPr lang="en-US" kern="0" dirty="0">
              <a:solidFill>
                <a:srgbClr val="000000"/>
              </a:solidFill>
              <a:latin typeface="Arial"/>
            </a:endParaRPr>
          </a:p>
        </p:txBody>
      </p:sp>
      <p:cxnSp>
        <p:nvCxnSpPr>
          <p:cNvPr id="74756" name="Straight Connector 6">
            <a:extLst>
              <a:ext uri="{FF2B5EF4-FFF2-40B4-BE49-F238E27FC236}">
                <a16:creationId xmlns:a16="http://schemas.microsoft.com/office/drawing/2014/main" id="{CA933EED-F817-774E-884F-DC921FF767D0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2387600" y="2743200"/>
            <a:ext cx="1905000" cy="0"/>
          </a:xfrm>
          <a:prstGeom prst="line">
            <a:avLst/>
          </a:prstGeom>
          <a:noFill/>
          <a:ln w="95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74757" name="Straight Connector 7">
            <a:extLst>
              <a:ext uri="{FF2B5EF4-FFF2-40B4-BE49-F238E27FC236}">
                <a16:creationId xmlns:a16="http://schemas.microsoft.com/office/drawing/2014/main" id="{C3C8E5AE-4AE6-0A47-8A61-564BD9F29C98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2362200" y="3581400"/>
            <a:ext cx="1905000" cy="0"/>
          </a:xfrm>
          <a:prstGeom prst="line">
            <a:avLst/>
          </a:prstGeom>
          <a:noFill/>
          <a:ln w="95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74758" name="Straight Connector 8">
            <a:extLst>
              <a:ext uri="{FF2B5EF4-FFF2-40B4-BE49-F238E27FC236}">
                <a16:creationId xmlns:a16="http://schemas.microsoft.com/office/drawing/2014/main" id="{478865F7-E2E6-5D43-ACB7-B589ED84E4B5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2362200" y="4419600"/>
            <a:ext cx="1905000" cy="0"/>
          </a:xfrm>
          <a:prstGeom prst="line">
            <a:avLst/>
          </a:prstGeom>
          <a:noFill/>
          <a:ln w="95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74759" name="Group 8">
            <a:extLst>
              <a:ext uri="{FF2B5EF4-FFF2-40B4-BE49-F238E27FC236}">
                <a16:creationId xmlns:a16="http://schemas.microsoft.com/office/drawing/2014/main" id="{03886EE1-E6A5-164F-8147-520993AD0197}"/>
              </a:ext>
            </a:extLst>
          </p:cNvPr>
          <p:cNvGrpSpPr>
            <a:grpSpLocks/>
          </p:cNvGrpSpPr>
          <p:nvPr/>
        </p:nvGrpSpPr>
        <p:grpSpPr bwMode="auto">
          <a:xfrm>
            <a:off x="6535738" y="2463801"/>
            <a:ext cx="609600" cy="1211263"/>
            <a:chOff x="5621867" y="2463800"/>
            <a:chExt cx="609600" cy="1210733"/>
          </a:xfrm>
        </p:grpSpPr>
        <p:cxnSp>
          <p:nvCxnSpPr>
            <p:cNvPr id="3" name="Straight Connector 2">
              <a:extLst>
                <a:ext uri="{FF2B5EF4-FFF2-40B4-BE49-F238E27FC236}">
                  <a16:creationId xmlns:a16="http://schemas.microsoft.com/office/drawing/2014/main" id="{16646238-429A-5647-BD46-C9C9CBBE85A8}"/>
                </a:ext>
              </a:extLst>
            </p:cNvPr>
            <p:cNvCxnSpPr>
              <a:cxnSpLocks/>
            </p:cNvCxnSpPr>
            <p:nvPr/>
          </p:nvCxnSpPr>
          <p:spPr>
            <a:xfrm>
              <a:off x="5621867" y="2463800"/>
              <a:ext cx="0" cy="1033011"/>
            </a:xfrm>
            <a:prstGeom prst="line">
              <a:avLst/>
            </a:prstGeom>
            <a:ln w="254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" name="Straight Connector 9">
              <a:extLst>
                <a:ext uri="{FF2B5EF4-FFF2-40B4-BE49-F238E27FC236}">
                  <a16:creationId xmlns:a16="http://schemas.microsoft.com/office/drawing/2014/main" id="{684579F4-1FD0-3C44-B5B8-90924E9EF260}"/>
                </a:ext>
              </a:extLst>
            </p:cNvPr>
            <p:cNvCxnSpPr>
              <a:cxnSpLocks/>
            </p:cNvCxnSpPr>
            <p:nvPr/>
          </p:nvCxnSpPr>
          <p:spPr>
            <a:xfrm>
              <a:off x="6231467" y="2658978"/>
              <a:ext cx="0" cy="1015555"/>
            </a:xfrm>
            <a:prstGeom prst="line">
              <a:avLst/>
            </a:prstGeom>
            <a:ln w="25400">
              <a:solidFill>
                <a:srgbClr val="FF000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" name="Straight Connector 10">
              <a:extLst>
                <a:ext uri="{FF2B5EF4-FFF2-40B4-BE49-F238E27FC236}">
                  <a16:creationId xmlns:a16="http://schemas.microsoft.com/office/drawing/2014/main" id="{0E15492E-3A19-F34C-A784-45E2AFD8F3B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5629804" y="2666911"/>
              <a:ext cx="601663" cy="829900"/>
            </a:xfrm>
            <a:prstGeom prst="line">
              <a:avLst/>
            </a:prstGeom>
            <a:ln w="254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</p:cSld>
  <p:clrMapOvr>
    <a:masterClrMapping/>
  </p:clrMapOvr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5777" name="Picture 4" descr="F:\LogicBook\PowerPoint\chapter4\figure4.4.wmf">
            <a:extLst>
              <a:ext uri="{FF2B5EF4-FFF2-40B4-BE49-F238E27FC236}">
                <a16:creationId xmlns:a16="http://schemas.microsoft.com/office/drawing/2014/main" id="{48882C05-FB9C-0C45-BAD0-C7A4CE7B7E1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438401" y="1371601"/>
            <a:ext cx="6297613" cy="4479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5778" name="Rectangle 2">
            <a:extLst>
              <a:ext uri="{FF2B5EF4-FFF2-40B4-BE49-F238E27FC236}">
                <a16:creationId xmlns:a16="http://schemas.microsoft.com/office/drawing/2014/main" id="{939ABE80-722E-D44F-933F-82C91859344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3048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 b="1">
                <a:latin typeface="Arial" panose="020B0604020202020204" pitchFamily="34" charset="0"/>
              </a:rPr>
              <a:t>Location of three-variable minterms</a:t>
            </a:r>
            <a:endParaRPr lang="en-US" altLang="en-US" sz="2800" b="1">
              <a:latin typeface="Arial" panose="020B0604020202020204" pitchFamily="34" charset="0"/>
            </a:endParaRPr>
          </a:p>
        </p:txBody>
      </p:sp>
      <p:sp>
        <p:nvSpPr>
          <p:cNvPr id="6" name="Content Placeholder 2">
            <a:extLst>
              <a:ext uri="{FF2B5EF4-FFF2-40B4-BE49-F238E27FC236}">
                <a16:creationId xmlns:a16="http://schemas.microsoft.com/office/drawing/2014/main" id="{53AC001C-4BBD-B74B-ACDB-7D26B686A4C1}"/>
              </a:ext>
            </a:extLst>
          </p:cNvPr>
          <p:cNvSpPr txBox="1">
            <a:spLocks/>
          </p:cNvSpPr>
          <p:nvPr/>
        </p:nvSpPr>
        <p:spPr bwMode="auto">
          <a:xfrm>
            <a:off x="6096000" y="4953000"/>
            <a:ext cx="3733800" cy="18288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/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400" b="1">
                <a:solidFill>
                  <a:schemeClr val="tx1"/>
                </a:solidFill>
                <a:latin typeface="+mn-lt"/>
                <a:ea typeface="MS PGothic" pitchFamily="34" charset="-128"/>
                <a:cs typeface="MS PGothic" charset="0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Font typeface="Wingdings" charset="0"/>
              <a:buChar char="§"/>
              <a:defRPr sz="2000" b="1">
                <a:solidFill>
                  <a:schemeClr val="tx1"/>
                </a:solidFill>
                <a:latin typeface="+mn-lt"/>
                <a:ea typeface="MS PGothic" pitchFamily="34" charset="-128"/>
                <a:cs typeface="MS PGothic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b="1">
                <a:solidFill>
                  <a:schemeClr val="tx1"/>
                </a:solidFill>
                <a:latin typeface="+mn-lt"/>
                <a:ea typeface="MS PGothic" pitchFamily="34" charset="-128"/>
                <a:cs typeface="MS PGothic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b="1">
                <a:solidFill>
                  <a:schemeClr val="tx1"/>
                </a:solidFill>
                <a:latin typeface="+mn-lt"/>
                <a:ea typeface="MS PGothic" pitchFamily="34" charset="-128"/>
                <a:cs typeface="MS PGothic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+mn-lt"/>
                <a:ea typeface="MS PGothic" pitchFamily="34" charset="-128"/>
                <a:cs typeface="MS PGothic" charset="0"/>
              </a:defRPr>
            </a:lvl5pPr>
            <a:lvl6pPr marL="25146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+mn-lt"/>
                <a:ea typeface="+mn-ea"/>
              </a:defRPr>
            </a:lvl6pPr>
            <a:lvl7pPr marL="29718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+mn-lt"/>
                <a:ea typeface="+mn-ea"/>
              </a:defRPr>
            </a:lvl7pPr>
            <a:lvl8pPr marL="34290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+mn-lt"/>
                <a:ea typeface="+mn-ea"/>
              </a:defRPr>
            </a:lvl8pPr>
            <a:lvl9pPr marL="38862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+mn-lt"/>
                <a:ea typeface="+mn-ea"/>
              </a:defRPr>
            </a:lvl9pPr>
          </a:lstStyle>
          <a:p>
            <a:pPr marL="0" indent="0">
              <a:buNone/>
              <a:defRPr/>
            </a:pPr>
            <a:r>
              <a:rPr lang="en-US" kern="0" dirty="0">
                <a:solidFill>
                  <a:srgbClr val="000000"/>
                </a:solidFill>
                <a:latin typeface="Arial"/>
                <a:cs typeface="ＭＳ Ｐゴシック" charset="0"/>
              </a:rPr>
              <a:t>Notice the placement of</a:t>
            </a:r>
          </a:p>
          <a:p>
            <a:pPr lvl="1">
              <a:buFont typeface="Wingdings" pitchFamily="2" charset="2"/>
              <a:buChar char="§"/>
              <a:defRPr/>
            </a:pPr>
            <a:r>
              <a:rPr lang="en-US" kern="0" dirty="0">
                <a:solidFill>
                  <a:srgbClr val="000000"/>
                </a:solidFill>
                <a:latin typeface="Arial"/>
              </a:rPr>
              <a:t>Variables</a:t>
            </a:r>
          </a:p>
          <a:p>
            <a:pPr lvl="1">
              <a:buFont typeface="Wingdings" pitchFamily="2" charset="2"/>
              <a:buChar char="§"/>
              <a:defRPr/>
            </a:pPr>
            <a:r>
              <a:rPr lang="en-US" kern="0" dirty="0">
                <a:solidFill>
                  <a:srgbClr val="000000"/>
                </a:solidFill>
                <a:latin typeface="Arial"/>
              </a:rPr>
              <a:t>Binary pair values</a:t>
            </a:r>
          </a:p>
          <a:p>
            <a:pPr lvl="1">
              <a:buFont typeface="Wingdings" pitchFamily="2" charset="2"/>
              <a:buChar char="§"/>
              <a:defRPr/>
            </a:pPr>
            <a:r>
              <a:rPr lang="en-US" kern="0" dirty="0" err="1">
                <a:solidFill>
                  <a:srgbClr val="000000"/>
                </a:solidFill>
                <a:latin typeface="Arial"/>
              </a:rPr>
              <a:t>Minterms</a:t>
            </a:r>
            <a:endParaRPr lang="en-US" kern="0" dirty="0">
              <a:solidFill>
                <a:srgbClr val="000000"/>
              </a:solidFill>
              <a:latin typeface="Arial"/>
            </a:endParaRPr>
          </a:p>
        </p:txBody>
      </p:sp>
      <p:cxnSp>
        <p:nvCxnSpPr>
          <p:cNvPr id="75780" name="Straight Connector 6">
            <a:extLst>
              <a:ext uri="{FF2B5EF4-FFF2-40B4-BE49-F238E27FC236}">
                <a16:creationId xmlns:a16="http://schemas.microsoft.com/office/drawing/2014/main" id="{9DE0CAFD-95C5-EC47-9E5D-94DED87185C1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2387600" y="2743200"/>
            <a:ext cx="1905000" cy="0"/>
          </a:xfrm>
          <a:prstGeom prst="line">
            <a:avLst/>
          </a:prstGeom>
          <a:noFill/>
          <a:ln w="95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75781" name="Straight Connector 7">
            <a:extLst>
              <a:ext uri="{FF2B5EF4-FFF2-40B4-BE49-F238E27FC236}">
                <a16:creationId xmlns:a16="http://schemas.microsoft.com/office/drawing/2014/main" id="{31AE9897-F7BA-5E4B-85B5-5C448F94AFFF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2362200" y="3581400"/>
            <a:ext cx="1905000" cy="0"/>
          </a:xfrm>
          <a:prstGeom prst="line">
            <a:avLst/>
          </a:prstGeom>
          <a:noFill/>
          <a:ln w="95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75782" name="Straight Connector 8">
            <a:extLst>
              <a:ext uri="{FF2B5EF4-FFF2-40B4-BE49-F238E27FC236}">
                <a16:creationId xmlns:a16="http://schemas.microsoft.com/office/drawing/2014/main" id="{DF780A91-9D47-544B-AA4E-1BFCB6FC1EA3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2362200" y="4419600"/>
            <a:ext cx="1905000" cy="0"/>
          </a:xfrm>
          <a:prstGeom prst="line">
            <a:avLst/>
          </a:prstGeom>
          <a:noFill/>
          <a:ln w="95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75783" name="Group 8">
            <a:extLst>
              <a:ext uri="{FF2B5EF4-FFF2-40B4-BE49-F238E27FC236}">
                <a16:creationId xmlns:a16="http://schemas.microsoft.com/office/drawing/2014/main" id="{E3EBE1E4-7781-3E4F-9BD0-A2AE3C4838A3}"/>
              </a:ext>
            </a:extLst>
          </p:cNvPr>
          <p:cNvGrpSpPr>
            <a:grpSpLocks/>
          </p:cNvGrpSpPr>
          <p:nvPr/>
        </p:nvGrpSpPr>
        <p:grpSpPr bwMode="auto">
          <a:xfrm>
            <a:off x="6535738" y="2463801"/>
            <a:ext cx="609600" cy="1211263"/>
            <a:chOff x="5621867" y="2463800"/>
            <a:chExt cx="609600" cy="1210733"/>
          </a:xfrm>
        </p:grpSpPr>
        <p:cxnSp>
          <p:nvCxnSpPr>
            <p:cNvPr id="3" name="Straight Connector 2">
              <a:extLst>
                <a:ext uri="{FF2B5EF4-FFF2-40B4-BE49-F238E27FC236}">
                  <a16:creationId xmlns:a16="http://schemas.microsoft.com/office/drawing/2014/main" id="{16646238-429A-5647-BD46-C9C9CBBE85A8}"/>
                </a:ext>
              </a:extLst>
            </p:cNvPr>
            <p:cNvCxnSpPr>
              <a:cxnSpLocks/>
            </p:cNvCxnSpPr>
            <p:nvPr/>
          </p:nvCxnSpPr>
          <p:spPr>
            <a:xfrm>
              <a:off x="5621867" y="2463800"/>
              <a:ext cx="0" cy="1033011"/>
            </a:xfrm>
            <a:prstGeom prst="line">
              <a:avLst/>
            </a:prstGeom>
            <a:ln w="254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" name="Straight Connector 9">
              <a:extLst>
                <a:ext uri="{FF2B5EF4-FFF2-40B4-BE49-F238E27FC236}">
                  <a16:creationId xmlns:a16="http://schemas.microsoft.com/office/drawing/2014/main" id="{684579F4-1FD0-3C44-B5B8-90924E9EF260}"/>
                </a:ext>
              </a:extLst>
            </p:cNvPr>
            <p:cNvCxnSpPr>
              <a:cxnSpLocks/>
            </p:cNvCxnSpPr>
            <p:nvPr/>
          </p:nvCxnSpPr>
          <p:spPr>
            <a:xfrm>
              <a:off x="6231467" y="2658978"/>
              <a:ext cx="0" cy="1015555"/>
            </a:xfrm>
            <a:prstGeom prst="line">
              <a:avLst/>
            </a:prstGeom>
            <a:ln w="25400">
              <a:solidFill>
                <a:srgbClr val="FF000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" name="Straight Connector 10">
              <a:extLst>
                <a:ext uri="{FF2B5EF4-FFF2-40B4-BE49-F238E27FC236}">
                  <a16:creationId xmlns:a16="http://schemas.microsoft.com/office/drawing/2014/main" id="{0E15492E-3A19-F34C-A784-45E2AFD8F3B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5629804" y="2666911"/>
              <a:ext cx="601663" cy="829900"/>
            </a:xfrm>
            <a:prstGeom prst="line">
              <a:avLst/>
            </a:prstGeom>
            <a:ln w="254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75784" name="Group 21">
            <a:extLst>
              <a:ext uri="{FF2B5EF4-FFF2-40B4-BE49-F238E27FC236}">
                <a16:creationId xmlns:a16="http://schemas.microsoft.com/office/drawing/2014/main" id="{C84ABEF1-22EB-644F-B422-62927F12FB71}"/>
              </a:ext>
            </a:extLst>
          </p:cNvPr>
          <p:cNvGrpSpPr>
            <a:grpSpLocks/>
          </p:cNvGrpSpPr>
          <p:nvPr/>
        </p:nvGrpSpPr>
        <p:grpSpPr bwMode="auto">
          <a:xfrm>
            <a:off x="7805738" y="2489200"/>
            <a:ext cx="609600" cy="1168400"/>
            <a:chOff x="6891866" y="2489200"/>
            <a:chExt cx="609601" cy="1168400"/>
          </a:xfrm>
        </p:grpSpPr>
        <p:cxnSp>
          <p:nvCxnSpPr>
            <p:cNvPr id="18" name="Straight Connector 17">
              <a:extLst>
                <a:ext uri="{FF2B5EF4-FFF2-40B4-BE49-F238E27FC236}">
                  <a16:creationId xmlns:a16="http://schemas.microsoft.com/office/drawing/2014/main" id="{9D96C18E-9C69-FF41-9DA3-C409F0C550B4}"/>
                </a:ext>
              </a:extLst>
            </p:cNvPr>
            <p:cNvCxnSpPr>
              <a:cxnSpLocks/>
            </p:cNvCxnSpPr>
            <p:nvPr/>
          </p:nvCxnSpPr>
          <p:spPr>
            <a:xfrm rot="10800000">
              <a:off x="7501467" y="2489200"/>
              <a:ext cx="0" cy="1033463"/>
            </a:xfrm>
            <a:prstGeom prst="line">
              <a:avLst/>
            </a:prstGeom>
            <a:ln w="254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" name="Straight Connector 18">
              <a:extLst>
                <a:ext uri="{FF2B5EF4-FFF2-40B4-BE49-F238E27FC236}">
                  <a16:creationId xmlns:a16="http://schemas.microsoft.com/office/drawing/2014/main" id="{4D27791A-5457-9440-AAA1-49D46359D511}"/>
                </a:ext>
              </a:extLst>
            </p:cNvPr>
            <p:cNvCxnSpPr>
              <a:cxnSpLocks/>
            </p:cNvCxnSpPr>
            <p:nvPr/>
          </p:nvCxnSpPr>
          <p:spPr>
            <a:xfrm rot="10800000">
              <a:off x="6891866" y="2641600"/>
              <a:ext cx="0" cy="1016000"/>
            </a:xfrm>
            <a:prstGeom prst="line">
              <a:avLst/>
            </a:prstGeom>
            <a:ln w="25400">
              <a:solidFill>
                <a:srgbClr val="FF0000"/>
              </a:solidFill>
              <a:headEnd type="triangle" w="med" len="med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" name="Straight Connector 19">
              <a:extLst>
                <a:ext uri="{FF2B5EF4-FFF2-40B4-BE49-F238E27FC236}">
                  <a16:creationId xmlns:a16="http://schemas.microsoft.com/office/drawing/2014/main" id="{7BA4D352-7EBE-764B-8988-B7D7C40F5C24}"/>
                </a:ext>
              </a:extLst>
            </p:cNvPr>
            <p:cNvCxnSpPr>
              <a:cxnSpLocks/>
            </p:cNvCxnSpPr>
            <p:nvPr/>
          </p:nvCxnSpPr>
          <p:spPr>
            <a:xfrm>
              <a:off x="6891866" y="2641600"/>
              <a:ext cx="609601" cy="871538"/>
            </a:xfrm>
            <a:prstGeom prst="line">
              <a:avLst/>
            </a:prstGeom>
            <a:ln w="254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874" name="Rectangle 2">
            <a:extLst>
              <a:ext uri="{FF2B5EF4-FFF2-40B4-BE49-F238E27FC236}">
                <a16:creationId xmlns:a16="http://schemas.microsoft.com/office/drawing/2014/main" id="{46156C55-368A-5447-8458-8BB6F72BA6BD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>
              <a:defRPr/>
            </a:pPr>
            <a:r>
              <a:rPr lang="en-US">
                <a:cs typeface="+mj-cs"/>
              </a:rPr>
              <a:t>Administrative Stuff</a:t>
            </a:r>
          </a:p>
        </p:txBody>
      </p:sp>
      <p:sp>
        <p:nvSpPr>
          <p:cNvPr id="207875" name="Rectangle 3">
            <a:extLst>
              <a:ext uri="{FF2B5EF4-FFF2-40B4-BE49-F238E27FC236}">
                <a16:creationId xmlns:a16="http://schemas.microsoft.com/office/drawing/2014/main" id="{47625B11-1D1C-864C-AAAA-C162D56864BC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1524000" y="1219200"/>
            <a:ext cx="8382000" cy="5486400"/>
          </a:xfrm>
        </p:spPr>
        <p:txBody>
          <a:bodyPr/>
          <a:lstStyle/>
          <a:p>
            <a:pPr eaLnBrk="1" hangingPunct="1">
              <a:defRPr/>
            </a:pPr>
            <a:r>
              <a:rPr lang="en-US" dirty="0">
                <a:cs typeface="+mn-cs"/>
              </a:rPr>
              <a:t>Midterm Exam #1</a:t>
            </a:r>
          </a:p>
          <a:p>
            <a:pPr eaLnBrk="1" hangingPunct="1">
              <a:defRPr/>
            </a:pPr>
            <a:endParaRPr lang="en-US" dirty="0">
              <a:cs typeface="+mn-cs"/>
            </a:endParaRPr>
          </a:p>
          <a:p>
            <a:pPr eaLnBrk="1" hangingPunct="1">
              <a:defRPr/>
            </a:pPr>
            <a:r>
              <a:rPr lang="en-US" dirty="0">
                <a:cs typeface="+mn-cs"/>
              </a:rPr>
              <a:t>When: Friday Sep 27.</a:t>
            </a:r>
          </a:p>
          <a:p>
            <a:pPr eaLnBrk="1" hangingPunct="1">
              <a:defRPr/>
            </a:pPr>
            <a:endParaRPr lang="en-US" dirty="0">
              <a:cs typeface="+mn-cs"/>
            </a:endParaRPr>
          </a:p>
          <a:p>
            <a:pPr eaLnBrk="1" hangingPunct="1">
              <a:defRPr/>
            </a:pPr>
            <a:r>
              <a:rPr lang="en-US" dirty="0">
                <a:cs typeface="+mn-cs"/>
              </a:rPr>
              <a:t>What: Chapter 1 and Chapter 2 plus number systems</a:t>
            </a:r>
          </a:p>
          <a:p>
            <a:pPr eaLnBrk="1" hangingPunct="1">
              <a:defRPr/>
            </a:pPr>
            <a:endParaRPr lang="en-US" dirty="0">
              <a:cs typeface="+mn-cs"/>
            </a:endParaRPr>
          </a:p>
          <a:p>
            <a:pPr eaLnBrk="1" hangingPunct="1">
              <a:defRPr/>
            </a:pPr>
            <a:r>
              <a:rPr lang="en-US" dirty="0">
                <a:cs typeface="+mn-cs"/>
              </a:rPr>
              <a:t>The exam will be closed book but open notes 	   (you can bring up to 3 pages of handwritten notes).</a:t>
            </a:r>
          </a:p>
          <a:p>
            <a:pPr eaLnBrk="1" hangingPunct="1">
              <a:defRPr/>
            </a:pPr>
            <a:endParaRPr lang="en-US" dirty="0">
              <a:cs typeface="+mn-cs"/>
            </a:endParaRPr>
          </a:p>
          <a:p>
            <a:pPr eaLnBrk="1" hangingPunct="1">
              <a:defRPr/>
            </a:pPr>
            <a:r>
              <a:rPr lang="en-US" dirty="0">
                <a:cs typeface="+mn-cs"/>
              </a:rPr>
              <a:t>Sample exams are posted on the class web page.</a:t>
            </a:r>
          </a:p>
          <a:p>
            <a:pPr eaLnBrk="1" hangingPunct="1">
              <a:defRPr/>
            </a:pPr>
            <a:endParaRPr lang="en-US" dirty="0">
              <a:cs typeface="+mn-cs"/>
            </a:endParaRPr>
          </a:p>
          <a:p>
            <a:pPr eaLnBrk="1" hangingPunct="1">
              <a:defRPr/>
            </a:pPr>
            <a:r>
              <a:rPr lang="en-US" dirty="0">
                <a:cs typeface="+mn-cs"/>
              </a:rPr>
              <a:t>More details to follow.</a:t>
            </a:r>
          </a:p>
          <a:p>
            <a:pPr marL="0" indent="0" eaLnBrk="1" hangingPunct="1">
              <a:buNone/>
              <a:defRPr/>
            </a:pPr>
            <a:endParaRPr lang="en-US" dirty="0"/>
          </a:p>
          <a:p>
            <a:pPr lvl="1" eaLnBrk="1" hangingPunct="1">
              <a:buFont typeface="Wingdings" charset="0"/>
              <a:buChar char="§"/>
              <a:defRPr/>
            </a:pPr>
            <a:endParaRPr lang="en-US" dirty="0"/>
          </a:p>
          <a:p>
            <a:pPr marL="457200" lvl="1" indent="0" eaLnBrk="1" hangingPunct="1">
              <a:buNone/>
              <a:defRPr/>
            </a:pPr>
            <a:endParaRPr lang="en-US" dirty="0"/>
          </a:p>
        </p:txBody>
      </p:sp>
    </p:spTree>
  </p:cSld>
  <p:clrMapOvr>
    <a:masterClrMapping/>
  </p:clrMapOvr>
  <p:transition/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801" name="Title 1">
            <a:extLst>
              <a:ext uri="{FF2B5EF4-FFF2-40B4-BE49-F238E27FC236}">
                <a16:creationId xmlns:a16="http://schemas.microsoft.com/office/drawing/2014/main" id="{CF1D9348-C705-0F4B-AED2-687B7C6BD437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Gray Code</a:t>
            </a:r>
          </a:p>
        </p:txBody>
      </p:sp>
      <p:sp>
        <p:nvSpPr>
          <p:cNvPr id="76802" name="Content Placeholder 2">
            <a:extLst>
              <a:ext uri="{FF2B5EF4-FFF2-40B4-BE49-F238E27FC236}">
                <a16:creationId xmlns:a16="http://schemas.microsoft.com/office/drawing/2014/main" id="{0023585C-880E-7840-833E-6FDB5B3D452A}"/>
              </a:ext>
            </a:extLst>
          </p:cNvPr>
          <p:cNvSpPr>
            <a:spLocks noGrp="1" noChangeArrowheads="1"/>
          </p:cNvSpPr>
          <p:nvPr>
            <p:ph idx="1"/>
          </p:nvPr>
        </p:nvSpPr>
        <p:spPr>
          <a:xfrm>
            <a:off x="1524000" y="1219200"/>
            <a:ext cx="7924800" cy="1066800"/>
          </a:xfrm>
        </p:spPr>
        <p:txBody>
          <a:bodyPr/>
          <a:lstStyle/>
          <a:p>
            <a:r>
              <a:rPr lang="en-US" altLang="en-US"/>
              <a:t>Sequence of binary codes</a:t>
            </a:r>
          </a:p>
          <a:p>
            <a:r>
              <a:rPr lang="en-US" altLang="en-US"/>
              <a:t>Two neighboring lines vary by only 1 bit</a:t>
            </a:r>
          </a:p>
        </p:txBody>
      </p:sp>
      <p:sp>
        <p:nvSpPr>
          <p:cNvPr id="76803" name="TextBox 3">
            <a:extLst>
              <a:ext uri="{FF2B5EF4-FFF2-40B4-BE49-F238E27FC236}">
                <a16:creationId xmlns:a16="http://schemas.microsoft.com/office/drawing/2014/main" id="{1B953572-9FAF-9842-BD90-3E2BA1AB2BF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81600" y="3200400"/>
            <a:ext cx="1600200" cy="1570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0000"/>
                </a:solidFill>
                <a:latin typeface="Courier New" panose="02070309020205020404" pitchFamily="49" charset="0"/>
              </a:rPr>
              <a:t>00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0000"/>
                </a:solidFill>
                <a:latin typeface="Courier New" panose="02070309020205020404" pitchFamily="49" charset="0"/>
              </a:rPr>
              <a:t>01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0000"/>
                </a:solidFill>
                <a:latin typeface="Courier New" panose="02070309020205020404" pitchFamily="49" charset="0"/>
              </a:rPr>
              <a:t>11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0000"/>
                </a:solidFill>
                <a:latin typeface="Courier New" panose="02070309020205020404" pitchFamily="49" charset="0"/>
              </a:rPr>
              <a:t>10</a:t>
            </a:r>
          </a:p>
        </p:txBody>
      </p:sp>
    </p:spTree>
  </p:cSld>
  <p:clrMapOvr>
    <a:masterClrMapping/>
  </p:clrMapOvr>
  <p:transition/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825" name="Title 1">
            <a:extLst>
              <a:ext uri="{FF2B5EF4-FFF2-40B4-BE49-F238E27FC236}">
                <a16:creationId xmlns:a16="http://schemas.microsoft.com/office/drawing/2014/main" id="{B37A2307-523C-C046-B3AD-D2BF00DA4276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Gray Code</a:t>
            </a:r>
          </a:p>
        </p:txBody>
      </p:sp>
      <p:sp>
        <p:nvSpPr>
          <p:cNvPr id="77826" name="Content Placeholder 2">
            <a:extLst>
              <a:ext uri="{FF2B5EF4-FFF2-40B4-BE49-F238E27FC236}">
                <a16:creationId xmlns:a16="http://schemas.microsoft.com/office/drawing/2014/main" id="{19187E5F-0AE8-1542-A885-03077014153C}"/>
              </a:ext>
            </a:extLst>
          </p:cNvPr>
          <p:cNvSpPr>
            <a:spLocks noGrp="1" noChangeArrowheads="1"/>
          </p:cNvSpPr>
          <p:nvPr>
            <p:ph idx="1"/>
          </p:nvPr>
        </p:nvSpPr>
        <p:spPr>
          <a:xfrm>
            <a:off x="1524000" y="1219200"/>
            <a:ext cx="7924800" cy="1066800"/>
          </a:xfrm>
        </p:spPr>
        <p:txBody>
          <a:bodyPr/>
          <a:lstStyle/>
          <a:p>
            <a:r>
              <a:rPr lang="en-US" altLang="en-US"/>
              <a:t>Sequence of binary codes</a:t>
            </a:r>
          </a:p>
          <a:p>
            <a:r>
              <a:rPr lang="en-US" altLang="en-US"/>
              <a:t>Two neighboring lines vary by only 1 bit</a:t>
            </a:r>
          </a:p>
        </p:txBody>
      </p:sp>
      <p:sp>
        <p:nvSpPr>
          <p:cNvPr id="77827" name="TextBox 4">
            <a:extLst>
              <a:ext uri="{FF2B5EF4-FFF2-40B4-BE49-F238E27FC236}">
                <a16:creationId xmlns:a16="http://schemas.microsoft.com/office/drawing/2014/main" id="{762A0C51-3978-704E-8384-F4F9320A6E9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76800" y="2659063"/>
            <a:ext cx="1600200" cy="30464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0000"/>
                </a:solidFill>
                <a:latin typeface="Courier New" panose="02070309020205020404" pitchFamily="49" charset="0"/>
              </a:rPr>
              <a:t>000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0000"/>
                </a:solidFill>
                <a:latin typeface="Courier New" panose="02070309020205020404" pitchFamily="49" charset="0"/>
              </a:rPr>
              <a:t>001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0000"/>
                </a:solidFill>
                <a:latin typeface="Courier New" panose="02070309020205020404" pitchFamily="49" charset="0"/>
              </a:rPr>
              <a:t>011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0000"/>
                </a:solidFill>
                <a:latin typeface="Courier New" panose="02070309020205020404" pitchFamily="49" charset="0"/>
              </a:rPr>
              <a:t>010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0000"/>
                </a:solidFill>
                <a:latin typeface="Courier New" panose="02070309020205020404" pitchFamily="49" charset="0"/>
              </a:rPr>
              <a:t>110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0000"/>
                </a:solidFill>
                <a:latin typeface="Courier New" panose="02070309020205020404" pitchFamily="49" charset="0"/>
              </a:rPr>
              <a:t>111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0000"/>
                </a:solidFill>
                <a:latin typeface="Courier New" panose="02070309020205020404" pitchFamily="49" charset="0"/>
              </a:rPr>
              <a:t>101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0000"/>
                </a:solidFill>
                <a:latin typeface="Courier New" panose="02070309020205020404" pitchFamily="49" charset="0"/>
              </a:rPr>
              <a:t>100</a:t>
            </a:r>
          </a:p>
        </p:txBody>
      </p:sp>
    </p:spTree>
  </p:cSld>
  <p:clrMapOvr>
    <a:masterClrMapping/>
  </p:clrMapOvr>
  <p:transition/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849" name="Title 1">
            <a:extLst>
              <a:ext uri="{FF2B5EF4-FFF2-40B4-BE49-F238E27FC236}">
                <a16:creationId xmlns:a16="http://schemas.microsoft.com/office/drawing/2014/main" id="{112072FC-8652-8542-8FEE-43E7F49F9A90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Gray Code</a:t>
            </a:r>
          </a:p>
        </p:txBody>
      </p:sp>
      <p:sp>
        <p:nvSpPr>
          <p:cNvPr id="78850" name="Content Placeholder 2">
            <a:extLst>
              <a:ext uri="{FF2B5EF4-FFF2-40B4-BE49-F238E27FC236}">
                <a16:creationId xmlns:a16="http://schemas.microsoft.com/office/drawing/2014/main" id="{A99C36E4-6DE2-D64D-A4E1-5FDB045BE4BE}"/>
              </a:ext>
            </a:extLst>
          </p:cNvPr>
          <p:cNvSpPr>
            <a:spLocks noGrp="1" noChangeArrowheads="1"/>
          </p:cNvSpPr>
          <p:nvPr>
            <p:ph idx="1"/>
          </p:nvPr>
        </p:nvSpPr>
        <p:spPr>
          <a:xfrm>
            <a:off x="1524000" y="1219200"/>
            <a:ext cx="7924800" cy="1066800"/>
          </a:xfrm>
        </p:spPr>
        <p:txBody>
          <a:bodyPr/>
          <a:lstStyle/>
          <a:p>
            <a:r>
              <a:rPr lang="en-US" altLang="en-US"/>
              <a:t>Sequence of binary codes</a:t>
            </a:r>
          </a:p>
          <a:p>
            <a:r>
              <a:rPr lang="en-US" altLang="en-US"/>
              <a:t>Two neighboring lines vary by only 1 bit</a:t>
            </a:r>
          </a:p>
        </p:txBody>
      </p:sp>
      <p:sp>
        <p:nvSpPr>
          <p:cNvPr id="78851" name="TextBox 4">
            <a:extLst>
              <a:ext uri="{FF2B5EF4-FFF2-40B4-BE49-F238E27FC236}">
                <a16:creationId xmlns:a16="http://schemas.microsoft.com/office/drawing/2014/main" id="{23F73B3B-6A15-7B44-B4FC-2B71A8DF5FA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76800" y="2659063"/>
            <a:ext cx="762000" cy="30464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0000"/>
                </a:solidFill>
                <a:latin typeface="Courier New" panose="02070309020205020404" pitchFamily="49" charset="0"/>
              </a:rPr>
              <a:t>000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0000"/>
                </a:solidFill>
                <a:latin typeface="Courier New" panose="02070309020205020404" pitchFamily="49" charset="0"/>
              </a:rPr>
              <a:t>001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0000"/>
                </a:solidFill>
                <a:latin typeface="Courier New" panose="02070309020205020404" pitchFamily="49" charset="0"/>
              </a:rPr>
              <a:t>011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0000"/>
                </a:solidFill>
                <a:latin typeface="Courier New" panose="02070309020205020404" pitchFamily="49" charset="0"/>
              </a:rPr>
              <a:t>010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0000"/>
                </a:solidFill>
                <a:latin typeface="Courier New" panose="02070309020205020404" pitchFamily="49" charset="0"/>
              </a:rPr>
              <a:t>110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0000"/>
                </a:solidFill>
                <a:latin typeface="Courier New" panose="02070309020205020404" pitchFamily="49" charset="0"/>
              </a:rPr>
              <a:t>111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0000"/>
                </a:solidFill>
                <a:latin typeface="Courier New" panose="02070309020205020404" pitchFamily="49" charset="0"/>
              </a:rPr>
              <a:t>101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0000"/>
                </a:solidFill>
                <a:latin typeface="Courier New" panose="02070309020205020404" pitchFamily="49" charset="0"/>
              </a:rPr>
              <a:t>100</a:t>
            </a:r>
          </a:p>
        </p:txBody>
      </p:sp>
      <p:sp>
        <p:nvSpPr>
          <p:cNvPr id="78852" name="Rectangle 147">
            <a:extLst>
              <a:ext uri="{FF2B5EF4-FFF2-40B4-BE49-F238E27FC236}">
                <a16:creationId xmlns:a16="http://schemas.microsoft.com/office/drawing/2014/main" id="{638BF6E3-1558-A548-868D-5AD6473D4425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5081589" y="2930526"/>
            <a:ext cx="693737" cy="195263"/>
          </a:xfrm>
          <a:prstGeom prst="rect">
            <a:avLst/>
          </a:prstGeom>
          <a:solidFill>
            <a:srgbClr val="FF0000">
              <a:alpha val="21960"/>
            </a:srgbClr>
          </a:solidFill>
          <a:ln w="9525">
            <a:solidFill>
              <a:srgbClr val="FF0000">
                <a:alpha val="43137"/>
              </a:srgbClr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873" name="Title 1">
            <a:extLst>
              <a:ext uri="{FF2B5EF4-FFF2-40B4-BE49-F238E27FC236}">
                <a16:creationId xmlns:a16="http://schemas.microsoft.com/office/drawing/2014/main" id="{DEB14A39-6C99-8148-9215-5978634778CA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Gray Code</a:t>
            </a:r>
          </a:p>
        </p:txBody>
      </p:sp>
      <p:sp>
        <p:nvSpPr>
          <p:cNvPr id="79874" name="Content Placeholder 2">
            <a:extLst>
              <a:ext uri="{FF2B5EF4-FFF2-40B4-BE49-F238E27FC236}">
                <a16:creationId xmlns:a16="http://schemas.microsoft.com/office/drawing/2014/main" id="{8F4FDDE8-1589-5541-8655-925DE7C9E798}"/>
              </a:ext>
            </a:extLst>
          </p:cNvPr>
          <p:cNvSpPr>
            <a:spLocks noGrp="1" noChangeArrowheads="1"/>
          </p:cNvSpPr>
          <p:nvPr>
            <p:ph idx="1"/>
          </p:nvPr>
        </p:nvSpPr>
        <p:spPr>
          <a:xfrm>
            <a:off x="1524000" y="1219200"/>
            <a:ext cx="7924800" cy="1066800"/>
          </a:xfrm>
        </p:spPr>
        <p:txBody>
          <a:bodyPr/>
          <a:lstStyle/>
          <a:p>
            <a:r>
              <a:rPr lang="en-US" altLang="en-US"/>
              <a:t>Sequence of binary codes</a:t>
            </a:r>
          </a:p>
          <a:p>
            <a:r>
              <a:rPr lang="en-US" altLang="en-US"/>
              <a:t>Two neighboring lines vary by only 1 bit</a:t>
            </a:r>
          </a:p>
        </p:txBody>
      </p:sp>
      <p:sp>
        <p:nvSpPr>
          <p:cNvPr id="79875" name="TextBox 4">
            <a:extLst>
              <a:ext uri="{FF2B5EF4-FFF2-40B4-BE49-F238E27FC236}">
                <a16:creationId xmlns:a16="http://schemas.microsoft.com/office/drawing/2014/main" id="{44D30F70-69DC-EB4D-B76C-0F1228AE779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76800" y="2659063"/>
            <a:ext cx="762000" cy="30464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0000"/>
                </a:solidFill>
                <a:latin typeface="Courier New" panose="02070309020205020404" pitchFamily="49" charset="0"/>
              </a:rPr>
              <a:t>000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0000"/>
                </a:solidFill>
                <a:latin typeface="Courier New" panose="02070309020205020404" pitchFamily="49" charset="0"/>
              </a:rPr>
              <a:t>001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0000"/>
                </a:solidFill>
                <a:latin typeface="Courier New" panose="02070309020205020404" pitchFamily="49" charset="0"/>
              </a:rPr>
              <a:t>011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0000"/>
                </a:solidFill>
                <a:latin typeface="Courier New" panose="02070309020205020404" pitchFamily="49" charset="0"/>
              </a:rPr>
              <a:t>010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0000"/>
                </a:solidFill>
                <a:latin typeface="Courier New" panose="02070309020205020404" pitchFamily="49" charset="0"/>
              </a:rPr>
              <a:t>110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0000"/>
                </a:solidFill>
                <a:latin typeface="Courier New" panose="02070309020205020404" pitchFamily="49" charset="0"/>
              </a:rPr>
              <a:t>111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0000"/>
                </a:solidFill>
                <a:latin typeface="Courier New" panose="02070309020205020404" pitchFamily="49" charset="0"/>
              </a:rPr>
              <a:t>101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0000"/>
                </a:solidFill>
                <a:latin typeface="Courier New" panose="02070309020205020404" pitchFamily="49" charset="0"/>
              </a:rPr>
              <a:t>100</a:t>
            </a:r>
          </a:p>
        </p:txBody>
      </p:sp>
      <p:sp>
        <p:nvSpPr>
          <p:cNvPr id="79876" name="Rectangle 147">
            <a:extLst>
              <a:ext uri="{FF2B5EF4-FFF2-40B4-BE49-F238E27FC236}">
                <a16:creationId xmlns:a16="http://schemas.microsoft.com/office/drawing/2014/main" id="{C8130F16-48AC-F241-BF72-05DB8095948A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4894263" y="3306763"/>
            <a:ext cx="692150" cy="196850"/>
          </a:xfrm>
          <a:prstGeom prst="rect">
            <a:avLst/>
          </a:prstGeom>
          <a:solidFill>
            <a:srgbClr val="FF0000">
              <a:alpha val="21960"/>
            </a:srgbClr>
          </a:solidFill>
          <a:ln w="9525">
            <a:solidFill>
              <a:srgbClr val="FF0000">
                <a:alpha val="43137"/>
              </a:srgbClr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897" name="Title 1">
            <a:extLst>
              <a:ext uri="{FF2B5EF4-FFF2-40B4-BE49-F238E27FC236}">
                <a16:creationId xmlns:a16="http://schemas.microsoft.com/office/drawing/2014/main" id="{DA968DA9-3270-5F4B-A4B9-9E00B7465F52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Gray Code</a:t>
            </a:r>
          </a:p>
        </p:txBody>
      </p:sp>
      <p:sp>
        <p:nvSpPr>
          <p:cNvPr id="80898" name="Content Placeholder 2">
            <a:extLst>
              <a:ext uri="{FF2B5EF4-FFF2-40B4-BE49-F238E27FC236}">
                <a16:creationId xmlns:a16="http://schemas.microsoft.com/office/drawing/2014/main" id="{B329585F-2342-9240-9B97-657224B9C342}"/>
              </a:ext>
            </a:extLst>
          </p:cNvPr>
          <p:cNvSpPr>
            <a:spLocks noGrp="1" noChangeArrowheads="1"/>
          </p:cNvSpPr>
          <p:nvPr>
            <p:ph idx="1"/>
          </p:nvPr>
        </p:nvSpPr>
        <p:spPr>
          <a:xfrm>
            <a:off x="1524000" y="1219200"/>
            <a:ext cx="7924800" cy="1066800"/>
          </a:xfrm>
        </p:spPr>
        <p:txBody>
          <a:bodyPr/>
          <a:lstStyle/>
          <a:p>
            <a:r>
              <a:rPr lang="en-US" altLang="en-US"/>
              <a:t>Sequence of binary codes</a:t>
            </a:r>
          </a:p>
          <a:p>
            <a:r>
              <a:rPr lang="en-US" altLang="en-US"/>
              <a:t>Two neighboring lines vary by only 1 bit</a:t>
            </a:r>
          </a:p>
        </p:txBody>
      </p:sp>
      <p:sp>
        <p:nvSpPr>
          <p:cNvPr id="80899" name="TextBox 4">
            <a:extLst>
              <a:ext uri="{FF2B5EF4-FFF2-40B4-BE49-F238E27FC236}">
                <a16:creationId xmlns:a16="http://schemas.microsoft.com/office/drawing/2014/main" id="{C5E586C9-7220-8142-95B3-392F8E235B6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76800" y="2659063"/>
            <a:ext cx="762000" cy="30464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0000"/>
                </a:solidFill>
                <a:latin typeface="Courier New" panose="02070309020205020404" pitchFamily="49" charset="0"/>
              </a:rPr>
              <a:t>000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0000"/>
                </a:solidFill>
                <a:latin typeface="Courier New" panose="02070309020205020404" pitchFamily="49" charset="0"/>
              </a:rPr>
              <a:t>001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0000"/>
                </a:solidFill>
                <a:latin typeface="Courier New" panose="02070309020205020404" pitchFamily="49" charset="0"/>
              </a:rPr>
              <a:t>011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0000"/>
                </a:solidFill>
                <a:latin typeface="Courier New" panose="02070309020205020404" pitchFamily="49" charset="0"/>
              </a:rPr>
              <a:t>010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0000"/>
                </a:solidFill>
                <a:latin typeface="Courier New" panose="02070309020205020404" pitchFamily="49" charset="0"/>
              </a:rPr>
              <a:t>110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0000"/>
                </a:solidFill>
                <a:latin typeface="Courier New" panose="02070309020205020404" pitchFamily="49" charset="0"/>
              </a:rPr>
              <a:t>111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0000"/>
                </a:solidFill>
                <a:latin typeface="Courier New" panose="02070309020205020404" pitchFamily="49" charset="0"/>
              </a:rPr>
              <a:t>101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0000"/>
                </a:solidFill>
                <a:latin typeface="Courier New" panose="02070309020205020404" pitchFamily="49" charset="0"/>
              </a:rPr>
              <a:t>100</a:t>
            </a:r>
          </a:p>
        </p:txBody>
      </p:sp>
      <p:sp>
        <p:nvSpPr>
          <p:cNvPr id="80900" name="Rectangle 147">
            <a:extLst>
              <a:ext uri="{FF2B5EF4-FFF2-40B4-BE49-F238E27FC236}">
                <a16:creationId xmlns:a16="http://schemas.microsoft.com/office/drawing/2014/main" id="{C8B92C55-589F-2B4A-9EDB-D06952DA92E7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5081589" y="3670301"/>
            <a:ext cx="693737" cy="195263"/>
          </a:xfrm>
          <a:prstGeom prst="rect">
            <a:avLst/>
          </a:prstGeom>
          <a:solidFill>
            <a:srgbClr val="FF0000">
              <a:alpha val="21960"/>
            </a:srgbClr>
          </a:solidFill>
          <a:ln w="9525">
            <a:solidFill>
              <a:srgbClr val="FF0000">
                <a:alpha val="43137"/>
              </a:srgbClr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921" name="Title 1">
            <a:extLst>
              <a:ext uri="{FF2B5EF4-FFF2-40B4-BE49-F238E27FC236}">
                <a16:creationId xmlns:a16="http://schemas.microsoft.com/office/drawing/2014/main" id="{F407C6B8-7FC1-9D4B-8C09-2B3100C8DA2B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Gray Code</a:t>
            </a:r>
          </a:p>
        </p:txBody>
      </p:sp>
      <p:sp>
        <p:nvSpPr>
          <p:cNvPr id="81922" name="Content Placeholder 2">
            <a:extLst>
              <a:ext uri="{FF2B5EF4-FFF2-40B4-BE49-F238E27FC236}">
                <a16:creationId xmlns:a16="http://schemas.microsoft.com/office/drawing/2014/main" id="{7664BEEC-7628-284F-9C0C-F92F1EF05CB1}"/>
              </a:ext>
            </a:extLst>
          </p:cNvPr>
          <p:cNvSpPr>
            <a:spLocks noGrp="1" noChangeArrowheads="1"/>
          </p:cNvSpPr>
          <p:nvPr>
            <p:ph idx="1"/>
          </p:nvPr>
        </p:nvSpPr>
        <p:spPr>
          <a:xfrm>
            <a:off x="1524000" y="1219200"/>
            <a:ext cx="7924800" cy="1066800"/>
          </a:xfrm>
        </p:spPr>
        <p:txBody>
          <a:bodyPr/>
          <a:lstStyle/>
          <a:p>
            <a:r>
              <a:rPr lang="en-US" altLang="en-US"/>
              <a:t>Sequence of binary codes</a:t>
            </a:r>
          </a:p>
          <a:p>
            <a:r>
              <a:rPr lang="en-US" altLang="en-US"/>
              <a:t>Two neighboring lines vary by only 1 bit</a:t>
            </a:r>
          </a:p>
        </p:txBody>
      </p:sp>
      <p:sp>
        <p:nvSpPr>
          <p:cNvPr id="81923" name="TextBox 4">
            <a:extLst>
              <a:ext uri="{FF2B5EF4-FFF2-40B4-BE49-F238E27FC236}">
                <a16:creationId xmlns:a16="http://schemas.microsoft.com/office/drawing/2014/main" id="{43CDC374-371E-4745-B6ED-4E18408491A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76800" y="2659063"/>
            <a:ext cx="762000" cy="30464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0000"/>
                </a:solidFill>
                <a:latin typeface="Courier New" panose="02070309020205020404" pitchFamily="49" charset="0"/>
              </a:rPr>
              <a:t>000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0000"/>
                </a:solidFill>
                <a:latin typeface="Courier New" panose="02070309020205020404" pitchFamily="49" charset="0"/>
              </a:rPr>
              <a:t>001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0000"/>
                </a:solidFill>
                <a:latin typeface="Courier New" panose="02070309020205020404" pitchFamily="49" charset="0"/>
              </a:rPr>
              <a:t>011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0000"/>
                </a:solidFill>
                <a:latin typeface="Courier New" panose="02070309020205020404" pitchFamily="49" charset="0"/>
              </a:rPr>
              <a:t>010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0000"/>
                </a:solidFill>
                <a:latin typeface="Courier New" panose="02070309020205020404" pitchFamily="49" charset="0"/>
              </a:rPr>
              <a:t>110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0000"/>
                </a:solidFill>
                <a:latin typeface="Courier New" panose="02070309020205020404" pitchFamily="49" charset="0"/>
              </a:rPr>
              <a:t>111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0000"/>
                </a:solidFill>
                <a:latin typeface="Courier New" panose="02070309020205020404" pitchFamily="49" charset="0"/>
              </a:rPr>
              <a:t>101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0000"/>
                </a:solidFill>
                <a:latin typeface="Courier New" panose="02070309020205020404" pitchFamily="49" charset="0"/>
              </a:rPr>
              <a:t>100</a:t>
            </a:r>
          </a:p>
        </p:txBody>
      </p:sp>
      <p:sp>
        <p:nvSpPr>
          <p:cNvPr id="81924" name="Rectangle 147">
            <a:extLst>
              <a:ext uri="{FF2B5EF4-FFF2-40B4-BE49-F238E27FC236}">
                <a16:creationId xmlns:a16="http://schemas.microsoft.com/office/drawing/2014/main" id="{53D44A3C-504D-C841-A570-7206F041C774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4705350" y="4033838"/>
            <a:ext cx="693738" cy="195262"/>
          </a:xfrm>
          <a:prstGeom prst="rect">
            <a:avLst/>
          </a:prstGeom>
          <a:solidFill>
            <a:srgbClr val="FF0000">
              <a:alpha val="21960"/>
            </a:srgbClr>
          </a:solidFill>
          <a:ln w="9525">
            <a:solidFill>
              <a:srgbClr val="FF0000">
                <a:alpha val="43137"/>
              </a:srgbClr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945" name="Title 1">
            <a:extLst>
              <a:ext uri="{FF2B5EF4-FFF2-40B4-BE49-F238E27FC236}">
                <a16:creationId xmlns:a16="http://schemas.microsoft.com/office/drawing/2014/main" id="{9D3DB6A7-FB70-8F4B-B423-C68C9E0C36F1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Gray Code</a:t>
            </a:r>
          </a:p>
        </p:txBody>
      </p:sp>
      <p:sp>
        <p:nvSpPr>
          <p:cNvPr id="82946" name="Content Placeholder 2">
            <a:extLst>
              <a:ext uri="{FF2B5EF4-FFF2-40B4-BE49-F238E27FC236}">
                <a16:creationId xmlns:a16="http://schemas.microsoft.com/office/drawing/2014/main" id="{18471F6E-A189-BB42-922D-B319FC7BBBF1}"/>
              </a:ext>
            </a:extLst>
          </p:cNvPr>
          <p:cNvSpPr>
            <a:spLocks noGrp="1" noChangeArrowheads="1"/>
          </p:cNvSpPr>
          <p:nvPr>
            <p:ph idx="1"/>
          </p:nvPr>
        </p:nvSpPr>
        <p:spPr>
          <a:xfrm>
            <a:off x="1524000" y="1219200"/>
            <a:ext cx="7924800" cy="1066800"/>
          </a:xfrm>
        </p:spPr>
        <p:txBody>
          <a:bodyPr/>
          <a:lstStyle/>
          <a:p>
            <a:r>
              <a:rPr lang="en-US" altLang="en-US"/>
              <a:t>Sequence of binary codes</a:t>
            </a:r>
          </a:p>
          <a:p>
            <a:r>
              <a:rPr lang="en-US" altLang="en-US"/>
              <a:t>Two neighboring lines vary by only 1 bit</a:t>
            </a:r>
          </a:p>
        </p:txBody>
      </p:sp>
      <p:sp>
        <p:nvSpPr>
          <p:cNvPr id="82947" name="TextBox 4">
            <a:extLst>
              <a:ext uri="{FF2B5EF4-FFF2-40B4-BE49-F238E27FC236}">
                <a16:creationId xmlns:a16="http://schemas.microsoft.com/office/drawing/2014/main" id="{E3FA5FDF-5D7B-9741-8591-670DF987F9C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76800" y="2659063"/>
            <a:ext cx="762000" cy="30464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0000"/>
                </a:solidFill>
                <a:latin typeface="Courier New" panose="02070309020205020404" pitchFamily="49" charset="0"/>
              </a:rPr>
              <a:t>000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0000"/>
                </a:solidFill>
                <a:latin typeface="Courier New" panose="02070309020205020404" pitchFamily="49" charset="0"/>
              </a:rPr>
              <a:t>001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0000"/>
                </a:solidFill>
                <a:latin typeface="Courier New" panose="02070309020205020404" pitchFamily="49" charset="0"/>
              </a:rPr>
              <a:t>011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0000"/>
                </a:solidFill>
                <a:latin typeface="Courier New" panose="02070309020205020404" pitchFamily="49" charset="0"/>
              </a:rPr>
              <a:t>010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0000"/>
                </a:solidFill>
                <a:latin typeface="Courier New" panose="02070309020205020404" pitchFamily="49" charset="0"/>
              </a:rPr>
              <a:t>110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0000"/>
                </a:solidFill>
                <a:latin typeface="Courier New" panose="02070309020205020404" pitchFamily="49" charset="0"/>
              </a:rPr>
              <a:t>111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0000"/>
                </a:solidFill>
                <a:latin typeface="Courier New" panose="02070309020205020404" pitchFamily="49" charset="0"/>
              </a:rPr>
              <a:t>101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0000"/>
                </a:solidFill>
                <a:latin typeface="Courier New" panose="02070309020205020404" pitchFamily="49" charset="0"/>
              </a:rPr>
              <a:t>100</a:t>
            </a:r>
          </a:p>
        </p:txBody>
      </p:sp>
      <p:sp>
        <p:nvSpPr>
          <p:cNvPr id="82948" name="Rectangle 147">
            <a:extLst>
              <a:ext uri="{FF2B5EF4-FFF2-40B4-BE49-F238E27FC236}">
                <a16:creationId xmlns:a16="http://schemas.microsoft.com/office/drawing/2014/main" id="{0FFC3F24-D887-814F-89F3-461AF3433170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5081589" y="4432301"/>
            <a:ext cx="693737" cy="195263"/>
          </a:xfrm>
          <a:prstGeom prst="rect">
            <a:avLst/>
          </a:prstGeom>
          <a:solidFill>
            <a:srgbClr val="FF0000">
              <a:alpha val="21960"/>
            </a:srgbClr>
          </a:solidFill>
          <a:ln w="9525">
            <a:solidFill>
              <a:srgbClr val="FF0000">
                <a:alpha val="43137"/>
              </a:srgbClr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969" name="Title 1">
            <a:extLst>
              <a:ext uri="{FF2B5EF4-FFF2-40B4-BE49-F238E27FC236}">
                <a16:creationId xmlns:a16="http://schemas.microsoft.com/office/drawing/2014/main" id="{6F949C82-71C4-B648-BC18-B66D2BD8BB8B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Gray Code</a:t>
            </a:r>
          </a:p>
        </p:txBody>
      </p:sp>
      <p:sp>
        <p:nvSpPr>
          <p:cNvPr id="83970" name="Content Placeholder 2">
            <a:extLst>
              <a:ext uri="{FF2B5EF4-FFF2-40B4-BE49-F238E27FC236}">
                <a16:creationId xmlns:a16="http://schemas.microsoft.com/office/drawing/2014/main" id="{F16EACB4-7A4D-0348-8E9F-DEA9CAC4CF94}"/>
              </a:ext>
            </a:extLst>
          </p:cNvPr>
          <p:cNvSpPr>
            <a:spLocks noGrp="1" noChangeArrowheads="1"/>
          </p:cNvSpPr>
          <p:nvPr>
            <p:ph idx="1"/>
          </p:nvPr>
        </p:nvSpPr>
        <p:spPr>
          <a:xfrm>
            <a:off x="1524000" y="1219200"/>
            <a:ext cx="7924800" cy="1066800"/>
          </a:xfrm>
        </p:spPr>
        <p:txBody>
          <a:bodyPr/>
          <a:lstStyle/>
          <a:p>
            <a:r>
              <a:rPr lang="en-US" altLang="en-US"/>
              <a:t>Sequence of binary codes</a:t>
            </a:r>
          </a:p>
          <a:p>
            <a:r>
              <a:rPr lang="en-US" altLang="en-US"/>
              <a:t>Two neighboring lines vary by only 1 bit</a:t>
            </a:r>
          </a:p>
        </p:txBody>
      </p:sp>
      <p:sp>
        <p:nvSpPr>
          <p:cNvPr id="83971" name="TextBox 4">
            <a:extLst>
              <a:ext uri="{FF2B5EF4-FFF2-40B4-BE49-F238E27FC236}">
                <a16:creationId xmlns:a16="http://schemas.microsoft.com/office/drawing/2014/main" id="{186EE136-D027-BD41-ACBA-1538C2175B2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76800" y="2659063"/>
            <a:ext cx="762000" cy="30464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0000"/>
                </a:solidFill>
                <a:latin typeface="Courier New" panose="02070309020205020404" pitchFamily="49" charset="0"/>
              </a:rPr>
              <a:t>000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0000"/>
                </a:solidFill>
                <a:latin typeface="Courier New" panose="02070309020205020404" pitchFamily="49" charset="0"/>
              </a:rPr>
              <a:t>001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0000"/>
                </a:solidFill>
                <a:latin typeface="Courier New" panose="02070309020205020404" pitchFamily="49" charset="0"/>
              </a:rPr>
              <a:t>011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0000"/>
                </a:solidFill>
                <a:latin typeface="Courier New" panose="02070309020205020404" pitchFamily="49" charset="0"/>
              </a:rPr>
              <a:t>010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0000"/>
                </a:solidFill>
                <a:latin typeface="Courier New" panose="02070309020205020404" pitchFamily="49" charset="0"/>
              </a:rPr>
              <a:t>110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0000"/>
                </a:solidFill>
                <a:latin typeface="Courier New" panose="02070309020205020404" pitchFamily="49" charset="0"/>
              </a:rPr>
              <a:t>111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0000"/>
                </a:solidFill>
                <a:latin typeface="Courier New" panose="02070309020205020404" pitchFamily="49" charset="0"/>
              </a:rPr>
              <a:t>101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0000"/>
                </a:solidFill>
                <a:latin typeface="Courier New" panose="02070309020205020404" pitchFamily="49" charset="0"/>
              </a:rPr>
              <a:t>100</a:t>
            </a:r>
          </a:p>
        </p:txBody>
      </p:sp>
      <p:sp>
        <p:nvSpPr>
          <p:cNvPr id="83972" name="Rectangle 147">
            <a:extLst>
              <a:ext uri="{FF2B5EF4-FFF2-40B4-BE49-F238E27FC236}">
                <a16:creationId xmlns:a16="http://schemas.microsoft.com/office/drawing/2014/main" id="{34AEF7DA-FF81-514A-AB71-73380229FEAF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4893470" y="4780757"/>
            <a:ext cx="693737" cy="196850"/>
          </a:xfrm>
          <a:prstGeom prst="rect">
            <a:avLst/>
          </a:prstGeom>
          <a:solidFill>
            <a:srgbClr val="FF0000">
              <a:alpha val="21960"/>
            </a:srgbClr>
          </a:solidFill>
          <a:ln w="9525">
            <a:solidFill>
              <a:srgbClr val="FF0000">
                <a:alpha val="43137"/>
              </a:srgbClr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993" name="Title 1">
            <a:extLst>
              <a:ext uri="{FF2B5EF4-FFF2-40B4-BE49-F238E27FC236}">
                <a16:creationId xmlns:a16="http://schemas.microsoft.com/office/drawing/2014/main" id="{4EBE8485-75AC-1C43-B506-9A0553DEAA26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Gray Code</a:t>
            </a:r>
          </a:p>
        </p:txBody>
      </p:sp>
      <p:sp>
        <p:nvSpPr>
          <p:cNvPr id="84994" name="Content Placeholder 2">
            <a:extLst>
              <a:ext uri="{FF2B5EF4-FFF2-40B4-BE49-F238E27FC236}">
                <a16:creationId xmlns:a16="http://schemas.microsoft.com/office/drawing/2014/main" id="{E121C5AF-C126-AD4A-BD2D-AA1874B09DF7}"/>
              </a:ext>
            </a:extLst>
          </p:cNvPr>
          <p:cNvSpPr>
            <a:spLocks noGrp="1" noChangeArrowheads="1"/>
          </p:cNvSpPr>
          <p:nvPr>
            <p:ph idx="1"/>
          </p:nvPr>
        </p:nvSpPr>
        <p:spPr>
          <a:xfrm>
            <a:off x="1524000" y="1219200"/>
            <a:ext cx="7924800" cy="1066800"/>
          </a:xfrm>
        </p:spPr>
        <p:txBody>
          <a:bodyPr/>
          <a:lstStyle/>
          <a:p>
            <a:r>
              <a:rPr lang="en-US" altLang="en-US"/>
              <a:t>Sequence of binary codes</a:t>
            </a:r>
          </a:p>
          <a:p>
            <a:r>
              <a:rPr lang="en-US" altLang="en-US"/>
              <a:t>Two neighboring lines vary by only 1 bit</a:t>
            </a:r>
          </a:p>
        </p:txBody>
      </p:sp>
      <p:sp>
        <p:nvSpPr>
          <p:cNvPr id="84995" name="TextBox 4">
            <a:extLst>
              <a:ext uri="{FF2B5EF4-FFF2-40B4-BE49-F238E27FC236}">
                <a16:creationId xmlns:a16="http://schemas.microsoft.com/office/drawing/2014/main" id="{DCF84958-A828-F944-85CE-85424C87B81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76800" y="2659063"/>
            <a:ext cx="762000" cy="30464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0000"/>
                </a:solidFill>
                <a:latin typeface="Courier New" panose="02070309020205020404" pitchFamily="49" charset="0"/>
              </a:rPr>
              <a:t>000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0000"/>
                </a:solidFill>
                <a:latin typeface="Courier New" panose="02070309020205020404" pitchFamily="49" charset="0"/>
              </a:rPr>
              <a:t>001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0000"/>
                </a:solidFill>
                <a:latin typeface="Courier New" panose="02070309020205020404" pitchFamily="49" charset="0"/>
              </a:rPr>
              <a:t>011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0000"/>
                </a:solidFill>
                <a:latin typeface="Courier New" panose="02070309020205020404" pitchFamily="49" charset="0"/>
              </a:rPr>
              <a:t>010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0000"/>
                </a:solidFill>
                <a:latin typeface="Courier New" panose="02070309020205020404" pitchFamily="49" charset="0"/>
              </a:rPr>
              <a:t>110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0000"/>
                </a:solidFill>
                <a:latin typeface="Courier New" panose="02070309020205020404" pitchFamily="49" charset="0"/>
              </a:rPr>
              <a:t>111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0000"/>
                </a:solidFill>
                <a:latin typeface="Courier New" panose="02070309020205020404" pitchFamily="49" charset="0"/>
              </a:rPr>
              <a:t>101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0000"/>
                </a:solidFill>
                <a:latin typeface="Courier New" panose="02070309020205020404" pitchFamily="49" charset="0"/>
              </a:rPr>
              <a:t>100</a:t>
            </a:r>
          </a:p>
        </p:txBody>
      </p:sp>
      <p:sp>
        <p:nvSpPr>
          <p:cNvPr id="84996" name="Rectangle 147">
            <a:extLst>
              <a:ext uri="{FF2B5EF4-FFF2-40B4-BE49-F238E27FC236}">
                <a16:creationId xmlns:a16="http://schemas.microsoft.com/office/drawing/2014/main" id="{1D22AFF7-A5D3-3944-9803-56EC19498DE6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5081588" y="5126038"/>
            <a:ext cx="693738" cy="195263"/>
          </a:xfrm>
          <a:prstGeom prst="rect">
            <a:avLst/>
          </a:prstGeom>
          <a:solidFill>
            <a:srgbClr val="FF0000">
              <a:alpha val="21960"/>
            </a:srgbClr>
          </a:solidFill>
          <a:ln w="9525">
            <a:solidFill>
              <a:srgbClr val="FF0000">
                <a:alpha val="43137"/>
              </a:srgbClr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017" name="Title 1">
            <a:extLst>
              <a:ext uri="{FF2B5EF4-FFF2-40B4-BE49-F238E27FC236}">
                <a16:creationId xmlns:a16="http://schemas.microsoft.com/office/drawing/2014/main" id="{A2DB1F74-FF44-2C4B-BEDF-9CECB4BA8A88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Gray Code &amp; K-map </a:t>
            </a:r>
          </a:p>
        </p:txBody>
      </p:sp>
      <p:grpSp>
        <p:nvGrpSpPr>
          <p:cNvPr id="86018" name="Group 11">
            <a:extLst>
              <a:ext uri="{FF2B5EF4-FFF2-40B4-BE49-F238E27FC236}">
                <a16:creationId xmlns:a16="http://schemas.microsoft.com/office/drawing/2014/main" id="{26B086E9-D66A-3D4F-9D6C-ACBF774AB5AD}"/>
              </a:ext>
            </a:extLst>
          </p:cNvPr>
          <p:cNvGrpSpPr>
            <a:grpSpLocks/>
          </p:cNvGrpSpPr>
          <p:nvPr/>
        </p:nvGrpSpPr>
        <p:grpSpPr bwMode="auto">
          <a:xfrm>
            <a:off x="5257800" y="2133600"/>
            <a:ext cx="4592638" cy="2895600"/>
            <a:chOff x="4343399" y="2133600"/>
            <a:chExt cx="4592783" cy="2895600"/>
          </a:xfrm>
        </p:grpSpPr>
        <p:pic>
          <p:nvPicPr>
            <p:cNvPr id="86023" name="Picture 2" descr="Screen shot 2014-02-03 at 1.55.42 PM.png">
              <a:extLst>
                <a:ext uri="{FF2B5EF4-FFF2-40B4-BE49-F238E27FC236}">
                  <a16:creationId xmlns:a16="http://schemas.microsoft.com/office/drawing/2014/main" id="{74A59EBF-49D8-2147-ABD9-672265F29B2A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572000" y="2133600"/>
              <a:ext cx="4364182" cy="2895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6024" name="Rectangle 7">
              <a:extLst>
                <a:ext uri="{FF2B5EF4-FFF2-40B4-BE49-F238E27FC236}">
                  <a16:creationId xmlns:a16="http://schemas.microsoft.com/office/drawing/2014/main" id="{E1AB62D4-E1A9-5646-B501-12D24F952C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4784" y="2234834"/>
              <a:ext cx="1066800" cy="483776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86025" name="Rectangle 12">
              <a:extLst>
                <a:ext uri="{FF2B5EF4-FFF2-40B4-BE49-F238E27FC236}">
                  <a16:creationId xmlns:a16="http://schemas.microsoft.com/office/drawing/2014/main" id="{C4012852-6D6C-A941-AD05-D749B005AE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43399" y="2753696"/>
              <a:ext cx="717285" cy="483776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86026" name="TextBox 41">
              <a:extLst>
                <a:ext uri="{FF2B5EF4-FFF2-40B4-BE49-F238E27FC236}">
                  <a16:creationId xmlns:a16="http://schemas.microsoft.com/office/drawing/2014/main" id="{3C402D74-2A64-464F-9526-DA1840AF15F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39620" y="2157320"/>
              <a:ext cx="766581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3200" b="0" i="1">
                  <a:solidFill>
                    <a:srgbClr val="000000"/>
                  </a:solidFill>
                  <a:latin typeface="Times" pitchFamily="2" charset="0"/>
                </a:rPr>
                <a:t>s x</a:t>
              </a:r>
              <a:r>
                <a:rPr lang="en-US" altLang="en-US" sz="3200" b="0" i="1" baseline="-25000">
                  <a:solidFill>
                    <a:srgbClr val="000000"/>
                  </a:solidFill>
                  <a:latin typeface="Times" pitchFamily="2" charset="0"/>
                </a:rPr>
                <a:t>1</a:t>
              </a:r>
            </a:p>
          </p:txBody>
        </p:sp>
        <p:sp>
          <p:nvSpPr>
            <p:cNvPr id="86027" name="TextBox 41">
              <a:extLst>
                <a:ext uri="{FF2B5EF4-FFF2-40B4-BE49-F238E27FC236}">
                  <a16:creationId xmlns:a16="http://schemas.microsoft.com/office/drawing/2014/main" id="{A16735CC-253F-DA48-964E-4EA3B111CDF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37780" y="2619976"/>
              <a:ext cx="606275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3200" b="0" i="1">
                  <a:solidFill>
                    <a:srgbClr val="000000"/>
                  </a:solidFill>
                  <a:latin typeface="Times" pitchFamily="2" charset="0"/>
                </a:rPr>
                <a:t> x</a:t>
              </a:r>
              <a:r>
                <a:rPr lang="en-US" altLang="en-US" sz="3200" b="0" i="1" baseline="-25000">
                  <a:solidFill>
                    <a:srgbClr val="000000"/>
                  </a:solidFill>
                  <a:latin typeface="Times" pitchFamily="2" charset="0"/>
                </a:rPr>
                <a:t>2</a:t>
              </a:r>
            </a:p>
          </p:txBody>
        </p:sp>
      </p:grpSp>
      <p:grpSp>
        <p:nvGrpSpPr>
          <p:cNvPr id="86019" name="Group 3">
            <a:extLst>
              <a:ext uri="{FF2B5EF4-FFF2-40B4-BE49-F238E27FC236}">
                <a16:creationId xmlns:a16="http://schemas.microsoft.com/office/drawing/2014/main" id="{BBC3AF7A-57A3-BD44-AF19-462F01B8C81E}"/>
              </a:ext>
            </a:extLst>
          </p:cNvPr>
          <p:cNvGrpSpPr>
            <a:grpSpLocks/>
          </p:cNvGrpSpPr>
          <p:nvPr/>
        </p:nvGrpSpPr>
        <p:grpSpPr bwMode="auto">
          <a:xfrm>
            <a:off x="1876426" y="1143000"/>
            <a:ext cx="3762375" cy="5334000"/>
            <a:chOff x="230188" y="1143000"/>
            <a:chExt cx="3763052" cy="5334000"/>
          </a:xfrm>
        </p:grpSpPr>
        <p:pic>
          <p:nvPicPr>
            <p:cNvPr id="86020" name="Picture 3" descr="Screen shot 2013-09-11 at 1.53.58 PM.png">
              <a:extLst>
                <a:ext uri="{FF2B5EF4-FFF2-40B4-BE49-F238E27FC236}">
                  <a16:creationId xmlns:a16="http://schemas.microsoft.com/office/drawing/2014/main" id="{2AF4AB54-86A6-5547-83ED-CDD9C7F89301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85800" y="1219200"/>
              <a:ext cx="3086100" cy="5029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86021" name="Picture 5" descr="Screen shot 2014-02-03 at 1.56.59 PM.png">
              <a:extLst>
                <a:ext uri="{FF2B5EF4-FFF2-40B4-BE49-F238E27FC236}">
                  <a16:creationId xmlns:a16="http://schemas.microsoft.com/office/drawing/2014/main" id="{A71ADE84-91AC-FE44-B6C9-C96D594F6F51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30188" y="2012950"/>
              <a:ext cx="534987" cy="411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6022" name="Rectangle 2">
              <a:extLst>
                <a:ext uri="{FF2B5EF4-FFF2-40B4-BE49-F238E27FC236}">
                  <a16:creationId xmlns:a16="http://schemas.microsoft.com/office/drawing/2014/main" id="{4E15F202-B84D-D04A-B0CF-274FBD6B3B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12040" y="1143000"/>
              <a:ext cx="1981200" cy="533400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</p:grpSp>
    </p:spTree>
  </p:cSld>
  <p:clrMapOvr>
    <a:masterClrMapping/>
  </p:clrMapOvr>
  <p:transition/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529" name="Title 1">
            <a:extLst>
              <a:ext uri="{FF2B5EF4-FFF2-40B4-BE49-F238E27FC236}">
                <a16:creationId xmlns:a16="http://schemas.microsoft.com/office/drawing/2014/main" id="{E876C3E4-6AE4-D741-9B8D-1A8B63F90AA5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2667000"/>
            <a:ext cx="9144000" cy="685800"/>
          </a:xfrm>
        </p:spPr>
        <p:txBody>
          <a:bodyPr/>
          <a:lstStyle/>
          <a:p>
            <a:r>
              <a:rPr lang="en-US" altLang="en-US"/>
              <a:t>Quick Review</a:t>
            </a:r>
          </a:p>
        </p:txBody>
      </p:sp>
    </p:spTree>
  </p:cSld>
  <p:clrMapOvr>
    <a:masterClrMapping/>
  </p:clrMapOvr>
  <p:transition/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041" name="Title 1">
            <a:extLst>
              <a:ext uri="{FF2B5EF4-FFF2-40B4-BE49-F238E27FC236}">
                <a16:creationId xmlns:a16="http://schemas.microsoft.com/office/drawing/2014/main" id="{F324ABB4-6896-FF4B-9ABC-BC1EE809F899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Gray Code &amp; K-map </a:t>
            </a:r>
          </a:p>
        </p:txBody>
      </p:sp>
      <p:grpSp>
        <p:nvGrpSpPr>
          <p:cNvPr id="87042" name="Group 11">
            <a:extLst>
              <a:ext uri="{FF2B5EF4-FFF2-40B4-BE49-F238E27FC236}">
                <a16:creationId xmlns:a16="http://schemas.microsoft.com/office/drawing/2014/main" id="{CB815780-466F-B14B-93BA-C2020E06EC3C}"/>
              </a:ext>
            </a:extLst>
          </p:cNvPr>
          <p:cNvGrpSpPr>
            <a:grpSpLocks/>
          </p:cNvGrpSpPr>
          <p:nvPr/>
        </p:nvGrpSpPr>
        <p:grpSpPr bwMode="auto">
          <a:xfrm>
            <a:off x="5257800" y="2133600"/>
            <a:ext cx="4592638" cy="2895600"/>
            <a:chOff x="4343399" y="2133600"/>
            <a:chExt cx="4592783" cy="2895600"/>
          </a:xfrm>
        </p:grpSpPr>
        <p:pic>
          <p:nvPicPr>
            <p:cNvPr id="87055" name="Picture 2" descr="Screen shot 2014-02-03 at 1.55.42 PM.png">
              <a:extLst>
                <a:ext uri="{FF2B5EF4-FFF2-40B4-BE49-F238E27FC236}">
                  <a16:creationId xmlns:a16="http://schemas.microsoft.com/office/drawing/2014/main" id="{61D096F3-46FD-7048-AA16-7F80B3B2CC36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572000" y="2133600"/>
              <a:ext cx="4364182" cy="2895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7056" name="Rectangle 7">
              <a:extLst>
                <a:ext uri="{FF2B5EF4-FFF2-40B4-BE49-F238E27FC236}">
                  <a16:creationId xmlns:a16="http://schemas.microsoft.com/office/drawing/2014/main" id="{4D26ECCA-7101-2049-862B-EFEBC04827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84410" y="2234833"/>
              <a:ext cx="1066800" cy="483776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87057" name="Rectangle 12">
              <a:extLst>
                <a:ext uri="{FF2B5EF4-FFF2-40B4-BE49-F238E27FC236}">
                  <a16:creationId xmlns:a16="http://schemas.microsoft.com/office/drawing/2014/main" id="{C99C6199-21EE-B048-B9AC-9024ABCF01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43399" y="2753696"/>
              <a:ext cx="717285" cy="483776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87058" name="TextBox 41">
              <a:extLst>
                <a:ext uri="{FF2B5EF4-FFF2-40B4-BE49-F238E27FC236}">
                  <a16:creationId xmlns:a16="http://schemas.microsoft.com/office/drawing/2014/main" id="{4F645B59-CED9-A34D-B167-59E9787001F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39620" y="2157320"/>
              <a:ext cx="766581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3200" b="0" i="1">
                  <a:solidFill>
                    <a:srgbClr val="000000"/>
                  </a:solidFill>
                  <a:latin typeface="Times" pitchFamily="2" charset="0"/>
                </a:rPr>
                <a:t>s x</a:t>
              </a:r>
              <a:r>
                <a:rPr lang="en-US" altLang="en-US" sz="3200" b="0" i="1" baseline="-25000">
                  <a:solidFill>
                    <a:srgbClr val="000000"/>
                  </a:solidFill>
                  <a:latin typeface="Times" pitchFamily="2" charset="0"/>
                </a:rPr>
                <a:t>1</a:t>
              </a:r>
            </a:p>
          </p:txBody>
        </p:sp>
        <p:sp>
          <p:nvSpPr>
            <p:cNvPr id="87059" name="TextBox 41">
              <a:extLst>
                <a:ext uri="{FF2B5EF4-FFF2-40B4-BE49-F238E27FC236}">
                  <a16:creationId xmlns:a16="http://schemas.microsoft.com/office/drawing/2014/main" id="{C8C38ED3-C536-434C-9ACB-211B385EBA9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37780" y="2619976"/>
              <a:ext cx="606275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3200" b="0" i="1">
                  <a:solidFill>
                    <a:srgbClr val="000000"/>
                  </a:solidFill>
                  <a:latin typeface="Times" pitchFamily="2" charset="0"/>
                </a:rPr>
                <a:t> x</a:t>
              </a:r>
              <a:r>
                <a:rPr lang="en-US" altLang="en-US" sz="3200" b="0" i="1" baseline="-25000">
                  <a:solidFill>
                    <a:srgbClr val="000000"/>
                  </a:solidFill>
                  <a:latin typeface="Times" pitchFamily="2" charset="0"/>
                </a:rPr>
                <a:t>2</a:t>
              </a:r>
            </a:p>
          </p:txBody>
        </p:sp>
      </p:grpSp>
      <p:sp>
        <p:nvSpPr>
          <p:cNvPr id="87043" name="TextBox 13">
            <a:extLst>
              <a:ext uri="{FF2B5EF4-FFF2-40B4-BE49-F238E27FC236}">
                <a16:creationId xmlns:a16="http://schemas.microsoft.com/office/drawing/2014/main" id="{0D7FDA3E-6D95-3743-8EE2-232B90FDABA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604001" y="3394075"/>
            <a:ext cx="677863" cy="522288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 000</a:t>
            </a:r>
            <a:r>
              <a:rPr lang="en-US" altLang="en-US" sz="2800" b="0">
                <a:solidFill>
                  <a:srgbClr val="000000"/>
                </a:solidFill>
                <a:latin typeface="Times" pitchFamily="2" charset="0"/>
              </a:rPr>
              <a:t> </a:t>
            </a:r>
          </a:p>
        </p:txBody>
      </p:sp>
      <p:sp>
        <p:nvSpPr>
          <p:cNvPr id="87044" name="TextBox 13">
            <a:extLst>
              <a:ext uri="{FF2B5EF4-FFF2-40B4-BE49-F238E27FC236}">
                <a16:creationId xmlns:a16="http://schemas.microsoft.com/office/drawing/2014/main" id="{FF1E7FC7-D129-BD4B-882B-EE07863E6A0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99338" y="3398839"/>
            <a:ext cx="677862" cy="52228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 010</a:t>
            </a:r>
            <a:r>
              <a:rPr lang="en-US" altLang="en-US" sz="2800" b="0">
                <a:solidFill>
                  <a:srgbClr val="000000"/>
                </a:solidFill>
                <a:latin typeface="Times" pitchFamily="2" charset="0"/>
              </a:rPr>
              <a:t> </a:t>
            </a:r>
          </a:p>
        </p:txBody>
      </p:sp>
      <p:sp>
        <p:nvSpPr>
          <p:cNvPr id="87045" name="TextBox 13">
            <a:extLst>
              <a:ext uri="{FF2B5EF4-FFF2-40B4-BE49-F238E27FC236}">
                <a16:creationId xmlns:a16="http://schemas.microsoft.com/office/drawing/2014/main" id="{5202119E-C29B-2F43-9D2B-041AD1FE7C9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199439" y="3405189"/>
            <a:ext cx="676275" cy="52387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 110</a:t>
            </a:r>
            <a:r>
              <a:rPr lang="en-US" altLang="en-US" sz="2800" b="0">
                <a:solidFill>
                  <a:srgbClr val="000000"/>
                </a:solidFill>
                <a:latin typeface="Times" pitchFamily="2" charset="0"/>
              </a:rPr>
              <a:t> </a:t>
            </a:r>
          </a:p>
        </p:txBody>
      </p:sp>
      <p:sp>
        <p:nvSpPr>
          <p:cNvPr id="87046" name="TextBox 13">
            <a:extLst>
              <a:ext uri="{FF2B5EF4-FFF2-40B4-BE49-F238E27FC236}">
                <a16:creationId xmlns:a16="http://schemas.microsoft.com/office/drawing/2014/main" id="{6E269041-916A-5240-A406-68168A2F488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977313" y="3395664"/>
            <a:ext cx="677862" cy="52228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 100</a:t>
            </a:r>
            <a:r>
              <a:rPr lang="en-US" altLang="en-US" sz="2800" b="0">
                <a:solidFill>
                  <a:srgbClr val="000000"/>
                </a:solidFill>
                <a:latin typeface="Times" pitchFamily="2" charset="0"/>
              </a:rPr>
              <a:t> </a:t>
            </a:r>
          </a:p>
        </p:txBody>
      </p:sp>
      <p:sp>
        <p:nvSpPr>
          <p:cNvPr id="87047" name="TextBox 13">
            <a:extLst>
              <a:ext uri="{FF2B5EF4-FFF2-40B4-BE49-F238E27FC236}">
                <a16:creationId xmlns:a16="http://schemas.microsoft.com/office/drawing/2014/main" id="{6430D864-FCBA-AF4D-A427-98DC6934F7E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96064" y="4189414"/>
            <a:ext cx="676275" cy="52387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 001</a:t>
            </a:r>
            <a:r>
              <a:rPr lang="en-US" altLang="en-US" sz="2800" b="0">
                <a:solidFill>
                  <a:srgbClr val="000000"/>
                </a:solidFill>
                <a:latin typeface="Times" pitchFamily="2" charset="0"/>
              </a:rPr>
              <a:t> </a:t>
            </a:r>
          </a:p>
        </p:txBody>
      </p:sp>
      <p:sp>
        <p:nvSpPr>
          <p:cNvPr id="87048" name="TextBox 13">
            <a:extLst>
              <a:ext uri="{FF2B5EF4-FFF2-40B4-BE49-F238E27FC236}">
                <a16:creationId xmlns:a16="http://schemas.microsoft.com/office/drawing/2014/main" id="{B35925AD-31E3-C84B-9B45-20555A0BC8D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91401" y="4194176"/>
            <a:ext cx="677863" cy="52387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 011</a:t>
            </a:r>
            <a:r>
              <a:rPr lang="en-US" altLang="en-US" sz="2800" b="0">
                <a:solidFill>
                  <a:srgbClr val="000000"/>
                </a:solidFill>
                <a:latin typeface="Times" pitchFamily="2" charset="0"/>
              </a:rPr>
              <a:t> </a:t>
            </a:r>
          </a:p>
        </p:txBody>
      </p:sp>
      <p:sp>
        <p:nvSpPr>
          <p:cNvPr id="87049" name="TextBox 13">
            <a:extLst>
              <a:ext uri="{FF2B5EF4-FFF2-40B4-BE49-F238E27FC236}">
                <a16:creationId xmlns:a16="http://schemas.microsoft.com/office/drawing/2014/main" id="{CF0E7D90-A2D8-844E-9C60-A118AECA2D4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189913" y="4200526"/>
            <a:ext cx="677862" cy="52387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 111</a:t>
            </a:r>
            <a:r>
              <a:rPr lang="en-US" altLang="en-US" sz="2800" b="0">
                <a:solidFill>
                  <a:srgbClr val="000000"/>
                </a:solidFill>
                <a:latin typeface="Times" pitchFamily="2" charset="0"/>
              </a:rPr>
              <a:t> </a:t>
            </a:r>
          </a:p>
        </p:txBody>
      </p:sp>
      <p:sp>
        <p:nvSpPr>
          <p:cNvPr id="87050" name="TextBox 13">
            <a:extLst>
              <a:ext uri="{FF2B5EF4-FFF2-40B4-BE49-F238E27FC236}">
                <a16:creationId xmlns:a16="http://schemas.microsoft.com/office/drawing/2014/main" id="{37B6073E-1734-324C-9229-CE877CA3FC6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969376" y="4191001"/>
            <a:ext cx="676275" cy="52387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 101</a:t>
            </a:r>
            <a:r>
              <a:rPr lang="en-US" altLang="en-US" sz="2800" b="0">
                <a:solidFill>
                  <a:srgbClr val="000000"/>
                </a:solidFill>
                <a:latin typeface="Times" pitchFamily="2" charset="0"/>
              </a:rPr>
              <a:t> </a:t>
            </a:r>
          </a:p>
        </p:txBody>
      </p:sp>
      <p:grpSp>
        <p:nvGrpSpPr>
          <p:cNvPr id="87051" name="Group 3">
            <a:extLst>
              <a:ext uri="{FF2B5EF4-FFF2-40B4-BE49-F238E27FC236}">
                <a16:creationId xmlns:a16="http://schemas.microsoft.com/office/drawing/2014/main" id="{5E3A2CA4-A4F5-9E4E-8A10-A76FAEF00B2B}"/>
              </a:ext>
            </a:extLst>
          </p:cNvPr>
          <p:cNvGrpSpPr>
            <a:grpSpLocks/>
          </p:cNvGrpSpPr>
          <p:nvPr/>
        </p:nvGrpSpPr>
        <p:grpSpPr bwMode="auto">
          <a:xfrm>
            <a:off x="1876426" y="1143000"/>
            <a:ext cx="3762375" cy="5334000"/>
            <a:chOff x="230188" y="1143000"/>
            <a:chExt cx="3763052" cy="5334000"/>
          </a:xfrm>
        </p:grpSpPr>
        <p:pic>
          <p:nvPicPr>
            <p:cNvPr id="87052" name="Picture 3" descr="Screen shot 2013-09-11 at 1.53.58 PM.png">
              <a:extLst>
                <a:ext uri="{FF2B5EF4-FFF2-40B4-BE49-F238E27FC236}">
                  <a16:creationId xmlns:a16="http://schemas.microsoft.com/office/drawing/2014/main" id="{8D5EF8E6-739E-5A4A-9A1A-E6A67B499EF1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85800" y="1219200"/>
              <a:ext cx="3086100" cy="5029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87053" name="Picture 5" descr="Screen shot 2014-02-03 at 1.56.59 PM.png">
              <a:extLst>
                <a:ext uri="{FF2B5EF4-FFF2-40B4-BE49-F238E27FC236}">
                  <a16:creationId xmlns:a16="http://schemas.microsoft.com/office/drawing/2014/main" id="{C8C0811D-4E2E-B340-A8C8-271B218A1928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30188" y="2012950"/>
              <a:ext cx="534987" cy="411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7054" name="Rectangle 2">
              <a:extLst>
                <a:ext uri="{FF2B5EF4-FFF2-40B4-BE49-F238E27FC236}">
                  <a16:creationId xmlns:a16="http://schemas.microsoft.com/office/drawing/2014/main" id="{8FEC75C2-6DC8-8744-ACDA-2AFAEE0F0E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12040" y="1143000"/>
              <a:ext cx="1981200" cy="533400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</p:grpSp>
    </p:spTree>
  </p:cSld>
  <p:clrMapOvr>
    <a:masterClrMapping/>
  </p:clrMapOvr>
  <p:transition/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065" name="Title 1">
            <a:extLst>
              <a:ext uri="{FF2B5EF4-FFF2-40B4-BE49-F238E27FC236}">
                <a16:creationId xmlns:a16="http://schemas.microsoft.com/office/drawing/2014/main" id="{B401E488-A8E6-D740-8AED-2E5EDD52BF46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Gray Code &amp; K-map </a:t>
            </a:r>
          </a:p>
        </p:txBody>
      </p:sp>
      <p:grpSp>
        <p:nvGrpSpPr>
          <p:cNvPr id="88066" name="Group 11">
            <a:extLst>
              <a:ext uri="{FF2B5EF4-FFF2-40B4-BE49-F238E27FC236}">
                <a16:creationId xmlns:a16="http://schemas.microsoft.com/office/drawing/2014/main" id="{9B33C72D-5BE7-C841-826E-348E4C576746}"/>
              </a:ext>
            </a:extLst>
          </p:cNvPr>
          <p:cNvGrpSpPr>
            <a:grpSpLocks/>
          </p:cNvGrpSpPr>
          <p:nvPr/>
        </p:nvGrpSpPr>
        <p:grpSpPr bwMode="auto">
          <a:xfrm>
            <a:off x="5257800" y="2133600"/>
            <a:ext cx="4592638" cy="2895600"/>
            <a:chOff x="4343399" y="2133600"/>
            <a:chExt cx="4592783" cy="2895600"/>
          </a:xfrm>
        </p:grpSpPr>
        <p:pic>
          <p:nvPicPr>
            <p:cNvPr id="88085" name="Picture 2" descr="Screen shot 2014-02-03 at 1.55.42 PM.png">
              <a:extLst>
                <a:ext uri="{FF2B5EF4-FFF2-40B4-BE49-F238E27FC236}">
                  <a16:creationId xmlns:a16="http://schemas.microsoft.com/office/drawing/2014/main" id="{188DE8BB-FD61-304E-980A-BAC0122858EF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572000" y="2133600"/>
              <a:ext cx="4364182" cy="2895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8086" name="Rectangle 7">
              <a:extLst>
                <a:ext uri="{FF2B5EF4-FFF2-40B4-BE49-F238E27FC236}">
                  <a16:creationId xmlns:a16="http://schemas.microsoft.com/office/drawing/2014/main" id="{3582F3C9-E308-694D-AF80-ABB4D6D32A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84410" y="2234833"/>
              <a:ext cx="1066800" cy="483776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88087" name="Rectangle 12">
              <a:extLst>
                <a:ext uri="{FF2B5EF4-FFF2-40B4-BE49-F238E27FC236}">
                  <a16:creationId xmlns:a16="http://schemas.microsoft.com/office/drawing/2014/main" id="{2783F39F-7EC2-2A4E-9045-C2ACCB948D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43399" y="2753696"/>
              <a:ext cx="717285" cy="483776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88088" name="TextBox 41">
              <a:extLst>
                <a:ext uri="{FF2B5EF4-FFF2-40B4-BE49-F238E27FC236}">
                  <a16:creationId xmlns:a16="http://schemas.microsoft.com/office/drawing/2014/main" id="{CA3D6210-7185-E34E-B3EF-8193F6C58F3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39620" y="2157320"/>
              <a:ext cx="766581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3200" b="0" i="1">
                  <a:solidFill>
                    <a:srgbClr val="000000"/>
                  </a:solidFill>
                  <a:latin typeface="Times" pitchFamily="2" charset="0"/>
                </a:rPr>
                <a:t>s x</a:t>
              </a:r>
              <a:r>
                <a:rPr lang="en-US" altLang="en-US" sz="3200" b="0" i="1" baseline="-25000">
                  <a:solidFill>
                    <a:srgbClr val="000000"/>
                  </a:solidFill>
                  <a:latin typeface="Times" pitchFamily="2" charset="0"/>
                </a:rPr>
                <a:t>1</a:t>
              </a:r>
            </a:p>
          </p:txBody>
        </p:sp>
        <p:sp>
          <p:nvSpPr>
            <p:cNvPr id="88089" name="TextBox 41">
              <a:extLst>
                <a:ext uri="{FF2B5EF4-FFF2-40B4-BE49-F238E27FC236}">
                  <a16:creationId xmlns:a16="http://schemas.microsoft.com/office/drawing/2014/main" id="{08A15154-FF8E-6F4B-BE1B-E5F71E9ED78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37780" y="2619976"/>
              <a:ext cx="606275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3200" b="0" i="1">
                  <a:solidFill>
                    <a:srgbClr val="000000"/>
                  </a:solidFill>
                  <a:latin typeface="Times" pitchFamily="2" charset="0"/>
                </a:rPr>
                <a:t> x</a:t>
              </a:r>
              <a:r>
                <a:rPr lang="en-US" altLang="en-US" sz="3200" b="0" i="1" baseline="-25000">
                  <a:solidFill>
                    <a:srgbClr val="000000"/>
                  </a:solidFill>
                  <a:latin typeface="Times" pitchFamily="2" charset="0"/>
                </a:rPr>
                <a:t>2</a:t>
              </a:r>
            </a:p>
          </p:txBody>
        </p:sp>
      </p:grpSp>
      <p:sp>
        <p:nvSpPr>
          <p:cNvPr id="88067" name="TextBox 13">
            <a:extLst>
              <a:ext uri="{FF2B5EF4-FFF2-40B4-BE49-F238E27FC236}">
                <a16:creationId xmlns:a16="http://schemas.microsoft.com/office/drawing/2014/main" id="{0219E421-A761-6E4D-8CBC-61DEB6D4DCD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604001" y="3394075"/>
            <a:ext cx="677863" cy="522288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 000</a:t>
            </a:r>
            <a:r>
              <a:rPr lang="en-US" altLang="en-US" sz="2800" b="0">
                <a:solidFill>
                  <a:srgbClr val="000000"/>
                </a:solidFill>
                <a:latin typeface="Times" pitchFamily="2" charset="0"/>
              </a:rPr>
              <a:t> </a:t>
            </a:r>
          </a:p>
        </p:txBody>
      </p:sp>
      <p:sp>
        <p:nvSpPr>
          <p:cNvPr id="88068" name="TextBox 13">
            <a:extLst>
              <a:ext uri="{FF2B5EF4-FFF2-40B4-BE49-F238E27FC236}">
                <a16:creationId xmlns:a16="http://schemas.microsoft.com/office/drawing/2014/main" id="{172A461E-F0BC-6C42-8A9B-BF9AB74CD5A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99338" y="3398839"/>
            <a:ext cx="677862" cy="52228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 010</a:t>
            </a:r>
            <a:r>
              <a:rPr lang="en-US" altLang="en-US" sz="2800" b="0">
                <a:solidFill>
                  <a:srgbClr val="000000"/>
                </a:solidFill>
                <a:latin typeface="Times" pitchFamily="2" charset="0"/>
              </a:rPr>
              <a:t> </a:t>
            </a:r>
          </a:p>
        </p:txBody>
      </p:sp>
      <p:sp>
        <p:nvSpPr>
          <p:cNvPr id="88069" name="TextBox 13">
            <a:extLst>
              <a:ext uri="{FF2B5EF4-FFF2-40B4-BE49-F238E27FC236}">
                <a16:creationId xmlns:a16="http://schemas.microsoft.com/office/drawing/2014/main" id="{8D898578-D2E0-5543-90EA-EDFE70BED6E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199439" y="3405189"/>
            <a:ext cx="676275" cy="52387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 110</a:t>
            </a:r>
            <a:r>
              <a:rPr lang="en-US" altLang="en-US" sz="2800" b="0">
                <a:solidFill>
                  <a:srgbClr val="000000"/>
                </a:solidFill>
                <a:latin typeface="Times" pitchFamily="2" charset="0"/>
              </a:rPr>
              <a:t> </a:t>
            </a:r>
          </a:p>
        </p:txBody>
      </p:sp>
      <p:sp>
        <p:nvSpPr>
          <p:cNvPr id="88070" name="TextBox 13">
            <a:extLst>
              <a:ext uri="{FF2B5EF4-FFF2-40B4-BE49-F238E27FC236}">
                <a16:creationId xmlns:a16="http://schemas.microsoft.com/office/drawing/2014/main" id="{922C537C-AA87-F544-A564-B53B7713B0D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977313" y="3395664"/>
            <a:ext cx="677862" cy="52228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 100</a:t>
            </a:r>
            <a:r>
              <a:rPr lang="en-US" altLang="en-US" sz="2800" b="0">
                <a:solidFill>
                  <a:srgbClr val="000000"/>
                </a:solidFill>
                <a:latin typeface="Times" pitchFamily="2" charset="0"/>
              </a:rPr>
              <a:t> </a:t>
            </a:r>
          </a:p>
        </p:txBody>
      </p:sp>
      <p:sp>
        <p:nvSpPr>
          <p:cNvPr id="88071" name="TextBox 13">
            <a:extLst>
              <a:ext uri="{FF2B5EF4-FFF2-40B4-BE49-F238E27FC236}">
                <a16:creationId xmlns:a16="http://schemas.microsoft.com/office/drawing/2014/main" id="{E43A4228-5EB2-444C-B40D-09C86EB1BAA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96064" y="4189414"/>
            <a:ext cx="676275" cy="52387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 001</a:t>
            </a:r>
            <a:r>
              <a:rPr lang="en-US" altLang="en-US" sz="2800" b="0">
                <a:solidFill>
                  <a:srgbClr val="000000"/>
                </a:solidFill>
                <a:latin typeface="Times" pitchFamily="2" charset="0"/>
              </a:rPr>
              <a:t> </a:t>
            </a:r>
          </a:p>
        </p:txBody>
      </p:sp>
      <p:sp>
        <p:nvSpPr>
          <p:cNvPr id="88072" name="TextBox 13">
            <a:extLst>
              <a:ext uri="{FF2B5EF4-FFF2-40B4-BE49-F238E27FC236}">
                <a16:creationId xmlns:a16="http://schemas.microsoft.com/office/drawing/2014/main" id="{00CF50C5-A040-1642-8123-0168900B5E3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91401" y="4194176"/>
            <a:ext cx="677863" cy="52387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 011</a:t>
            </a:r>
            <a:r>
              <a:rPr lang="en-US" altLang="en-US" sz="2800" b="0">
                <a:solidFill>
                  <a:srgbClr val="000000"/>
                </a:solidFill>
                <a:latin typeface="Times" pitchFamily="2" charset="0"/>
              </a:rPr>
              <a:t> </a:t>
            </a:r>
          </a:p>
        </p:txBody>
      </p:sp>
      <p:sp>
        <p:nvSpPr>
          <p:cNvPr id="88073" name="TextBox 13">
            <a:extLst>
              <a:ext uri="{FF2B5EF4-FFF2-40B4-BE49-F238E27FC236}">
                <a16:creationId xmlns:a16="http://schemas.microsoft.com/office/drawing/2014/main" id="{9D996387-C5B2-854F-9532-12B14DA16B9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189913" y="4200526"/>
            <a:ext cx="677862" cy="52387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 111</a:t>
            </a:r>
            <a:r>
              <a:rPr lang="en-US" altLang="en-US" sz="2800" b="0">
                <a:solidFill>
                  <a:srgbClr val="000000"/>
                </a:solidFill>
                <a:latin typeface="Times" pitchFamily="2" charset="0"/>
              </a:rPr>
              <a:t> </a:t>
            </a:r>
          </a:p>
        </p:txBody>
      </p:sp>
      <p:sp>
        <p:nvSpPr>
          <p:cNvPr id="88074" name="TextBox 13">
            <a:extLst>
              <a:ext uri="{FF2B5EF4-FFF2-40B4-BE49-F238E27FC236}">
                <a16:creationId xmlns:a16="http://schemas.microsoft.com/office/drawing/2014/main" id="{7C842692-EC71-3943-9369-BE5DED038CA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969376" y="4191001"/>
            <a:ext cx="676275" cy="52387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 101</a:t>
            </a:r>
            <a:r>
              <a:rPr lang="en-US" altLang="en-US" sz="2800" b="0">
                <a:solidFill>
                  <a:srgbClr val="000000"/>
                </a:solidFill>
                <a:latin typeface="Times" pitchFamily="2" charset="0"/>
              </a:rPr>
              <a:t> </a:t>
            </a:r>
          </a:p>
        </p:txBody>
      </p:sp>
      <p:grpSp>
        <p:nvGrpSpPr>
          <p:cNvPr id="88075" name="Group 3">
            <a:extLst>
              <a:ext uri="{FF2B5EF4-FFF2-40B4-BE49-F238E27FC236}">
                <a16:creationId xmlns:a16="http://schemas.microsoft.com/office/drawing/2014/main" id="{BACD3324-DC93-9545-A4B4-944CE83C8A88}"/>
              </a:ext>
            </a:extLst>
          </p:cNvPr>
          <p:cNvGrpSpPr>
            <a:grpSpLocks/>
          </p:cNvGrpSpPr>
          <p:nvPr/>
        </p:nvGrpSpPr>
        <p:grpSpPr bwMode="auto">
          <a:xfrm>
            <a:off x="1876426" y="1143000"/>
            <a:ext cx="3762375" cy="5334000"/>
            <a:chOff x="230188" y="1143000"/>
            <a:chExt cx="3763052" cy="5334000"/>
          </a:xfrm>
        </p:grpSpPr>
        <p:pic>
          <p:nvPicPr>
            <p:cNvPr id="88082" name="Picture 3" descr="Screen shot 2013-09-11 at 1.53.58 PM.png">
              <a:extLst>
                <a:ext uri="{FF2B5EF4-FFF2-40B4-BE49-F238E27FC236}">
                  <a16:creationId xmlns:a16="http://schemas.microsoft.com/office/drawing/2014/main" id="{B21F01D8-DBC5-4848-9E62-8C4C19F97C88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85800" y="1219200"/>
              <a:ext cx="3086100" cy="5029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88083" name="Picture 5" descr="Screen shot 2014-02-03 at 1.56.59 PM.png">
              <a:extLst>
                <a:ext uri="{FF2B5EF4-FFF2-40B4-BE49-F238E27FC236}">
                  <a16:creationId xmlns:a16="http://schemas.microsoft.com/office/drawing/2014/main" id="{B3BF15E7-BD23-1B40-A12D-4888DA5DCD05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30188" y="2012950"/>
              <a:ext cx="534987" cy="411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8084" name="Rectangle 2">
              <a:extLst>
                <a:ext uri="{FF2B5EF4-FFF2-40B4-BE49-F238E27FC236}">
                  <a16:creationId xmlns:a16="http://schemas.microsoft.com/office/drawing/2014/main" id="{BC8C7A0E-D74D-EA49-BE45-09843D663B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12040" y="1143000"/>
              <a:ext cx="1981200" cy="533400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88076" name="Rectangle 1">
            <a:extLst>
              <a:ext uri="{FF2B5EF4-FFF2-40B4-BE49-F238E27FC236}">
                <a16:creationId xmlns:a16="http://schemas.microsoft.com/office/drawing/2014/main" id="{724A1E13-8111-104F-BBA1-7994C8DC12D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97663" y="2825750"/>
            <a:ext cx="482600" cy="357188"/>
          </a:xfrm>
          <a:prstGeom prst="rect">
            <a:avLst/>
          </a:prstGeom>
          <a:solidFill>
            <a:srgbClr val="0070C0">
              <a:alpha val="20000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88077" name="Rectangle 21">
            <a:extLst>
              <a:ext uri="{FF2B5EF4-FFF2-40B4-BE49-F238E27FC236}">
                <a16:creationId xmlns:a16="http://schemas.microsoft.com/office/drawing/2014/main" id="{CD06501F-0D98-1140-8D12-C07AD60942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13539" y="3522663"/>
            <a:ext cx="288925" cy="304800"/>
          </a:xfrm>
          <a:prstGeom prst="rect">
            <a:avLst/>
          </a:prstGeom>
          <a:solidFill>
            <a:srgbClr val="0070C0">
              <a:alpha val="20000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88078" name="Rectangle 22">
            <a:extLst>
              <a:ext uri="{FF2B5EF4-FFF2-40B4-BE49-F238E27FC236}">
                <a16:creationId xmlns:a16="http://schemas.microsoft.com/office/drawing/2014/main" id="{60DA338E-04F7-C841-94A4-FDD4EDC843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96000" y="3522663"/>
            <a:ext cx="287338" cy="304800"/>
          </a:xfrm>
          <a:prstGeom prst="rect">
            <a:avLst/>
          </a:prstGeom>
          <a:solidFill>
            <a:srgbClr val="FF0000">
              <a:alpha val="20000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88079" name="Rectangle 23">
            <a:extLst>
              <a:ext uri="{FF2B5EF4-FFF2-40B4-BE49-F238E27FC236}">
                <a16:creationId xmlns:a16="http://schemas.microsoft.com/office/drawing/2014/main" id="{7FD51EAE-1551-F346-922B-C951BEC15D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02463" y="3522663"/>
            <a:ext cx="152400" cy="304800"/>
          </a:xfrm>
          <a:prstGeom prst="rect">
            <a:avLst/>
          </a:prstGeom>
          <a:solidFill>
            <a:srgbClr val="FF0000">
              <a:alpha val="20000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88080" name="Rectangle 1">
            <a:extLst>
              <a:ext uri="{FF2B5EF4-FFF2-40B4-BE49-F238E27FC236}">
                <a16:creationId xmlns:a16="http://schemas.microsoft.com/office/drawing/2014/main" id="{9AECC7A8-81C2-3A4E-9434-C8187DA41D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95575" y="2076450"/>
            <a:ext cx="482600" cy="357188"/>
          </a:xfrm>
          <a:prstGeom prst="rect">
            <a:avLst/>
          </a:prstGeom>
          <a:solidFill>
            <a:srgbClr val="0070C0">
              <a:alpha val="20000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88081" name="Rectangle 22">
            <a:extLst>
              <a:ext uri="{FF2B5EF4-FFF2-40B4-BE49-F238E27FC236}">
                <a16:creationId xmlns:a16="http://schemas.microsoft.com/office/drawing/2014/main" id="{5C89ED61-ECA0-E94F-BF3F-5BF0038E11C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68651" y="2070100"/>
            <a:ext cx="314325" cy="363538"/>
          </a:xfrm>
          <a:prstGeom prst="rect">
            <a:avLst/>
          </a:prstGeom>
          <a:solidFill>
            <a:srgbClr val="FF0000">
              <a:alpha val="20000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089" name="Title 1">
            <a:extLst>
              <a:ext uri="{FF2B5EF4-FFF2-40B4-BE49-F238E27FC236}">
                <a16:creationId xmlns:a16="http://schemas.microsoft.com/office/drawing/2014/main" id="{67F7EF08-7F8D-9643-B0B3-C99827FE3447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Gray Code &amp; K-map </a:t>
            </a:r>
          </a:p>
        </p:txBody>
      </p:sp>
      <p:grpSp>
        <p:nvGrpSpPr>
          <p:cNvPr id="89090" name="Group 11">
            <a:extLst>
              <a:ext uri="{FF2B5EF4-FFF2-40B4-BE49-F238E27FC236}">
                <a16:creationId xmlns:a16="http://schemas.microsoft.com/office/drawing/2014/main" id="{97A1AE06-8CAC-2247-A790-96F4EC0138A8}"/>
              </a:ext>
            </a:extLst>
          </p:cNvPr>
          <p:cNvGrpSpPr>
            <a:grpSpLocks/>
          </p:cNvGrpSpPr>
          <p:nvPr/>
        </p:nvGrpSpPr>
        <p:grpSpPr bwMode="auto">
          <a:xfrm>
            <a:off x="5257800" y="2133600"/>
            <a:ext cx="4592638" cy="2895600"/>
            <a:chOff x="4343399" y="2133600"/>
            <a:chExt cx="4592783" cy="2895600"/>
          </a:xfrm>
        </p:grpSpPr>
        <p:pic>
          <p:nvPicPr>
            <p:cNvPr id="89109" name="Picture 2" descr="Screen shot 2014-02-03 at 1.55.42 PM.png">
              <a:extLst>
                <a:ext uri="{FF2B5EF4-FFF2-40B4-BE49-F238E27FC236}">
                  <a16:creationId xmlns:a16="http://schemas.microsoft.com/office/drawing/2014/main" id="{AFE1E9F5-4519-2C41-97C0-0DE4BF6018A4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572000" y="2133600"/>
              <a:ext cx="4364182" cy="2895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9110" name="Rectangle 7">
              <a:extLst>
                <a:ext uri="{FF2B5EF4-FFF2-40B4-BE49-F238E27FC236}">
                  <a16:creationId xmlns:a16="http://schemas.microsoft.com/office/drawing/2014/main" id="{C5A25283-AB98-5646-BC77-4BB3BBDAD1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84410" y="2234833"/>
              <a:ext cx="1066800" cy="483776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89111" name="Rectangle 12">
              <a:extLst>
                <a:ext uri="{FF2B5EF4-FFF2-40B4-BE49-F238E27FC236}">
                  <a16:creationId xmlns:a16="http://schemas.microsoft.com/office/drawing/2014/main" id="{96A83BF6-310F-DA42-A520-8223416AF9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43399" y="2753696"/>
              <a:ext cx="717285" cy="483776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89112" name="TextBox 41">
              <a:extLst>
                <a:ext uri="{FF2B5EF4-FFF2-40B4-BE49-F238E27FC236}">
                  <a16:creationId xmlns:a16="http://schemas.microsoft.com/office/drawing/2014/main" id="{5B2C3704-31CE-BE40-BD3B-1C8741DEB9E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39620" y="2157320"/>
              <a:ext cx="766581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3200" b="0" i="1">
                  <a:solidFill>
                    <a:srgbClr val="000000"/>
                  </a:solidFill>
                  <a:latin typeface="Times" pitchFamily="2" charset="0"/>
                </a:rPr>
                <a:t>s x</a:t>
              </a:r>
              <a:r>
                <a:rPr lang="en-US" altLang="en-US" sz="3200" b="0" i="1" baseline="-25000">
                  <a:solidFill>
                    <a:srgbClr val="000000"/>
                  </a:solidFill>
                  <a:latin typeface="Times" pitchFamily="2" charset="0"/>
                </a:rPr>
                <a:t>1</a:t>
              </a:r>
            </a:p>
          </p:txBody>
        </p:sp>
        <p:sp>
          <p:nvSpPr>
            <p:cNvPr id="89113" name="TextBox 41">
              <a:extLst>
                <a:ext uri="{FF2B5EF4-FFF2-40B4-BE49-F238E27FC236}">
                  <a16:creationId xmlns:a16="http://schemas.microsoft.com/office/drawing/2014/main" id="{9D06DF51-F598-344A-B0F1-0A2C527E997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37780" y="2619976"/>
              <a:ext cx="606275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3200" b="0" i="1">
                  <a:solidFill>
                    <a:srgbClr val="000000"/>
                  </a:solidFill>
                  <a:latin typeface="Times" pitchFamily="2" charset="0"/>
                </a:rPr>
                <a:t> x</a:t>
              </a:r>
              <a:r>
                <a:rPr lang="en-US" altLang="en-US" sz="3200" b="0" i="1" baseline="-25000">
                  <a:solidFill>
                    <a:srgbClr val="000000"/>
                  </a:solidFill>
                  <a:latin typeface="Times" pitchFamily="2" charset="0"/>
                </a:rPr>
                <a:t>2</a:t>
              </a:r>
            </a:p>
          </p:txBody>
        </p:sp>
      </p:grpSp>
      <p:sp>
        <p:nvSpPr>
          <p:cNvPr id="89091" name="TextBox 13">
            <a:extLst>
              <a:ext uri="{FF2B5EF4-FFF2-40B4-BE49-F238E27FC236}">
                <a16:creationId xmlns:a16="http://schemas.microsoft.com/office/drawing/2014/main" id="{44653A8B-9790-874E-B7B5-E5DE6F345A7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604001" y="3394075"/>
            <a:ext cx="677863" cy="522288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 000</a:t>
            </a:r>
            <a:r>
              <a:rPr lang="en-US" altLang="en-US" sz="2800" b="0">
                <a:solidFill>
                  <a:srgbClr val="000000"/>
                </a:solidFill>
                <a:latin typeface="Times" pitchFamily="2" charset="0"/>
              </a:rPr>
              <a:t> </a:t>
            </a:r>
          </a:p>
        </p:txBody>
      </p:sp>
      <p:sp>
        <p:nvSpPr>
          <p:cNvPr id="89092" name="TextBox 13">
            <a:extLst>
              <a:ext uri="{FF2B5EF4-FFF2-40B4-BE49-F238E27FC236}">
                <a16:creationId xmlns:a16="http://schemas.microsoft.com/office/drawing/2014/main" id="{4AD0E37E-27B7-2347-8304-8921654BB35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99338" y="3398839"/>
            <a:ext cx="677862" cy="52228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 010</a:t>
            </a:r>
            <a:r>
              <a:rPr lang="en-US" altLang="en-US" sz="2800" b="0">
                <a:solidFill>
                  <a:srgbClr val="000000"/>
                </a:solidFill>
                <a:latin typeface="Times" pitchFamily="2" charset="0"/>
              </a:rPr>
              <a:t> </a:t>
            </a:r>
          </a:p>
        </p:txBody>
      </p:sp>
      <p:sp>
        <p:nvSpPr>
          <p:cNvPr id="89093" name="TextBox 13">
            <a:extLst>
              <a:ext uri="{FF2B5EF4-FFF2-40B4-BE49-F238E27FC236}">
                <a16:creationId xmlns:a16="http://schemas.microsoft.com/office/drawing/2014/main" id="{F26F5F31-6DCC-A646-8C1E-D0A443593EA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199439" y="3405189"/>
            <a:ext cx="676275" cy="52387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 110</a:t>
            </a:r>
            <a:r>
              <a:rPr lang="en-US" altLang="en-US" sz="2800" b="0">
                <a:solidFill>
                  <a:srgbClr val="000000"/>
                </a:solidFill>
                <a:latin typeface="Times" pitchFamily="2" charset="0"/>
              </a:rPr>
              <a:t> </a:t>
            </a:r>
          </a:p>
        </p:txBody>
      </p:sp>
      <p:sp>
        <p:nvSpPr>
          <p:cNvPr id="89094" name="TextBox 13">
            <a:extLst>
              <a:ext uri="{FF2B5EF4-FFF2-40B4-BE49-F238E27FC236}">
                <a16:creationId xmlns:a16="http://schemas.microsoft.com/office/drawing/2014/main" id="{566797F3-B0BE-9149-B416-3A388B7E8DC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977313" y="3395664"/>
            <a:ext cx="677862" cy="52228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 100</a:t>
            </a:r>
            <a:r>
              <a:rPr lang="en-US" altLang="en-US" sz="2800" b="0">
                <a:solidFill>
                  <a:srgbClr val="000000"/>
                </a:solidFill>
                <a:latin typeface="Times" pitchFamily="2" charset="0"/>
              </a:rPr>
              <a:t> </a:t>
            </a:r>
          </a:p>
        </p:txBody>
      </p:sp>
      <p:sp>
        <p:nvSpPr>
          <p:cNvPr id="89095" name="TextBox 13">
            <a:extLst>
              <a:ext uri="{FF2B5EF4-FFF2-40B4-BE49-F238E27FC236}">
                <a16:creationId xmlns:a16="http://schemas.microsoft.com/office/drawing/2014/main" id="{FD616449-69B7-6345-B2CD-54CECF8D339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96064" y="4189414"/>
            <a:ext cx="676275" cy="52387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 001</a:t>
            </a:r>
            <a:r>
              <a:rPr lang="en-US" altLang="en-US" sz="2800" b="0">
                <a:solidFill>
                  <a:srgbClr val="000000"/>
                </a:solidFill>
                <a:latin typeface="Times" pitchFamily="2" charset="0"/>
              </a:rPr>
              <a:t> </a:t>
            </a:r>
          </a:p>
        </p:txBody>
      </p:sp>
      <p:sp>
        <p:nvSpPr>
          <p:cNvPr id="89096" name="TextBox 13">
            <a:extLst>
              <a:ext uri="{FF2B5EF4-FFF2-40B4-BE49-F238E27FC236}">
                <a16:creationId xmlns:a16="http://schemas.microsoft.com/office/drawing/2014/main" id="{7ABBEE2F-AF0F-B34F-A26A-7AC530590BC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91401" y="4194176"/>
            <a:ext cx="677863" cy="52387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 011</a:t>
            </a:r>
            <a:r>
              <a:rPr lang="en-US" altLang="en-US" sz="2800" b="0">
                <a:solidFill>
                  <a:srgbClr val="000000"/>
                </a:solidFill>
                <a:latin typeface="Times" pitchFamily="2" charset="0"/>
              </a:rPr>
              <a:t> </a:t>
            </a:r>
          </a:p>
        </p:txBody>
      </p:sp>
      <p:sp>
        <p:nvSpPr>
          <p:cNvPr id="89097" name="TextBox 13">
            <a:extLst>
              <a:ext uri="{FF2B5EF4-FFF2-40B4-BE49-F238E27FC236}">
                <a16:creationId xmlns:a16="http://schemas.microsoft.com/office/drawing/2014/main" id="{F76D5A66-5779-BE4E-982A-FAD019EC9C7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189913" y="4200526"/>
            <a:ext cx="677862" cy="52387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 111</a:t>
            </a:r>
            <a:r>
              <a:rPr lang="en-US" altLang="en-US" sz="2800" b="0">
                <a:solidFill>
                  <a:srgbClr val="000000"/>
                </a:solidFill>
                <a:latin typeface="Times" pitchFamily="2" charset="0"/>
              </a:rPr>
              <a:t> </a:t>
            </a:r>
          </a:p>
        </p:txBody>
      </p:sp>
      <p:sp>
        <p:nvSpPr>
          <p:cNvPr id="89098" name="TextBox 13">
            <a:extLst>
              <a:ext uri="{FF2B5EF4-FFF2-40B4-BE49-F238E27FC236}">
                <a16:creationId xmlns:a16="http://schemas.microsoft.com/office/drawing/2014/main" id="{7DB47CD2-B54A-3045-A3F4-8EE9E902B9E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969376" y="4191001"/>
            <a:ext cx="676275" cy="52387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 101</a:t>
            </a:r>
            <a:r>
              <a:rPr lang="en-US" altLang="en-US" sz="2800" b="0">
                <a:solidFill>
                  <a:srgbClr val="000000"/>
                </a:solidFill>
                <a:latin typeface="Times" pitchFamily="2" charset="0"/>
              </a:rPr>
              <a:t> </a:t>
            </a:r>
          </a:p>
        </p:txBody>
      </p:sp>
      <p:grpSp>
        <p:nvGrpSpPr>
          <p:cNvPr id="89099" name="Group 3">
            <a:extLst>
              <a:ext uri="{FF2B5EF4-FFF2-40B4-BE49-F238E27FC236}">
                <a16:creationId xmlns:a16="http://schemas.microsoft.com/office/drawing/2014/main" id="{2DF6C90F-7242-694D-8657-D36C55BA7131}"/>
              </a:ext>
            </a:extLst>
          </p:cNvPr>
          <p:cNvGrpSpPr>
            <a:grpSpLocks/>
          </p:cNvGrpSpPr>
          <p:nvPr/>
        </p:nvGrpSpPr>
        <p:grpSpPr bwMode="auto">
          <a:xfrm>
            <a:off x="1876426" y="1143000"/>
            <a:ext cx="3762375" cy="5334000"/>
            <a:chOff x="230188" y="1143000"/>
            <a:chExt cx="3763052" cy="5334000"/>
          </a:xfrm>
        </p:grpSpPr>
        <p:pic>
          <p:nvPicPr>
            <p:cNvPr id="89106" name="Picture 3" descr="Screen shot 2013-09-11 at 1.53.58 PM.png">
              <a:extLst>
                <a:ext uri="{FF2B5EF4-FFF2-40B4-BE49-F238E27FC236}">
                  <a16:creationId xmlns:a16="http://schemas.microsoft.com/office/drawing/2014/main" id="{15EDF53B-D44E-714B-BFA9-36D10490ABEA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85800" y="1219200"/>
              <a:ext cx="3086100" cy="5029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89107" name="Picture 5" descr="Screen shot 2014-02-03 at 1.56.59 PM.png">
              <a:extLst>
                <a:ext uri="{FF2B5EF4-FFF2-40B4-BE49-F238E27FC236}">
                  <a16:creationId xmlns:a16="http://schemas.microsoft.com/office/drawing/2014/main" id="{6974217C-1BE9-2F46-A0E4-3A11C18D8C5F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30188" y="2012950"/>
              <a:ext cx="534987" cy="411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9108" name="Rectangle 2">
              <a:extLst>
                <a:ext uri="{FF2B5EF4-FFF2-40B4-BE49-F238E27FC236}">
                  <a16:creationId xmlns:a16="http://schemas.microsoft.com/office/drawing/2014/main" id="{3F09948C-F3B6-1F40-A38E-078E3D94C3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12040" y="1143000"/>
              <a:ext cx="1981200" cy="533400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89100" name="Rectangle 1">
            <a:extLst>
              <a:ext uri="{FF2B5EF4-FFF2-40B4-BE49-F238E27FC236}">
                <a16:creationId xmlns:a16="http://schemas.microsoft.com/office/drawing/2014/main" id="{64ADBEAD-5565-CD4A-951F-BE13726DA9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97663" y="2825750"/>
            <a:ext cx="482600" cy="357188"/>
          </a:xfrm>
          <a:prstGeom prst="rect">
            <a:avLst/>
          </a:prstGeom>
          <a:solidFill>
            <a:srgbClr val="0070C0">
              <a:alpha val="20000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89101" name="Rectangle 21">
            <a:extLst>
              <a:ext uri="{FF2B5EF4-FFF2-40B4-BE49-F238E27FC236}">
                <a16:creationId xmlns:a16="http://schemas.microsoft.com/office/drawing/2014/main" id="{5EAB1053-60FB-8942-B2A3-24CBAD0B3AE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23064" y="4300538"/>
            <a:ext cx="287337" cy="304800"/>
          </a:xfrm>
          <a:prstGeom prst="rect">
            <a:avLst/>
          </a:prstGeom>
          <a:solidFill>
            <a:srgbClr val="0070C0">
              <a:alpha val="20000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89102" name="Rectangle 22">
            <a:extLst>
              <a:ext uri="{FF2B5EF4-FFF2-40B4-BE49-F238E27FC236}">
                <a16:creationId xmlns:a16="http://schemas.microsoft.com/office/drawing/2014/main" id="{DC1D2511-A0B7-C746-9B87-6B3F5F7B05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96000" y="4300538"/>
            <a:ext cx="287338" cy="304800"/>
          </a:xfrm>
          <a:prstGeom prst="rect">
            <a:avLst/>
          </a:prstGeom>
          <a:solidFill>
            <a:srgbClr val="FF0000">
              <a:alpha val="20000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89103" name="Rectangle 23">
            <a:extLst>
              <a:ext uri="{FF2B5EF4-FFF2-40B4-BE49-F238E27FC236}">
                <a16:creationId xmlns:a16="http://schemas.microsoft.com/office/drawing/2014/main" id="{256AD6BA-08F8-8849-92D4-BDEAA8E6D7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10400" y="4300538"/>
            <a:ext cx="152400" cy="304800"/>
          </a:xfrm>
          <a:prstGeom prst="rect">
            <a:avLst/>
          </a:prstGeom>
          <a:solidFill>
            <a:srgbClr val="FF0000">
              <a:alpha val="20000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89104" name="Rectangle 1">
            <a:extLst>
              <a:ext uri="{FF2B5EF4-FFF2-40B4-BE49-F238E27FC236}">
                <a16:creationId xmlns:a16="http://schemas.microsoft.com/office/drawing/2014/main" id="{184E3155-C0B1-0049-BF16-C5A973CB27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95575" y="2614614"/>
            <a:ext cx="482600" cy="357187"/>
          </a:xfrm>
          <a:prstGeom prst="rect">
            <a:avLst/>
          </a:prstGeom>
          <a:solidFill>
            <a:srgbClr val="0070C0">
              <a:alpha val="20000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89105" name="Rectangle 22">
            <a:extLst>
              <a:ext uri="{FF2B5EF4-FFF2-40B4-BE49-F238E27FC236}">
                <a16:creationId xmlns:a16="http://schemas.microsoft.com/office/drawing/2014/main" id="{E86374EE-76A4-8040-9476-F8285E8F13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68651" y="2608264"/>
            <a:ext cx="314325" cy="363537"/>
          </a:xfrm>
          <a:prstGeom prst="rect">
            <a:avLst/>
          </a:prstGeom>
          <a:solidFill>
            <a:srgbClr val="FF0000">
              <a:alpha val="20000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113" name="Title 1">
            <a:extLst>
              <a:ext uri="{FF2B5EF4-FFF2-40B4-BE49-F238E27FC236}">
                <a16:creationId xmlns:a16="http://schemas.microsoft.com/office/drawing/2014/main" id="{E34A5C90-4396-1E49-9CA7-69B2FF2B7E44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Gray Code &amp; K-map </a:t>
            </a:r>
          </a:p>
        </p:txBody>
      </p:sp>
      <p:grpSp>
        <p:nvGrpSpPr>
          <p:cNvPr id="90114" name="Group 11">
            <a:extLst>
              <a:ext uri="{FF2B5EF4-FFF2-40B4-BE49-F238E27FC236}">
                <a16:creationId xmlns:a16="http://schemas.microsoft.com/office/drawing/2014/main" id="{D142DB2E-C910-4D48-9251-18ECEFDB458B}"/>
              </a:ext>
            </a:extLst>
          </p:cNvPr>
          <p:cNvGrpSpPr>
            <a:grpSpLocks/>
          </p:cNvGrpSpPr>
          <p:nvPr/>
        </p:nvGrpSpPr>
        <p:grpSpPr bwMode="auto">
          <a:xfrm>
            <a:off x="5257800" y="2133600"/>
            <a:ext cx="4592638" cy="2895600"/>
            <a:chOff x="4343399" y="2133600"/>
            <a:chExt cx="4592783" cy="2895600"/>
          </a:xfrm>
        </p:grpSpPr>
        <p:pic>
          <p:nvPicPr>
            <p:cNvPr id="90133" name="Picture 2" descr="Screen shot 2014-02-03 at 1.55.42 PM.png">
              <a:extLst>
                <a:ext uri="{FF2B5EF4-FFF2-40B4-BE49-F238E27FC236}">
                  <a16:creationId xmlns:a16="http://schemas.microsoft.com/office/drawing/2014/main" id="{C7E0F98A-B04C-BB41-84D8-EEACD78DAEEC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572000" y="2133600"/>
              <a:ext cx="4364182" cy="2895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90134" name="Rectangle 7">
              <a:extLst>
                <a:ext uri="{FF2B5EF4-FFF2-40B4-BE49-F238E27FC236}">
                  <a16:creationId xmlns:a16="http://schemas.microsoft.com/office/drawing/2014/main" id="{DCCEF8CA-A81C-7747-A7CC-E7CC289EA6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84410" y="2234833"/>
              <a:ext cx="1066800" cy="483776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90135" name="Rectangle 12">
              <a:extLst>
                <a:ext uri="{FF2B5EF4-FFF2-40B4-BE49-F238E27FC236}">
                  <a16:creationId xmlns:a16="http://schemas.microsoft.com/office/drawing/2014/main" id="{28D1B6EB-8E91-584A-BB81-83921A94B2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43399" y="2753696"/>
              <a:ext cx="717285" cy="483776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90136" name="TextBox 41">
              <a:extLst>
                <a:ext uri="{FF2B5EF4-FFF2-40B4-BE49-F238E27FC236}">
                  <a16:creationId xmlns:a16="http://schemas.microsoft.com/office/drawing/2014/main" id="{49FE58FA-D134-6F40-83FC-74418A31522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39620" y="2157320"/>
              <a:ext cx="766581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3200" b="0" i="1">
                  <a:solidFill>
                    <a:srgbClr val="000000"/>
                  </a:solidFill>
                  <a:latin typeface="Times" pitchFamily="2" charset="0"/>
                </a:rPr>
                <a:t>s x</a:t>
              </a:r>
              <a:r>
                <a:rPr lang="en-US" altLang="en-US" sz="3200" b="0" i="1" baseline="-25000">
                  <a:solidFill>
                    <a:srgbClr val="000000"/>
                  </a:solidFill>
                  <a:latin typeface="Times" pitchFamily="2" charset="0"/>
                </a:rPr>
                <a:t>1</a:t>
              </a:r>
            </a:p>
          </p:txBody>
        </p:sp>
        <p:sp>
          <p:nvSpPr>
            <p:cNvPr id="90137" name="TextBox 41">
              <a:extLst>
                <a:ext uri="{FF2B5EF4-FFF2-40B4-BE49-F238E27FC236}">
                  <a16:creationId xmlns:a16="http://schemas.microsoft.com/office/drawing/2014/main" id="{9CDF9FBA-8488-7741-A1B7-889CA9C7BA0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37780" y="2619976"/>
              <a:ext cx="606275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3200" b="0" i="1">
                  <a:solidFill>
                    <a:srgbClr val="000000"/>
                  </a:solidFill>
                  <a:latin typeface="Times" pitchFamily="2" charset="0"/>
                </a:rPr>
                <a:t> x</a:t>
              </a:r>
              <a:r>
                <a:rPr lang="en-US" altLang="en-US" sz="3200" b="0" i="1" baseline="-25000">
                  <a:solidFill>
                    <a:srgbClr val="000000"/>
                  </a:solidFill>
                  <a:latin typeface="Times" pitchFamily="2" charset="0"/>
                </a:rPr>
                <a:t>2</a:t>
              </a:r>
            </a:p>
          </p:txBody>
        </p:sp>
      </p:grpSp>
      <p:sp>
        <p:nvSpPr>
          <p:cNvPr id="90115" name="TextBox 13">
            <a:extLst>
              <a:ext uri="{FF2B5EF4-FFF2-40B4-BE49-F238E27FC236}">
                <a16:creationId xmlns:a16="http://schemas.microsoft.com/office/drawing/2014/main" id="{ECA15FCD-0FC7-EB49-A289-AE5F76B5B75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604001" y="3394075"/>
            <a:ext cx="677863" cy="522288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 000</a:t>
            </a:r>
            <a:r>
              <a:rPr lang="en-US" altLang="en-US" sz="2800" b="0">
                <a:solidFill>
                  <a:srgbClr val="000000"/>
                </a:solidFill>
                <a:latin typeface="Times" pitchFamily="2" charset="0"/>
              </a:rPr>
              <a:t> </a:t>
            </a:r>
          </a:p>
        </p:txBody>
      </p:sp>
      <p:sp>
        <p:nvSpPr>
          <p:cNvPr id="90116" name="TextBox 13">
            <a:extLst>
              <a:ext uri="{FF2B5EF4-FFF2-40B4-BE49-F238E27FC236}">
                <a16:creationId xmlns:a16="http://schemas.microsoft.com/office/drawing/2014/main" id="{157ECA42-5087-FF42-A341-E3C25EBE5B0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99338" y="3398839"/>
            <a:ext cx="677862" cy="52228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 010</a:t>
            </a:r>
            <a:r>
              <a:rPr lang="en-US" altLang="en-US" sz="2800" b="0">
                <a:solidFill>
                  <a:srgbClr val="000000"/>
                </a:solidFill>
                <a:latin typeface="Times" pitchFamily="2" charset="0"/>
              </a:rPr>
              <a:t> </a:t>
            </a:r>
          </a:p>
        </p:txBody>
      </p:sp>
      <p:sp>
        <p:nvSpPr>
          <p:cNvPr id="90117" name="TextBox 13">
            <a:extLst>
              <a:ext uri="{FF2B5EF4-FFF2-40B4-BE49-F238E27FC236}">
                <a16:creationId xmlns:a16="http://schemas.microsoft.com/office/drawing/2014/main" id="{7F460C0E-4951-EA4F-81FB-4B3CCF3DE1C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199439" y="3405189"/>
            <a:ext cx="676275" cy="52387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 110</a:t>
            </a:r>
            <a:r>
              <a:rPr lang="en-US" altLang="en-US" sz="2800" b="0">
                <a:solidFill>
                  <a:srgbClr val="000000"/>
                </a:solidFill>
                <a:latin typeface="Times" pitchFamily="2" charset="0"/>
              </a:rPr>
              <a:t> </a:t>
            </a:r>
          </a:p>
        </p:txBody>
      </p:sp>
      <p:sp>
        <p:nvSpPr>
          <p:cNvPr id="90118" name="TextBox 13">
            <a:extLst>
              <a:ext uri="{FF2B5EF4-FFF2-40B4-BE49-F238E27FC236}">
                <a16:creationId xmlns:a16="http://schemas.microsoft.com/office/drawing/2014/main" id="{D3AE934C-FD4A-9446-9C85-C6F5CBE72FB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977313" y="3395664"/>
            <a:ext cx="677862" cy="52228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 100</a:t>
            </a:r>
            <a:r>
              <a:rPr lang="en-US" altLang="en-US" sz="2800" b="0">
                <a:solidFill>
                  <a:srgbClr val="000000"/>
                </a:solidFill>
                <a:latin typeface="Times" pitchFamily="2" charset="0"/>
              </a:rPr>
              <a:t> </a:t>
            </a:r>
          </a:p>
        </p:txBody>
      </p:sp>
      <p:sp>
        <p:nvSpPr>
          <p:cNvPr id="90119" name="TextBox 13">
            <a:extLst>
              <a:ext uri="{FF2B5EF4-FFF2-40B4-BE49-F238E27FC236}">
                <a16:creationId xmlns:a16="http://schemas.microsoft.com/office/drawing/2014/main" id="{A491FBB9-8CC5-7748-99D5-E333EA1E046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96064" y="4189414"/>
            <a:ext cx="676275" cy="52387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 001</a:t>
            </a:r>
            <a:r>
              <a:rPr lang="en-US" altLang="en-US" sz="2800" b="0">
                <a:solidFill>
                  <a:srgbClr val="000000"/>
                </a:solidFill>
                <a:latin typeface="Times" pitchFamily="2" charset="0"/>
              </a:rPr>
              <a:t> </a:t>
            </a:r>
          </a:p>
        </p:txBody>
      </p:sp>
      <p:sp>
        <p:nvSpPr>
          <p:cNvPr id="90120" name="TextBox 13">
            <a:extLst>
              <a:ext uri="{FF2B5EF4-FFF2-40B4-BE49-F238E27FC236}">
                <a16:creationId xmlns:a16="http://schemas.microsoft.com/office/drawing/2014/main" id="{E579E4B0-6F83-7C42-B263-FF0FB9F55E6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91401" y="4194176"/>
            <a:ext cx="677863" cy="52387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 011</a:t>
            </a:r>
            <a:r>
              <a:rPr lang="en-US" altLang="en-US" sz="2800" b="0">
                <a:solidFill>
                  <a:srgbClr val="000000"/>
                </a:solidFill>
                <a:latin typeface="Times" pitchFamily="2" charset="0"/>
              </a:rPr>
              <a:t> </a:t>
            </a:r>
          </a:p>
        </p:txBody>
      </p:sp>
      <p:sp>
        <p:nvSpPr>
          <p:cNvPr id="90121" name="TextBox 13">
            <a:extLst>
              <a:ext uri="{FF2B5EF4-FFF2-40B4-BE49-F238E27FC236}">
                <a16:creationId xmlns:a16="http://schemas.microsoft.com/office/drawing/2014/main" id="{150A9235-CBCD-0542-93E3-A19CB87917B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189913" y="4200526"/>
            <a:ext cx="677862" cy="52387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 111</a:t>
            </a:r>
            <a:r>
              <a:rPr lang="en-US" altLang="en-US" sz="2800" b="0">
                <a:solidFill>
                  <a:srgbClr val="000000"/>
                </a:solidFill>
                <a:latin typeface="Times" pitchFamily="2" charset="0"/>
              </a:rPr>
              <a:t> </a:t>
            </a:r>
          </a:p>
        </p:txBody>
      </p:sp>
      <p:sp>
        <p:nvSpPr>
          <p:cNvPr id="90122" name="TextBox 13">
            <a:extLst>
              <a:ext uri="{FF2B5EF4-FFF2-40B4-BE49-F238E27FC236}">
                <a16:creationId xmlns:a16="http://schemas.microsoft.com/office/drawing/2014/main" id="{30AD9FB5-FA84-E945-916E-6B7B102853F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969376" y="4191001"/>
            <a:ext cx="676275" cy="52387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 101</a:t>
            </a:r>
            <a:r>
              <a:rPr lang="en-US" altLang="en-US" sz="2800" b="0">
                <a:solidFill>
                  <a:srgbClr val="000000"/>
                </a:solidFill>
                <a:latin typeface="Times" pitchFamily="2" charset="0"/>
              </a:rPr>
              <a:t> </a:t>
            </a:r>
          </a:p>
        </p:txBody>
      </p:sp>
      <p:grpSp>
        <p:nvGrpSpPr>
          <p:cNvPr id="90123" name="Group 3">
            <a:extLst>
              <a:ext uri="{FF2B5EF4-FFF2-40B4-BE49-F238E27FC236}">
                <a16:creationId xmlns:a16="http://schemas.microsoft.com/office/drawing/2014/main" id="{044FFA8C-049C-5A4C-96E7-3CDD02D1FF85}"/>
              </a:ext>
            </a:extLst>
          </p:cNvPr>
          <p:cNvGrpSpPr>
            <a:grpSpLocks/>
          </p:cNvGrpSpPr>
          <p:nvPr/>
        </p:nvGrpSpPr>
        <p:grpSpPr bwMode="auto">
          <a:xfrm>
            <a:off x="1876426" y="1143000"/>
            <a:ext cx="3762375" cy="5334000"/>
            <a:chOff x="230188" y="1143000"/>
            <a:chExt cx="3763052" cy="5334000"/>
          </a:xfrm>
        </p:grpSpPr>
        <p:pic>
          <p:nvPicPr>
            <p:cNvPr id="90130" name="Picture 3" descr="Screen shot 2013-09-11 at 1.53.58 PM.png">
              <a:extLst>
                <a:ext uri="{FF2B5EF4-FFF2-40B4-BE49-F238E27FC236}">
                  <a16:creationId xmlns:a16="http://schemas.microsoft.com/office/drawing/2014/main" id="{8BFFDC08-D13E-B74A-BA77-CB8EFBF622B0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85800" y="1219200"/>
              <a:ext cx="3086100" cy="5029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90131" name="Picture 5" descr="Screen shot 2014-02-03 at 1.56.59 PM.png">
              <a:extLst>
                <a:ext uri="{FF2B5EF4-FFF2-40B4-BE49-F238E27FC236}">
                  <a16:creationId xmlns:a16="http://schemas.microsoft.com/office/drawing/2014/main" id="{B4CFD5CB-1AC0-B541-9C3B-0BDD76E31333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30188" y="2012950"/>
              <a:ext cx="534987" cy="411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90132" name="Rectangle 2">
              <a:extLst>
                <a:ext uri="{FF2B5EF4-FFF2-40B4-BE49-F238E27FC236}">
                  <a16:creationId xmlns:a16="http://schemas.microsoft.com/office/drawing/2014/main" id="{F3EA4B3C-C882-CA49-A894-E125C9D989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12040" y="1143000"/>
              <a:ext cx="1981200" cy="533400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90124" name="Rectangle 1">
            <a:extLst>
              <a:ext uri="{FF2B5EF4-FFF2-40B4-BE49-F238E27FC236}">
                <a16:creationId xmlns:a16="http://schemas.microsoft.com/office/drawing/2014/main" id="{040AB39D-3778-F94A-B465-53860AEF39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75538" y="2835275"/>
            <a:ext cx="482600" cy="357188"/>
          </a:xfrm>
          <a:prstGeom prst="rect">
            <a:avLst/>
          </a:prstGeom>
          <a:solidFill>
            <a:srgbClr val="0070C0">
              <a:alpha val="20000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90125" name="Rectangle 21">
            <a:extLst>
              <a:ext uri="{FF2B5EF4-FFF2-40B4-BE49-F238E27FC236}">
                <a16:creationId xmlns:a16="http://schemas.microsoft.com/office/drawing/2014/main" id="{DCBF6628-A226-B647-9697-BC0C2947A0F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10464" y="3522663"/>
            <a:ext cx="287337" cy="304800"/>
          </a:xfrm>
          <a:prstGeom prst="rect">
            <a:avLst/>
          </a:prstGeom>
          <a:solidFill>
            <a:srgbClr val="0070C0">
              <a:alpha val="20000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90126" name="Rectangle 22">
            <a:extLst>
              <a:ext uri="{FF2B5EF4-FFF2-40B4-BE49-F238E27FC236}">
                <a16:creationId xmlns:a16="http://schemas.microsoft.com/office/drawing/2014/main" id="{FFE2C43B-A5AE-A14F-B481-F802E65281A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96000" y="3522663"/>
            <a:ext cx="287338" cy="304800"/>
          </a:xfrm>
          <a:prstGeom prst="rect">
            <a:avLst/>
          </a:prstGeom>
          <a:solidFill>
            <a:srgbClr val="FF0000">
              <a:alpha val="20000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90127" name="Rectangle 23">
            <a:extLst>
              <a:ext uri="{FF2B5EF4-FFF2-40B4-BE49-F238E27FC236}">
                <a16:creationId xmlns:a16="http://schemas.microsoft.com/office/drawing/2014/main" id="{05DD0EB3-FD7E-9D41-B70B-C0B4C35716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97800" y="3522663"/>
            <a:ext cx="152400" cy="304800"/>
          </a:xfrm>
          <a:prstGeom prst="rect">
            <a:avLst/>
          </a:prstGeom>
          <a:solidFill>
            <a:srgbClr val="FF0000">
              <a:alpha val="20000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90128" name="Rectangle 1">
            <a:extLst>
              <a:ext uri="{FF2B5EF4-FFF2-40B4-BE49-F238E27FC236}">
                <a16:creationId xmlns:a16="http://schemas.microsoft.com/office/drawing/2014/main" id="{3B7E3587-9FDC-B14B-AC6F-F1AF9FAE2E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95575" y="3148014"/>
            <a:ext cx="482600" cy="357187"/>
          </a:xfrm>
          <a:prstGeom prst="rect">
            <a:avLst/>
          </a:prstGeom>
          <a:solidFill>
            <a:srgbClr val="0070C0">
              <a:alpha val="20000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90129" name="Rectangle 22">
            <a:extLst>
              <a:ext uri="{FF2B5EF4-FFF2-40B4-BE49-F238E27FC236}">
                <a16:creationId xmlns:a16="http://schemas.microsoft.com/office/drawing/2014/main" id="{941E9796-1542-5741-A9C1-A32A27FBEC5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68651" y="3141664"/>
            <a:ext cx="314325" cy="363537"/>
          </a:xfrm>
          <a:prstGeom prst="rect">
            <a:avLst/>
          </a:prstGeom>
          <a:solidFill>
            <a:srgbClr val="FF0000">
              <a:alpha val="20000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137" name="Title 1">
            <a:extLst>
              <a:ext uri="{FF2B5EF4-FFF2-40B4-BE49-F238E27FC236}">
                <a16:creationId xmlns:a16="http://schemas.microsoft.com/office/drawing/2014/main" id="{FEA437C2-F4B6-A842-A7E7-31041916BB72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Gray Code &amp; K-map </a:t>
            </a:r>
          </a:p>
        </p:txBody>
      </p:sp>
      <p:grpSp>
        <p:nvGrpSpPr>
          <p:cNvPr id="91138" name="Group 11">
            <a:extLst>
              <a:ext uri="{FF2B5EF4-FFF2-40B4-BE49-F238E27FC236}">
                <a16:creationId xmlns:a16="http://schemas.microsoft.com/office/drawing/2014/main" id="{828A75D4-9D2E-4349-8CFA-86C5FD1F523A}"/>
              </a:ext>
            </a:extLst>
          </p:cNvPr>
          <p:cNvGrpSpPr>
            <a:grpSpLocks/>
          </p:cNvGrpSpPr>
          <p:nvPr/>
        </p:nvGrpSpPr>
        <p:grpSpPr bwMode="auto">
          <a:xfrm>
            <a:off x="5257800" y="2133600"/>
            <a:ext cx="4592638" cy="2895600"/>
            <a:chOff x="4343399" y="2133600"/>
            <a:chExt cx="4592783" cy="2895600"/>
          </a:xfrm>
        </p:grpSpPr>
        <p:pic>
          <p:nvPicPr>
            <p:cNvPr id="91157" name="Picture 2" descr="Screen shot 2014-02-03 at 1.55.42 PM.png">
              <a:extLst>
                <a:ext uri="{FF2B5EF4-FFF2-40B4-BE49-F238E27FC236}">
                  <a16:creationId xmlns:a16="http://schemas.microsoft.com/office/drawing/2014/main" id="{2E5ACE8D-BAC0-1047-9F2D-434B6EB8C45D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572000" y="2133600"/>
              <a:ext cx="4364182" cy="2895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91158" name="Rectangle 7">
              <a:extLst>
                <a:ext uri="{FF2B5EF4-FFF2-40B4-BE49-F238E27FC236}">
                  <a16:creationId xmlns:a16="http://schemas.microsoft.com/office/drawing/2014/main" id="{30E4A490-0E3A-834C-971A-B2DCB7ACBE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84410" y="2234833"/>
              <a:ext cx="1066800" cy="483776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91159" name="Rectangle 12">
              <a:extLst>
                <a:ext uri="{FF2B5EF4-FFF2-40B4-BE49-F238E27FC236}">
                  <a16:creationId xmlns:a16="http://schemas.microsoft.com/office/drawing/2014/main" id="{DED8C4C6-D59D-6343-A2E3-B3938F4412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43399" y="2753696"/>
              <a:ext cx="717285" cy="483776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91160" name="TextBox 41">
              <a:extLst>
                <a:ext uri="{FF2B5EF4-FFF2-40B4-BE49-F238E27FC236}">
                  <a16:creationId xmlns:a16="http://schemas.microsoft.com/office/drawing/2014/main" id="{E9C92BD3-47AF-3345-9A15-75FFA420E46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39620" y="2157320"/>
              <a:ext cx="766581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3200" b="0" i="1">
                  <a:solidFill>
                    <a:srgbClr val="000000"/>
                  </a:solidFill>
                  <a:latin typeface="Times" pitchFamily="2" charset="0"/>
                </a:rPr>
                <a:t>s x</a:t>
              </a:r>
              <a:r>
                <a:rPr lang="en-US" altLang="en-US" sz="3200" b="0" i="1" baseline="-25000">
                  <a:solidFill>
                    <a:srgbClr val="000000"/>
                  </a:solidFill>
                  <a:latin typeface="Times" pitchFamily="2" charset="0"/>
                </a:rPr>
                <a:t>1</a:t>
              </a:r>
            </a:p>
          </p:txBody>
        </p:sp>
        <p:sp>
          <p:nvSpPr>
            <p:cNvPr id="91161" name="TextBox 41">
              <a:extLst>
                <a:ext uri="{FF2B5EF4-FFF2-40B4-BE49-F238E27FC236}">
                  <a16:creationId xmlns:a16="http://schemas.microsoft.com/office/drawing/2014/main" id="{D3CCD53F-465D-0D4A-922C-7B0B5EEF818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37780" y="2619976"/>
              <a:ext cx="606275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3200" b="0" i="1">
                  <a:solidFill>
                    <a:srgbClr val="000000"/>
                  </a:solidFill>
                  <a:latin typeface="Times" pitchFamily="2" charset="0"/>
                </a:rPr>
                <a:t> x</a:t>
              </a:r>
              <a:r>
                <a:rPr lang="en-US" altLang="en-US" sz="3200" b="0" i="1" baseline="-25000">
                  <a:solidFill>
                    <a:srgbClr val="000000"/>
                  </a:solidFill>
                  <a:latin typeface="Times" pitchFamily="2" charset="0"/>
                </a:rPr>
                <a:t>2</a:t>
              </a:r>
            </a:p>
          </p:txBody>
        </p:sp>
      </p:grpSp>
      <p:sp>
        <p:nvSpPr>
          <p:cNvPr id="91139" name="TextBox 13">
            <a:extLst>
              <a:ext uri="{FF2B5EF4-FFF2-40B4-BE49-F238E27FC236}">
                <a16:creationId xmlns:a16="http://schemas.microsoft.com/office/drawing/2014/main" id="{130A2FD3-857A-EA4F-AFC6-DB55E71406F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604001" y="3394075"/>
            <a:ext cx="677863" cy="522288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 000</a:t>
            </a:r>
            <a:r>
              <a:rPr lang="en-US" altLang="en-US" sz="2800" b="0">
                <a:solidFill>
                  <a:srgbClr val="000000"/>
                </a:solidFill>
                <a:latin typeface="Times" pitchFamily="2" charset="0"/>
              </a:rPr>
              <a:t> </a:t>
            </a:r>
          </a:p>
        </p:txBody>
      </p:sp>
      <p:sp>
        <p:nvSpPr>
          <p:cNvPr id="91140" name="TextBox 13">
            <a:extLst>
              <a:ext uri="{FF2B5EF4-FFF2-40B4-BE49-F238E27FC236}">
                <a16:creationId xmlns:a16="http://schemas.microsoft.com/office/drawing/2014/main" id="{23215CCB-E0AF-1E45-A0CC-070263956E4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99338" y="3398839"/>
            <a:ext cx="677862" cy="52228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 010</a:t>
            </a:r>
            <a:r>
              <a:rPr lang="en-US" altLang="en-US" sz="2800" b="0">
                <a:solidFill>
                  <a:srgbClr val="000000"/>
                </a:solidFill>
                <a:latin typeface="Times" pitchFamily="2" charset="0"/>
              </a:rPr>
              <a:t> </a:t>
            </a:r>
          </a:p>
        </p:txBody>
      </p:sp>
      <p:sp>
        <p:nvSpPr>
          <p:cNvPr id="91141" name="TextBox 13">
            <a:extLst>
              <a:ext uri="{FF2B5EF4-FFF2-40B4-BE49-F238E27FC236}">
                <a16:creationId xmlns:a16="http://schemas.microsoft.com/office/drawing/2014/main" id="{D85D9A05-9109-3744-9092-10240ABB62C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199439" y="3405189"/>
            <a:ext cx="676275" cy="52387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 110</a:t>
            </a:r>
            <a:r>
              <a:rPr lang="en-US" altLang="en-US" sz="2800" b="0">
                <a:solidFill>
                  <a:srgbClr val="000000"/>
                </a:solidFill>
                <a:latin typeface="Times" pitchFamily="2" charset="0"/>
              </a:rPr>
              <a:t> </a:t>
            </a:r>
          </a:p>
        </p:txBody>
      </p:sp>
      <p:sp>
        <p:nvSpPr>
          <p:cNvPr id="91142" name="TextBox 13">
            <a:extLst>
              <a:ext uri="{FF2B5EF4-FFF2-40B4-BE49-F238E27FC236}">
                <a16:creationId xmlns:a16="http://schemas.microsoft.com/office/drawing/2014/main" id="{3103D13B-D010-144D-B811-C60AB2C3783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977313" y="3395664"/>
            <a:ext cx="677862" cy="52228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 100</a:t>
            </a:r>
            <a:r>
              <a:rPr lang="en-US" altLang="en-US" sz="2800" b="0">
                <a:solidFill>
                  <a:srgbClr val="000000"/>
                </a:solidFill>
                <a:latin typeface="Times" pitchFamily="2" charset="0"/>
              </a:rPr>
              <a:t> </a:t>
            </a:r>
          </a:p>
        </p:txBody>
      </p:sp>
      <p:sp>
        <p:nvSpPr>
          <p:cNvPr id="91143" name="TextBox 13">
            <a:extLst>
              <a:ext uri="{FF2B5EF4-FFF2-40B4-BE49-F238E27FC236}">
                <a16:creationId xmlns:a16="http://schemas.microsoft.com/office/drawing/2014/main" id="{DD8E9890-29DF-0145-97F2-2D182B360FD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96064" y="4189414"/>
            <a:ext cx="676275" cy="52387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 001</a:t>
            </a:r>
            <a:r>
              <a:rPr lang="en-US" altLang="en-US" sz="2800" b="0">
                <a:solidFill>
                  <a:srgbClr val="000000"/>
                </a:solidFill>
                <a:latin typeface="Times" pitchFamily="2" charset="0"/>
              </a:rPr>
              <a:t> </a:t>
            </a:r>
          </a:p>
        </p:txBody>
      </p:sp>
      <p:sp>
        <p:nvSpPr>
          <p:cNvPr id="91144" name="TextBox 13">
            <a:extLst>
              <a:ext uri="{FF2B5EF4-FFF2-40B4-BE49-F238E27FC236}">
                <a16:creationId xmlns:a16="http://schemas.microsoft.com/office/drawing/2014/main" id="{74647697-246B-7B42-B3E1-A336924F062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91401" y="4194176"/>
            <a:ext cx="677863" cy="52387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 011</a:t>
            </a:r>
            <a:r>
              <a:rPr lang="en-US" altLang="en-US" sz="2800" b="0">
                <a:solidFill>
                  <a:srgbClr val="000000"/>
                </a:solidFill>
                <a:latin typeface="Times" pitchFamily="2" charset="0"/>
              </a:rPr>
              <a:t> </a:t>
            </a:r>
          </a:p>
        </p:txBody>
      </p:sp>
      <p:sp>
        <p:nvSpPr>
          <p:cNvPr id="91145" name="TextBox 13">
            <a:extLst>
              <a:ext uri="{FF2B5EF4-FFF2-40B4-BE49-F238E27FC236}">
                <a16:creationId xmlns:a16="http://schemas.microsoft.com/office/drawing/2014/main" id="{C4930151-3065-9848-88B5-D2AA15ABA72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189913" y="4200526"/>
            <a:ext cx="677862" cy="52387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 111</a:t>
            </a:r>
            <a:r>
              <a:rPr lang="en-US" altLang="en-US" sz="2800" b="0">
                <a:solidFill>
                  <a:srgbClr val="000000"/>
                </a:solidFill>
                <a:latin typeface="Times" pitchFamily="2" charset="0"/>
              </a:rPr>
              <a:t> </a:t>
            </a:r>
          </a:p>
        </p:txBody>
      </p:sp>
      <p:sp>
        <p:nvSpPr>
          <p:cNvPr id="91146" name="TextBox 13">
            <a:extLst>
              <a:ext uri="{FF2B5EF4-FFF2-40B4-BE49-F238E27FC236}">
                <a16:creationId xmlns:a16="http://schemas.microsoft.com/office/drawing/2014/main" id="{3B14E13C-C3FF-7146-8A14-49ABCB44A39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969376" y="4191001"/>
            <a:ext cx="676275" cy="52387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 101</a:t>
            </a:r>
            <a:r>
              <a:rPr lang="en-US" altLang="en-US" sz="2800" b="0">
                <a:solidFill>
                  <a:srgbClr val="000000"/>
                </a:solidFill>
                <a:latin typeface="Times" pitchFamily="2" charset="0"/>
              </a:rPr>
              <a:t> </a:t>
            </a:r>
          </a:p>
        </p:txBody>
      </p:sp>
      <p:grpSp>
        <p:nvGrpSpPr>
          <p:cNvPr id="91147" name="Group 3">
            <a:extLst>
              <a:ext uri="{FF2B5EF4-FFF2-40B4-BE49-F238E27FC236}">
                <a16:creationId xmlns:a16="http://schemas.microsoft.com/office/drawing/2014/main" id="{F30AA429-D990-AB48-8AEF-E04A7B3229DE}"/>
              </a:ext>
            </a:extLst>
          </p:cNvPr>
          <p:cNvGrpSpPr>
            <a:grpSpLocks/>
          </p:cNvGrpSpPr>
          <p:nvPr/>
        </p:nvGrpSpPr>
        <p:grpSpPr bwMode="auto">
          <a:xfrm>
            <a:off x="1876426" y="1143000"/>
            <a:ext cx="3762375" cy="5334000"/>
            <a:chOff x="230188" y="1143000"/>
            <a:chExt cx="3763052" cy="5334000"/>
          </a:xfrm>
        </p:grpSpPr>
        <p:pic>
          <p:nvPicPr>
            <p:cNvPr id="91154" name="Picture 3" descr="Screen shot 2013-09-11 at 1.53.58 PM.png">
              <a:extLst>
                <a:ext uri="{FF2B5EF4-FFF2-40B4-BE49-F238E27FC236}">
                  <a16:creationId xmlns:a16="http://schemas.microsoft.com/office/drawing/2014/main" id="{F0BF5C65-5349-724B-8394-F43AC792A863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85800" y="1219200"/>
              <a:ext cx="3086100" cy="5029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91155" name="Picture 5" descr="Screen shot 2014-02-03 at 1.56.59 PM.png">
              <a:extLst>
                <a:ext uri="{FF2B5EF4-FFF2-40B4-BE49-F238E27FC236}">
                  <a16:creationId xmlns:a16="http://schemas.microsoft.com/office/drawing/2014/main" id="{FC22DE72-473B-8F46-ACA3-AF91B650E4A2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30188" y="2012950"/>
              <a:ext cx="534987" cy="411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91156" name="Rectangle 2">
              <a:extLst>
                <a:ext uri="{FF2B5EF4-FFF2-40B4-BE49-F238E27FC236}">
                  <a16:creationId xmlns:a16="http://schemas.microsoft.com/office/drawing/2014/main" id="{8F919D62-EA9E-494A-A8F8-20F5008D56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12040" y="1143000"/>
              <a:ext cx="1981200" cy="533400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91148" name="Rectangle 21">
            <a:extLst>
              <a:ext uri="{FF2B5EF4-FFF2-40B4-BE49-F238E27FC236}">
                <a16:creationId xmlns:a16="http://schemas.microsoft.com/office/drawing/2014/main" id="{CF47F256-EB38-594A-865C-9C4335B4C8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10464" y="4300538"/>
            <a:ext cx="287337" cy="304800"/>
          </a:xfrm>
          <a:prstGeom prst="rect">
            <a:avLst/>
          </a:prstGeom>
          <a:solidFill>
            <a:srgbClr val="0070C0">
              <a:alpha val="20000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91149" name="Rectangle 22">
            <a:extLst>
              <a:ext uri="{FF2B5EF4-FFF2-40B4-BE49-F238E27FC236}">
                <a16:creationId xmlns:a16="http://schemas.microsoft.com/office/drawing/2014/main" id="{726C114C-F917-3D4E-8C46-D89F3D50E0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96000" y="4300538"/>
            <a:ext cx="287338" cy="304800"/>
          </a:xfrm>
          <a:prstGeom prst="rect">
            <a:avLst/>
          </a:prstGeom>
          <a:solidFill>
            <a:srgbClr val="FF0000">
              <a:alpha val="20000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91150" name="Rectangle 23">
            <a:extLst>
              <a:ext uri="{FF2B5EF4-FFF2-40B4-BE49-F238E27FC236}">
                <a16:creationId xmlns:a16="http://schemas.microsoft.com/office/drawing/2014/main" id="{7F281F2A-4C82-7049-B5F6-70ED447543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97800" y="4300538"/>
            <a:ext cx="152400" cy="304800"/>
          </a:xfrm>
          <a:prstGeom prst="rect">
            <a:avLst/>
          </a:prstGeom>
          <a:solidFill>
            <a:srgbClr val="FF0000">
              <a:alpha val="20000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91151" name="Rectangle 24">
            <a:extLst>
              <a:ext uri="{FF2B5EF4-FFF2-40B4-BE49-F238E27FC236}">
                <a16:creationId xmlns:a16="http://schemas.microsoft.com/office/drawing/2014/main" id="{6A29BCBB-74D4-E040-94C8-6ACD1D30A89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75538" y="2835275"/>
            <a:ext cx="482600" cy="357188"/>
          </a:xfrm>
          <a:prstGeom prst="rect">
            <a:avLst/>
          </a:prstGeom>
          <a:solidFill>
            <a:srgbClr val="0070C0">
              <a:alpha val="20000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91152" name="Rectangle 1">
            <a:extLst>
              <a:ext uri="{FF2B5EF4-FFF2-40B4-BE49-F238E27FC236}">
                <a16:creationId xmlns:a16="http://schemas.microsoft.com/office/drawing/2014/main" id="{C22F375E-6C79-9A46-8F1C-63C0C8ED35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95575" y="3681414"/>
            <a:ext cx="482600" cy="357187"/>
          </a:xfrm>
          <a:prstGeom prst="rect">
            <a:avLst/>
          </a:prstGeom>
          <a:solidFill>
            <a:srgbClr val="0070C0">
              <a:alpha val="20000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91153" name="Rectangle 22">
            <a:extLst>
              <a:ext uri="{FF2B5EF4-FFF2-40B4-BE49-F238E27FC236}">
                <a16:creationId xmlns:a16="http://schemas.microsoft.com/office/drawing/2014/main" id="{98D426F6-1D5B-924B-BE83-8EF8575F2F8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68651" y="3675064"/>
            <a:ext cx="314325" cy="363537"/>
          </a:xfrm>
          <a:prstGeom prst="rect">
            <a:avLst/>
          </a:prstGeom>
          <a:solidFill>
            <a:srgbClr val="FF0000">
              <a:alpha val="20000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161" name="Title 1">
            <a:extLst>
              <a:ext uri="{FF2B5EF4-FFF2-40B4-BE49-F238E27FC236}">
                <a16:creationId xmlns:a16="http://schemas.microsoft.com/office/drawing/2014/main" id="{A813B039-D8D0-E24B-99C7-E02ABC525C2C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Gray Code &amp; K-map </a:t>
            </a:r>
          </a:p>
        </p:txBody>
      </p:sp>
      <p:grpSp>
        <p:nvGrpSpPr>
          <p:cNvPr id="92162" name="Group 11">
            <a:extLst>
              <a:ext uri="{FF2B5EF4-FFF2-40B4-BE49-F238E27FC236}">
                <a16:creationId xmlns:a16="http://schemas.microsoft.com/office/drawing/2014/main" id="{CE63E41B-1E21-5747-A66B-905975889369}"/>
              </a:ext>
            </a:extLst>
          </p:cNvPr>
          <p:cNvGrpSpPr>
            <a:grpSpLocks/>
          </p:cNvGrpSpPr>
          <p:nvPr/>
        </p:nvGrpSpPr>
        <p:grpSpPr bwMode="auto">
          <a:xfrm>
            <a:off x="5257800" y="2133600"/>
            <a:ext cx="4592638" cy="2895600"/>
            <a:chOff x="4343399" y="2133600"/>
            <a:chExt cx="4592783" cy="2895600"/>
          </a:xfrm>
        </p:grpSpPr>
        <p:pic>
          <p:nvPicPr>
            <p:cNvPr id="92177" name="Picture 2" descr="Screen shot 2014-02-03 at 1.55.42 PM.png">
              <a:extLst>
                <a:ext uri="{FF2B5EF4-FFF2-40B4-BE49-F238E27FC236}">
                  <a16:creationId xmlns:a16="http://schemas.microsoft.com/office/drawing/2014/main" id="{FC1098A3-DF21-B84A-8BCC-A6678DC14B80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572000" y="2133600"/>
              <a:ext cx="4364182" cy="2895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92178" name="Rectangle 7">
              <a:extLst>
                <a:ext uri="{FF2B5EF4-FFF2-40B4-BE49-F238E27FC236}">
                  <a16:creationId xmlns:a16="http://schemas.microsoft.com/office/drawing/2014/main" id="{8B514512-7E0F-8A47-A447-2ADC4EA105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84410" y="2234833"/>
              <a:ext cx="1066800" cy="483776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92179" name="Rectangle 12">
              <a:extLst>
                <a:ext uri="{FF2B5EF4-FFF2-40B4-BE49-F238E27FC236}">
                  <a16:creationId xmlns:a16="http://schemas.microsoft.com/office/drawing/2014/main" id="{9AF8ABCD-59EE-F04D-8FCC-F44304BAC5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43399" y="2753696"/>
              <a:ext cx="717285" cy="483776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92180" name="TextBox 41">
              <a:extLst>
                <a:ext uri="{FF2B5EF4-FFF2-40B4-BE49-F238E27FC236}">
                  <a16:creationId xmlns:a16="http://schemas.microsoft.com/office/drawing/2014/main" id="{075DDD26-84DE-9142-8F23-4818E9BF625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39620" y="2157320"/>
              <a:ext cx="766581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3200" b="0" i="1">
                  <a:solidFill>
                    <a:srgbClr val="000000"/>
                  </a:solidFill>
                  <a:latin typeface="Times" pitchFamily="2" charset="0"/>
                </a:rPr>
                <a:t>s x</a:t>
              </a:r>
              <a:r>
                <a:rPr lang="en-US" altLang="en-US" sz="3200" b="0" i="1" baseline="-25000">
                  <a:solidFill>
                    <a:srgbClr val="000000"/>
                  </a:solidFill>
                  <a:latin typeface="Times" pitchFamily="2" charset="0"/>
                </a:rPr>
                <a:t>1</a:t>
              </a:r>
            </a:p>
          </p:txBody>
        </p:sp>
        <p:sp>
          <p:nvSpPr>
            <p:cNvPr id="92181" name="TextBox 41">
              <a:extLst>
                <a:ext uri="{FF2B5EF4-FFF2-40B4-BE49-F238E27FC236}">
                  <a16:creationId xmlns:a16="http://schemas.microsoft.com/office/drawing/2014/main" id="{D6F08F90-EC60-A540-84BE-488241000B6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37780" y="2619976"/>
              <a:ext cx="606275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3200" b="0" i="1">
                  <a:solidFill>
                    <a:srgbClr val="000000"/>
                  </a:solidFill>
                  <a:latin typeface="Times" pitchFamily="2" charset="0"/>
                </a:rPr>
                <a:t> x</a:t>
              </a:r>
              <a:r>
                <a:rPr lang="en-US" altLang="en-US" sz="3200" b="0" i="1" baseline="-25000">
                  <a:solidFill>
                    <a:srgbClr val="000000"/>
                  </a:solidFill>
                  <a:latin typeface="Times" pitchFamily="2" charset="0"/>
                </a:rPr>
                <a:t>2</a:t>
              </a:r>
            </a:p>
          </p:txBody>
        </p:sp>
      </p:grpSp>
      <p:sp>
        <p:nvSpPr>
          <p:cNvPr id="92163" name="TextBox 13">
            <a:extLst>
              <a:ext uri="{FF2B5EF4-FFF2-40B4-BE49-F238E27FC236}">
                <a16:creationId xmlns:a16="http://schemas.microsoft.com/office/drawing/2014/main" id="{4682F68E-B7BB-B744-B42E-55F299C7ACF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604001" y="3394075"/>
            <a:ext cx="677863" cy="522288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 000</a:t>
            </a:r>
            <a:r>
              <a:rPr lang="en-US" altLang="en-US" sz="2800" b="0">
                <a:solidFill>
                  <a:srgbClr val="000000"/>
                </a:solidFill>
                <a:latin typeface="Times" pitchFamily="2" charset="0"/>
              </a:rPr>
              <a:t> </a:t>
            </a:r>
          </a:p>
        </p:txBody>
      </p:sp>
      <p:sp>
        <p:nvSpPr>
          <p:cNvPr id="92164" name="TextBox 13">
            <a:extLst>
              <a:ext uri="{FF2B5EF4-FFF2-40B4-BE49-F238E27FC236}">
                <a16:creationId xmlns:a16="http://schemas.microsoft.com/office/drawing/2014/main" id="{11653337-DB00-D645-A93E-B7537D47C6A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99338" y="3398839"/>
            <a:ext cx="677862" cy="52228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 010</a:t>
            </a:r>
            <a:r>
              <a:rPr lang="en-US" altLang="en-US" sz="2800" b="0">
                <a:solidFill>
                  <a:srgbClr val="000000"/>
                </a:solidFill>
                <a:latin typeface="Times" pitchFamily="2" charset="0"/>
              </a:rPr>
              <a:t> </a:t>
            </a:r>
          </a:p>
        </p:txBody>
      </p:sp>
      <p:sp>
        <p:nvSpPr>
          <p:cNvPr id="92165" name="TextBox 13">
            <a:extLst>
              <a:ext uri="{FF2B5EF4-FFF2-40B4-BE49-F238E27FC236}">
                <a16:creationId xmlns:a16="http://schemas.microsoft.com/office/drawing/2014/main" id="{42826890-BC4B-A64F-961F-886472CE9DE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199439" y="3405189"/>
            <a:ext cx="676275" cy="52387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 110</a:t>
            </a:r>
            <a:r>
              <a:rPr lang="en-US" altLang="en-US" sz="2800" b="0">
                <a:solidFill>
                  <a:srgbClr val="000000"/>
                </a:solidFill>
                <a:latin typeface="Times" pitchFamily="2" charset="0"/>
              </a:rPr>
              <a:t> </a:t>
            </a:r>
          </a:p>
        </p:txBody>
      </p:sp>
      <p:sp>
        <p:nvSpPr>
          <p:cNvPr id="92166" name="TextBox 13">
            <a:extLst>
              <a:ext uri="{FF2B5EF4-FFF2-40B4-BE49-F238E27FC236}">
                <a16:creationId xmlns:a16="http://schemas.microsoft.com/office/drawing/2014/main" id="{1239A74F-FD74-114B-B2E4-0CD03B72CC5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977313" y="3395664"/>
            <a:ext cx="677862" cy="52228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 100</a:t>
            </a:r>
            <a:r>
              <a:rPr lang="en-US" altLang="en-US" sz="2800" b="0">
                <a:solidFill>
                  <a:srgbClr val="000000"/>
                </a:solidFill>
                <a:latin typeface="Times" pitchFamily="2" charset="0"/>
              </a:rPr>
              <a:t> </a:t>
            </a:r>
          </a:p>
        </p:txBody>
      </p:sp>
      <p:sp>
        <p:nvSpPr>
          <p:cNvPr id="92167" name="TextBox 13">
            <a:extLst>
              <a:ext uri="{FF2B5EF4-FFF2-40B4-BE49-F238E27FC236}">
                <a16:creationId xmlns:a16="http://schemas.microsoft.com/office/drawing/2014/main" id="{1F15466F-9BBA-C84E-BA00-3CB8FE3FC41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96064" y="4189414"/>
            <a:ext cx="676275" cy="52387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 001</a:t>
            </a:r>
            <a:r>
              <a:rPr lang="en-US" altLang="en-US" sz="2800" b="0">
                <a:solidFill>
                  <a:srgbClr val="000000"/>
                </a:solidFill>
                <a:latin typeface="Times" pitchFamily="2" charset="0"/>
              </a:rPr>
              <a:t> </a:t>
            </a:r>
          </a:p>
        </p:txBody>
      </p:sp>
      <p:sp>
        <p:nvSpPr>
          <p:cNvPr id="92168" name="TextBox 13">
            <a:extLst>
              <a:ext uri="{FF2B5EF4-FFF2-40B4-BE49-F238E27FC236}">
                <a16:creationId xmlns:a16="http://schemas.microsoft.com/office/drawing/2014/main" id="{A1CC4F0E-518E-5540-A198-575531667A4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91401" y="4194176"/>
            <a:ext cx="677863" cy="52387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 011</a:t>
            </a:r>
            <a:r>
              <a:rPr lang="en-US" altLang="en-US" sz="2800" b="0">
                <a:solidFill>
                  <a:srgbClr val="000000"/>
                </a:solidFill>
                <a:latin typeface="Times" pitchFamily="2" charset="0"/>
              </a:rPr>
              <a:t> </a:t>
            </a:r>
          </a:p>
        </p:txBody>
      </p:sp>
      <p:sp>
        <p:nvSpPr>
          <p:cNvPr id="92169" name="TextBox 13">
            <a:extLst>
              <a:ext uri="{FF2B5EF4-FFF2-40B4-BE49-F238E27FC236}">
                <a16:creationId xmlns:a16="http://schemas.microsoft.com/office/drawing/2014/main" id="{1CD3FDBE-FF1C-6941-8697-37D23561A1E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189913" y="4200526"/>
            <a:ext cx="677862" cy="52387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 111</a:t>
            </a:r>
            <a:r>
              <a:rPr lang="en-US" altLang="en-US" sz="2800" b="0">
                <a:solidFill>
                  <a:srgbClr val="000000"/>
                </a:solidFill>
                <a:latin typeface="Times" pitchFamily="2" charset="0"/>
              </a:rPr>
              <a:t> </a:t>
            </a:r>
          </a:p>
        </p:txBody>
      </p:sp>
      <p:sp>
        <p:nvSpPr>
          <p:cNvPr id="92170" name="TextBox 13">
            <a:extLst>
              <a:ext uri="{FF2B5EF4-FFF2-40B4-BE49-F238E27FC236}">
                <a16:creationId xmlns:a16="http://schemas.microsoft.com/office/drawing/2014/main" id="{42F66088-450E-3E40-91EE-9FEF3B41116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969376" y="4191001"/>
            <a:ext cx="676275" cy="52387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 101</a:t>
            </a:r>
            <a:r>
              <a:rPr lang="en-US" altLang="en-US" sz="2800" b="0">
                <a:solidFill>
                  <a:srgbClr val="000000"/>
                </a:solidFill>
                <a:latin typeface="Times" pitchFamily="2" charset="0"/>
              </a:rPr>
              <a:t> </a:t>
            </a:r>
          </a:p>
        </p:txBody>
      </p:sp>
      <p:grpSp>
        <p:nvGrpSpPr>
          <p:cNvPr id="92171" name="Group 3">
            <a:extLst>
              <a:ext uri="{FF2B5EF4-FFF2-40B4-BE49-F238E27FC236}">
                <a16:creationId xmlns:a16="http://schemas.microsoft.com/office/drawing/2014/main" id="{C1004AF3-F363-F64F-9A81-C9B73E573F64}"/>
              </a:ext>
            </a:extLst>
          </p:cNvPr>
          <p:cNvGrpSpPr>
            <a:grpSpLocks/>
          </p:cNvGrpSpPr>
          <p:nvPr/>
        </p:nvGrpSpPr>
        <p:grpSpPr bwMode="auto">
          <a:xfrm>
            <a:off x="1876426" y="1143000"/>
            <a:ext cx="3762375" cy="5334000"/>
            <a:chOff x="230188" y="1143000"/>
            <a:chExt cx="3763052" cy="5334000"/>
          </a:xfrm>
        </p:grpSpPr>
        <p:pic>
          <p:nvPicPr>
            <p:cNvPr id="92174" name="Picture 3" descr="Screen shot 2013-09-11 at 1.53.58 PM.png">
              <a:extLst>
                <a:ext uri="{FF2B5EF4-FFF2-40B4-BE49-F238E27FC236}">
                  <a16:creationId xmlns:a16="http://schemas.microsoft.com/office/drawing/2014/main" id="{FB76FA80-9692-3F40-A5BD-FE1292A695E0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85800" y="1219200"/>
              <a:ext cx="3086100" cy="5029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92175" name="Picture 5" descr="Screen shot 2014-02-03 at 1.56.59 PM.png">
              <a:extLst>
                <a:ext uri="{FF2B5EF4-FFF2-40B4-BE49-F238E27FC236}">
                  <a16:creationId xmlns:a16="http://schemas.microsoft.com/office/drawing/2014/main" id="{6B4963E3-F2ED-5E45-A166-E9A291474C75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30188" y="2012950"/>
              <a:ext cx="534987" cy="411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92176" name="Rectangle 2">
              <a:extLst>
                <a:ext uri="{FF2B5EF4-FFF2-40B4-BE49-F238E27FC236}">
                  <a16:creationId xmlns:a16="http://schemas.microsoft.com/office/drawing/2014/main" id="{96C2D1F0-8509-BD42-9925-EE7183E509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12040" y="1143000"/>
              <a:ext cx="1981200" cy="533400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92172" name="Freeform 50">
            <a:extLst>
              <a:ext uri="{FF2B5EF4-FFF2-40B4-BE49-F238E27FC236}">
                <a16:creationId xmlns:a16="http://schemas.microsoft.com/office/drawing/2014/main" id="{C49FDBC2-27A5-9E41-BE00-2D2ED0E89EA2}"/>
              </a:ext>
            </a:extLst>
          </p:cNvPr>
          <p:cNvSpPr>
            <a:spLocks/>
          </p:cNvSpPr>
          <p:nvPr/>
        </p:nvSpPr>
        <p:spPr bwMode="auto">
          <a:xfrm rot="16200000">
            <a:off x="6286500" y="3771900"/>
            <a:ext cx="1295400" cy="609600"/>
          </a:xfrm>
          <a:custGeom>
            <a:avLst/>
            <a:gdLst>
              <a:gd name="T0" fmla="*/ 0 w 1249"/>
              <a:gd name="T1" fmla="*/ 2147483646 h 545"/>
              <a:gd name="T2" fmla="*/ 2147483646 w 1249"/>
              <a:gd name="T3" fmla="*/ 2147483646 h 545"/>
              <a:gd name="T4" fmla="*/ 2147483646 w 1249"/>
              <a:gd name="T5" fmla="*/ 2147483646 h 545"/>
              <a:gd name="T6" fmla="*/ 2147483646 w 1249"/>
              <a:gd name="T7" fmla="*/ 2147483646 h 545"/>
              <a:gd name="T8" fmla="*/ 2147483646 w 1249"/>
              <a:gd name="T9" fmla="*/ 2147483646 h 545"/>
              <a:gd name="T10" fmla="*/ 2147483646 w 1249"/>
              <a:gd name="T11" fmla="*/ 2147483646 h 545"/>
              <a:gd name="T12" fmla="*/ 2147483646 w 1249"/>
              <a:gd name="T13" fmla="*/ 2147483646 h 545"/>
              <a:gd name="T14" fmla="*/ 2147483646 w 1249"/>
              <a:gd name="T15" fmla="*/ 2147483646 h 545"/>
              <a:gd name="T16" fmla="*/ 2147483646 w 1249"/>
              <a:gd name="T17" fmla="*/ 2147483646 h 545"/>
              <a:gd name="T18" fmla="*/ 2147483646 w 1249"/>
              <a:gd name="T19" fmla="*/ 2147483646 h 545"/>
              <a:gd name="T20" fmla="*/ 2147483646 w 1249"/>
              <a:gd name="T21" fmla="*/ 0 h 545"/>
              <a:gd name="T22" fmla="*/ 2147483646 w 1249"/>
              <a:gd name="T23" fmla="*/ 0 h 545"/>
              <a:gd name="T24" fmla="*/ 2147483646 w 1249"/>
              <a:gd name="T25" fmla="*/ 2147483646 h 545"/>
              <a:gd name="T26" fmla="*/ 2147483646 w 1249"/>
              <a:gd name="T27" fmla="*/ 2147483646 h 545"/>
              <a:gd name="T28" fmla="*/ 2147483646 w 1249"/>
              <a:gd name="T29" fmla="*/ 2147483646 h 545"/>
              <a:gd name="T30" fmla="*/ 2147483646 w 1249"/>
              <a:gd name="T31" fmla="*/ 2147483646 h 545"/>
              <a:gd name="T32" fmla="*/ 2147483646 w 1249"/>
              <a:gd name="T33" fmla="*/ 2147483646 h 545"/>
              <a:gd name="T34" fmla="*/ 2147483646 w 1249"/>
              <a:gd name="T35" fmla="*/ 2147483646 h 545"/>
              <a:gd name="T36" fmla="*/ 2147483646 w 1249"/>
              <a:gd name="T37" fmla="*/ 2147483646 h 545"/>
              <a:gd name="T38" fmla="*/ 2147483646 w 1249"/>
              <a:gd name="T39" fmla="*/ 2147483646 h 545"/>
              <a:gd name="T40" fmla="*/ 2147483646 w 1249"/>
              <a:gd name="T41" fmla="*/ 2147483646 h 545"/>
              <a:gd name="T42" fmla="*/ 2147483646 w 1249"/>
              <a:gd name="T43" fmla="*/ 2147483646 h 545"/>
              <a:gd name="T44" fmla="*/ 2147483646 w 1249"/>
              <a:gd name="T45" fmla="*/ 2147483646 h 545"/>
              <a:gd name="T46" fmla="*/ 2147483646 w 1249"/>
              <a:gd name="T47" fmla="*/ 2147483646 h 545"/>
              <a:gd name="T48" fmla="*/ 2147483646 w 1249"/>
              <a:gd name="T49" fmla="*/ 2147483646 h 545"/>
              <a:gd name="T50" fmla="*/ 2147483646 w 1249"/>
              <a:gd name="T51" fmla="*/ 2147483646 h 545"/>
              <a:gd name="T52" fmla="*/ 2147483646 w 1249"/>
              <a:gd name="T53" fmla="*/ 2147483646 h 545"/>
              <a:gd name="T54" fmla="*/ 2147483646 w 1249"/>
              <a:gd name="T55" fmla="*/ 2147483646 h 545"/>
              <a:gd name="T56" fmla="*/ 2147483646 w 1249"/>
              <a:gd name="T57" fmla="*/ 2147483646 h 545"/>
              <a:gd name="T58" fmla="*/ 2147483646 w 1249"/>
              <a:gd name="T59" fmla="*/ 2147483646 h 545"/>
              <a:gd name="T60" fmla="*/ 2147483646 w 1249"/>
              <a:gd name="T61" fmla="*/ 2147483646 h 545"/>
              <a:gd name="T62" fmla="*/ 2147483646 w 1249"/>
              <a:gd name="T63" fmla="*/ 2147483646 h 545"/>
              <a:gd name="T64" fmla="*/ 2147483646 w 1249"/>
              <a:gd name="T65" fmla="*/ 2147483646 h 545"/>
              <a:gd name="T66" fmla="*/ 2147483646 w 1249"/>
              <a:gd name="T67" fmla="*/ 2147483646 h 545"/>
              <a:gd name="T68" fmla="*/ 2147483646 w 1249"/>
              <a:gd name="T69" fmla="*/ 2147483646 h 545"/>
              <a:gd name="T70" fmla="*/ 2147483646 w 1249"/>
              <a:gd name="T71" fmla="*/ 2147483646 h 545"/>
              <a:gd name="T72" fmla="*/ 2147483646 w 1249"/>
              <a:gd name="T73" fmla="*/ 2147483646 h 545"/>
              <a:gd name="T74" fmla="*/ 2147483646 w 1249"/>
              <a:gd name="T75" fmla="*/ 2147483646 h 545"/>
              <a:gd name="T76" fmla="*/ 2147483646 w 1249"/>
              <a:gd name="T77" fmla="*/ 2147483646 h 545"/>
              <a:gd name="T78" fmla="*/ 2147483646 w 1249"/>
              <a:gd name="T79" fmla="*/ 2147483646 h 545"/>
              <a:gd name="T80" fmla="*/ 2147483646 w 1249"/>
              <a:gd name="T81" fmla="*/ 2147483646 h 545"/>
              <a:gd name="T82" fmla="*/ 2147483646 w 1249"/>
              <a:gd name="T83" fmla="*/ 2147483646 h 545"/>
              <a:gd name="T84" fmla="*/ 2147483646 w 1249"/>
              <a:gd name="T85" fmla="*/ 2147483646 h 545"/>
              <a:gd name="T86" fmla="*/ 2147483646 w 1249"/>
              <a:gd name="T87" fmla="*/ 2147483646 h 545"/>
              <a:gd name="T88" fmla="*/ 0 w 1249"/>
              <a:gd name="T89" fmla="*/ 2147483646 h 545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249" h="545">
                <a:moveTo>
                  <a:pt x="0" y="271"/>
                </a:moveTo>
                <a:lnTo>
                  <a:pt x="0" y="272"/>
                </a:lnTo>
                <a:lnTo>
                  <a:pt x="0" y="258"/>
                </a:lnTo>
                <a:lnTo>
                  <a:pt x="2" y="244"/>
                </a:lnTo>
                <a:lnTo>
                  <a:pt x="3" y="231"/>
                </a:lnTo>
                <a:lnTo>
                  <a:pt x="5" y="218"/>
                </a:lnTo>
                <a:lnTo>
                  <a:pt x="8" y="204"/>
                </a:lnTo>
                <a:lnTo>
                  <a:pt x="13" y="191"/>
                </a:lnTo>
                <a:lnTo>
                  <a:pt x="16" y="178"/>
                </a:lnTo>
                <a:lnTo>
                  <a:pt x="21" y="167"/>
                </a:lnTo>
                <a:lnTo>
                  <a:pt x="27" y="154"/>
                </a:lnTo>
                <a:lnTo>
                  <a:pt x="32" y="143"/>
                </a:lnTo>
                <a:lnTo>
                  <a:pt x="40" y="132"/>
                </a:lnTo>
                <a:lnTo>
                  <a:pt x="47" y="120"/>
                </a:lnTo>
                <a:lnTo>
                  <a:pt x="55" y="109"/>
                </a:lnTo>
                <a:lnTo>
                  <a:pt x="63" y="100"/>
                </a:lnTo>
                <a:lnTo>
                  <a:pt x="71" y="88"/>
                </a:lnTo>
                <a:lnTo>
                  <a:pt x="80" y="79"/>
                </a:lnTo>
                <a:lnTo>
                  <a:pt x="90" y="71"/>
                </a:lnTo>
                <a:lnTo>
                  <a:pt x="99" y="63"/>
                </a:lnTo>
                <a:lnTo>
                  <a:pt x="109" y="53"/>
                </a:lnTo>
                <a:lnTo>
                  <a:pt x="120" y="47"/>
                </a:lnTo>
                <a:lnTo>
                  <a:pt x="131" y="39"/>
                </a:lnTo>
                <a:lnTo>
                  <a:pt x="143" y="32"/>
                </a:lnTo>
                <a:lnTo>
                  <a:pt x="154" y="26"/>
                </a:lnTo>
                <a:lnTo>
                  <a:pt x="167" y="21"/>
                </a:lnTo>
                <a:lnTo>
                  <a:pt x="179" y="16"/>
                </a:lnTo>
                <a:lnTo>
                  <a:pt x="191" y="12"/>
                </a:lnTo>
                <a:lnTo>
                  <a:pt x="205" y="8"/>
                </a:lnTo>
                <a:lnTo>
                  <a:pt x="218" y="5"/>
                </a:lnTo>
                <a:lnTo>
                  <a:pt x="231" y="4"/>
                </a:lnTo>
                <a:lnTo>
                  <a:pt x="245" y="2"/>
                </a:lnTo>
                <a:lnTo>
                  <a:pt x="258" y="0"/>
                </a:lnTo>
                <a:lnTo>
                  <a:pt x="272" y="0"/>
                </a:lnTo>
                <a:lnTo>
                  <a:pt x="977" y="0"/>
                </a:lnTo>
                <a:lnTo>
                  <a:pt x="989" y="0"/>
                </a:lnTo>
                <a:lnTo>
                  <a:pt x="1004" y="2"/>
                </a:lnTo>
                <a:lnTo>
                  <a:pt x="1018" y="4"/>
                </a:lnTo>
                <a:lnTo>
                  <a:pt x="1031" y="5"/>
                </a:lnTo>
                <a:lnTo>
                  <a:pt x="1044" y="8"/>
                </a:lnTo>
                <a:lnTo>
                  <a:pt x="1057" y="12"/>
                </a:lnTo>
                <a:lnTo>
                  <a:pt x="1069" y="16"/>
                </a:lnTo>
                <a:lnTo>
                  <a:pt x="1082" y="21"/>
                </a:lnTo>
                <a:lnTo>
                  <a:pt x="1093" y="26"/>
                </a:lnTo>
                <a:lnTo>
                  <a:pt x="1106" y="32"/>
                </a:lnTo>
                <a:lnTo>
                  <a:pt x="1117" y="39"/>
                </a:lnTo>
                <a:lnTo>
                  <a:pt x="1129" y="47"/>
                </a:lnTo>
                <a:lnTo>
                  <a:pt x="1140" y="53"/>
                </a:lnTo>
                <a:lnTo>
                  <a:pt x="1149" y="63"/>
                </a:lnTo>
                <a:lnTo>
                  <a:pt x="1159" y="71"/>
                </a:lnTo>
                <a:lnTo>
                  <a:pt x="1169" y="79"/>
                </a:lnTo>
                <a:lnTo>
                  <a:pt x="1178" y="88"/>
                </a:lnTo>
                <a:lnTo>
                  <a:pt x="1186" y="100"/>
                </a:lnTo>
                <a:lnTo>
                  <a:pt x="1194" y="109"/>
                </a:lnTo>
                <a:lnTo>
                  <a:pt x="1202" y="120"/>
                </a:lnTo>
                <a:lnTo>
                  <a:pt x="1209" y="132"/>
                </a:lnTo>
                <a:lnTo>
                  <a:pt x="1215" y="143"/>
                </a:lnTo>
                <a:lnTo>
                  <a:pt x="1221" y="154"/>
                </a:lnTo>
                <a:lnTo>
                  <a:pt x="1228" y="167"/>
                </a:lnTo>
                <a:lnTo>
                  <a:pt x="1233" y="178"/>
                </a:lnTo>
                <a:lnTo>
                  <a:pt x="1236" y="191"/>
                </a:lnTo>
                <a:lnTo>
                  <a:pt x="1241" y="204"/>
                </a:lnTo>
                <a:lnTo>
                  <a:pt x="1242" y="218"/>
                </a:lnTo>
                <a:lnTo>
                  <a:pt x="1246" y="231"/>
                </a:lnTo>
                <a:lnTo>
                  <a:pt x="1247" y="244"/>
                </a:lnTo>
                <a:lnTo>
                  <a:pt x="1249" y="258"/>
                </a:lnTo>
                <a:lnTo>
                  <a:pt x="1249" y="272"/>
                </a:lnTo>
                <a:lnTo>
                  <a:pt x="1249" y="271"/>
                </a:lnTo>
                <a:lnTo>
                  <a:pt x="1249" y="285"/>
                </a:lnTo>
                <a:lnTo>
                  <a:pt x="1247" y="300"/>
                </a:lnTo>
                <a:lnTo>
                  <a:pt x="1246" y="312"/>
                </a:lnTo>
                <a:lnTo>
                  <a:pt x="1242" y="327"/>
                </a:lnTo>
                <a:lnTo>
                  <a:pt x="1241" y="340"/>
                </a:lnTo>
                <a:lnTo>
                  <a:pt x="1236" y="353"/>
                </a:lnTo>
                <a:lnTo>
                  <a:pt x="1233" y="365"/>
                </a:lnTo>
                <a:lnTo>
                  <a:pt x="1228" y="378"/>
                </a:lnTo>
                <a:lnTo>
                  <a:pt x="1221" y="389"/>
                </a:lnTo>
                <a:lnTo>
                  <a:pt x="1215" y="402"/>
                </a:lnTo>
                <a:lnTo>
                  <a:pt x="1209" y="413"/>
                </a:lnTo>
                <a:lnTo>
                  <a:pt x="1202" y="425"/>
                </a:lnTo>
                <a:lnTo>
                  <a:pt x="1194" y="434"/>
                </a:lnTo>
                <a:lnTo>
                  <a:pt x="1186" y="445"/>
                </a:lnTo>
                <a:lnTo>
                  <a:pt x="1178" y="455"/>
                </a:lnTo>
                <a:lnTo>
                  <a:pt x="1169" y="465"/>
                </a:lnTo>
                <a:lnTo>
                  <a:pt x="1159" y="473"/>
                </a:lnTo>
                <a:lnTo>
                  <a:pt x="1149" y="482"/>
                </a:lnTo>
                <a:lnTo>
                  <a:pt x="1140" y="490"/>
                </a:lnTo>
                <a:lnTo>
                  <a:pt x="1129" y="498"/>
                </a:lnTo>
                <a:lnTo>
                  <a:pt x="1117" y="505"/>
                </a:lnTo>
                <a:lnTo>
                  <a:pt x="1106" y="511"/>
                </a:lnTo>
                <a:lnTo>
                  <a:pt x="1093" y="517"/>
                </a:lnTo>
                <a:lnTo>
                  <a:pt x="1082" y="522"/>
                </a:lnTo>
                <a:lnTo>
                  <a:pt x="1069" y="527"/>
                </a:lnTo>
                <a:lnTo>
                  <a:pt x="1057" y="532"/>
                </a:lnTo>
                <a:lnTo>
                  <a:pt x="1044" y="535"/>
                </a:lnTo>
                <a:lnTo>
                  <a:pt x="1031" y="538"/>
                </a:lnTo>
                <a:lnTo>
                  <a:pt x="1018" y="541"/>
                </a:lnTo>
                <a:lnTo>
                  <a:pt x="1004" y="543"/>
                </a:lnTo>
                <a:lnTo>
                  <a:pt x="989" y="543"/>
                </a:lnTo>
                <a:lnTo>
                  <a:pt x="977" y="545"/>
                </a:lnTo>
                <a:lnTo>
                  <a:pt x="272" y="545"/>
                </a:lnTo>
                <a:lnTo>
                  <a:pt x="258" y="543"/>
                </a:lnTo>
                <a:lnTo>
                  <a:pt x="245" y="543"/>
                </a:lnTo>
                <a:lnTo>
                  <a:pt x="231" y="541"/>
                </a:lnTo>
                <a:lnTo>
                  <a:pt x="218" y="538"/>
                </a:lnTo>
                <a:lnTo>
                  <a:pt x="205" y="535"/>
                </a:lnTo>
                <a:lnTo>
                  <a:pt x="191" y="532"/>
                </a:lnTo>
                <a:lnTo>
                  <a:pt x="179" y="527"/>
                </a:lnTo>
                <a:lnTo>
                  <a:pt x="167" y="522"/>
                </a:lnTo>
                <a:lnTo>
                  <a:pt x="154" y="517"/>
                </a:lnTo>
                <a:lnTo>
                  <a:pt x="143" y="511"/>
                </a:lnTo>
                <a:lnTo>
                  <a:pt x="131" y="505"/>
                </a:lnTo>
                <a:lnTo>
                  <a:pt x="120" y="498"/>
                </a:lnTo>
                <a:lnTo>
                  <a:pt x="109" y="490"/>
                </a:lnTo>
                <a:lnTo>
                  <a:pt x="99" y="482"/>
                </a:lnTo>
                <a:lnTo>
                  <a:pt x="90" y="473"/>
                </a:lnTo>
                <a:lnTo>
                  <a:pt x="80" y="465"/>
                </a:lnTo>
                <a:lnTo>
                  <a:pt x="71" y="455"/>
                </a:lnTo>
                <a:lnTo>
                  <a:pt x="63" y="445"/>
                </a:lnTo>
                <a:lnTo>
                  <a:pt x="55" y="434"/>
                </a:lnTo>
                <a:lnTo>
                  <a:pt x="47" y="425"/>
                </a:lnTo>
                <a:lnTo>
                  <a:pt x="40" y="413"/>
                </a:lnTo>
                <a:lnTo>
                  <a:pt x="32" y="402"/>
                </a:lnTo>
                <a:lnTo>
                  <a:pt x="27" y="389"/>
                </a:lnTo>
                <a:lnTo>
                  <a:pt x="21" y="378"/>
                </a:lnTo>
                <a:lnTo>
                  <a:pt x="16" y="365"/>
                </a:lnTo>
                <a:lnTo>
                  <a:pt x="13" y="353"/>
                </a:lnTo>
                <a:lnTo>
                  <a:pt x="8" y="340"/>
                </a:lnTo>
                <a:lnTo>
                  <a:pt x="5" y="327"/>
                </a:lnTo>
                <a:lnTo>
                  <a:pt x="3" y="312"/>
                </a:lnTo>
                <a:lnTo>
                  <a:pt x="2" y="300"/>
                </a:lnTo>
                <a:lnTo>
                  <a:pt x="0" y="285"/>
                </a:lnTo>
                <a:lnTo>
                  <a:pt x="0" y="271"/>
                </a:lnTo>
                <a:close/>
              </a:path>
            </a:pathLst>
          </a:custGeom>
          <a:noFill/>
          <a:ln w="23813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2173" name="TextBox 4">
            <a:extLst>
              <a:ext uri="{FF2B5EF4-FFF2-40B4-BE49-F238E27FC236}">
                <a16:creationId xmlns:a16="http://schemas.microsoft.com/office/drawing/2014/main" id="{99767E61-61B7-444C-87EE-512B69EB557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243514" y="5029200"/>
            <a:ext cx="3506787" cy="1200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br>
              <a:rPr lang="en-US" altLang="en-US" b="0">
                <a:latin typeface="Times" pitchFamily="2" charset="0"/>
              </a:rPr>
            </a:b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These two neighbors 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differ only in the LAST bit</a:t>
            </a:r>
          </a:p>
        </p:txBody>
      </p:sp>
    </p:spTree>
  </p:cSld>
  <p:clrMapOvr>
    <a:masterClrMapping/>
  </p:clrMapOvr>
  <p:transition/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185" name="Title 1">
            <a:extLst>
              <a:ext uri="{FF2B5EF4-FFF2-40B4-BE49-F238E27FC236}">
                <a16:creationId xmlns:a16="http://schemas.microsoft.com/office/drawing/2014/main" id="{086E839B-CF78-654C-B6A2-75361390F0DB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Gray Code &amp; K-map </a:t>
            </a:r>
          </a:p>
        </p:txBody>
      </p:sp>
      <p:grpSp>
        <p:nvGrpSpPr>
          <p:cNvPr id="93186" name="Group 11">
            <a:extLst>
              <a:ext uri="{FF2B5EF4-FFF2-40B4-BE49-F238E27FC236}">
                <a16:creationId xmlns:a16="http://schemas.microsoft.com/office/drawing/2014/main" id="{975B71AE-54C8-6E45-AA6E-8981AACC438C}"/>
              </a:ext>
            </a:extLst>
          </p:cNvPr>
          <p:cNvGrpSpPr>
            <a:grpSpLocks/>
          </p:cNvGrpSpPr>
          <p:nvPr/>
        </p:nvGrpSpPr>
        <p:grpSpPr bwMode="auto">
          <a:xfrm>
            <a:off x="5257800" y="2133600"/>
            <a:ext cx="4592638" cy="2895600"/>
            <a:chOff x="4343399" y="2133600"/>
            <a:chExt cx="4592783" cy="2895600"/>
          </a:xfrm>
        </p:grpSpPr>
        <p:pic>
          <p:nvPicPr>
            <p:cNvPr id="93201" name="Picture 2" descr="Screen shot 2014-02-03 at 1.55.42 PM.png">
              <a:extLst>
                <a:ext uri="{FF2B5EF4-FFF2-40B4-BE49-F238E27FC236}">
                  <a16:creationId xmlns:a16="http://schemas.microsoft.com/office/drawing/2014/main" id="{FE0A7821-D0E0-5243-A32C-8600CB8DC81B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572000" y="2133600"/>
              <a:ext cx="4364182" cy="2895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93202" name="Rectangle 7">
              <a:extLst>
                <a:ext uri="{FF2B5EF4-FFF2-40B4-BE49-F238E27FC236}">
                  <a16:creationId xmlns:a16="http://schemas.microsoft.com/office/drawing/2014/main" id="{94249E5B-D1E0-6948-A49C-3DC0C60CD4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4784" y="2244458"/>
              <a:ext cx="1066800" cy="483776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93203" name="Rectangle 12">
              <a:extLst>
                <a:ext uri="{FF2B5EF4-FFF2-40B4-BE49-F238E27FC236}">
                  <a16:creationId xmlns:a16="http://schemas.microsoft.com/office/drawing/2014/main" id="{151F61A5-5B5E-8145-A79F-F2ED34332C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43399" y="2753696"/>
              <a:ext cx="717285" cy="483776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93204" name="TextBox 41">
              <a:extLst>
                <a:ext uri="{FF2B5EF4-FFF2-40B4-BE49-F238E27FC236}">
                  <a16:creationId xmlns:a16="http://schemas.microsoft.com/office/drawing/2014/main" id="{8C35D35A-F64E-8B40-A557-22C40AE4F80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39620" y="2157320"/>
              <a:ext cx="766581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3200" b="0" i="1">
                  <a:solidFill>
                    <a:srgbClr val="000000"/>
                  </a:solidFill>
                  <a:latin typeface="Times" pitchFamily="2" charset="0"/>
                </a:rPr>
                <a:t>s x</a:t>
              </a:r>
              <a:r>
                <a:rPr lang="en-US" altLang="en-US" sz="3200" b="0" i="1" baseline="-25000">
                  <a:solidFill>
                    <a:srgbClr val="000000"/>
                  </a:solidFill>
                  <a:latin typeface="Times" pitchFamily="2" charset="0"/>
                </a:rPr>
                <a:t>1</a:t>
              </a:r>
            </a:p>
          </p:txBody>
        </p:sp>
        <p:sp>
          <p:nvSpPr>
            <p:cNvPr id="93205" name="TextBox 41">
              <a:extLst>
                <a:ext uri="{FF2B5EF4-FFF2-40B4-BE49-F238E27FC236}">
                  <a16:creationId xmlns:a16="http://schemas.microsoft.com/office/drawing/2014/main" id="{4BAFE035-0C26-AD41-820C-C749E59752F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37780" y="2619976"/>
              <a:ext cx="606275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3200" b="0" i="1">
                  <a:solidFill>
                    <a:srgbClr val="000000"/>
                  </a:solidFill>
                  <a:latin typeface="Times" pitchFamily="2" charset="0"/>
                </a:rPr>
                <a:t> x</a:t>
              </a:r>
              <a:r>
                <a:rPr lang="en-US" altLang="en-US" sz="3200" b="0" i="1" baseline="-25000">
                  <a:solidFill>
                    <a:srgbClr val="000000"/>
                  </a:solidFill>
                  <a:latin typeface="Times" pitchFamily="2" charset="0"/>
                </a:rPr>
                <a:t>2</a:t>
              </a:r>
            </a:p>
          </p:txBody>
        </p:sp>
      </p:grpSp>
      <p:sp>
        <p:nvSpPr>
          <p:cNvPr id="93187" name="TextBox 13">
            <a:extLst>
              <a:ext uri="{FF2B5EF4-FFF2-40B4-BE49-F238E27FC236}">
                <a16:creationId xmlns:a16="http://schemas.microsoft.com/office/drawing/2014/main" id="{B42CC61E-C1C6-EF47-A2C6-D35B4C8CC6F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604001" y="3394075"/>
            <a:ext cx="677863" cy="522288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 000</a:t>
            </a:r>
            <a:r>
              <a:rPr lang="en-US" altLang="en-US" sz="2800" b="0">
                <a:solidFill>
                  <a:srgbClr val="000000"/>
                </a:solidFill>
                <a:latin typeface="Times" pitchFamily="2" charset="0"/>
              </a:rPr>
              <a:t> </a:t>
            </a:r>
          </a:p>
        </p:txBody>
      </p:sp>
      <p:sp>
        <p:nvSpPr>
          <p:cNvPr id="93188" name="TextBox 13">
            <a:extLst>
              <a:ext uri="{FF2B5EF4-FFF2-40B4-BE49-F238E27FC236}">
                <a16:creationId xmlns:a16="http://schemas.microsoft.com/office/drawing/2014/main" id="{AED04765-55BD-B548-AD72-D7CD72D5242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99338" y="3398839"/>
            <a:ext cx="677862" cy="52228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 010</a:t>
            </a:r>
            <a:r>
              <a:rPr lang="en-US" altLang="en-US" sz="2800" b="0">
                <a:solidFill>
                  <a:srgbClr val="000000"/>
                </a:solidFill>
                <a:latin typeface="Times" pitchFamily="2" charset="0"/>
              </a:rPr>
              <a:t> </a:t>
            </a:r>
          </a:p>
        </p:txBody>
      </p:sp>
      <p:sp>
        <p:nvSpPr>
          <p:cNvPr id="93189" name="TextBox 13">
            <a:extLst>
              <a:ext uri="{FF2B5EF4-FFF2-40B4-BE49-F238E27FC236}">
                <a16:creationId xmlns:a16="http://schemas.microsoft.com/office/drawing/2014/main" id="{AC0120DF-6DCF-C845-8FEB-31252FECA3A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199439" y="3405189"/>
            <a:ext cx="676275" cy="52387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 110</a:t>
            </a:r>
            <a:r>
              <a:rPr lang="en-US" altLang="en-US" sz="2800" b="0">
                <a:solidFill>
                  <a:srgbClr val="000000"/>
                </a:solidFill>
                <a:latin typeface="Times" pitchFamily="2" charset="0"/>
              </a:rPr>
              <a:t> </a:t>
            </a:r>
          </a:p>
        </p:txBody>
      </p:sp>
      <p:sp>
        <p:nvSpPr>
          <p:cNvPr id="93190" name="TextBox 13">
            <a:extLst>
              <a:ext uri="{FF2B5EF4-FFF2-40B4-BE49-F238E27FC236}">
                <a16:creationId xmlns:a16="http://schemas.microsoft.com/office/drawing/2014/main" id="{F20FFE73-2998-7647-9E56-168EBDB0D52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977313" y="3395664"/>
            <a:ext cx="677862" cy="52228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 100</a:t>
            </a:r>
            <a:r>
              <a:rPr lang="en-US" altLang="en-US" sz="2800" b="0">
                <a:solidFill>
                  <a:srgbClr val="000000"/>
                </a:solidFill>
                <a:latin typeface="Times" pitchFamily="2" charset="0"/>
              </a:rPr>
              <a:t> </a:t>
            </a:r>
          </a:p>
        </p:txBody>
      </p:sp>
      <p:sp>
        <p:nvSpPr>
          <p:cNvPr id="93191" name="TextBox 13">
            <a:extLst>
              <a:ext uri="{FF2B5EF4-FFF2-40B4-BE49-F238E27FC236}">
                <a16:creationId xmlns:a16="http://schemas.microsoft.com/office/drawing/2014/main" id="{3BE57FA5-AC65-FB44-9267-7A5E7BBE830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96064" y="4189414"/>
            <a:ext cx="676275" cy="52387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 001</a:t>
            </a:r>
            <a:r>
              <a:rPr lang="en-US" altLang="en-US" sz="2800" b="0">
                <a:solidFill>
                  <a:srgbClr val="000000"/>
                </a:solidFill>
                <a:latin typeface="Times" pitchFamily="2" charset="0"/>
              </a:rPr>
              <a:t> </a:t>
            </a:r>
          </a:p>
        </p:txBody>
      </p:sp>
      <p:sp>
        <p:nvSpPr>
          <p:cNvPr id="93192" name="TextBox 13">
            <a:extLst>
              <a:ext uri="{FF2B5EF4-FFF2-40B4-BE49-F238E27FC236}">
                <a16:creationId xmlns:a16="http://schemas.microsoft.com/office/drawing/2014/main" id="{D848177E-BACC-F94A-9297-28A57EC9BBD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91401" y="4194176"/>
            <a:ext cx="677863" cy="52387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 011</a:t>
            </a:r>
            <a:r>
              <a:rPr lang="en-US" altLang="en-US" sz="2800" b="0">
                <a:solidFill>
                  <a:srgbClr val="000000"/>
                </a:solidFill>
                <a:latin typeface="Times" pitchFamily="2" charset="0"/>
              </a:rPr>
              <a:t> </a:t>
            </a:r>
          </a:p>
        </p:txBody>
      </p:sp>
      <p:sp>
        <p:nvSpPr>
          <p:cNvPr id="93193" name="TextBox 13">
            <a:extLst>
              <a:ext uri="{FF2B5EF4-FFF2-40B4-BE49-F238E27FC236}">
                <a16:creationId xmlns:a16="http://schemas.microsoft.com/office/drawing/2014/main" id="{617F286D-456C-EE42-B220-DA795076216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189913" y="4200526"/>
            <a:ext cx="677862" cy="52387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 111</a:t>
            </a:r>
            <a:r>
              <a:rPr lang="en-US" altLang="en-US" sz="2800" b="0">
                <a:solidFill>
                  <a:srgbClr val="000000"/>
                </a:solidFill>
                <a:latin typeface="Times" pitchFamily="2" charset="0"/>
              </a:rPr>
              <a:t> </a:t>
            </a:r>
          </a:p>
        </p:txBody>
      </p:sp>
      <p:sp>
        <p:nvSpPr>
          <p:cNvPr id="93194" name="TextBox 13">
            <a:extLst>
              <a:ext uri="{FF2B5EF4-FFF2-40B4-BE49-F238E27FC236}">
                <a16:creationId xmlns:a16="http://schemas.microsoft.com/office/drawing/2014/main" id="{56DC9D50-D430-8341-AC11-7C9D4E55F86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969376" y="4191001"/>
            <a:ext cx="676275" cy="52387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 101</a:t>
            </a:r>
            <a:r>
              <a:rPr lang="en-US" altLang="en-US" sz="2800" b="0">
                <a:solidFill>
                  <a:srgbClr val="000000"/>
                </a:solidFill>
                <a:latin typeface="Times" pitchFamily="2" charset="0"/>
              </a:rPr>
              <a:t> </a:t>
            </a:r>
          </a:p>
        </p:txBody>
      </p:sp>
      <p:grpSp>
        <p:nvGrpSpPr>
          <p:cNvPr id="93195" name="Group 3">
            <a:extLst>
              <a:ext uri="{FF2B5EF4-FFF2-40B4-BE49-F238E27FC236}">
                <a16:creationId xmlns:a16="http://schemas.microsoft.com/office/drawing/2014/main" id="{2528D52B-E8E9-4D44-B025-EBDE78944467}"/>
              </a:ext>
            </a:extLst>
          </p:cNvPr>
          <p:cNvGrpSpPr>
            <a:grpSpLocks/>
          </p:cNvGrpSpPr>
          <p:nvPr/>
        </p:nvGrpSpPr>
        <p:grpSpPr bwMode="auto">
          <a:xfrm>
            <a:off x="1876426" y="1143000"/>
            <a:ext cx="3762375" cy="5334000"/>
            <a:chOff x="230188" y="1143000"/>
            <a:chExt cx="3763052" cy="5334000"/>
          </a:xfrm>
        </p:grpSpPr>
        <p:pic>
          <p:nvPicPr>
            <p:cNvPr id="93198" name="Picture 3" descr="Screen shot 2013-09-11 at 1.53.58 PM.png">
              <a:extLst>
                <a:ext uri="{FF2B5EF4-FFF2-40B4-BE49-F238E27FC236}">
                  <a16:creationId xmlns:a16="http://schemas.microsoft.com/office/drawing/2014/main" id="{A1FDC81F-D254-5843-AE03-B1DB74800574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85800" y="1219200"/>
              <a:ext cx="3086100" cy="5029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93199" name="Picture 5" descr="Screen shot 2014-02-03 at 1.56.59 PM.png">
              <a:extLst>
                <a:ext uri="{FF2B5EF4-FFF2-40B4-BE49-F238E27FC236}">
                  <a16:creationId xmlns:a16="http://schemas.microsoft.com/office/drawing/2014/main" id="{2B3B210E-F2A4-A946-B5C4-AA0760A8C5CD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30188" y="2012950"/>
              <a:ext cx="534987" cy="411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93200" name="Rectangle 2">
              <a:extLst>
                <a:ext uri="{FF2B5EF4-FFF2-40B4-BE49-F238E27FC236}">
                  <a16:creationId xmlns:a16="http://schemas.microsoft.com/office/drawing/2014/main" id="{BCAC499E-443F-AE4D-AED4-7954DF26D2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12040" y="1143000"/>
              <a:ext cx="1981200" cy="533400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93196" name="Freeform 50">
            <a:extLst>
              <a:ext uri="{FF2B5EF4-FFF2-40B4-BE49-F238E27FC236}">
                <a16:creationId xmlns:a16="http://schemas.microsoft.com/office/drawing/2014/main" id="{5BF8A8A3-5E0E-B74B-80E8-83B5E925B38C}"/>
              </a:ext>
            </a:extLst>
          </p:cNvPr>
          <p:cNvSpPr>
            <a:spLocks/>
          </p:cNvSpPr>
          <p:nvPr/>
        </p:nvSpPr>
        <p:spPr bwMode="auto">
          <a:xfrm rot="16200000">
            <a:off x="7886700" y="3771900"/>
            <a:ext cx="1295400" cy="609600"/>
          </a:xfrm>
          <a:custGeom>
            <a:avLst/>
            <a:gdLst>
              <a:gd name="T0" fmla="*/ 0 w 1249"/>
              <a:gd name="T1" fmla="*/ 2147483646 h 545"/>
              <a:gd name="T2" fmla="*/ 2147483646 w 1249"/>
              <a:gd name="T3" fmla="*/ 2147483646 h 545"/>
              <a:gd name="T4" fmla="*/ 2147483646 w 1249"/>
              <a:gd name="T5" fmla="*/ 2147483646 h 545"/>
              <a:gd name="T6" fmla="*/ 2147483646 w 1249"/>
              <a:gd name="T7" fmla="*/ 2147483646 h 545"/>
              <a:gd name="T8" fmla="*/ 2147483646 w 1249"/>
              <a:gd name="T9" fmla="*/ 2147483646 h 545"/>
              <a:gd name="T10" fmla="*/ 2147483646 w 1249"/>
              <a:gd name="T11" fmla="*/ 2147483646 h 545"/>
              <a:gd name="T12" fmla="*/ 2147483646 w 1249"/>
              <a:gd name="T13" fmla="*/ 2147483646 h 545"/>
              <a:gd name="T14" fmla="*/ 2147483646 w 1249"/>
              <a:gd name="T15" fmla="*/ 2147483646 h 545"/>
              <a:gd name="T16" fmla="*/ 2147483646 w 1249"/>
              <a:gd name="T17" fmla="*/ 2147483646 h 545"/>
              <a:gd name="T18" fmla="*/ 2147483646 w 1249"/>
              <a:gd name="T19" fmla="*/ 2147483646 h 545"/>
              <a:gd name="T20" fmla="*/ 2147483646 w 1249"/>
              <a:gd name="T21" fmla="*/ 0 h 545"/>
              <a:gd name="T22" fmla="*/ 2147483646 w 1249"/>
              <a:gd name="T23" fmla="*/ 0 h 545"/>
              <a:gd name="T24" fmla="*/ 2147483646 w 1249"/>
              <a:gd name="T25" fmla="*/ 2147483646 h 545"/>
              <a:gd name="T26" fmla="*/ 2147483646 w 1249"/>
              <a:gd name="T27" fmla="*/ 2147483646 h 545"/>
              <a:gd name="T28" fmla="*/ 2147483646 w 1249"/>
              <a:gd name="T29" fmla="*/ 2147483646 h 545"/>
              <a:gd name="T30" fmla="*/ 2147483646 w 1249"/>
              <a:gd name="T31" fmla="*/ 2147483646 h 545"/>
              <a:gd name="T32" fmla="*/ 2147483646 w 1249"/>
              <a:gd name="T33" fmla="*/ 2147483646 h 545"/>
              <a:gd name="T34" fmla="*/ 2147483646 w 1249"/>
              <a:gd name="T35" fmla="*/ 2147483646 h 545"/>
              <a:gd name="T36" fmla="*/ 2147483646 w 1249"/>
              <a:gd name="T37" fmla="*/ 2147483646 h 545"/>
              <a:gd name="T38" fmla="*/ 2147483646 w 1249"/>
              <a:gd name="T39" fmla="*/ 2147483646 h 545"/>
              <a:gd name="T40" fmla="*/ 2147483646 w 1249"/>
              <a:gd name="T41" fmla="*/ 2147483646 h 545"/>
              <a:gd name="T42" fmla="*/ 2147483646 w 1249"/>
              <a:gd name="T43" fmla="*/ 2147483646 h 545"/>
              <a:gd name="T44" fmla="*/ 2147483646 w 1249"/>
              <a:gd name="T45" fmla="*/ 2147483646 h 545"/>
              <a:gd name="T46" fmla="*/ 2147483646 w 1249"/>
              <a:gd name="T47" fmla="*/ 2147483646 h 545"/>
              <a:gd name="T48" fmla="*/ 2147483646 w 1249"/>
              <a:gd name="T49" fmla="*/ 2147483646 h 545"/>
              <a:gd name="T50" fmla="*/ 2147483646 w 1249"/>
              <a:gd name="T51" fmla="*/ 2147483646 h 545"/>
              <a:gd name="T52" fmla="*/ 2147483646 w 1249"/>
              <a:gd name="T53" fmla="*/ 2147483646 h 545"/>
              <a:gd name="T54" fmla="*/ 2147483646 w 1249"/>
              <a:gd name="T55" fmla="*/ 2147483646 h 545"/>
              <a:gd name="T56" fmla="*/ 2147483646 w 1249"/>
              <a:gd name="T57" fmla="*/ 2147483646 h 545"/>
              <a:gd name="T58" fmla="*/ 2147483646 w 1249"/>
              <a:gd name="T59" fmla="*/ 2147483646 h 545"/>
              <a:gd name="T60" fmla="*/ 2147483646 w 1249"/>
              <a:gd name="T61" fmla="*/ 2147483646 h 545"/>
              <a:gd name="T62" fmla="*/ 2147483646 w 1249"/>
              <a:gd name="T63" fmla="*/ 2147483646 h 545"/>
              <a:gd name="T64" fmla="*/ 2147483646 w 1249"/>
              <a:gd name="T65" fmla="*/ 2147483646 h 545"/>
              <a:gd name="T66" fmla="*/ 2147483646 w 1249"/>
              <a:gd name="T67" fmla="*/ 2147483646 h 545"/>
              <a:gd name="T68" fmla="*/ 2147483646 w 1249"/>
              <a:gd name="T69" fmla="*/ 2147483646 h 545"/>
              <a:gd name="T70" fmla="*/ 2147483646 w 1249"/>
              <a:gd name="T71" fmla="*/ 2147483646 h 545"/>
              <a:gd name="T72" fmla="*/ 2147483646 w 1249"/>
              <a:gd name="T73" fmla="*/ 2147483646 h 545"/>
              <a:gd name="T74" fmla="*/ 2147483646 w 1249"/>
              <a:gd name="T75" fmla="*/ 2147483646 h 545"/>
              <a:gd name="T76" fmla="*/ 2147483646 w 1249"/>
              <a:gd name="T77" fmla="*/ 2147483646 h 545"/>
              <a:gd name="T78" fmla="*/ 2147483646 w 1249"/>
              <a:gd name="T79" fmla="*/ 2147483646 h 545"/>
              <a:gd name="T80" fmla="*/ 2147483646 w 1249"/>
              <a:gd name="T81" fmla="*/ 2147483646 h 545"/>
              <a:gd name="T82" fmla="*/ 2147483646 w 1249"/>
              <a:gd name="T83" fmla="*/ 2147483646 h 545"/>
              <a:gd name="T84" fmla="*/ 2147483646 w 1249"/>
              <a:gd name="T85" fmla="*/ 2147483646 h 545"/>
              <a:gd name="T86" fmla="*/ 2147483646 w 1249"/>
              <a:gd name="T87" fmla="*/ 2147483646 h 545"/>
              <a:gd name="T88" fmla="*/ 0 w 1249"/>
              <a:gd name="T89" fmla="*/ 2147483646 h 545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249" h="545">
                <a:moveTo>
                  <a:pt x="0" y="271"/>
                </a:moveTo>
                <a:lnTo>
                  <a:pt x="0" y="272"/>
                </a:lnTo>
                <a:lnTo>
                  <a:pt x="0" y="258"/>
                </a:lnTo>
                <a:lnTo>
                  <a:pt x="2" y="244"/>
                </a:lnTo>
                <a:lnTo>
                  <a:pt x="3" y="231"/>
                </a:lnTo>
                <a:lnTo>
                  <a:pt x="5" y="218"/>
                </a:lnTo>
                <a:lnTo>
                  <a:pt x="8" y="204"/>
                </a:lnTo>
                <a:lnTo>
                  <a:pt x="13" y="191"/>
                </a:lnTo>
                <a:lnTo>
                  <a:pt x="16" y="178"/>
                </a:lnTo>
                <a:lnTo>
                  <a:pt x="21" y="167"/>
                </a:lnTo>
                <a:lnTo>
                  <a:pt x="27" y="154"/>
                </a:lnTo>
                <a:lnTo>
                  <a:pt x="32" y="143"/>
                </a:lnTo>
                <a:lnTo>
                  <a:pt x="40" y="132"/>
                </a:lnTo>
                <a:lnTo>
                  <a:pt x="47" y="120"/>
                </a:lnTo>
                <a:lnTo>
                  <a:pt x="55" y="109"/>
                </a:lnTo>
                <a:lnTo>
                  <a:pt x="63" y="100"/>
                </a:lnTo>
                <a:lnTo>
                  <a:pt x="71" y="88"/>
                </a:lnTo>
                <a:lnTo>
                  <a:pt x="80" y="79"/>
                </a:lnTo>
                <a:lnTo>
                  <a:pt x="90" y="71"/>
                </a:lnTo>
                <a:lnTo>
                  <a:pt x="99" y="63"/>
                </a:lnTo>
                <a:lnTo>
                  <a:pt x="109" y="53"/>
                </a:lnTo>
                <a:lnTo>
                  <a:pt x="120" y="47"/>
                </a:lnTo>
                <a:lnTo>
                  <a:pt x="131" y="39"/>
                </a:lnTo>
                <a:lnTo>
                  <a:pt x="143" y="32"/>
                </a:lnTo>
                <a:lnTo>
                  <a:pt x="154" y="26"/>
                </a:lnTo>
                <a:lnTo>
                  <a:pt x="167" y="21"/>
                </a:lnTo>
                <a:lnTo>
                  <a:pt x="179" y="16"/>
                </a:lnTo>
                <a:lnTo>
                  <a:pt x="191" y="12"/>
                </a:lnTo>
                <a:lnTo>
                  <a:pt x="205" y="8"/>
                </a:lnTo>
                <a:lnTo>
                  <a:pt x="218" y="5"/>
                </a:lnTo>
                <a:lnTo>
                  <a:pt x="231" y="4"/>
                </a:lnTo>
                <a:lnTo>
                  <a:pt x="245" y="2"/>
                </a:lnTo>
                <a:lnTo>
                  <a:pt x="258" y="0"/>
                </a:lnTo>
                <a:lnTo>
                  <a:pt x="272" y="0"/>
                </a:lnTo>
                <a:lnTo>
                  <a:pt x="977" y="0"/>
                </a:lnTo>
                <a:lnTo>
                  <a:pt x="989" y="0"/>
                </a:lnTo>
                <a:lnTo>
                  <a:pt x="1004" y="2"/>
                </a:lnTo>
                <a:lnTo>
                  <a:pt x="1018" y="4"/>
                </a:lnTo>
                <a:lnTo>
                  <a:pt x="1031" y="5"/>
                </a:lnTo>
                <a:lnTo>
                  <a:pt x="1044" y="8"/>
                </a:lnTo>
                <a:lnTo>
                  <a:pt x="1057" y="12"/>
                </a:lnTo>
                <a:lnTo>
                  <a:pt x="1069" y="16"/>
                </a:lnTo>
                <a:lnTo>
                  <a:pt x="1082" y="21"/>
                </a:lnTo>
                <a:lnTo>
                  <a:pt x="1093" y="26"/>
                </a:lnTo>
                <a:lnTo>
                  <a:pt x="1106" y="32"/>
                </a:lnTo>
                <a:lnTo>
                  <a:pt x="1117" y="39"/>
                </a:lnTo>
                <a:lnTo>
                  <a:pt x="1129" y="47"/>
                </a:lnTo>
                <a:lnTo>
                  <a:pt x="1140" y="53"/>
                </a:lnTo>
                <a:lnTo>
                  <a:pt x="1149" y="63"/>
                </a:lnTo>
                <a:lnTo>
                  <a:pt x="1159" y="71"/>
                </a:lnTo>
                <a:lnTo>
                  <a:pt x="1169" y="79"/>
                </a:lnTo>
                <a:lnTo>
                  <a:pt x="1178" y="88"/>
                </a:lnTo>
                <a:lnTo>
                  <a:pt x="1186" y="100"/>
                </a:lnTo>
                <a:lnTo>
                  <a:pt x="1194" y="109"/>
                </a:lnTo>
                <a:lnTo>
                  <a:pt x="1202" y="120"/>
                </a:lnTo>
                <a:lnTo>
                  <a:pt x="1209" y="132"/>
                </a:lnTo>
                <a:lnTo>
                  <a:pt x="1215" y="143"/>
                </a:lnTo>
                <a:lnTo>
                  <a:pt x="1221" y="154"/>
                </a:lnTo>
                <a:lnTo>
                  <a:pt x="1228" y="167"/>
                </a:lnTo>
                <a:lnTo>
                  <a:pt x="1233" y="178"/>
                </a:lnTo>
                <a:lnTo>
                  <a:pt x="1236" y="191"/>
                </a:lnTo>
                <a:lnTo>
                  <a:pt x="1241" y="204"/>
                </a:lnTo>
                <a:lnTo>
                  <a:pt x="1242" y="218"/>
                </a:lnTo>
                <a:lnTo>
                  <a:pt x="1246" y="231"/>
                </a:lnTo>
                <a:lnTo>
                  <a:pt x="1247" y="244"/>
                </a:lnTo>
                <a:lnTo>
                  <a:pt x="1249" y="258"/>
                </a:lnTo>
                <a:lnTo>
                  <a:pt x="1249" y="272"/>
                </a:lnTo>
                <a:lnTo>
                  <a:pt x="1249" y="271"/>
                </a:lnTo>
                <a:lnTo>
                  <a:pt x="1249" y="285"/>
                </a:lnTo>
                <a:lnTo>
                  <a:pt x="1247" y="300"/>
                </a:lnTo>
                <a:lnTo>
                  <a:pt x="1246" y="312"/>
                </a:lnTo>
                <a:lnTo>
                  <a:pt x="1242" y="327"/>
                </a:lnTo>
                <a:lnTo>
                  <a:pt x="1241" y="340"/>
                </a:lnTo>
                <a:lnTo>
                  <a:pt x="1236" y="353"/>
                </a:lnTo>
                <a:lnTo>
                  <a:pt x="1233" y="365"/>
                </a:lnTo>
                <a:lnTo>
                  <a:pt x="1228" y="378"/>
                </a:lnTo>
                <a:lnTo>
                  <a:pt x="1221" y="389"/>
                </a:lnTo>
                <a:lnTo>
                  <a:pt x="1215" y="402"/>
                </a:lnTo>
                <a:lnTo>
                  <a:pt x="1209" y="413"/>
                </a:lnTo>
                <a:lnTo>
                  <a:pt x="1202" y="425"/>
                </a:lnTo>
                <a:lnTo>
                  <a:pt x="1194" y="434"/>
                </a:lnTo>
                <a:lnTo>
                  <a:pt x="1186" y="445"/>
                </a:lnTo>
                <a:lnTo>
                  <a:pt x="1178" y="455"/>
                </a:lnTo>
                <a:lnTo>
                  <a:pt x="1169" y="465"/>
                </a:lnTo>
                <a:lnTo>
                  <a:pt x="1159" y="473"/>
                </a:lnTo>
                <a:lnTo>
                  <a:pt x="1149" y="482"/>
                </a:lnTo>
                <a:lnTo>
                  <a:pt x="1140" y="490"/>
                </a:lnTo>
                <a:lnTo>
                  <a:pt x="1129" y="498"/>
                </a:lnTo>
                <a:lnTo>
                  <a:pt x="1117" y="505"/>
                </a:lnTo>
                <a:lnTo>
                  <a:pt x="1106" y="511"/>
                </a:lnTo>
                <a:lnTo>
                  <a:pt x="1093" y="517"/>
                </a:lnTo>
                <a:lnTo>
                  <a:pt x="1082" y="522"/>
                </a:lnTo>
                <a:lnTo>
                  <a:pt x="1069" y="527"/>
                </a:lnTo>
                <a:lnTo>
                  <a:pt x="1057" y="532"/>
                </a:lnTo>
                <a:lnTo>
                  <a:pt x="1044" y="535"/>
                </a:lnTo>
                <a:lnTo>
                  <a:pt x="1031" y="538"/>
                </a:lnTo>
                <a:lnTo>
                  <a:pt x="1018" y="541"/>
                </a:lnTo>
                <a:lnTo>
                  <a:pt x="1004" y="543"/>
                </a:lnTo>
                <a:lnTo>
                  <a:pt x="989" y="543"/>
                </a:lnTo>
                <a:lnTo>
                  <a:pt x="977" y="545"/>
                </a:lnTo>
                <a:lnTo>
                  <a:pt x="272" y="545"/>
                </a:lnTo>
                <a:lnTo>
                  <a:pt x="258" y="543"/>
                </a:lnTo>
                <a:lnTo>
                  <a:pt x="245" y="543"/>
                </a:lnTo>
                <a:lnTo>
                  <a:pt x="231" y="541"/>
                </a:lnTo>
                <a:lnTo>
                  <a:pt x="218" y="538"/>
                </a:lnTo>
                <a:lnTo>
                  <a:pt x="205" y="535"/>
                </a:lnTo>
                <a:lnTo>
                  <a:pt x="191" y="532"/>
                </a:lnTo>
                <a:lnTo>
                  <a:pt x="179" y="527"/>
                </a:lnTo>
                <a:lnTo>
                  <a:pt x="167" y="522"/>
                </a:lnTo>
                <a:lnTo>
                  <a:pt x="154" y="517"/>
                </a:lnTo>
                <a:lnTo>
                  <a:pt x="143" y="511"/>
                </a:lnTo>
                <a:lnTo>
                  <a:pt x="131" y="505"/>
                </a:lnTo>
                <a:lnTo>
                  <a:pt x="120" y="498"/>
                </a:lnTo>
                <a:lnTo>
                  <a:pt x="109" y="490"/>
                </a:lnTo>
                <a:lnTo>
                  <a:pt x="99" y="482"/>
                </a:lnTo>
                <a:lnTo>
                  <a:pt x="90" y="473"/>
                </a:lnTo>
                <a:lnTo>
                  <a:pt x="80" y="465"/>
                </a:lnTo>
                <a:lnTo>
                  <a:pt x="71" y="455"/>
                </a:lnTo>
                <a:lnTo>
                  <a:pt x="63" y="445"/>
                </a:lnTo>
                <a:lnTo>
                  <a:pt x="55" y="434"/>
                </a:lnTo>
                <a:lnTo>
                  <a:pt x="47" y="425"/>
                </a:lnTo>
                <a:lnTo>
                  <a:pt x="40" y="413"/>
                </a:lnTo>
                <a:lnTo>
                  <a:pt x="32" y="402"/>
                </a:lnTo>
                <a:lnTo>
                  <a:pt x="27" y="389"/>
                </a:lnTo>
                <a:lnTo>
                  <a:pt x="21" y="378"/>
                </a:lnTo>
                <a:lnTo>
                  <a:pt x="16" y="365"/>
                </a:lnTo>
                <a:lnTo>
                  <a:pt x="13" y="353"/>
                </a:lnTo>
                <a:lnTo>
                  <a:pt x="8" y="340"/>
                </a:lnTo>
                <a:lnTo>
                  <a:pt x="5" y="327"/>
                </a:lnTo>
                <a:lnTo>
                  <a:pt x="3" y="312"/>
                </a:lnTo>
                <a:lnTo>
                  <a:pt x="2" y="300"/>
                </a:lnTo>
                <a:lnTo>
                  <a:pt x="0" y="285"/>
                </a:lnTo>
                <a:lnTo>
                  <a:pt x="0" y="271"/>
                </a:lnTo>
                <a:close/>
              </a:path>
            </a:pathLst>
          </a:custGeom>
          <a:noFill/>
          <a:ln w="23813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3197" name="TextBox 4">
            <a:extLst>
              <a:ext uri="{FF2B5EF4-FFF2-40B4-BE49-F238E27FC236}">
                <a16:creationId xmlns:a16="http://schemas.microsoft.com/office/drawing/2014/main" id="{0A6A3BB3-F0DA-3A47-84A6-23EF24DDCB1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243514" y="5029200"/>
            <a:ext cx="3506787" cy="1200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br>
              <a:rPr lang="en-US" altLang="en-US" b="0">
                <a:latin typeface="Times" pitchFamily="2" charset="0"/>
              </a:rPr>
            </a:b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These two neighbors 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differ only in the LAST bit</a:t>
            </a:r>
          </a:p>
        </p:txBody>
      </p:sp>
    </p:spTree>
  </p:cSld>
  <p:clrMapOvr>
    <a:masterClrMapping/>
  </p:clrMapOvr>
  <p:transition/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209" name="Title 1">
            <a:extLst>
              <a:ext uri="{FF2B5EF4-FFF2-40B4-BE49-F238E27FC236}">
                <a16:creationId xmlns:a16="http://schemas.microsoft.com/office/drawing/2014/main" id="{243F58CF-1248-9944-B870-7F71E03D535D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Gray Code &amp; K-map </a:t>
            </a:r>
          </a:p>
        </p:txBody>
      </p:sp>
      <p:grpSp>
        <p:nvGrpSpPr>
          <p:cNvPr id="94210" name="Group 11">
            <a:extLst>
              <a:ext uri="{FF2B5EF4-FFF2-40B4-BE49-F238E27FC236}">
                <a16:creationId xmlns:a16="http://schemas.microsoft.com/office/drawing/2014/main" id="{2B7E1655-2011-2245-8E26-958CA9573965}"/>
              </a:ext>
            </a:extLst>
          </p:cNvPr>
          <p:cNvGrpSpPr>
            <a:grpSpLocks/>
          </p:cNvGrpSpPr>
          <p:nvPr/>
        </p:nvGrpSpPr>
        <p:grpSpPr bwMode="auto">
          <a:xfrm>
            <a:off x="5257800" y="2133600"/>
            <a:ext cx="4592638" cy="2895600"/>
            <a:chOff x="4343399" y="2133600"/>
            <a:chExt cx="4592783" cy="2895600"/>
          </a:xfrm>
        </p:grpSpPr>
        <p:pic>
          <p:nvPicPr>
            <p:cNvPr id="94225" name="Picture 2" descr="Screen shot 2014-02-03 at 1.55.42 PM.png">
              <a:extLst>
                <a:ext uri="{FF2B5EF4-FFF2-40B4-BE49-F238E27FC236}">
                  <a16:creationId xmlns:a16="http://schemas.microsoft.com/office/drawing/2014/main" id="{36163B8F-1F88-6C45-88AC-C1A8A363BE53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572000" y="2133600"/>
              <a:ext cx="4364182" cy="2895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94226" name="Rectangle 7">
              <a:extLst>
                <a:ext uri="{FF2B5EF4-FFF2-40B4-BE49-F238E27FC236}">
                  <a16:creationId xmlns:a16="http://schemas.microsoft.com/office/drawing/2014/main" id="{E2222A33-BA3D-9E48-8A89-5E5A750D66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84410" y="2244459"/>
              <a:ext cx="1066800" cy="483776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94227" name="Rectangle 12">
              <a:extLst>
                <a:ext uri="{FF2B5EF4-FFF2-40B4-BE49-F238E27FC236}">
                  <a16:creationId xmlns:a16="http://schemas.microsoft.com/office/drawing/2014/main" id="{5910E901-CD1A-F744-BFAD-038531FF4B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43399" y="2753696"/>
              <a:ext cx="717285" cy="483776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94228" name="TextBox 41">
              <a:extLst>
                <a:ext uri="{FF2B5EF4-FFF2-40B4-BE49-F238E27FC236}">
                  <a16:creationId xmlns:a16="http://schemas.microsoft.com/office/drawing/2014/main" id="{872CB656-4C8F-5D4C-A0C0-519FAF2C15B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39620" y="2157320"/>
              <a:ext cx="766581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3200" b="0" i="1">
                  <a:solidFill>
                    <a:srgbClr val="000000"/>
                  </a:solidFill>
                  <a:latin typeface="Times" pitchFamily="2" charset="0"/>
                </a:rPr>
                <a:t>s x</a:t>
              </a:r>
              <a:r>
                <a:rPr lang="en-US" altLang="en-US" sz="3200" b="0" i="1" baseline="-25000">
                  <a:solidFill>
                    <a:srgbClr val="000000"/>
                  </a:solidFill>
                  <a:latin typeface="Times" pitchFamily="2" charset="0"/>
                </a:rPr>
                <a:t>1</a:t>
              </a:r>
            </a:p>
          </p:txBody>
        </p:sp>
        <p:sp>
          <p:nvSpPr>
            <p:cNvPr id="94229" name="TextBox 41">
              <a:extLst>
                <a:ext uri="{FF2B5EF4-FFF2-40B4-BE49-F238E27FC236}">
                  <a16:creationId xmlns:a16="http://schemas.microsoft.com/office/drawing/2014/main" id="{66BB2CED-EC5C-5843-AB66-103580DB929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37780" y="2619976"/>
              <a:ext cx="606275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3200" b="0" i="1">
                  <a:solidFill>
                    <a:srgbClr val="000000"/>
                  </a:solidFill>
                  <a:latin typeface="Times" pitchFamily="2" charset="0"/>
                </a:rPr>
                <a:t> x</a:t>
              </a:r>
              <a:r>
                <a:rPr lang="en-US" altLang="en-US" sz="3200" b="0" i="1" baseline="-25000">
                  <a:solidFill>
                    <a:srgbClr val="000000"/>
                  </a:solidFill>
                  <a:latin typeface="Times" pitchFamily="2" charset="0"/>
                </a:rPr>
                <a:t>2</a:t>
              </a:r>
            </a:p>
          </p:txBody>
        </p:sp>
      </p:grpSp>
      <p:sp>
        <p:nvSpPr>
          <p:cNvPr id="94211" name="TextBox 13">
            <a:extLst>
              <a:ext uri="{FF2B5EF4-FFF2-40B4-BE49-F238E27FC236}">
                <a16:creationId xmlns:a16="http://schemas.microsoft.com/office/drawing/2014/main" id="{53441126-178B-5D4E-B628-06AEA111A6C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604001" y="3394075"/>
            <a:ext cx="677863" cy="522288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 000</a:t>
            </a:r>
            <a:r>
              <a:rPr lang="en-US" altLang="en-US" sz="2800" b="0">
                <a:solidFill>
                  <a:srgbClr val="000000"/>
                </a:solidFill>
                <a:latin typeface="Times" pitchFamily="2" charset="0"/>
              </a:rPr>
              <a:t> </a:t>
            </a:r>
          </a:p>
        </p:txBody>
      </p:sp>
      <p:sp>
        <p:nvSpPr>
          <p:cNvPr id="94212" name="TextBox 13">
            <a:extLst>
              <a:ext uri="{FF2B5EF4-FFF2-40B4-BE49-F238E27FC236}">
                <a16:creationId xmlns:a16="http://schemas.microsoft.com/office/drawing/2014/main" id="{5DBC0403-1D67-1F4D-8E50-FF86CA7E805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99338" y="3398839"/>
            <a:ext cx="677862" cy="52228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 010</a:t>
            </a:r>
            <a:r>
              <a:rPr lang="en-US" altLang="en-US" sz="2800" b="0">
                <a:solidFill>
                  <a:srgbClr val="000000"/>
                </a:solidFill>
                <a:latin typeface="Times" pitchFamily="2" charset="0"/>
              </a:rPr>
              <a:t> </a:t>
            </a:r>
          </a:p>
        </p:txBody>
      </p:sp>
      <p:sp>
        <p:nvSpPr>
          <p:cNvPr id="94213" name="TextBox 13">
            <a:extLst>
              <a:ext uri="{FF2B5EF4-FFF2-40B4-BE49-F238E27FC236}">
                <a16:creationId xmlns:a16="http://schemas.microsoft.com/office/drawing/2014/main" id="{9D3426E0-BFF7-F640-8516-CB7FFB0A55F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199439" y="3405189"/>
            <a:ext cx="676275" cy="52387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 110</a:t>
            </a:r>
            <a:r>
              <a:rPr lang="en-US" altLang="en-US" sz="2800" b="0">
                <a:solidFill>
                  <a:srgbClr val="000000"/>
                </a:solidFill>
                <a:latin typeface="Times" pitchFamily="2" charset="0"/>
              </a:rPr>
              <a:t> </a:t>
            </a:r>
          </a:p>
        </p:txBody>
      </p:sp>
      <p:sp>
        <p:nvSpPr>
          <p:cNvPr id="94214" name="TextBox 13">
            <a:extLst>
              <a:ext uri="{FF2B5EF4-FFF2-40B4-BE49-F238E27FC236}">
                <a16:creationId xmlns:a16="http://schemas.microsoft.com/office/drawing/2014/main" id="{DDFC80C4-9CE1-0346-8121-AE2C9BA53D8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977313" y="3395664"/>
            <a:ext cx="677862" cy="52228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 100</a:t>
            </a:r>
            <a:r>
              <a:rPr lang="en-US" altLang="en-US" sz="2800" b="0">
                <a:solidFill>
                  <a:srgbClr val="000000"/>
                </a:solidFill>
                <a:latin typeface="Times" pitchFamily="2" charset="0"/>
              </a:rPr>
              <a:t> </a:t>
            </a:r>
          </a:p>
        </p:txBody>
      </p:sp>
      <p:sp>
        <p:nvSpPr>
          <p:cNvPr id="94215" name="TextBox 13">
            <a:extLst>
              <a:ext uri="{FF2B5EF4-FFF2-40B4-BE49-F238E27FC236}">
                <a16:creationId xmlns:a16="http://schemas.microsoft.com/office/drawing/2014/main" id="{CD20C360-B3D8-C741-8161-D0798EBE23F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96064" y="4189414"/>
            <a:ext cx="676275" cy="52387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 001</a:t>
            </a:r>
            <a:r>
              <a:rPr lang="en-US" altLang="en-US" sz="2800" b="0">
                <a:solidFill>
                  <a:srgbClr val="000000"/>
                </a:solidFill>
                <a:latin typeface="Times" pitchFamily="2" charset="0"/>
              </a:rPr>
              <a:t> </a:t>
            </a:r>
          </a:p>
        </p:txBody>
      </p:sp>
      <p:sp>
        <p:nvSpPr>
          <p:cNvPr id="94216" name="TextBox 13">
            <a:extLst>
              <a:ext uri="{FF2B5EF4-FFF2-40B4-BE49-F238E27FC236}">
                <a16:creationId xmlns:a16="http://schemas.microsoft.com/office/drawing/2014/main" id="{65FEA371-C2C6-DE42-BA8C-BD9EFF8B291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91401" y="4194176"/>
            <a:ext cx="677863" cy="52387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 011</a:t>
            </a:r>
            <a:r>
              <a:rPr lang="en-US" altLang="en-US" sz="2800" b="0">
                <a:solidFill>
                  <a:srgbClr val="000000"/>
                </a:solidFill>
                <a:latin typeface="Times" pitchFamily="2" charset="0"/>
              </a:rPr>
              <a:t> </a:t>
            </a:r>
          </a:p>
        </p:txBody>
      </p:sp>
      <p:sp>
        <p:nvSpPr>
          <p:cNvPr id="94217" name="TextBox 13">
            <a:extLst>
              <a:ext uri="{FF2B5EF4-FFF2-40B4-BE49-F238E27FC236}">
                <a16:creationId xmlns:a16="http://schemas.microsoft.com/office/drawing/2014/main" id="{759F3648-3395-C349-8750-2BDD8108EB3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189913" y="4200526"/>
            <a:ext cx="677862" cy="52387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 111</a:t>
            </a:r>
            <a:r>
              <a:rPr lang="en-US" altLang="en-US" sz="2800" b="0">
                <a:solidFill>
                  <a:srgbClr val="000000"/>
                </a:solidFill>
                <a:latin typeface="Times" pitchFamily="2" charset="0"/>
              </a:rPr>
              <a:t> </a:t>
            </a:r>
          </a:p>
        </p:txBody>
      </p:sp>
      <p:sp>
        <p:nvSpPr>
          <p:cNvPr id="94218" name="TextBox 13">
            <a:extLst>
              <a:ext uri="{FF2B5EF4-FFF2-40B4-BE49-F238E27FC236}">
                <a16:creationId xmlns:a16="http://schemas.microsoft.com/office/drawing/2014/main" id="{DAA047D8-9811-8A4A-962A-8CA068A2D48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969376" y="4191001"/>
            <a:ext cx="676275" cy="52387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 101</a:t>
            </a:r>
            <a:r>
              <a:rPr lang="en-US" altLang="en-US" sz="2800" b="0">
                <a:solidFill>
                  <a:srgbClr val="000000"/>
                </a:solidFill>
                <a:latin typeface="Times" pitchFamily="2" charset="0"/>
              </a:rPr>
              <a:t> </a:t>
            </a:r>
          </a:p>
        </p:txBody>
      </p:sp>
      <p:grpSp>
        <p:nvGrpSpPr>
          <p:cNvPr id="94219" name="Group 3">
            <a:extLst>
              <a:ext uri="{FF2B5EF4-FFF2-40B4-BE49-F238E27FC236}">
                <a16:creationId xmlns:a16="http://schemas.microsoft.com/office/drawing/2014/main" id="{97A5A144-E204-1442-B448-A340B671AE19}"/>
              </a:ext>
            </a:extLst>
          </p:cNvPr>
          <p:cNvGrpSpPr>
            <a:grpSpLocks/>
          </p:cNvGrpSpPr>
          <p:nvPr/>
        </p:nvGrpSpPr>
        <p:grpSpPr bwMode="auto">
          <a:xfrm>
            <a:off x="1876426" y="1143000"/>
            <a:ext cx="3762375" cy="5334000"/>
            <a:chOff x="230188" y="1143000"/>
            <a:chExt cx="3763052" cy="5334000"/>
          </a:xfrm>
        </p:grpSpPr>
        <p:pic>
          <p:nvPicPr>
            <p:cNvPr id="94222" name="Picture 3" descr="Screen shot 2013-09-11 at 1.53.58 PM.png">
              <a:extLst>
                <a:ext uri="{FF2B5EF4-FFF2-40B4-BE49-F238E27FC236}">
                  <a16:creationId xmlns:a16="http://schemas.microsoft.com/office/drawing/2014/main" id="{52A1993A-A7A3-A549-BE8C-EB8EB2D3F8A5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85800" y="1219200"/>
              <a:ext cx="3086100" cy="5029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94223" name="Picture 5" descr="Screen shot 2014-02-03 at 1.56.59 PM.png">
              <a:extLst>
                <a:ext uri="{FF2B5EF4-FFF2-40B4-BE49-F238E27FC236}">
                  <a16:creationId xmlns:a16="http://schemas.microsoft.com/office/drawing/2014/main" id="{DDFC8E92-795B-A54B-AD7E-2F75ACAA5075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30188" y="2012950"/>
              <a:ext cx="534987" cy="411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94224" name="Rectangle 2">
              <a:extLst>
                <a:ext uri="{FF2B5EF4-FFF2-40B4-BE49-F238E27FC236}">
                  <a16:creationId xmlns:a16="http://schemas.microsoft.com/office/drawing/2014/main" id="{D3F1F397-3A31-F54A-892C-C8F0AAB005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12040" y="1143000"/>
              <a:ext cx="1981200" cy="533400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94220" name="Freeform 50">
            <a:extLst>
              <a:ext uri="{FF2B5EF4-FFF2-40B4-BE49-F238E27FC236}">
                <a16:creationId xmlns:a16="http://schemas.microsoft.com/office/drawing/2014/main" id="{6F519E31-556C-5F41-A548-8F1B3CDFCD73}"/>
              </a:ext>
            </a:extLst>
          </p:cNvPr>
          <p:cNvSpPr>
            <a:spLocks/>
          </p:cNvSpPr>
          <p:nvPr/>
        </p:nvSpPr>
        <p:spPr bwMode="auto">
          <a:xfrm>
            <a:off x="7478713" y="3395663"/>
            <a:ext cx="1295400" cy="609600"/>
          </a:xfrm>
          <a:custGeom>
            <a:avLst/>
            <a:gdLst>
              <a:gd name="T0" fmla="*/ 0 w 1249"/>
              <a:gd name="T1" fmla="*/ 2147483646 h 545"/>
              <a:gd name="T2" fmla="*/ 2147483646 w 1249"/>
              <a:gd name="T3" fmla="*/ 2147483646 h 545"/>
              <a:gd name="T4" fmla="*/ 2147483646 w 1249"/>
              <a:gd name="T5" fmla="*/ 2147483646 h 545"/>
              <a:gd name="T6" fmla="*/ 2147483646 w 1249"/>
              <a:gd name="T7" fmla="*/ 2147483646 h 545"/>
              <a:gd name="T8" fmla="*/ 2147483646 w 1249"/>
              <a:gd name="T9" fmla="*/ 2147483646 h 545"/>
              <a:gd name="T10" fmla="*/ 2147483646 w 1249"/>
              <a:gd name="T11" fmla="*/ 2147483646 h 545"/>
              <a:gd name="T12" fmla="*/ 2147483646 w 1249"/>
              <a:gd name="T13" fmla="*/ 2147483646 h 545"/>
              <a:gd name="T14" fmla="*/ 2147483646 w 1249"/>
              <a:gd name="T15" fmla="*/ 2147483646 h 545"/>
              <a:gd name="T16" fmla="*/ 2147483646 w 1249"/>
              <a:gd name="T17" fmla="*/ 2147483646 h 545"/>
              <a:gd name="T18" fmla="*/ 2147483646 w 1249"/>
              <a:gd name="T19" fmla="*/ 2147483646 h 545"/>
              <a:gd name="T20" fmla="*/ 2147483646 w 1249"/>
              <a:gd name="T21" fmla="*/ 0 h 545"/>
              <a:gd name="T22" fmla="*/ 2147483646 w 1249"/>
              <a:gd name="T23" fmla="*/ 0 h 545"/>
              <a:gd name="T24" fmla="*/ 2147483646 w 1249"/>
              <a:gd name="T25" fmla="*/ 2147483646 h 545"/>
              <a:gd name="T26" fmla="*/ 2147483646 w 1249"/>
              <a:gd name="T27" fmla="*/ 2147483646 h 545"/>
              <a:gd name="T28" fmla="*/ 2147483646 w 1249"/>
              <a:gd name="T29" fmla="*/ 2147483646 h 545"/>
              <a:gd name="T30" fmla="*/ 2147483646 w 1249"/>
              <a:gd name="T31" fmla="*/ 2147483646 h 545"/>
              <a:gd name="T32" fmla="*/ 2147483646 w 1249"/>
              <a:gd name="T33" fmla="*/ 2147483646 h 545"/>
              <a:gd name="T34" fmla="*/ 2147483646 w 1249"/>
              <a:gd name="T35" fmla="*/ 2147483646 h 545"/>
              <a:gd name="T36" fmla="*/ 2147483646 w 1249"/>
              <a:gd name="T37" fmla="*/ 2147483646 h 545"/>
              <a:gd name="T38" fmla="*/ 2147483646 w 1249"/>
              <a:gd name="T39" fmla="*/ 2147483646 h 545"/>
              <a:gd name="T40" fmla="*/ 2147483646 w 1249"/>
              <a:gd name="T41" fmla="*/ 2147483646 h 545"/>
              <a:gd name="T42" fmla="*/ 2147483646 w 1249"/>
              <a:gd name="T43" fmla="*/ 2147483646 h 545"/>
              <a:gd name="T44" fmla="*/ 2147483646 w 1249"/>
              <a:gd name="T45" fmla="*/ 2147483646 h 545"/>
              <a:gd name="T46" fmla="*/ 2147483646 w 1249"/>
              <a:gd name="T47" fmla="*/ 2147483646 h 545"/>
              <a:gd name="T48" fmla="*/ 2147483646 w 1249"/>
              <a:gd name="T49" fmla="*/ 2147483646 h 545"/>
              <a:gd name="T50" fmla="*/ 2147483646 w 1249"/>
              <a:gd name="T51" fmla="*/ 2147483646 h 545"/>
              <a:gd name="T52" fmla="*/ 2147483646 w 1249"/>
              <a:gd name="T53" fmla="*/ 2147483646 h 545"/>
              <a:gd name="T54" fmla="*/ 2147483646 w 1249"/>
              <a:gd name="T55" fmla="*/ 2147483646 h 545"/>
              <a:gd name="T56" fmla="*/ 2147483646 w 1249"/>
              <a:gd name="T57" fmla="*/ 2147483646 h 545"/>
              <a:gd name="T58" fmla="*/ 2147483646 w 1249"/>
              <a:gd name="T59" fmla="*/ 2147483646 h 545"/>
              <a:gd name="T60" fmla="*/ 2147483646 w 1249"/>
              <a:gd name="T61" fmla="*/ 2147483646 h 545"/>
              <a:gd name="T62" fmla="*/ 2147483646 w 1249"/>
              <a:gd name="T63" fmla="*/ 2147483646 h 545"/>
              <a:gd name="T64" fmla="*/ 2147483646 w 1249"/>
              <a:gd name="T65" fmla="*/ 2147483646 h 545"/>
              <a:gd name="T66" fmla="*/ 2147483646 w 1249"/>
              <a:gd name="T67" fmla="*/ 2147483646 h 545"/>
              <a:gd name="T68" fmla="*/ 2147483646 w 1249"/>
              <a:gd name="T69" fmla="*/ 2147483646 h 545"/>
              <a:gd name="T70" fmla="*/ 2147483646 w 1249"/>
              <a:gd name="T71" fmla="*/ 2147483646 h 545"/>
              <a:gd name="T72" fmla="*/ 2147483646 w 1249"/>
              <a:gd name="T73" fmla="*/ 2147483646 h 545"/>
              <a:gd name="T74" fmla="*/ 2147483646 w 1249"/>
              <a:gd name="T75" fmla="*/ 2147483646 h 545"/>
              <a:gd name="T76" fmla="*/ 2147483646 w 1249"/>
              <a:gd name="T77" fmla="*/ 2147483646 h 545"/>
              <a:gd name="T78" fmla="*/ 2147483646 w 1249"/>
              <a:gd name="T79" fmla="*/ 2147483646 h 545"/>
              <a:gd name="T80" fmla="*/ 2147483646 w 1249"/>
              <a:gd name="T81" fmla="*/ 2147483646 h 545"/>
              <a:gd name="T82" fmla="*/ 2147483646 w 1249"/>
              <a:gd name="T83" fmla="*/ 2147483646 h 545"/>
              <a:gd name="T84" fmla="*/ 2147483646 w 1249"/>
              <a:gd name="T85" fmla="*/ 2147483646 h 545"/>
              <a:gd name="T86" fmla="*/ 2147483646 w 1249"/>
              <a:gd name="T87" fmla="*/ 2147483646 h 545"/>
              <a:gd name="T88" fmla="*/ 0 w 1249"/>
              <a:gd name="T89" fmla="*/ 2147483646 h 545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249" h="545">
                <a:moveTo>
                  <a:pt x="0" y="271"/>
                </a:moveTo>
                <a:lnTo>
                  <a:pt x="0" y="272"/>
                </a:lnTo>
                <a:lnTo>
                  <a:pt x="0" y="258"/>
                </a:lnTo>
                <a:lnTo>
                  <a:pt x="2" y="244"/>
                </a:lnTo>
                <a:lnTo>
                  <a:pt x="3" y="231"/>
                </a:lnTo>
                <a:lnTo>
                  <a:pt x="5" y="218"/>
                </a:lnTo>
                <a:lnTo>
                  <a:pt x="8" y="204"/>
                </a:lnTo>
                <a:lnTo>
                  <a:pt x="13" y="191"/>
                </a:lnTo>
                <a:lnTo>
                  <a:pt x="16" y="178"/>
                </a:lnTo>
                <a:lnTo>
                  <a:pt x="21" y="167"/>
                </a:lnTo>
                <a:lnTo>
                  <a:pt x="27" y="154"/>
                </a:lnTo>
                <a:lnTo>
                  <a:pt x="32" y="143"/>
                </a:lnTo>
                <a:lnTo>
                  <a:pt x="40" y="132"/>
                </a:lnTo>
                <a:lnTo>
                  <a:pt x="47" y="120"/>
                </a:lnTo>
                <a:lnTo>
                  <a:pt x="55" y="109"/>
                </a:lnTo>
                <a:lnTo>
                  <a:pt x="63" y="100"/>
                </a:lnTo>
                <a:lnTo>
                  <a:pt x="71" y="88"/>
                </a:lnTo>
                <a:lnTo>
                  <a:pt x="80" y="79"/>
                </a:lnTo>
                <a:lnTo>
                  <a:pt x="90" y="71"/>
                </a:lnTo>
                <a:lnTo>
                  <a:pt x="99" y="63"/>
                </a:lnTo>
                <a:lnTo>
                  <a:pt x="109" y="53"/>
                </a:lnTo>
                <a:lnTo>
                  <a:pt x="120" y="47"/>
                </a:lnTo>
                <a:lnTo>
                  <a:pt x="131" y="39"/>
                </a:lnTo>
                <a:lnTo>
                  <a:pt x="143" y="32"/>
                </a:lnTo>
                <a:lnTo>
                  <a:pt x="154" y="26"/>
                </a:lnTo>
                <a:lnTo>
                  <a:pt x="167" y="21"/>
                </a:lnTo>
                <a:lnTo>
                  <a:pt x="179" y="16"/>
                </a:lnTo>
                <a:lnTo>
                  <a:pt x="191" y="12"/>
                </a:lnTo>
                <a:lnTo>
                  <a:pt x="205" y="8"/>
                </a:lnTo>
                <a:lnTo>
                  <a:pt x="218" y="5"/>
                </a:lnTo>
                <a:lnTo>
                  <a:pt x="231" y="4"/>
                </a:lnTo>
                <a:lnTo>
                  <a:pt x="245" y="2"/>
                </a:lnTo>
                <a:lnTo>
                  <a:pt x="258" y="0"/>
                </a:lnTo>
                <a:lnTo>
                  <a:pt x="272" y="0"/>
                </a:lnTo>
                <a:lnTo>
                  <a:pt x="977" y="0"/>
                </a:lnTo>
                <a:lnTo>
                  <a:pt x="989" y="0"/>
                </a:lnTo>
                <a:lnTo>
                  <a:pt x="1004" y="2"/>
                </a:lnTo>
                <a:lnTo>
                  <a:pt x="1018" y="4"/>
                </a:lnTo>
                <a:lnTo>
                  <a:pt x="1031" y="5"/>
                </a:lnTo>
                <a:lnTo>
                  <a:pt x="1044" y="8"/>
                </a:lnTo>
                <a:lnTo>
                  <a:pt x="1057" y="12"/>
                </a:lnTo>
                <a:lnTo>
                  <a:pt x="1069" y="16"/>
                </a:lnTo>
                <a:lnTo>
                  <a:pt x="1082" y="21"/>
                </a:lnTo>
                <a:lnTo>
                  <a:pt x="1093" y="26"/>
                </a:lnTo>
                <a:lnTo>
                  <a:pt x="1106" y="32"/>
                </a:lnTo>
                <a:lnTo>
                  <a:pt x="1117" y="39"/>
                </a:lnTo>
                <a:lnTo>
                  <a:pt x="1129" y="47"/>
                </a:lnTo>
                <a:lnTo>
                  <a:pt x="1140" y="53"/>
                </a:lnTo>
                <a:lnTo>
                  <a:pt x="1149" y="63"/>
                </a:lnTo>
                <a:lnTo>
                  <a:pt x="1159" y="71"/>
                </a:lnTo>
                <a:lnTo>
                  <a:pt x="1169" y="79"/>
                </a:lnTo>
                <a:lnTo>
                  <a:pt x="1178" y="88"/>
                </a:lnTo>
                <a:lnTo>
                  <a:pt x="1186" y="100"/>
                </a:lnTo>
                <a:lnTo>
                  <a:pt x="1194" y="109"/>
                </a:lnTo>
                <a:lnTo>
                  <a:pt x="1202" y="120"/>
                </a:lnTo>
                <a:lnTo>
                  <a:pt x="1209" y="132"/>
                </a:lnTo>
                <a:lnTo>
                  <a:pt x="1215" y="143"/>
                </a:lnTo>
                <a:lnTo>
                  <a:pt x="1221" y="154"/>
                </a:lnTo>
                <a:lnTo>
                  <a:pt x="1228" y="167"/>
                </a:lnTo>
                <a:lnTo>
                  <a:pt x="1233" y="178"/>
                </a:lnTo>
                <a:lnTo>
                  <a:pt x="1236" y="191"/>
                </a:lnTo>
                <a:lnTo>
                  <a:pt x="1241" y="204"/>
                </a:lnTo>
                <a:lnTo>
                  <a:pt x="1242" y="218"/>
                </a:lnTo>
                <a:lnTo>
                  <a:pt x="1246" y="231"/>
                </a:lnTo>
                <a:lnTo>
                  <a:pt x="1247" y="244"/>
                </a:lnTo>
                <a:lnTo>
                  <a:pt x="1249" y="258"/>
                </a:lnTo>
                <a:lnTo>
                  <a:pt x="1249" y="272"/>
                </a:lnTo>
                <a:lnTo>
                  <a:pt x="1249" y="271"/>
                </a:lnTo>
                <a:lnTo>
                  <a:pt x="1249" y="285"/>
                </a:lnTo>
                <a:lnTo>
                  <a:pt x="1247" y="300"/>
                </a:lnTo>
                <a:lnTo>
                  <a:pt x="1246" y="312"/>
                </a:lnTo>
                <a:lnTo>
                  <a:pt x="1242" y="327"/>
                </a:lnTo>
                <a:lnTo>
                  <a:pt x="1241" y="340"/>
                </a:lnTo>
                <a:lnTo>
                  <a:pt x="1236" y="353"/>
                </a:lnTo>
                <a:lnTo>
                  <a:pt x="1233" y="365"/>
                </a:lnTo>
                <a:lnTo>
                  <a:pt x="1228" y="378"/>
                </a:lnTo>
                <a:lnTo>
                  <a:pt x="1221" y="389"/>
                </a:lnTo>
                <a:lnTo>
                  <a:pt x="1215" y="402"/>
                </a:lnTo>
                <a:lnTo>
                  <a:pt x="1209" y="413"/>
                </a:lnTo>
                <a:lnTo>
                  <a:pt x="1202" y="425"/>
                </a:lnTo>
                <a:lnTo>
                  <a:pt x="1194" y="434"/>
                </a:lnTo>
                <a:lnTo>
                  <a:pt x="1186" y="445"/>
                </a:lnTo>
                <a:lnTo>
                  <a:pt x="1178" y="455"/>
                </a:lnTo>
                <a:lnTo>
                  <a:pt x="1169" y="465"/>
                </a:lnTo>
                <a:lnTo>
                  <a:pt x="1159" y="473"/>
                </a:lnTo>
                <a:lnTo>
                  <a:pt x="1149" y="482"/>
                </a:lnTo>
                <a:lnTo>
                  <a:pt x="1140" y="490"/>
                </a:lnTo>
                <a:lnTo>
                  <a:pt x="1129" y="498"/>
                </a:lnTo>
                <a:lnTo>
                  <a:pt x="1117" y="505"/>
                </a:lnTo>
                <a:lnTo>
                  <a:pt x="1106" y="511"/>
                </a:lnTo>
                <a:lnTo>
                  <a:pt x="1093" y="517"/>
                </a:lnTo>
                <a:lnTo>
                  <a:pt x="1082" y="522"/>
                </a:lnTo>
                <a:lnTo>
                  <a:pt x="1069" y="527"/>
                </a:lnTo>
                <a:lnTo>
                  <a:pt x="1057" y="532"/>
                </a:lnTo>
                <a:lnTo>
                  <a:pt x="1044" y="535"/>
                </a:lnTo>
                <a:lnTo>
                  <a:pt x="1031" y="538"/>
                </a:lnTo>
                <a:lnTo>
                  <a:pt x="1018" y="541"/>
                </a:lnTo>
                <a:lnTo>
                  <a:pt x="1004" y="543"/>
                </a:lnTo>
                <a:lnTo>
                  <a:pt x="989" y="543"/>
                </a:lnTo>
                <a:lnTo>
                  <a:pt x="977" y="545"/>
                </a:lnTo>
                <a:lnTo>
                  <a:pt x="272" y="545"/>
                </a:lnTo>
                <a:lnTo>
                  <a:pt x="258" y="543"/>
                </a:lnTo>
                <a:lnTo>
                  <a:pt x="245" y="543"/>
                </a:lnTo>
                <a:lnTo>
                  <a:pt x="231" y="541"/>
                </a:lnTo>
                <a:lnTo>
                  <a:pt x="218" y="538"/>
                </a:lnTo>
                <a:lnTo>
                  <a:pt x="205" y="535"/>
                </a:lnTo>
                <a:lnTo>
                  <a:pt x="191" y="532"/>
                </a:lnTo>
                <a:lnTo>
                  <a:pt x="179" y="527"/>
                </a:lnTo>
                <a:lnTo>
                  <a:pt x="167" y="522"/>
                </a:lnTo>
                <a:lnTo>
                  <a:pt x="154" y="517"/>
                </a:lnTo>
                <a:lnTo>
                  <a:pt x="143" y="511"/>
                </a:lnTo>
                <a:lnTo>
                  <a:pt x="131" y="505"/>
                </a:lnTo>
                <a:lnTo>
                  <a:pt x="120" y="498"/>
                </a:lnTo>
                <a:lnTo>
                  <a:pt x="109" y="490"/>
                </a:lnTo>
                <a:lnTo>
                  <a:pt x="99" y="482"/>
                </a:lnTo>
                <a:lnTo>
                  <a:pt x="90" y="473"/>
                </a:lnTo>
                <a:lnTo>
                  <a:pt x="80" y="465"/>
                </a:lnTo>
                <a:lnTo>
                  <a:pt x="71" y="455"/>
                </a:lnTo>
                <a:lnTo>
                  <a:pt x="63" y="445"/>
                </a:lnTo>
                <a:lnTo>
                  <a:pt x="55" y="434"/>
                </a:lnTo>
                <a:lnTo>
                  <a:pt x="47" y="425"/>
                </a:lnTo>
                <a:lnTo>
                  <a:pt x="40" y="413"/>
                </a:lnTo>
                <a:lnTo>
                  <a:pt x="32" y="402"/>
                </a:lnTo>
                <a:lnTo>
                  <a:pt x="27" y="389"/>
                </a:lnTo>
                <a:lnTo>
                  <a:pt x="21" y="378"/>
                </a:lnTo>
                <a:lnTo>
                  <a:pt x="16" y="365"/>
                </a:lnTo>
                <a:lnTo>
                  <a:pt x="13" y="353"/>
                </a:lnTo>
                <a:lnTo>
                  <a:pt x="8" y="340"/>
                </a:lnTo>
                <a:lnTo>
                  <a:pt x="5" y="327"/>
                </a:lnTo>
                <a:lnTo>
                  <a:pt x="3" y="312"/>
                </a:lnTo>
                <a:lnTo>
                  <a:pt x="2" y="300"/>
                </a:lnTo>
                <a:lnTo>
                  <a:pt x="0" y="285"/>
                </a:lnTo>
                <a:lnTo>
                  <a:pt x="0" y="271"/>
                </a:lnTo>
                <a:close/>
              </a:path>
            </a:pathLst>
          </a:custGeom>
          <a:noFill/>
          <a:ln w="23813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4221" name="TextBox 4">
            <a:extLst>
              <a:ext uri="{FF2B5EF4-FFF2-40B4-BE49-F238E27FC236}">
                <a16:creationId xmlns:a16="http://schemas.microsoft.com/office/drawing/2014/main" id="{D3A44BD6-7F93-C54B-8371-172D75421D8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211764" y="5029200"/>
            <a:ext cx="3570287" cy="1200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br>
              <a:rPr lang="en-US" altLang="en-US" b="0">
                <a:latin typeface="Times" pitchFamily="2" charset="0"/>
              </a:rPr>
            </a:b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These two neighbors 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differ only in the FIRST bit</a:t>
            </a:r>
          </a:p>
        </p:txBody>
      </p:sp>
    </p:spTree>
  </p:cSld>
  <p:clrMapOvr>
    <a:masterClrMapping/>
  </p:clrMapOvr>
  <p:transition/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233" name="Title 1">
            <a:extLst>
              <a:ext uri="{FF2B5EF4-FFF2-40B4-BE49-F238E27FC236}">
                <a16:creationId xmlns:a16="http://schemas.microsoft.com/office/drawing/2014/main" id="{080FECB3-2729-0340-8707-D14E4A30BA9D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Gray Code &amp; K-map </a:t>
            </a:r>
          </a:p>
        </p:txBody>
      </p:sp>
      <p:grpSp>
        <p:nvGrpSpPr>
          <p:cNvPr id="95234" name="Group 11">
            <a:extLst>
              <a:ext uri="{FF2B5EF4-FFF2-40B4-BE49-F238E27FC236}">
                <a16:creationId xmlns:a16="http://schemas.microsoft.com/office/drawing/2014/main" id="{B6D10CBA-281F-9842-B725-6EE4AF80971F}"/>
              </a:ext>
            </a:extLst>
          </p:cNvPr>
          <p:cNvGrpSpPr>
            <a:grpSpLocks/>
          </p:cNvGrpSpPr>
          <p:nvPr/>
        </p:nvGrpSpPr>
        <p:grpSpPr bwMode="auto">
          <a:xfrm>
            <a:off x="5257800" y="2133600"/>
            <a:ext cx="4592638" cy="2895600"/>
            <a:chOff x="4343399" y="2133600"/>
            <a:chExt cx="4592783" cy="2895600"/>
          </a:xfrm>
        </p:grpSpPr>
        <p:pic>
          <p:nvPicPr>
            <p:cNvPr id="95250" name="Picture 2" descr="Screen shot 2014-02-03 at 1.55.42 PM.png">
              <a:extLst>
                <a:ext uri="{FF2B5EF4-FFF2-40B4-BE49-F238E27FC236}">
                  <a16:creationId xmlns:a16="http://schemas.microsoft.com/office/drawing/2014/main" id="{89509CE7-9A12-7A41-90D4-AE178972DD68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572000" y="2133600"/>
              <a:ext cx="4364182" cy="2895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95251" name="Rectangle 7">
              <a:extLst>
                <a:ext uri="{FF2B5EF4-FFF2-40B4-BE49-F238E27FC236}">
                  <a16:creationId xmlns:a16="http://schemas.microsoft.com/office/drawing/2014/main" id="{8667FF68-8C36-DA41-9090-923425F880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4785" y="2234834"/>
              <a:ext cx="1066800" cy="483776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95252" name="Rectangle 12">
              <a:extLst>
                <a:ext uri="{FF2B5EF4-FFF2-40B4-BE49-F238E27FC236}">
                  <a16:creationId xmlns:a16="http://schemas.microsoft.com/office/drawing/2014/main" id="{E6FC3AAF-6A39-2346-AF51-DD19116494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43399" y="2753696"/>
              <a:ext cx="717285" cy="483776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95253" name="TextBox 41">
              <a:extLst>
                <a:ext uri="{FF2B5EF4-FFF2-40B4-BE49-F238E27FC236}">
                  <a16:creationId xmlns:a16="http://schemas.microsoft.com/office/drawing/2014/main" id="{B24B6CD6-30D4-7A4C-B8AE-651D200ADC2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39620" y="2157320"/>
              <a:ext cx="766581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3200" b="0" i="1">
                  <a:solidFill>
                    <a:srgbClr val="000000"/>
                  </a:solidFill>
                  <a:latin typeface="Times" pitchFamily="2" charset="0"/>
                </a:rPr>
                <a:t>s x</a:t>
              </a:r>
              <a:r>
                <a:rPr lang="en-US" altLang="en-US" sz="3200" b="0" i="1" baseline="-25000">
                  <a:solidFill>
                    <a:srgbClr val="000000"/>
                  </a:solidFill>
                  <a:latin typeface="Times" pitchFamily="2" charset="0"/>
                </a:rPr>
                <a:t>1</a:t>
              </a:r>
            </a:p>
          </p:txBody>
        </p:sp>
        <p:sp>
          <p:nvSpPr>
            <p:cNvPr id="95254" name="TextBox 41">
              <a:extLst>
                <a:ext uri="{FF2B5EF4-FFF2-40B4-BE49-F238E27FC236}">
                  <a16:creationId xmlns:a16="http://schemas.microsoft.com/office/drawing/2014/main" id="{428157AA-B98F-8C44-B4D6-CAAA012FBF0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37780" y="2619976"/>
              <a:ext cx="606275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3200" b="0" i="1">
                  <a:solidFill>
                    <a:srgbClr val="000000"/>
                  </a:solidFill>
                  <a:latin typeface="Times" pitchFamily="2" charset="0"/>
                </a:rPr>
                <a:t> x</a:t>
              </a:r>
              <a:r>
                <a:rPr lang="en-US" altLang="en-US" sz="3200" b="0" i="1" baseline="-25000">
                  <a:solidFill>
                    <a:srgbClr val="000000"/>
                  </a:solidFill>
                  <a:latin typeface="Times" pitchFamily="2" charset="0"/>
                </a:rPr>
                <a:t>2</a:t>
              </a:r>
            </a:p>
          </p:txBody>
        </p:sp>
      </p:grpSp>
      <p:sp>
        <p:nvSpPr>
          <p:cNvPr id="95235" name="TextBox 13">
            <a:extLst>
              <a:ext uri="{FF2B5EF4-FFF2-40B4-BE49-F238E27FC236}">
                <a16:creationId xmlns:a16="http://schemas.microsoft.com/office/drawing/2014/main" id="{B6049CC4-524E-574D-93AE-02752099E31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604001" y="3394075"/>
            <a:ext cx="677863" cy="522288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 000</a:t>
            </a:r>
            <a:r>
              <a:rPr lang="en-US" altLang="en-US" sz="2800" b="0">
                <a:solidFill>
                  <a:srgbClr val="000000"/>
                </a:solidFill>
                <a:latin typeface="Times" pitchFamily="2" charset="0"/>
              </a:rPr>
              <a:t> </a:t>
            </a:r>
          </a:p>
        </p:txBody>
      </p:sp>
      <p:sp>
        <p:nvSpPr>
          <p:cNvPr id="95236" name="TextBox 13">
            <a:extLst>
              <a:ext uri="{FF2B5EF4-FFF2-40B4-BE49-F238E27FC236}">
                <a16:creationId xmlns:a16="http://schemas.microsoft.com/office/drawing/2014/main" id="{AB1E8514-46F1-C44B-B87B-559478ADA89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99338" y="3398839"/>
            <a:ext cx="677862" cy="52228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 010</a:t>
            </a:r>
            <a:r>
              <a:rPr lang="en-US" altLang="en-US" sz="2800" b="0">
                <a:solidFill>
                  <a:srgbClr val="000000"/>
                </a:solidFill>
                <a:latin typeface="Times" pitchFamily="2" charset="0"/>
              </a:rPr>
              <a:t> </a:t>
            </a:r>
          </a:p>
        </p:txBody>
      </p:sp>
      <p:sp>
        <p:nvSpPr>
          <p:cNvPr id="95237" name="TextBox 13">
            <a:extLst>
              <a:ext uri="{FF2B5EF4-FFF2-40B4-BE49-F238E27FC236}">
                <a16:creationId xmlns:a16="http://schemas.microsoft.com/office/drawing/2014/main" id="{789DD99B-CFBC-304A-91E7-D59AC57596E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199439" y="3405189"/>
            <a:ext cx="676275" cy="52387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 110</a:t>
            </a:r>
            <a:r>
              <a:rPr lang="en-US" altLang="en-US" sz="2800" b="0">
                <a:solidFill>
                  <a:srgbClr val="000000"/>
                </a:solidFill>
                <a:latin typeface="Times" pitchFamily="2" charset="0"/>
              </a:rPr>
              <a:t> </a:t>
            </a:r>
          </a:p>
        </p:txBody>
      </p:sp>
      <p:sp>
        <p:nvSpPr>
          <p:cNvPr id="95238" name="TextBox 13">
            <a:extLst>
              <a:ext uri="{FF2B5EF4-FFF2-40B4-BE49-F238E27FC236}">
                <a16:creationId xmlns:a16="http://schemas.microsoft.com/office/drawing/2014/main" id="{6FD4A69B-1F5E-3245-A457-2D82C7D401B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977313" y="3395664"/>
            <a:ext cx="677862" cy="52228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 100</a:t>
            </a:r>
            <a:r>
              <a:rPr lang="en-US" altLang="en-US" sz="2800" b="0">
                <a:solidFill>
                  <a:srgbClr val="000000"/>
                </a:solidFill>
                <a:latin typeface="Times" pitchFamily="2" charset="0"/>
              </a:rPr>
              <a:t> </a:t>
            </a:r>
          </a:p>
        </p:txBody>
      </p:sp>
      <p:sp>
        <p:nvSpPr>
          <p:cNvPr id="95239" name="TextBox 13">
            <a:extLst>
              <a:ext uri="{FF2B5EF4-FFF2-40B4-BE49-F238E27FC236}">
                <a16:creationId xmlns:a16="http://schemas.microsoft.com/office/drawing/2014/main" id="{B151D342-965B-9C48-ADD8-52B3DE12EDC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96064" y="4189414"/>
            <a:ext cx="676275" cy="52387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 001</a:t>
            </a:r>
            <a:r>
              <a:rPr lang="en-US" altLang="en-US" sz="2800" b="0">
                <a:solidFill>
                  <a:srgbClr val="000000"/>
                </a:solidFill>
                <a:latin typeface="Times" pitchFamily="2" charset="0"/>
              </a:rPr>
              <a:t> </a:t>
            </a:r>
          </a:p>
        </p:txBody>
      </p:sp>
      <p:sp>
        <p:nvSpPr>
          <p:cNvPr id="95240" name="TextBox 13">
            <a:extLst>
              <a:ext uri="{FF2B5EF4-FFF2-40B4-BE49-F238E27FC236}">
                <a16:creationId xmlns:a16="http://schemas.microsoft.com/office/drawing/2014/main" id="{E52BFF29-4496-7E48-A019-58AE6907A87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91401" y="4194176"/>
            <a:ext cx="677863" cy="52387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 011</a:t>
            </a:r>
            <a:r>
              <a:rPr lang="en-US" altLang="en-US" sz="2800" b="0">
                <a:solidFill>
                  <a:srgbClr val="000000"/>
                </a:solidFill>
                <a:latin typeface="Times" pitchFamily="2" charset="0"/>
              </a:rPr>
              <a:t> </a:t>
            </a:r>
          </a:p>
        </p:txBody>
      </p:sp>
      <p:sp>
        <p:nvSpPr>
          <p:cNvPr id="95241" name="TextBox 13">
            <a:extLst>
              <a:ext uri="{FF2B5EF4-FFF2-40B4-BE49-F238E27FC236}">
                <a16:creationId xmlns:a16="http://schemas.microsoft.com/office/drawing/2014/main" id="{D040EECD-69BE-A843-8A15-116BCB741F3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189913" y="4200526"/>
            <a:ext cx="677862" cy="52387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 111</a:t>
            </a:r>
            <a:r>
              <a:rPr lang="en-US" altLang="en-US" sz="2800" b="0">
                <a:solidFill>
                  <a:srgbClr val="000000"/>
                </a:solidFill>
                <a:latin typeface="Times" pitchFamily="2" charset="0"/>
              </a:rPr>
              <a:t> </a:t>
            </a:r>
          </a:p>
        </p:txBody>
      </p:sp>
      <p:sp>
        <p:nvSpPr>
          <p:cNvPr id="95242" name="TextBox 13">
            <a:extLst>
              <a:ext uri="{FF2B5EF4-FFF2-40B4-BE49-F238E27FC236}">
                <a16:creationId xmlns:a16="http://schemas.microsoft.com/office/drawing/2014/main" id="{7D719003-C0DE-B24B-A557-75495F2272F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969376" y="4191001"/>
            <a:ext cx="676275" cy="52387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 101</a:t>
            </a:r>
            <a:r>
              <a:rPr lang="en-US" altLang="en-US" sz="2800" b="0">
                <a:solidFill>
                  <a:srgbClr val="000000"/>
                </a:solidFill>
                <a:latin typeface="Times" pitchFamily="2" charset="0"/>
              </a:rPr>
              <a:t> </a:t>
            </a:r>
          </a:p>
        </p:txBody>
      </p:sp>
      <p:grpSp>
        <p:nvGrpSpPr>
          <p:cNvPr id="95243" name="Group 3">
            <a:extLst>
              <a:ext uri="{FF2B5EF4-FFF2-40B4-BE49-F238E27FC236}">
                <a16:creationId xmlns:a16="http://schemas.microsoft.com/office/drawing/2014/main" id="{2D44BD0A-5DF4-6B4A-B1A7-174FF3F843A2}"/>
              </a:ext>
            </a:extLst>
          </p:cNvPr>
          <p:cNvGrpSpPr>
            <a:grpSpLocks/>
          </p:cNvGrpSpPr>
          <p:nvPr/>
        </p:nvGrpSpPr>
        <p:grpSpPr bwMode="auto">
          <a:xfrm>
            <a:off x="1876426" y="1143000"/>
            <a:ext cx="3762375" cy="5334000"/>
            <a:chOff x="230188" y="1143000"/>
            <a:chExt cx="3763052" cy="5334000"/>
          </a:xfrm>
        </p:grpSpPr>
        <p:pic>
          <p:nvPicPr>
            <p:cNvPr id="95247" name="Picture 3" descr="Screen shot 2013-09-11 at 1.53.58 PM.png">
              <a:extLst>
                <a:ext uri="{FF2B5EF4-FFF2-40B4-BE49-F238E27FC236}">
                  <a16:creationId xmlns:a16="http://schemas.microsoft.com/office/drawing/2014/main" id="{CD627DCD-7AD2-224D-AD26-E6C40CBE2294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85800" y="1219200"/>
              <a:ext cx="3086100" cy="5029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95248" name="Picture 5" descr="Screen shot 2014-02-03 at 1.56.59 PM.png">
              <a:extLst>
                <a:ext uri="{FF2B5EF4-FFF2-40B4-BE49-F238E27FC236}">
                  <a16:creationId xmlns:a16="http://schemas.microsoft.com/office/drawing/2014/main" id="{B89E6891-F670-4C4A-A050-2E277F51F532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30188" y="2012950"/>
              <a:ext cx="534987" cy="411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95249" name="Rectangle 2">
              <a:extLst>
                <a:ext uri="{FF2B5EF4-FFF2-40B4-BE49-F238E27FC236}">
                  <a16:creationId xmlns:a16="http://schemas.microsoft.com/office/drawing/2014/main" id="{A9AB503A-1E20-4245-9B72-D6109F22D3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12040" y="1143000"/>
              <a:ext cx="1981200" cy="533400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95244" name="TextBox 4">
            <a:extLst>
              <a:ext uri="{FF2B5EF4-FFF2-40B4-BE49-F238E27FC236}">
                <a16:creationId xmlns:a16="http://schemas.microsoft.com/office/drawing/2014/main" id="{E2213EAC-7F95-9A42-BC8E-EB5D1FA6B4D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410200" y="4800600"/>
            <a:ext cx="4313238" cy="1200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br>
              <a:rPr lang="en-US" altLang="en-US" b="0">
                <a:latin typeface="Times" pitchFamily="2" charset="0"/>
              </a:rPr>
            </a:b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These four neighbors 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differ in the FIRST and LAST bit</a:t>
            </a:r>
          </a:p>
        </p:txBody>
      </p:sp>
      <p:sp>
        <p:nvSpPr>
          <p:cNvPr id="44" name="Rounded Rectangle 43">
            <a:extLst>
              <a:ext uri="{FF2B5EF4-FFF2-40B4-BE49-F238E27FC236}">
                <a16:creationId xmlns:a16="http://schemas.microsoft.com/office/drawing/2014/main" id="{D84E5AAD-E50D-2D43-86EC-0BACA52EFB20}"/>
              </a:ext>
            </a:extLst>
          </p:cNvPr>
          <p:cNvSpPr/>
          <p:nvPr/>
        </p:nvSpPr>
        <p:spPr bwMode="auto">
          <a:xfrm rot="16200000">
            <a:off x="7414420" y="3393282"/>
            <a:ext cx="1368425" cy="1370013"/>
          </a:xfrm>
          <a:prstGeom prst="roundRect">
            <a:avLst/>
          </a:prstGeom>
          <a:noFill/>
          <a:ln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95246" name="TextBox 44">
            <a:extLst>
              <a:ext uri="{FF2B5EF4-FFF2-40B4-BE49-F238E27FC236}">
                <a16:creationId xmlns:a16="http://schemas.microsoft.com/office/drawing/2014/main" id="{DDE73876-6759-9E48-9A90-B0226F4FA7F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257800" y="5867401"/>
            <a:ext cx="4840288" cy="830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br>
              <a:rPr lang="en-US" altLang="en-US" b="0">
                <a:latin typeface="Times" pitchFamily="2" charset="0"/>
              </a:rPr>
            </a:b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They are similar in their MIDDLE bit</a:t>
            </a:r>
          </a:p>
        </p:txBody>
      </p:sp>
    </p:spTree>
  </p:cSld>
  <p:clrMapOvr>
    <a:masterClrMapping/>
  </p:clrMapOvr>
  <p:transition/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257" name="Title 1">
            <a:extLst>
              <a:ext uri="{FF2B5EF4-FFF2-40B4-BE49-F238E27FC236}">
                <a16:creationId xmlns:a16="http://schemas.microsoft.com/office/drawing/2014/main" id="{730B6AB3-663C-AF43-AD81-7778C8788123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20638"/>
            <a:ext cx="9144000" cy="685800"/>
          </a:xfrm>
        </p:spPr>
        <p:txBody>
          <a:bodyPr/>
          <a:lstStyle/>
          <a:p>
            <a:r>
              <a:rPr lang="en-US" altLang="en-US"/>
              <a:t>Adjacency Rules</a:t>
            </a:r>
          </a:p>
        </p:txBody>
      </p:sp>
      <p:pic>
        <p:nvPicPr>
          <p:cNvPr id="96258" name="Picture 26" descr="Screen shot 2013-09-23 at 3.02.25 PM.png">
            <a:extLst>
              <a:ext uri="{FF2B5EF4-FFF2-40B4-BE49-F238E27FC236}">
                <a16:creationId xmlns:a16="http://schemas.microsoft.com/office/drawing/2014/main" id="{E20FDD0B-1D08-0245-8F74-DE8DE8820CAF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62400" y="1905001"/>
            <a:ext cx="2819400" cy="181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6259" name="TextBox 2">
            <a:extLst>
              <a:ext uri="{FF2B5EF4-FFF2-40B4-BE49-F238E27FC236}">
                <a16:creationId xmlns:a16="http://schemas.microsoft.com/office/drawing/2014/main" id="{41567771-4823-DD47-921E-4D8283CE791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05401" y="4267201"/>
            <a:ext cx="1011815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" pitchFamily="2" charset="0"/>
              </a:rPr>
              <a:t>adjacent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" pitchFamily="2" charset="0"/>
              </a:rPr>
              <a:t>columns</a:t>
            </a:r>
          </a:p>
        </p:txBody>
      </p:sp>
      <p:cxnSp>
        <p:nvCxnSpPr>
          <p:cNvPr id="96260" name="Straight Arrow Connector 29">
            <a:extLst>
              <a:ext uri="{FF2B5EF4-FFF2-40B4-BE49-F238E27FC236}">
                <a16:creationId xmlns:a16="http://schemas.microsoft.com/office/drawing/2014/main" id="{EE113034-93EB-624D-90C6-A789EE5BB54B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4876800" y="3657600"/>
            <a:ext cx="533400" cy="457200"/>
          </a:xfrm>
          <a:prstGeom prst="straightConnector1">
            <a:avLst/>
          </a:prstGeom>
          <a:noFill/>
          <a:ln w="19050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96261" name="Straight Arrow Connector 30">
            <a:extLst>
              <a:ext uri="{FF2B5EF4-FFF2-40B4-BE49-F238E27FC236}">
                <a16:creationId xmlns:a16="http://schemas.microsoft.com/office/drawing/2014/main" id="{2EC43296-5C23-CC4F-9A59-E2FBE7CCD988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5794376" y="3657600"/>
            <a:ext cx="530225" cy="496888"/>
          </a:xfrm>
          <a:prstGeom prst="straightConnector1">
            <a:avLst/>
          </a:prstGeom>
          <a:noFill/>
          <a:ln w="19050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</p:spTree>
  </p:cSld>
  <p:clrMapOvr>
    <a:masterClrMapping/>
  </p:clrMapOvr>
  <p:transition/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53" name="Title 1">
            <a:extLst>
              <a:ext uri="{FF2B5EF4-FFF2-40B4-BE49-F238E27FC236}">
                <a16:creationId xmlns:a16="http://schemas.microsoft.com/office/drawing/2014/main" id="{3268E6A5-4A02-3149-8C52-CD354562053B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0"/>
            <a:ext cx="9144000" cy="1295400"/>
          </a:xfrm>
        </p:spPr>
        <p:txBody>
          <a:bodyPr/>
          <a:lstStyle/>
          <a:p>
            <a:r>
              <a:rPr lang="en-US" altLang="en-US"/>
              <a:t>Do You Still Remember This </a:t>
            </a:r>
            <a:br>
              <a:rPr lang="en-US" altLang="en-US"/>
            </a:br>
            <a:r>
              <a:rPr lang="en-US" altLang="en-US"/>
              <a:t>Boolean Algebra Theorem?</a:t>
            </a:r>
          </a:p>
        </p:txBody>
      </p:sp>
      <p:pic>
        <p:nvPicPr>
          <p:cNvPr id="23554" name="Picture 3" descr="Screen shot 2014-02-03 at 2.54.34 PM.png">
            <a:extLst>
              <a:ext uri="{FF2B5EF4-FFF2-40B4-BE49-F238E27FC236}">
                <a16:creationId xmlns:a16="http://schemas.microsoft.com/office/drawing/2014/main" id="{63594BCA-3D8F-0644-84BC-C351BEDC534D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14400" y="2971800"/>
            <a:ext cx="9144000" cy="9667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281" name="Title 1">
            <a:extLst>
              <a:ext uri="{FF2B5EF4-FFF2-40B4-BE49-F238E27FC236}">
                <a16:creationId xmlns:a16="http://schemas.microsoft.com/office/drawing/2014/main" id="{7104FC41-81AF-0E45-8387-8F2BD8E070AC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Gray Code &amp; K-map </a:t>
            </a:r>
          </a:p>
        </p:txBody>
      </p:sp>
      <p:grpSp>
        <p:nvGrpSpPr>
          <p:cNvPr id="97282" name="Group 11">
            <a:extLst>
              <a:ext uri="{FF2B5EF4-FFF2-40B4-BE49-F238E27FC236}">
                <a16:creationId xmlns:a16="http://schemas.microsoft.com/office/drawing/2014/main" id="{2BCAA23C-78A0-5542-AB28-16344D3E0FFC}"/>
              </a:ext>
            </a:extLst>
          </p:cNvPr>
          <p:cNvGrpSpPr>
            <a:grpSpLocks/>
          </p:cNvGrpSpPr>
          <p:nvPr/>
        </p:nvGrpSpPr>
        <p:grpSpPr bwMode="auto">
          <a:xfrm>
            <a:off x="5257800" y="2133600"/>
            <a:ext cx="4592638" cy="2895600"/>
            <a:chOff x="4343399" y="2133600"/>
            <a:chExt cx="4592783" cy="2895600"/>
          </a:xfrm>
        </p:grpSpPr>
        <p:pic>
          <p:nvPicPr>
            <p:cNvPr id="97310" name="Picture 2" descr="Screen shot 2014-02-03 at 1.55.42 PM.png">
              <a:extLst>
                <a:ext uri="{FF2B5EF4-FFF2-40B4-BE49-F238E27FC236}">
                  <a16:creationId xmlns:a16="http://schemas.microsoft.com/office/drawing/2014/main" id="{5E7BD80F-B9CE-544F-BB0E-CA38192AB39A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572000" y="2133600"/>
              <a:ext cx="4364182" cy="2895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97311" name="Rectangle 7">
              <a:extLst>
                <a:ext uri="{FF2B5EF4-FFF2-40B4-BE49-F238E27FC236}">
                  <a16:creationId xmlns:a16="http://schemas.microsoft.com/office/drawing/2014/main" id="{5360BA41-29DE-FF40-9790-2CD93FCD81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84410" y="2244459"/>
              <a:ext cx="1066800" cy="483776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97312" name="Rectangle 12">
              <a:extLst>
                <a:ext uri="{FF2B5EF4-FFF2-40B4-BE49-F238E27FC236}">
                  <a16:creationId xmlns:a16="http://schemas.microsoft.com/office/drawing/2014/main" id="{22A59D94-D236-AC43-8ADD-976E77E98A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43399" y="2753696"/>
              <a:ext cx="717285" cy="483776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97313" name="TextBox 41">
              <a:extLst>
                <a:ext uri="{FF2B5EF4-FFF2-40B4-BE49-F238E27FC236}">
                  <a16:creationId xmlns:a16="http://schemas.microsoft.com/office/drawing/2014/main" id="{F626C27B-0C39-9840-8973-96F986654C4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39620" y="2157320"/>
              <a:ext cx="766581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3200" b="0" i="1">
                  <a:solidFill>
                    <a:srgbClr val="000000"/>
                  </a:solidFill>
                  <a:latin typeface="Times" pitchFamily="2" charset="0"/>
                </a:rPr>
                <a:t>s x</a:t>
              </a:r>
              <a:r>
                <a:rPr lang="en-US" altLang="en-US" sz="3200" b="0" i="1" baseline="-25000">
                  <a:solidFill>
                    <a:srgbClr val="000000"/>
                  </a:solidFill>
                  <a:latin typeface="Times" pitchFamily="2" charset="0"/>
                </a:rPr>
                <a:t>1</a:t>
              </a:r>
            </a:p>
          </p:txBody>
        </p:sp>
        <p:sp>
          <p:nvSpPr>
            <p:cNvPr id="97314" name="TextBox 41">
              <a:extLst>
                <a:ext uri="{FF2B5EF4-FFF2-40B4-BE49-F238E27FC236}">
                  <a16:creationId xmlns:a16="http://schemas.microsoft.com/office/drawing/2014/main" id="{261A0AB5-D4F8-F948-9C82-F0BE713E7B4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37780" y="2619976"/>
              <a:ext cx="606275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3200" b="0" i="1">
                  <a:solidFill>
                    <a:srgbClr val="000000"/>
                  </a:solidFill>
                  <a:latin typeface="Times" pitchFamily="2" charset="0"/>
                </a:rPr>
                <a:t> x</a:t>
              </a:r>
              <a:r>
                <a:rPr lang="en-US" altLang="en-US" sz="3200" b="0" i="1" baseline="-25000">
                  <a:solidFill>
                    <a:srgbClr val="000000"/>
                  </a:solidFill>
                  <a:latin typeface="Times" pitchFamily="2" charset="0"/>
                </a:rPr>
                <a:t>2</a:t>
              </a:r>
            </a:p>
          </p:txBody>
        </p:sp>
      </p:grpSp>
      <p:sp>
        <p:nvSpPr>
          <p:cNvPr id="97283" name="TextBox 13">
            <a:extLst>
              <a:ext uri="{FF2B5EF4-FFF2-40B4-BE49-F238E27FC236}">
                <a16:creationId xmlns:a16="http://schemas.microsoft.com/office/drawing/2014/main" id="{FDD1A67C-91D0-BC4F-AA98-D5EE54DEB58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604001" y="3394075"/>
            <a:ext cx="677863" cy="522288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 000</a:t>
            </a:r>
            <a:r>
              <a:rPr lang="en-US" altLang="en-US" sz="2800" b="0">
                <a:solidFill>
                  <a:srgbClr val="000000"/>
                </a:solidFill>
                <a:latin typeface="Times" pitchFamily="2" charset="0"/>
              </a:rPr>
              <a:t> </a:t>
            </a:r>
          </a:p>
        </p:txBody>
      </p:sp>
      <p:sp>
        <p:nvSpPr>
          <p:cNvPr id="97284" name="TextBox 13">
            <a:extLst>
              <a:ext uri="{FF2B5EF4-FFF2-40B4-BE49-F238E27FC236}">
                <a16:creationId xmlns:a16="http://schemas.microsoft.com/office/drawing/2014/main" id="{291F6D11-57F7-4D4F-9724-FAFDD8B0B22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99338" y="3398839"/>
            <a:ext cx="677862" cy="52228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 010</a:t>
            </a:r>
            <a:r>
              <a:rPr lang="en-US" altLang="en-US" sz="2800" b="0">
                <a:solidFill>
                  <a:srgbClr val="000000"/>
                </a:solidFill>
                <a:latin typeface="Times" pitchFamily="2" charset="0"/>
              </a:rPr>
              <a:t> </a:t>
            </a:r>
          </a:p>
        </p:txBody>
      </p:sp>
      <p:sp>
        <p:nvSpPr>
          <p:cNvPr id="97285" name="TextBox 13">
            <a:extLst>
              <a:ext uri="{FF2B5EF4-FFF2-40B4-BE49-F238E27FC236}">
                <a16:creationId xmlns:a16="http://schemas.microsoft.com/office/drawing/2014/main" id="{820384E7-F62A-1244-A129-01742F2FE25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199439" y="3405189"/>
            <a:ext cx="676275" cy="52387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 110</a:t>
            </a:r>
            <a:r>
              <a:rPr lang="en-US" altLang="en-US" sz="2800" b="0">
                <a:solidFill>
                  <a:srgbClr val="000000"/>
                </a:solidFill>
                <a:latin typeface="Times" pitchFamily="2" charset="0"/>
              </a:rPr>
              <a:t> </a:t>
            </a:r>
          </a:p>
        </p:txBody>
      </p:sp>
      <p:sp>
        <p:nvSpPr>
          <p:cNvPr id="97286" name="TextBox 13">
            <a:extLst>
              <a:ext uri="{FF2B5EF4-FFF2-40B4-BE49-F238E27FC236}">
                <a16:creationId xmlns:a16="http://schemas.microsoft.com/office/drawing/2014/main" id="{00A268DA-8043-5946-A1CB-3DA93C2CEFB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977313" y="3395664"/>
            <a:ext cx="677862" cy="52228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 100</a:t>
            </a:r>
            <a:r>
              <a:rPr lang="en-US" altLang="en-US" sz="2800" b="0">
                <a:solidFill>
                  <a:srgbClr val="000000"/>
                </a:solidFill>
                <a:latin typeface="Times" pitchFamily="2" charset="0"/>
              </a:rPr>
              <a:t> </a:t>
            </a:r>
          </a:p>
        </p:txBody>
      </p:sp>
      <p:sp>
        <p:nvSpPr>
          <p:cNvPr id="97287" name="TextBox 13">
            <a:extLst>
              <a:ext uri="{FF2B5EF4-FFF2-40B4-BE49-F238E27FC236}">
                <a16:creationId xmlns:a16="http://schemas.microsoft.com/office/drawing/2014/main" id="{5CA902CC-B1D0-0D4C-A813-4BE714134F3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96064" y="4189414"/>
            <a:ext cx="676275" cy="52387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 001</a:t>
            </a:r>
            <a:r>
              <a:rPr lang="en-US" altLang="en-US" sz="2800" b="0">
                <a:solidFill>
                  <a:srgbClr val="000000"/>
                </a:solidFill>
                <a:latin typeface="Times" pitchFamily="2" charset="0"/>
              </a:rPr>
              <a:t> </a:t>
            </a:r>
          </a:p>
        </p:txBody>
      </p:sp>
      <p:sp>
        <p:nvSpPr>
          <p:cNvPr id="97288" name="TextBox 13">
            <a:extLst>
              <a:ext uri="{FF2B5EF4-FFF2-40B4-BE49-F238E27FC236}">
                <a16:creationId xmlns:a16="http://schemas.microsoft.com/office/drawing/2014/main" id="{A4C89A48-9856-FC48-8C72-D7467D0935D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91401" y="4194176"/>
            <a:ext cx="677863" cy="52387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 011</a:t>
            </a:r>
            <a:r>
              <a:rPr lang="en-US" altLang="en-US" sz="2800" b="0">
                <a:solidFill>
                  <a:srgbClr val="000000"/>
                </a:solidFill>
                <a:latin typeface="Times" pitchFamily="2" charset="0"/>
              </a:rPr>
              <a:t> </a:t>
            </a:r>
          </a:p>
        </p:txBody>
      </p:sp>
      <p:sp>
        <p:nvSpPr>
          <p:cNvPr id="97289" name="TextBox 13">
            <a:extLst>
              <a:ext uri="{FF2B5EF4-FFF2-40B4-BE49-F238E27FC236}">
                <a16:creationId xmlns:a16="http://schemas.microsoft.com/office/drawing/2014/main" id="{78CE3B54-A608-AC43-A419-63833D5941B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189913" y="4200526"/>
            <a:ext cx="677862" cy="52387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 111</a:t>
            </a:r>
            <a:r>
              <a:rPr lang="en-US" altLang="en-US" sz="2800" b="0">
                <a:solidFill>
                  <a:srgbClr val="000000"/>
                </a:solidFill>
                <a:latin typeface="Times" pitchFamily="2" charset="0"/>
              </a:rPr>
              <a:t> </a:t>
            </a:r>
          </a:p>
        </p:txBody>
      </p:sp>
      <p:sp>
        <p:nvSpPr>
          <p:cNvPr id="97290" name="TextBox 13">
            <a:extLst>
              <a:ext uri="{FF2B5EF4-FFF2-40B4-BE49-F238E27FC236}">
                <a16:creationId xmlns:a16="http://schemas.microsoft.com/office/drawing/2014/main" id="{DFBD3838-DD19-8D45-A803-5AB000DAE5E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969376" y="4191001"/>
            <a:ext cx="676275" cy="52387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 101</a:t>
            </a:r>
            <a:r>
              <a:rPr lang="en-US" altLang="en-US" sz="2800" b="0">
                <a:solidFill>
                  <a:srgbClr val="000000"/>
                </a:solidFill>
                <a:latin typeface="Times" pitchFamily="2" charset="0"/>
              </a:rPr>
              <a:t> </a:t>
            </a:r>
          </a:p>
        </p:txBody>
      </p:sp>
      <p:grpSp>
        <p:nvGrpSpPr>
          <p:cNvPr id="97291" name="Group 3">
            <a:extLst>
              <a:ext uri="{FF2B5EF4-FFF2-40B4-BE49-F238E27FC236}">
                <a16:creationId xmlns:a16="http://schemas.microsoft.com/office/drawing/2014/main" id="{66AB4D93-22E2-F34F-B016-E2758C528CFB}"/>
              </a:ext>
            </a:extLst>
          </p:cNvPr>
          <p:cNvGrpSpPr>
            <a:grpSpLocks/>
          </p:cNvGrpSpPr>
          <p:nvPr/>
        </p:nvGrpSpPr>
        <p:grpSpPr bwMode="auto">
          <a:xfrm>
            <a:off x="1876426" y="1143000"/>
            <a:ext cx="3762375" cy="5334000"/>
            <a:chOff x="230188" y="1143000"/>
            <a:chExt cx="3763052" cy="5334000"/>
          </a:xfrm>
        </p:grpSpPr>
        <p:pic>
          <p:nvPicPr>
            <p:cNvPr id="97307" name="Picture 3" descr="Screen shot 2013-09-11 at 1.53.58 PM.png">
              <a:extLst>
                <a:ext uri="{FF2B5EF4-FFF2-40B4-BE49-F238E27FC236}">
                  <a16:creationId xmlns:a16="http://schemas.microsoft.com/office/drawing/2014/main" id="{D3FF729C-B306-0A48-BAFE-4F59EA21B90E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85800" y="1219200"/>
              <a:ext cx="3086100" cy="5029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97308" name="Picture 5" descr="Screen shot 2014-02-03 at 1.56.59 PM.png">
              <a:extLst>
                <a:ext uri="{FF2B5EF4-FFF2-40B4-BE49-F238E27FC236}">
                  <a16:creationId xmlns:a16="http://schemas.microsoft.com/office/drawing/2014/main" id="{D0FDE3CA-4614-5146-ACD3-A8920C55AF31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30188" y="2012950"/>
              <a:ext cx="534987" cy="411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97309" name="Rectangle 2">
              <a:extLst>
                <a:ext uri="{FF2B5EF4-FFF2-40B4-BE49-F238E27FC236}">
                  <a16:creationId xmlns:a16="http://schemas.microsoft.com/office/drawing/2014/main" id="{DDC3B16C-FF4B-A241-A18A-36CD8DCF18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12040" y="1143000"/>
              <a:ext cx="1981200" cy="533400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97292" name="TextBox 4">
            <a:extLst>
              <a:ext uri="{FF2B5EF4-FFF2-40B4-BE49-F238E27FC236}">
                <a16:creationId xmlns:a16="http://schemas.microsoft.com/office/drawing/2014/main" id="{6DF39D88-CE92-5242-ADF9-6AF39938974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211764" y="5029200"/>
            <a:ext cx="3570287" cy="1200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br>
              <a:rPr lang="en-US" altLang="en-US" b="0">
                <a:latin typeface="Times" pitchFamily="2" charset="0"/>
              </a:rPr>
            </a:b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These two neighbors 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differ only in the FIRST bit</a:t>
            </a:r>
          </a:p>
        </p:txBody>
      </p:sp>
      <p:grpSp>
        <p:nvGrpSpPr>
          <p:cNvPr id="97293" name="Group 3">
            <a:extLst>
              <a:ext uri="{FF2B5EF4-FFF2-40B4-BE49-F238E27FC236}">
                <a16:creationId xmlns:a16="http://schemas.microsoft.com/office/drawing/2014/main" id="{BBF73BB7-AFB9-0F4A-8077-1AC4E4CE5DE6}"/>
              </a:ext>
            </a:extLst>
          </p:cNvPr>
          <p:cNvGrpSpPr>
            <a:grpSpLocks/>
          </p:cNvGrpSpPr>
          <p:nvPr/>
        </p:nvGrpSpPr>
        <p:grpSpPr bwMode="auto">
          <a:xfrm>
            <a:off x="6642100" y="4281489"/>
            <a:ext cx="2959100" cy="504825"/>
            <a:chOff x="2801938" y="2224088"/>
            <a:chExt cx="2381250" cy="387350"/>
          </a:xfrm>
        </p:grpSpPr>
        <p:sp>
          <p:nvSpPr>
            <p:cNvPr id="97294" name="Line 61">
              <a:extLst>
                <a:ext uri="{FF2B5EF4-FFF2-40B4-BE49-F238E27FC236}">
                  <a16:creationId xmlns:a16="http://schemas.microsoft.com/office/drawing/2014/main" id="{CCB7BBA7-157A-FE42-A882-452B05C26A6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179762" y="2609850"/>
              <a:ext cx="1644650" cy="1588"/>
            </a:xfrm>
            <a:prstGeom prst="line">
              <a:avLst/>
            </a:prstGeom>
            <a:noFill/>
            <a:ln w="23813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97295" name="Group 104">
              <a:extLst>
                <a:ext uri="{FF2B5EF4-FFF2-40B4-BE49-F238E27FC236}">
                  <a16:creationId xmlns:a16="http://schemas.microsoft.com/office/drawing/2014/main" id="{6A0B19C8-A3FE-D640-8BA7-0AD2D74C3FC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801938" y="2224088"/>
              <a:ext cx="541337" cy="387350"/>
              <a:chOff x="1750" y="1241"/>
              <a:chExt cx="341" cy="244"/>
            </a:xfrm>
          </p:grpSpPr>
          <p:grpSp>
            <p:nvGrpSpPr>
              <p:cNvPr id="97302" name="Group 105">
                <a:extLst>
                  <a:ext uri="{FF2B5EF4-FFF2-40B4-BE49-F238E27FC236}">
                    <a16:creationId xmlns:a16="http://schemas.microsoft.com/office/drawing/2014/main" id="{317CE34F-ABC5-E441-9CD6-3F69BD8F9AE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flipH="1">
                <a:off x="1950" y="1242"/>
                <a:ext cx="141" cy="243"/>
                <a:chOff x="1039" y="1647"/>
                <a:chExt cx="141" cy="270"/>
              </a:xfrm>
            </p:grpSpPr>
            <p:sp>
              <p:nvSpPr>
                <p:cNvPr id="97305" name="Arc 106">
                  <a:extLst>
                    <a:ext uri="{FF2B5EF4-FFF2-40B4-BE49-F238E27FC236}">
                      <a16:creationId xmlns:a16="http://schemas.microsoft.com/office/drawing/2014/main" id="{1ED4ED1A-D544-274F-A0E6-7282C1C3EA9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>
                  <a:off x="1039" y="1647"/>
                  <a:ext cx="141" cy="135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1600" h="21600" fill="none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28575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97306" name="Arc 107">
                  <a:extLst>
                    <a:ext uri="{FF2B5EF4-FFF2-40B4-BE49-F238E27FC236}">
                      <a16:creationId xmlns:a16="http://schemas.microsoft.com/office/drawing/2014/main" id="{B0D45C60-8D6B-154F-B6A9-5A9856620BF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 flipV="1">
                  <a:off x="1039" y="1782"/>
                  <a:ext cx="141" cy="135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1600" h="21600" fill="none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28575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97303" name="Line 108">
                <a:extLst>
                  <a:ext uri="{FF2B5EF4-FFF2-40B4-BE49-F238E27FC236}">
                    <a16:creationId xmlns:a16="http://schemas.microsoft.com/office/drawing/2014/main" id="{D32388E2-7B42-0544-A320-650C8E35BCC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750" y="1241"/>
                <a:ext cx="200" cy="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97304" name="Line 109">
                <a:extLst>
                  <a:ext uri="{FF2B5EF4-FFF2-40B4-BE49-F238E27FC236}">
                    <a16:creationId xmlns:a16="http://schemas.microsoft.com/office/drawing/2014/main" id="{1F429177-8C51-2D43-BD52-205F3BEF354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753" y="1483"/>
                <a:ext cx="200" cy="2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97296" name="Group 110">
              <a:extLst>
                <a:ext uri="{FF2B5EF4-FFF2-40B4-BE49-F238E27FC236}">
                  <a16:creationId xmlns:a16="http://schemas.microsoft.com/office/drawing/2014/main" id="{730F878D-D80A-FC41-ACB7-6C27E859646F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4641850" y="2224088"/>
              <a:ext cx="541338" cy="387350"/>
              <a:chOff x="1750" y="1241"/>
              <a:chExt cx="341" cy="244"/>
            </a:xfrm>
          </p:grpSpPr>
          <p:grpSp>
            <p:nvGrpSpPr>
              <p:cNvPr id="97297" name="Group 111">
                <a:extLst>
                  <a:ext uri="{FF2B5EF4-FFF2-40B4-BE49-F238E27FC236}">
                    <a16:creationId xmlns:a16="http://schemas.microsoft.com/office/drawing/2014/main" id="{FB07BFAC-5947-9041-823A-B4E09181B3A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flipH="1">
                <a:off x="1950" y="1242"/>
                <a:ext cx="141" cy="243"/>
                <a:chOff x="1039" y="1647"/>
                <a:chExt cx="141" cy="270"/>
              </a:xfrm>
            </p:grpSpPr>
            <p:sp>
              <p:nvSpPr>
                <p:cNvPr id="97300" name="Arc 112">
                  <a:extLst>
                    <a:ext uri="{FF2B5EF4-FFF2-40B4-BE49-F238E27FC236}">
                      <a16:creationId xmlns:a16="http://schemas.microsoft.com/office/drawing/2014/main" id="{7156175A-9D09-3443-92EA-CD2DD523EFF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>
                  <a:off x="1039" y="1647"/>
                  <a:ext cx="141" cy="135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1600" h="21600" fill="none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28575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97301" name="Arc 113">
                  <a:extLst>
                    <a:ext uri="{FF2B5EF4-FFF2-40B4-BE49-F238E27FC236}">
                      <a16:creationId xmlns:a16="http://schemas.microsoft.com/office/drawing/2014/main" id="{D3B72ABA-5D08-C046-A805-6477D5E94EB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 flipV="1">
                  <a:off x="1039" y="1782"/>
                  <a:ext cx="141" cy="135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1600" h="21600" fill="none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28575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97298" name="Line 114">
                <a:extLst>
                  <a:ext uri="{FF2B5EF4-FFF2-40B4-BE49-F238E27FC236}">
                    <a16:creationId xmlns:a16="http://schemas.microsoft.com/office/drawing/2014/main" id="{E75A699B-63DE-934E-82CE-5096F33ACAB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750" y="1241"/>
                <a:ext cx="200" cy="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97299" name="Line 115">
                <a:extLst>
                  <a:ext uri="{FF2B5EF4-FFF2-40B4-BE49-F238E27FC236}">
                    <a16:creationId xmlns:a16="http://schemas.microsoft.com/office/drawing/2014/main" id="{9A211C8B-0C4A-E248-B640-E2E2A0CA782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753" y="1483"/>
                <a:ext cx="200" cy="2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</p:spTree>
  </p:cSld>
  <p:clrMapOvr>
    <a:masterClrMapping/>
  </p:clrMapOvr>
  <p:transition/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305" name="Title 1">
            <a:extLst>
              <a:ext uri="{FF2B5EF4-FFF2-40B4-BE49-F238E27FC236}">
                <a16:creationId xmlns:a16="http://schemas.microsoft.com/office/drawing/2014/main" id="{F33AE1CF-E19A-3A46-BC5E-1E2C0D388E90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Gray Code &amp; K-map </a:t>
            </a:r>
          </a:p>
        </p:txBody>
      </p:sp>
      <p:grpSp>
        <p:nvGrpSpPr>
          <p:cNvPr id="98306" name="Group 3">
            <a:extLst>
              <a:ext uri="{FF2B5EF4-FFF2-40B4-BE49-F238E27FC236}">
                <a16:creationId xmlns:a16="http://schemas.microsoft.com/office/drawing/2014/main" id="{3FDFC48F-44CD-7243-802A-76BCC7E319DF}"/>
              </a:ext>
            </a:extLst>
          </p:cNvPr>
          <p:cNvGrpSpPr>
            <a:grpSpLocks/>
          </p:cNvGrpSpPr>
          <p:nvPr/>
        </p:nvGrpSpPr>
        <p:grpSpPr bwMode="auto">
          <a:xfrm>
            <a:off x="1876426" y="1143000"/>
            <a:ext cx="3762375" cy="5334000"/>
            <a:chOff x="230188" y="1143000"/>
            <a:chExt cx="3763052" cy="5334000"/>
          </a:xfrm>
        </p:grpSpPr>
        <p:pic>
          <p:nvPicPr>
            <p:cNvPr id="98328" name="Picture 3" descr="Screen shot 2013-09-11 at 1.53.58 PM.png">
              <a:extLst>
                <a:ext uri="{FF2B5EF4-FFF2-40B4-BE49-F238E27FC236}">
                  <a16:creationId xmlns:a16="http://schemas.microsoft.com/office/drawing/2014/main" id="{C9305937-85FC-F04F-B635-E8AB465B19B3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85800" y="1219200"/>
              <a:ext cx="3086100" cy="5029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98329" name="Picture 5" descr="Screen shot 2014-02-03 at 1.56.59 PM.png">
              <a:extLst>
                <a:ext uri="{FF2B5EF4-FFF2-40B4-BE49-F238E27FC236}">
                  <a16:creationId xmlns:a16="http://schemas.microsoft.com/office/drawing/2014/main" id="{FB3DA6D8-A7F0-814E-BDCC-B148BA756136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30188" y="2012950"/>
              <a:ext cx="534987" cy="411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98330" name="Rectangle 2">
              <a:extLst>
                <a:ext uri="{FF2B5EF4-FFF2-40B4-BE49-F238E27FC236}">
                  <a16:creationId xmlns:a16="http://schemas.microsoft.com/office/drawing/2014/main" id="{CF5ECE90-CE1B-374C-B6B8-FDEBD75D56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12040" y="1143000"/>
              <a:ext cx="1981200" cy="533400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</p:grpSp>
      <p:grpSp>
        <p:nvGrpSpPr>
          <p:cNvPr id="98307" name="Group 1">
            <a:extLst>
              <a:ext uri="{FF2B5EF4-FFF2-40B4-BE49-F238E27FC236}">
                <a16:creationId xmlns:a16="http://schemas.microsoft.com/office/drawing/2014/main" id="{C5C41D39-0AA7-AC48-9E89-A98FF0CCE694}"/>
              </a:ext>
            </a:extLst>
          </p:cNvPr>
          <p:cNvGrpSpPr>
            <a:grpSpLocks/>
          </p:cNvGrpSpPr>
          <p:nvPr/>
        </p:nvGrpSpPr>
        <p:grpSpPr bwMode="auto">
          <a:xfrm>
            <a:off x="5257801" y="2133601"/>
            <a:ext cx="4791075" cy="2919413"/>
            <a:chOff x="4343400" y="2133600"/>
            <a:chExt cx="4790975" cy="2919662"/>
          </a:xfrm>
        </p:grpSpPr>
        <p:grpSp>
          <p:nvGrpSpPr>
            <p:cNvPr id="98310" name="Group 11">
              <a:extLst>
                <a:ext uri="{FF2B5EF4-FFF2-40B4-BE49-F238E27FC236}">
                  <a16:creationId xmlns:a16="http://schemas.microsoft.com/office/drawing/2014/main" id="{D97FFD6B-75B0-AF43-BFBA-8DE08E29DF2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343400" y="2133600"/>
              <a:ext cx="4592638" cy="2895600"/>
              <a:chOff x="4343399" y="2133600"/>
              <a:chExt cx="4592783" cy="2895600"/>
            </a:xfrm>
          </p:grpSpPr>
          <p:pic>
            <p:nvPicPr>
              <p:cNvPr id="98323" name="Picture 2" descr="Screen shot 2014-02-03 at 1.55.42 PM.png">
                <a:extLst>
                  <a:ext uri="{FF2B5EF4-FFF2-40B4-BE49-F238E27FC236}">
                    <a16:creationId xmlns:a16="http://schemas.microsoft.com/office/drawing/2014/main" id="{4BD34214-6854-B848-95C5-789B89839E71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4572000" y="2133600"/>
                <a:ext cx="4364182" cy="289560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98324" name="Rectangle 7">
                <a:extLst>
                  <a:ext uri="{FF2B5EF4-FFF2-40B4-BE49-F238E27FC236}">
                    <a16:creationId xmlns:a16="http://schemas.microsoft.com/office/drawing/2014/main" id="{68B6F492-11C7-6440-96F1-F45B68428E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84410" y="2234833"/>
                <a:ext cx="1066800" cy="483776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  <p:sp>
            <p:nvSpPr>
              <p:cNvPr id="98325" name="Rectangle 12">
                <a:extLst>
                  <a:ext uri="{FF2B5EF4-FFF2-40B4-BE49-F238E27FC236}">
                    <a16:creationId xmlns:a16="http://schemas.microsoft.com/office/drawing/2014/main" id="{939B6D10-316A-234D-9889-3505404578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43399" y="2753696"/>
                <a:ext cx="717285" cy="483776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  <p:sp>
            <p:nvSpPr>
              <p:cNvPr id="98326" name="TextBox 41">
                <a:extLst>
                  <a:ext uri="{FF2B5EF4-FFF2-40B4-BE49-F238E27FC236}">
                    <a16:creationId xmlns:a16="http://schemas.microsoft.com/office/drawing/2014/main" id="{D3AD148D-2558-1E4D-93A6-826F6F64220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39620" y="2157320"/>
                <a:ext cx="766565" cy="5848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3200" b="0" i="1">
                    <a:solidFill>
                      <a:srgbClr val="000000"/>
                    </a:solidFill>
                    <a:latin typeface="Times" pitchFamily="2" charset="0"/>
                  </a:rPr>
                  <a:t>s x</a:t>
                </a:r>
                <a:r>
                  <a:rPr lang="en-US" altLang="en-US" sz="3200" b="0" i="1" baseline="-25000">
                    <a:solidFill>
                      <a:srgbClr val="000000"/>
                    </a:solidFill>
                    <a:latin typeface="Times" pitchFamily="2" charset="0"/>
                  </a:rPr>
                  <a:t>1</a:t>
                </a:r>
              </a:p>
            </p:txBody>
          </p:sp>
          <p:sp>
            <p:nvSpPr>
              <p:cNvPr id="98327" name="TextBox 41">
                <a:extLst>
                  <a:ext uri="{FF2B5EF4-FFF2-40B4-BE49-F238E27FC236}">
                    <a16:creationId xmlns:a16="http://schemas.microsoft.com/office/drawing/2014/main" id="{FB183262-CED4-384C-8C05-B270ADFFCD7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537780" y="2619976"/>
                <a:ext cx="606262" cy="5848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3200" b="0" i="1">
                    <a:solidFill>
                      <a:srgbClr val="000000"/>
                    </a:solidFill>
                    <a:latin typeface="Times" pitchFamily="2" charset="0"/>
                  </a:rPr>
                  <a:t> x</a:t>
                </a:r>
                <a:r>
                  <a:rPr lang="en-US" altLang="en-US" sz="3200" b="0" i="1" baseline="-25000">
                    <a:solidFill>
                      <a:srgbClr val="000000"/>
                    </a:solidFill>
                    <a:latin typeface="Times" pitchFamily="2" charset="0"/>
                  </a:rPr>
                  <a:t>2</a:t>
                </a:r>
              </a:p>
            </p:txBody>
          </p:sp>
        </p:grpSp>
        <p:sp>
          <p:nvSpPr>
            <p:cNvPr id="98311" name="TextBox 13">
              <a:extLst>
                <a:ext uri="{FF2B5EF4-FFF2-40B4-BE49-F238E27FC236}">
                  <a16:creationId xmlns:a16="http://schemas.microsoft.com/office/drawing/2014/main" id="{186A8416-ADEB-ED45-9F40-C5F432B8589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689600" y="3394075"/>
              <a:ext cx="677863" cy="522288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 000</a:t>
              </a:r>
              <a:r>
                <a:rPr lang="en-US" altLang="en-US" sz="2800" b="0">
                  <a:solidFill>
                    <a:srgbClr val="000000"/>
                  </a:solidFill>
                  <a:latin typeface="Times" pitchFamily="2" charset="0"/>
                </a:rPr>
                <a:t> </a:t>
              </a:r>
            </a:p>
          </p:txBody>
        </p:sp>
        <p:sp>
          <p:nvSpPr>
            <p:cNvPr id="98312" name="TextBox 13">
              <a:extLst>
                <a:ext uri="{FF2B5EF4-FFF2-40B4-BE49-F238E27FC236}">
                  <a16:creationId xmlns:a16="http://schemas.microsoft.com/office/drawing/2014/main" id="{984CC18E-025B-CD48-B177-F7809FA1FE7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484938" y="3398838"/>
              <a:ext cx="677862" cy="522287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 010</a:t>
              </a:r>
              <a:r>
                <a:rPr lang="en-US" altLang="en-US" sz="2800" b="0">
                  <a:solidFill>
                    <a:srgbClr val="000000"/>
                  </a:solidFill>
                  <a:latin typeface="Times" pitchFamily="2" charset="0"/>
                </a:rPr>
                <a:t> </a:t>
              </a:r>
            </a:p>
          </p:txBody>
        </p:sp>
        <p:sp>
          <p:nvSpPr>
            <p:cNvPr id="98313" name="TextBox 13">
              <a:extLst>
                <a:ext uri="{FF2B5EF4-FFF2-40B4-BE49-F238E27FC236}">
                  <a16:creationId xmlns:a16="http://schemas.microsoft.com/office/drawing/2014/main" id="{7CB8A73F-8220-564C-BFD1-01443D12E09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285038" y="3405188"/>
              <a:ext cx="676275" cy="523875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 110</a:t>
              </a:r>
              <a:r>
                <a:rPr lang="en-US" altLang="en-US" sz="2800" b="0">
                  <a:solidFill>
                    <a:srgbClr val="000000"/>
                  </a:solidFill>
                  <a:latin typeface="Times" pitchFamily="2" charset="0"/>
                </a:rPr>
                <a:t> </a:t>
              </a:r>
            </a:p>
          </p:txBody>
        </p:sp>
        <p:sp>
          <p:nvSpPr>
            <p:cNvPr id="98314" name="TextBox 13">
              <a:extLst>
                <a:ext uri="{FF2B5EF4-FFF2-40B4-BE49-F238E27FC236}">
                  <a16:creationId xmlns:a16="http://schemas.microsoft.com/office/drawing/2014/main" id="{9C83565F-9DA5-DB4B-8E99-7006F1D10D0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062913" y="3395663"/>
              <a:ext cx="677862" cy="522287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 100</a:t>
              </a:r>
              <a:r>
                <a:rPr lang="en-US" altLang="en-US" sz="2800" b="0">
                  <a:solidFill>
                    <a:srgbClr val="000000"/>
                  </a:solidFill>
                  <a:latin typeface="Times" pitchFamily="2" charset="0"/>
                </a:rPr>
                <a:t> </a:t>
              </a:r>
            </a:p>
          </p:txBody>
        </p:sp>
        <p:sp>
          <p:nvSpPr>
            <p:cNvPr id="98315" name="TextBox 13">
              <a:extLst>
                <a:ext uri="{FF2B5EF4-FFF2-40B4-BE49-F238E27FC236}">
                  <a16:creationId xmlns:a16="http://schemas.microsoft.com/office/drawing/2014/main" id="{AC0BF208-9F8D-B14D-84DF-00EBBF135D5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681663" y="4189413"/>
              <a:ext cx="676275" cy="523875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 001</a:t>
              </a:r>
              <a:r>
                <a:rPr lang="en-US" altLang="en-US" sz="2800" b="0">
                  <a:solidFill>
                    <a:srgbClr val="000000"/>
                  </a:solidFill>
                  <a:latin typeface="Times" pitchFamily="2" charset="0"/>
                </a:rPr>
                <a:t> </a:t>
              </a:r>
            </a:p>
          </p:txBody>
        </p:sp>
        <p:sp>
          <p:nvSpPr>
            <p:cNvPr id="98316" name="TextBox 13">
              <a:extLst>
                <a:ext uri="{FF2B5EF4-FFF2-40B4-BE49-F238E27FC236}">
                  <a16:creationId xmlns:a16="http://schemas.microsoft.com/office/drawing/2014/main" id="{9FBC2036-5BDA-5B44-8792-EE952DA8F44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477000" y="4194175"/>
              <a:ext cx="677863" cy="523875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 011</a:t>
              </a:r>
              <a:r>
                <a:rPr lang="en-US" altLang="en-US" sz="2800" b="0">
                  <a:solidFill>
                    <a:srgbClr val="000000"/>
                  </a:solidFill>
                  <a:latin typeface="Times" pitchFamily="2" charset="0"/>
                </a:rPr>
                <a:t> </a:t>
              </a:r>
            </a:p>
          </p:txBody>
        </p:sp>
        <p:sp>
          <p:nvSpPr>
            <p:cNvPr id="98317" name="TextBox 13">
              <a:extLst>
                <a:ext uri="{FF2B5EF4-FFF2-40B4-BE49-F238E27FC236}">
                  <a16:creationId xmlns:a16="http://schemas.microsoft.com/office/drawing/2014/main" id="{7D560668-999B-264B-AAED-C661732A67B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275513" y="4200525"/>
              <a:ext cx="677862" cy="523875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 111</a:t>
              </a:r>
              <a:r>
                <a:rPr lang="en-US" altLang="en-US" sz="2800" b="0">
                  <a:solidFill>
                    <a:srgbClr val="000000"/>
                  </a:solidFill>
                  <a:latin typeface="Times" pitchFamily="2" charset="0"/>
                </a:rPr>
                <a:t> </a:t>
              </a:r>
            </a:p>
          </p:txBody>
        </p:sp>
        <p:sp>
          <p:nvSpPr>
            <p:cNvPr id="98318" name="TextBox 13">
              <a:extLst>
                <a:ext uri="{FF2B5EF4-FFF2-40B4-BE49-F238E27FC236}">
                  <a16:creationId xmlns:a16="http://schemas.microsoft.com/office/drawing/2014/main" id="{F97B1DB3-8E8D-EC4C-912D-4BCA6BAA063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054975" y="4191000"/>
              <a:ext cx="676275" cy="523875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 101</a:t>
              </a:r>
              <a:r>
                <a:rPr lang="en-US" altLang="en-US" sz="2800" b="0">
                  <a:solidFill>
                    <a:srgbClr val="000000"/>
                  </a:solidFill>
                  <a:latin typeface="Times" pitchFamily="2" charset="0"/>
                </a:rPr>
                <a:t> </a:t>
              </a:r>
            </a:p>
          </p:txBody>
        </p:sp>
        <p:sp>
          <p:nvSpPr>
            <p:cNvPr id="36" name="Rounded Rectangle 35">
              <a:extLst>
                <a:ext uri="{FF2B5EF4-FFF2-40B4-BE49-F238E27FC236}">
                  <a16:creationId xmlns:a16="http://schemas.microsoft.com/office/drawing/2014/main" id="{30C8FF8A-8409-AE42-82D3-336DDA97D11B}"/>
                </a:ext>
              </a:extLst>
            </p:cNvPr>
            <p:cNvSpPr/>
            <p:nvPr/>
          </p:nvSpPr>
          <p:spPr bwMode="auto">
            <a:xfrm rot="16200000">
              <a:off x="5041024" y="3503001"/>
              <a:ext cx="1284397" cy="1235049"/>
            </a:xfrm>
            <a:prstGeom prst="roundRect">
              <a:avLst/>
            </a:prstGeom>
            <a:noFill/>
            <a:ln>
              <a:solidFill>
                <a:srgbClr val="FF0000"/>
              </a:solidFill>
              <a:headEnd type="none" w="med" len="med"/>
              <a:tailEnd type="none" w="med" len="med"/>
            </a:ln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/>
            <a:lstStyle/>
            <a:p>
              <a:pPr>
                <a:defRPr/>
              </a:pPr>
              <a:endParaRPr lang="en-US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" name="Rounded Rectangle 36">
              <a:extLst>
                <a:ext uri="{FF2B5EF4-FFF2-40B4-BE49-F238E27FC236}">
                  <a16:creationId xmlns:a16="http://schemas.microsoft.com/office/drawing/2014/main" id="{28AD9151-09B9-204A-AADA-F267188A6565}"/>
                </a:ext>
              </a:extLst>
            </p:cNvPr>
            <p:cNvSpPr/>
            <p:nvPr/>
          </p:nvSpPr>
          <p:spPr bwMode="auto">
            <a:xfrm rot="16200000">
              <a:off x="7944501" y="3622062"/>
              <a:ext cx="1284398" cy="1019154"/>
            </a:xfrm>
            <a:prstGeom prst="roundRect">
              <a:avLst/>
            </a:prstGeom>
            <a:noFill/>
            <a:ln>
              <a:solidFill>
                <a:srgbClr val="FF0000"/>
              </a:solidFill>
              <a:headEnd type="none" w="med" len="med"/>
              <a:tailEnd type="none" w="med" len="med"/>
            </a:ln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/>
            <a:lstStyle/>
            <a:p>
              <a:pPr>
                <a:defRPr/>
              </a:pPr>
              <a:endParaRPr lang="en-US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98321" name="Rectangle 2">
              <a:extLst>
                <a:ext uri="{FF2B5EF4-FFF2-40B4-BE49-F238E27FC236}">
                  <a16:creationId xmlns:a16="http://schemas.microsoft.com/office/drawing/2014/main" id="{9918854C-5E40-4348-9D7D-2CA6ED41CA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882860" y="3280509"/>
              <a:ext cx="251515" cy="177275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8322" name="Rectangle 20">
              <a:extLst>
                <a:ext uri="{FF2B5EF4-FFF2-40B4-BE49-F238E27FC236}">
                  <a16:creationId xmlns:a16="http://schemas.microsoft.com/office/drawing/2014/main" id="{1F230D39-5238-1945-8101-B80106FD63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88887" y="3445827"/>
              <a:ext cx="457121" cy="1472681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98308" name="TextBox 4">
            <a:extLst>
              <a:ext uri="{FF2B5EF4-FFF2-40B4-BE49-F238E27FC236}">
                <a16:creationId xmlns:a16="http://schemas.microsoft.com/office/drawing/2014/main" id="{19B0A1A0-9E6A-4F4B-89EE-ACB2C86D8AC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410200" y="4800600"/>
            <a:ext cx="4313238" cy="1200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br>
              <a:rPr lang="en-US" altLang="en-US" b="0">
                <a:latin typeface="Times" pitchFamily="2" charset="0"/>
              </a:rPr>
            </a:b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These four neighbors 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differ in the FIRST and LAST bit</a:t>
            </a:r>
          </a:p>
        </p:txBody>
      </p:sp>
      <p:sp>
        <p:nvSpPr>
          <p:cNvPr id="98309" name="TextBox 44">
            <a:extLst>
              <a:ext uri="{FF2B5EF4-FFF2-40B4-BE49-F238E27FC236}">
                <a16:creationId xmlns:a16="http://schemas.microsoft.com/office/drawing/2014/main" id="{96ACA73C-E6C3-414C-A505-3BE68B53397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257800" y="5867401"/>
            <a:ext cx="4840288" cy="830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br>
              <a:rPr lang="en-US" altLang="en-US" b="0">
                <a:latin typeface="Times" pitchFamily="2" charset="0"/>
              </a:rPr>
            </a:b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They are similar in their MIDDLE bit</a:t>
            </a:r>
          </a:p>
        </p:txBody>
      </p:sp>
    </p:spTree>
  </p:cSld>
  <p:clrMapOvr>
    <a:masterClrMapping/>
  </p:clrMapOvr>
  <p:transition/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329" name="Title 1">
            <a:extLst>
              <a:ext uri="{FF2B5EF4-FFF2-40B4-BE49-F238E27FC236}">
                <a16:creationId xmlns:a16="http://schemas.microsoft.com/office/drawing/2014/main" id="{456354A7-80DE-BA41-8828-F224785DD295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20638"/>
            <a:ext cx="9144000" cy="685800"/>
          </a:xfrm>
        </p:spPr>
        <p:txBody>
          <a:bodyPr/>
          <a:lstStyle/>
          <a:p>
            <a:r>
              <a:rPr lang="en-US" altLang="en-US"/>
              <a:t>Adjacency Rules</a:t>
            </a:r>
          </a:p>
        </p:txBody>
      </p:sp>
      <p:pic>
        <p:nvPicPr>
          <p:cNvPr id="99330" name="Picture 26" descr="Screen shot 2013-09-23 at 3.02.25 PM.png">
            <a:extLst>
              <a:ext uri="{FF2B5EF4-FFF2-40B4-BE49-F238E27FC236}">
                <a16:creationId xmlns:a16="http://schemas.microsoft.com/office/drawing/2014/main" id="{B1BD112D-1462-3241-8A21-8B46435D06D9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438400" y="1905001"/>
            <a:ext cx="2819400" cy="181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9331" name="TextBox 2">
            <a:extLst>
              <a:ext uri="{FF2B5EF4-FFF2-40B4-BE49-F238E27FC236}">
                <a16:creationId xmlns:a16="http://schemas.microsoft.com/office/drawing/2014/main" id="{8B3F23A1-5F76-BA48-92F7-C0830A239BE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81401" y="4267201"/>
            <a:ext cx="1011815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" pitchFamily="2" charset="0"/>
              </a:rPr>
              <a:t>adjacent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" pitchFamily="2" charset="0"/>
              </a:rPr>
              <a:t>columns</a:t>
            </a:r>
          </a:p>
        </p:txBody>
      </p:sp>
      <p:cxnSp>
        <p:nvCxnSpPr>
          <p:cNvPr id="99332" name="Straight Arrow Connector 29">
            <a:extLst>
              <a:ext uri="{FF2B5EF4-FFF2-40B4-BE49-F238E27FC236}">
                <a16:creationId xmlns:a16="http://schemas.microsoft.com/office/drawing/2014/main" id="{D9AF07D1-6880-F648-82C0-CA87B31A8F8B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3352800" y="3657600"/>
            <a:ext cx="533400" cy="457200"/>
          </a:xfrm>
          <a:prstGeom prst="straightConnector1">
            <a:avLst/>
          </a:prstGeom>
          <a:noFill/>
          <a:ln w="19050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99333" name="Straight Arrow Connector 30">
            <a:extLst>
              <a:ext uri="{FF2B5EF4-FFF2-40B4-BE49-F238E27FC236}">
                <a16:creationId xmlns:a16="http://schemas.microsoft.com/office/drawing/2014/main" id="{550CFB6F-1C24-6A4E-9DA0-8C177C0DC80E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270376" y="3657600"/>
            <a:ext cx="530225" cy="496888"/>
          </a:xfrm>
          <a:prstGeom prst="straightConnector1">
            <a:avLst/>
          </a:prstGeom>
          <a:noFill/>
          <a:ln w="19050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99334" name="TextBox 2">
            <a:extLst>
              <a:ext uri="{FF2B5EF4-FFF2-40B4-BE49-F238E27FC236}">
                <a16:creationId xmlns:a16="http://schemas.microsoft.com/office/drawing/2014/main" id="{B726E57D-FEF0-C843-9A84-3B96D9E1329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62750" y="4114801"/>
            <a:ext cx="2197100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" pitchFamily="2" charset="0"/>
              </a:rPr>
              <a:t>As if the K-map were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" pitchFamily="2" charset="0"/>
              </a:rPr>
              <a:t>drawn on a cylinder</a:t>
            </a:r>
          </a:p>
        </p:txBody>
      </p:sp>
      <p:sp>
        <p:nvSpPr>
          <p:cNvPr id="99335" name="Freeform 14">
            <a:extLst>
              <a:ext uri="{FF2B5EF4-FFF2-40B4-BE49-F238E27FC236}">
                <a16:creationId xmlns:a16="http://schemas.microsoft.com/office/drawing/2014/main" id="{81A9EEEE-37CC-F44D-8C13-E8DBEA0635BD}"/>
              </a:ext>
            </a:extLst>
          </p:cNvPr>
          <p:cNvSpPr>
            <a:spLocks/>
          </p:cNvSpPr>
          <p:nvPr/>
        </p:nvSpPr>
        <p:spPr bwMode="auto">
          <a:xfrm>
            <a:off x="6629401" y="1200150"/>
            <a:ext cx="1058863" cy="592138"/>
          </a:xfrm>
          <a:custGeom>
            <a:avLst/>
            <a:gdLst>
              <a:gd name="T0" fmla="*/ 0 w 1058333"/>
              <a:gd name="T1" fmla="*/ 0 h 592667"/>
              <a:gd name="T2" fmla="*/ 28362 w 1058333"/>
              <a:gd name="T3" fmla="*/ 69927 h 592667"/>
              <a:gd name="T4" fmla="*/ 113459 w 1058333"/>
              <a:gd name="T5" fmla="*/ 139857 h 592667"/>
              <a:gd name="T6" fmla="*/ 340367 w 1058333"/>
              <a:gd name="T7" fmla="*/ 293699 h 592667"/>
              <a:gd name="T8" fmla="*/ 567278 w 1058333"/>
              <a:gd name="T9" fmla="*/ 447541 h 592667"/>
              <a:gd name="T10" fmla="*/ 595642 w 1058333"/>
              <a:gd name="T11" fmla="*/ 475513 h 592667"/>
              <a:gd name="T12" fmla="*/ 666550 w 1058333"/>
              <a:gd name="T13" fmla="*/ 503484 h 592667"/>
              <a:gd name="T14" fmla="*/ 836735 w 1058333"/>
              <a:gd name="T15" fmla="*/ 545442 h 592667"/>
              <a:gd name="T16" fmla="*/ 978555 w 1058333"/>
              <a:gd name="T17" fmla="*/ 573413 h 592667"/>
              <a:gd name="T18" fmla="*/ 1063645 w 1058333"/>
              <a:gd name="T19" fmla="*/ 587397 h 592667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058333" h="592667">
                <a:moveTo>
                  <a:pt x="0" y="0"/>
                </a:moveTo>
                <a:cubicBezTo>
                  <a:pt x="9407" y="23519"/>
                  <a:pt x="12398" y="50776"/>
                  <a:pt x="28222" y="70556"/>
                </a:cubicBezTo>
                <a:cubicBezTo>
                  <a:pt x="51172" y="99243"/>
                  <a:pt x="83178" y="119504"/>
                  <a:pt x="112889" y="141112"/>
                </a:cubicBezTo>
                <a:cubicBezTo>
                  <a:pt x="186750" y="194829"/>
                  <a:pt x="268506" y="237866"/>
                  <a:pt x="338667" y="296334"/>
                </a:cubicBezTo>
                <a:cubicBezTo>
                  <a:pt x="522899" y="449861"/>
                  <a:pt x="436720" y="419625"/>
                  <a:pt x="564444" y="451556"/>
                </a:cubicBezTo>
                <a:cubicBezTo>
                  <a:pt x="573852" y="460963"/>
                  <a:pt x="581116" y="473177"/>
                  <a:pt x="592667" y="479778"/>
                </a:cubicBezTo>
                <a:cubicBezTo>
                  <a:pt x="614660" y="492345"/>
                  <a:pt x="639417" y="499344"/>
                  <a:pt x="663222" y="508000"/>
                </a:cubicBezTo>
                <a:cubicBezTo>
                  <a:pt x="769820" y="546763"/>
                  <a:pt x="723558" y="529897"/>
                  <a:pt x="832556" y="550334"/>
                </a:cubicBezTo>
                <a:cubicBezTo>
                  <a:pt x="879703" y="559174"/>
                  <a:pt x="926520" y="569716"/>
                  <a:pt x="973667" y="578556"/>
                </a:cubicBezTo>
                <a:cubicBezTo>
                  <a:pt x="1001788" y="583829"/>
                  <a:pt x="1058333" y="592667"/>
                  <a:pt x="1058333" y="592667"/>
                </a:cubicBez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99336" name="Group 15">
            <a:extLst>
              <a:ext uri="{FF2B5EF4-FFF2-40B4-BE49-F238E27FC236}">
                <a16:creationId xmlns:a16="http://schemas.microsoft.com/office/drawing/2014/main" id="{14330D5E-820A-DE42-9EBB-8629D306EA05}"/>
              </a:ext>
            </a:extLst>
          </p:cNvPr>
          <p:cNvGrpSpPr>
            <a:grpSpLocks/>
          </p:cNvGrpSpPr>
          <p:nvPr/>
        </p:nvGrpSpPr>
        <p:grpSpPr bwMode="auto">
          <a:xfrm>
            <a:off x="6858001" y="2430464"/>
            <a:ext cx="2289175" cy="1316037"/>
            <a:chOff x="5943600" y="2430890"/>
            <a:chExt cx="2289479" cy="1315462"/>
          </a:xfrm>
        </p:grpSpPr>
        <p:sp>
          <p:nvSpPr>
            <p:cNvPr id="99337" name="Can 16">
              <a:extLst>
                <a:ext uri="{FF2B5EF4-FFF2-40B4-BE49-F238E27FC236}">
                  <a16:creationId xmlns:a16="http://schemas.microsoft.com/office/drawing/2014/main" id="{DD3D784D-38BF-C747-88BB-14F8AA98E2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47519" y="2430890"/>
              <a:ext cx="1786628" cy="1315462"/>
            </a:xfrm>
            <a:prstGeom prst="can">
              <a:avLst>
                <a:gd name="adj" fmla="val 25000"/>
              </a:avLst>
            </a:prstGeom>
            <a:solidFill>
              <a:schemeClr val="accent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8" name="Arc 17">
              <a:extLst>
                <a:ext uri="{FF2B5EF4-FFF2-40B4-BE49-F238E27FC236}">
                  <a16:creationId xmlns:a16="http://schemas.microsoft.com/office/drawing/2014/main" id="{978A72CF-D0A2-A54E-A904-493BAC32147F}"/>
                </a:ext>
              </a:extLst>
            </p:cNvPr>
            <p:cNvSpPr/>
            <p:nvPr/>
          </p:nvSpPr>
          <p:spPr bwMode="auto">
            <a:xfrm rot="15778981" flipH="1">
              <a:off x="6717821" y="1758225"/>
              <a:ext cx="741038" cy="2289479"/>
            </a:xfrm>
            <a:prstGeom prst="arc">
              <a:avLst>
                <a:gd name="adj1" fmla="val 16249804"/>
                <a:gd name="adj2" fmla="val 3824246"/>
              </a:avLst>
            </a:pr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/>
            </a:extLst>
          </p:spPr>
          <p:txBody>
            <a:bodyPr/>
            <a:lstStyle/>
            <a:p>
              <a:pPr>
                <a:defRPr/>
              </a:pPr>
              <a:endParaRPr lang="en-US">
                <a:latin typeface="Times" charset="0"/>
                <a:ea typeface="ＭＳ Ｐゴシック" charset="0"/>
              </a:endParaRPr>
            </a:p>
          </p:txBody>
        </p:sp>
        <p:cxnSp>
          <p:nvCxnSpPr>
            <p:cNvPr id="99339" name="Straight Connector 18">
              <a:extLst>
                <a:ext uri="{FF2B5EF4-FFF2-40B4-BE49-F238E27FC236}">
                  <a16:creationId xmlns:a16="http://schemas.microsoft.com/office/drawing/2014/main" id="{EE8A8F46-8558-534B-B673-5897AF390BE7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6391479" y="2737801"/>
              <a:ext cx="9321" cy="98831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9340" name="Straight Connector 19">
              <a:extLst>
                <a:ext uri="{FF2B5EF4-FFF2-40B4-BE49-F238E27FC236}">
                  <a16:creationId xmlns:a16="http://schemas.microsoft.com/office/drawing/2014/main" id="{74CB65E8-2EE4-6042-AFAB-A640B82CF561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7315200" y="2736482"/>
              <a:ext cx="9321" cy="98831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</p:spTree>
  </p:cSld>
  <p:clrMapOvr>
    <a:masterClrMapping/>
  </p:clrMapOvr>
  <p:transition/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353" name="Title 1">
            <a:extLst>
              <a:ext uri="{FF2B5EF4-FFF2-40B4-BE49-F238E27FC236}">
                <a16:creationId xmlns:a16="http://schemas.microsoft.com/office/drawing/2014/main" id="{310EC675-40B5-8F4A-A4DD-CEE9931F99D5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20638"/>
            <a:ext cx="9144000" cy="685800"/>
          </a:xfrm>
        </p:spPr>
        <p:txBody>
          <a:bodyPr/>
          <a:lstStyle/>
          <a:p>
            <a:r>
              <a:rPr lang="en-US" altLang="en-US"/>
              <a:t>Adjacency Rules</a:t>
            </a:r>
          </a:p>
        </p:txBody>
      </p:sp>
      <p:pic>
        <p:nvPicPr>
          <p:cNvPr id="100354" name="Picture 26" descr="Screen shot 2013-09-23 at 3.02.25 PM.png">
            <a:extLst>
              <a:ext uri="{FF2B5EF4-FFF2-40B4-BE49-F238E27FC236}">
                <a16:creationId xmlns:a16="http://schemas.microsoft.com/office/drawing/2014/main" id="{EE1F38AA-1D12-1442-9209-1C18D0A0F85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438400" y="1905001"/>
            <a:ext cx="2819400" cy="181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0355" name="TextBox 2">
            <a:extLst>
              <a:ext uri="{FF2B5EF4-FFF2-40B4-BE49-F238E27FC236}">
                <a16:creationId xmlns:a16="http://schemas.microsoft.com/office/drawing/2014/main" id="{A6849128-36AC-5A4A-981A-CB7BC258336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81401" y="4267201"/>
            <a:ext cx="1011815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" pitchFamily="2" charset="0"/>
              </a:rPr>
              <a:t>adjacent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" pitchFamily="2" charset="0"/>
              </a:rPr>
              <a:t>columns</a:t>
            </a:r>
          </a:p>
        </p:txBody>
      </p:sp>
      <p:cxnSp>
        <p:nvCxnSpPr>
          <p:cNvPr id="100356" name="Straight Arrow Connector 29">
            <a:extLst>
              <a:ext uri="{FF2B5EF4-FFF2-40B4-BE49-F238E27FC236}">
                <a16:creationId xmlns:a16="http://schemas.microsoft.com/office/drawing/2014/main" id="{0C610FC6-F772-5D47-B08F-B6250CEDFC28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3352800" y="3657600"/>
            <a:ext cx="533400" cy="457200"/>
          </a:xfrm>
          <a:prstGeom prst="straightConnector1">
            <a:avLst/>
          </a:prstGeom>
          <a:noFill/>
          <a:ln w="19050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00357" name="Straight Arrow Connector 30">
            <a:extLst>
              <a:ext uri="{FF2B5EF4-FFF2-40B4-BE49-F238E27FC236}">
                <a16:creationId xmlns:a16="http://schemas.microsoft.com/office/drawing/2014/main" id="{C67C6F09-4D2E-2E40-A966-43BBD3D359A2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270376" y="3657600"/>
            <a:ext cx="530225" cy="496888"/>
          </a:xfrm>
          <a:prstGeom prst="straightConnector1">
            <a:avLst/>
          </a:prstGeom>
          <a:noFill/>
          <a:ln w="19050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00358" name="TextBox 2">
            <a:extLst>
              <a:ext uri="{FF2B5EF4-FFF2-40B4-BE49-F238E27FC236}">
                <a16:creationId xmlns:a16="http://schemas.microsoft.com/office/drawing/2014/main" id="{033020BE-4075-D848-9C5D-D71D2B6DF9E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62750" y="4114801"/>
            <a:ext cx="2197100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" pitchFamily="2" charset="0"/>
              </a:rPr>
              <a:t>As if the K-map were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" pitchFamily="2" charset="0"/>
              </a:rPr>
              <a:t>drawn on a cylinder</a:t>
            </a:r>
          </a:p>
        </p:txBody>
      </p:sp>
      <p:sp>
        <p:nvSpPr>
          <p:cNvPr id="100359" name="Freeform 14">
            <a:extLst>
              <a:ext uri="{FF2B5EF4-FFF2-40B4-BE49-F238E27FC236}">
                <a16:creationId xmlns:a16="http://schemas.microsoft.com/office/drawing/2014/main" id="{57D2A75E-7D9C-6049-A1B5-5CDE109566B4}"/>
              </a:ext>
            </a:extLst>
          </p:cNvPr>
          <p:cNvSpPr>
            <a:spLocks/>
          </p:cNvSpPr>
          <p:nvPr/>
        </p:nvSpPr>
        <p:spPr bwMode="auto">
          <a:xfrm>
            <a:off x="6629401" y="1200150"/>
            <a:ext cx="1058863" cy="592138"/>
          </a:xfrm>
          <a:custGeom>
            <a:avLst/>
            <a:gdLst>
              <a:gd name="T0" fmla="*/ 0 w 1058333"/>
              <a:gd name="T1" fmla="*/ 0 h 592667"/>
              <a:gd name="T2" fmla="*/ 28362 w 1058333"/>
              <a:gd name="T3" fmla="*/ 69927 h 592667"/>
              <a:gd name="T4" fmla="*/ 113459 w 1058333"/>
              <a:gd name="T5" fmla="*/ 139857 h 592667"/>
              <a:gd name="T6" fmla="*/ 340367 w 1058333"/>
              <a:gd name="T7" fmla="*/ 293699 h 592667"/>
              <a:gd name="T8" fmla="*/ 567278 w 1058333"/>
              <a:gd name="T9" fmla="*/ 447541 h 592667"/>
              <a:gd name="T10" fmla="*/ 595642 w 1058333"/>
              <a:gd name="T11" fmla="*/ 475513 h 592667"/>
              <a:gd name="T12" fmla="*/ 666550 w 1058333"/>
              <a:gd name="T13" fmla="*/ 503484 h 592667"/>
              <a:gd name="T14" fmla="*/ 836735 w 1058333"/>
              <a:gd name="T15" fmla="*/ 545442 h 592667"/>
              <a:gd name="T16" fmla="*/ 978555 w 1058333"/>
              <a:gd name="T17" fmla="*/ 573413 h 592667"/>
              <a:gd name="T18" fmla="*/ 1063645 w 1058333"/>
              <a:gd name="T19" fmla="*/ 587397 h 592667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058333" h="592667">
                <a:moveTo>
                  <a:pt x="0" y="0"/>
                </a:moveTo>
                <a:cubicBezTo>
                  <a:pt x="9407" y="23519"/>
                  <a:pt x="12398" y="50776"/>
                  <a:pt x="28222" y="70556"/>
                </a:cubicBezTo>
                <a:cubicBezTo>
                  <a:pt x="51172" y="99243"/>
                  <a:pt x="83178" y="119504"/>
                  <a:pt x="112889" y="141112"/>
                </a:cubicBezTo>
                <a:cubicBezTo>
                  <a:pt x="186750" y="194829"/>
                  <a:pt x="268506" y="237866"/>
                  <a:pt x="338667" y="296334"/>
                </a:cubicBezTo>
                <a:cubicBezTo>
                  <a:pt x="522899" y="449861"/>
                  <a:pt x="436720" y="419625"/>
                  <a:pt x="564444" y="451556"/>
                </a:cubicBezTo>
                <a:cubicBezTo>
                  <a:pt x="573852" y="460963"/>
                  <a:pt x="581116" y="473177"/>
                  <a:pt x="592667" y="479778"/>
                </a:cubicBezTo>
                <a:cubicBezTo>
                  <a:pt x="614660" y="492345"/>
                  <a:pt x="639417" y="499344"/>
                  <a:pt x="663222" y="508000"/>
                </a:cubicBezTo>
                <a:cubicBezTo>
                  <a:pt x="769820" y="546763"/>
                  <a:pt x="723558" y="529897"/>
                  <a:pt x="832556" y="550334"/>
                </a:cubicBezTo>
                <a:cubicBezTo>
                  <a:pt x="879703" y="559174"/>
                  <a:pt x="926520" y="569716"/>
                  <a:pt x="973667" y="578556"/>
                </a:cubicBezTo>
                <a:cubicBezTo>
                  <a:pt x="1001788" y="583829"/>
                  <a:pt x="1058333" y="592667"/>
                  <a:pt x="1058333" y="592667"/>
                </a:cubicBez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100360" name="Group 3">
            <a:extLst>
              <a:ext uri="{FF2B5EF4-FFF2-40B4-BE49-F238E27FC236}">
                <a16:creationId xmlns:a16="http://schemas.microsoft.com/office/drawing/2014/main" id="{55658F3E-DD48-B744-B0E2-CF734CC2FC8B}"/>
              </a:ext>
            </a:extLst>
          </p:cNvPr>
          <p:cNvGrpSpPr>
            <a:grpSpLocks/>
          </p:cNvGrpSpPr>
          <p:nvPr/>
        </p:nvGrpSpPr>
        <p:grpSpPr bwMode="auto">
          <a:xfrm>
            <a:off x="6823075" y="2430464"/>
            <a:ext cx="2324100" cy="1316037"/>
            <a:chOff x="5909438" y="2430890"/>
            <a:chExt cx="2323641" cy="1315462"/>
          </a:xfrm>
        </p:grpSpPr>
        <p:sp>
          <p:nvSpPr>
            <p:cNvPr id="100361" name="Can 2">
              <a:extLst>
                <a:ext uri="{FF2B5EF4-FFF2-40B4-BE49-F238E27FC236}">
                  <a16:creationId xmlns:a16="http://schemas.microsoft.com/office/drawing/2014/main" id="{D4BDB2F3-A96B-264B-B276-097FB5BA85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47519" y="2430890"/>
              <a:ext cx="1786628" cy="1315462"/>
            </a:xfrm>
            <a:prstGeom prst="can">
              <a:avLst>
                <a:gd name="adj" fmla="val 25000"/>
              </a:avLst>
            </a:prstGeom>
            <a:solidFill>
              <a:schemeClr val="accent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" name="Arc 9">
              <a:extLst>
                <a:ext uri="{FF2B5EF4-FFF2-40B4-BE49-F238E27FC236}">
                  <a16:creationId xmlns:a16="http://schemas.microsoft.com/office/drawing/2014/main" id="{3AD85321-BB78-2848-8EC2-56FFA41F4260}"/>
                </a:ext>
              </a:extLst>
            </p:cNvPr>
            <p:cNvSpPr/>
            <p:nvPr/>
          </p:nvSpPr>
          <p:spPr bwMode="auto">
            <a:xfrm rot="15778981" flipH="1">
              <a:off x="6718199" y="1758603"/>
              <a:ext cx="741038" cy="2288723"/>
            </a:xfrm>
            <a:prstGeom prst="arc">
              <a:avLst>
                <a:gd name="adj1" fmla="val 16249804"/>
                <a:gd name="adj2" fmla="val 3824246"/>
              </a:avLst>
            </a:pr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/>
            </a:extLst>
          </p:spPr>
          <p:txBody>
            <a:bodyPr/>
            <a:lstStyle/>
            <a:p>
              <a:pPr>
                <a:defRPr/>
              </a:pPr>
              <a:endParaRPr lang="en-US">
                <a:latin typeface="Times" charset="0"/>
                <a:ea typeface="ＭＳ Ｐゴシック" charset="0"/>
              </a:endParaRPr>
            </a:p>
          </p:txBody>
        </p:sp>
        <p:cxnSp>
          <p:nvCxnSpPr>
            <p:cNvPr id="100363" name="Straight Connector 4">
              <a:extLst>
                <a:ext uri="{FF2B5EF4-FFF2-40B4-BE49-F238E27FC236}">
                  <a16:creationId xmlns:a16="http://schemas.microsoft.com/office/drawing/2014/main" id="{5B65DC46-1BAF-6D4E-8A47-BDD60AE8CD38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6391479" y="2737801"/>
              <a:ext cx="9321" cy="98831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00364" name="Straight Connector 12">
              <a:extLst>
                <a:ext uri="{FF2B5EF4-FFF2-40B4-BE49-F238E27FC236}">
                  <a16:creationId xmlns:a16="http://schemas.microsoft.com/office/drawing/2014/main" id="{0E937623-A310-064C-A800-B28169612A26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7315200" y="2736482"/>
              <a:ext cx="9321" cy="98831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00365" name="TextBox 13">
              <a:extLst>
                <a:ext uri="{FF2B5EF4-FFF2-40B4-BE49-F238E27FC236}">
                  <a16:creationId xmlns:a16="http://schemas.microsoft.com/office/drawing/2014/main" id="{B8025288-D936-1647-8F48-05FCBA2E5C5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609785" y="2736482"/>
              <a:ext cx="510076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 i="1">
                  <a:latin typeface="Times" pitchFamily="2" charset="0"/>
                </a:rPr>
                <a:t>m</a:t>
              </a:r>
              <a:r>
                <a:rPr lang="en-US" altLang="en-US" b="0" i="1" baseline="-25000">
                  <a:latin typeface="Times" pitchFamily="2" charset="0"/>
                </a:rPr>
                <a:t>0</a:t>
              </a:r>
            </a:p>
          </p:txBody>
        </p:sp>
        <p:sp>
          <p:nvSpPr>
            <p:cNvPr id="100366" name="TextBox 14">
              <a:extLst>
                <a:ext uri="{FF2B5EF4-FFF2-40B4-BE49-F238E27FC236}">
                  <a16:creationId xmlns:a16="http://schemas.microsoft.com/office/drawing/2014/main" id="{0A9FE8CC-1BBB-AA4D-B002-A0A2358BAE8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291419" y="2671006"/>
              <a:ext cx="510076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 i="1">
                  <a:latin typeface="Times" pitchFamily="2" charset="0"/>
                </a:rPr>
                <a:t>m</a:t>
              </a:r>
              <a:r>
                <a:rPr lang="en-US" altLang="en-US" b="0" i="1" baseline="-25000">
                  <a:latin typeface="Times" pitchFamily="2" charset="0"/>
                </a:rPr>
                <a:t>2</a:t>
              </a:r>
            </a:p>
          </p:txBody>
        </p:sp>
        <p:sp>
          <p:nvSpPr>
            <p:cNvPr id="100367" name="TextBox 16">
              <a:extLst>
                <a:ext uri="{FF2B5EF4-FFF2-40B4-BE49-F238E27FC236}">
                  <a16:creationId xmlns:a16="http://schemas.microsoft.com/office/drawing/2014/main" id="{8203C38A-72DD-F64C-A89D-0905CBFB26F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918533" y="2661446"/>
              <a:ext cx="510076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 i="1">
                  <a:latin typeface="Times" pitchFamily="2" charset="0"/>
                </a:rPr>
                <a:t>m</a:t>
              </a:r>
              <a:r>
                <a:rPr lang="en-US" altLang="en-US" b="0" i="1" baseline="-25000">
                  <a:latin typeface="Times" pitchFamily="2" charset="0"/>
                </a:rPr>
                <a:t>4</a:t>
              </a:r>
            </a:p>
          </p:txBody>
        </p:sp>
        <p:sp>
          <p:nvSpPr>
            <p:cNvPr id="100368" name="TextBox 17">
              <a:extLst>
                <a:ext uri="{FF2B5EF4-FFF2-40B4-BE49-F238E27FC236}">
                  <a16:creationId xmlns:a16="http://schemas.microsoft.com/office/drawing/2014/main" id="{7EBE26AD-EAAC-2743-A866-20EBD4E9D2C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616825" y="3255011"/>
              <a:ext cx="510076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 i="1">
                  <a:latin typeface="Times" pitchFamily="2" charset="0"/>
                </a:rPr>
                <a:t>m</a:t>
              </a:r>
              <a:r>
                <a:rPr lang="en-US" altLang="en-US" b="0" i="1" baseline="-25000">
                  <a:latin typeface="Times" pitchFamily="2" charset="0"/>
                </a:rPr>
                <a:t>1</a:t>
              </a:r>
            </a:p>
          </p:txBody>
        </p:sp>
        <p:sp>
          <p:nvSpPr>
            <p:cNvPr id="100369" name="TextBox 18">
              <a:extLst>
                <a:ext uri="{FF2B5EF4-FFF2-40B4-BE49-F238E27FC236}">
                  <a16:creationId xmlns:a16="http://schemas.microsoft.com/office/drawing/2014/main" id="{3E771DBA-BCEC-AD43-A2C9-11B19AF0623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281489" y="3148235"/>
              <a:ext cx="510076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 i="1">
                  <a:latin typeface="Times" pitchFamily="2" charset="0"/>
                </a:rPr>
                <a:t>m</a:t>
              </a:r>
              <a:r>
                <a:rPr lang="en-US" altLang="en-US" b="0" i="1" baseline="-25000">
                  <a:latin typeface="Times" pitchFamily="2" charset="0"/>
                </a:rPr>
                <a:t>3</a:t>
              </a:r>
            </a:p>
          </p:txBody>
        </p:sp>
        <p:sp>
          <p:nvSpPr>
            <p:cNvPr id="100370" name="TextBox 20">
              <a:extLst>
                <a:ext uri="{FF2B5EF4-FFF2-40B4-BE49-F238E27FC236}">
                  <a16:creationId xmlns:a16="http://schemas.microsoft.com/office/drawing/2014/main" id="{00458F15-2063-A344-888A-1E7233256C7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909438" y="3145897"/>
              <a:ext cx="510076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 i="1">
                  <a:latin typeface="Times" pitchFamily="2" charset="0"/>
                </a:rPr>
                <a:t>m</a:t>
              </a:r>
              <a:r>
                <a:rPr lang="en-US" altLang="en-US" b="0" i="1" baseline="-25000">
                  <a:latin typeface="Times" pitchFamily="2" charset="0"/>
                </a:rPr>
                <a:t>5</a:t>
              </a:r>
            </a:p>
          </p:txBody>
        </p:sp>
      </p:grpSp>
    </p:spTree>
  </p:cSld>
  <p:clrMapOvr>
    <a:masterClrMapping/>
  </p:clrMapOvr>
  <p:transition/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377" name="Title 1">
            <a:extLst>
              <a:ext uri="{FF2B5EF4-FFF2-40B4-BE49-F238E27FC236}">
                <a16:creationId xmlns:a16="http://schemas.microsoft.com/office/drawing/2014/main" id="{F39DEA42-9A6D-F545-937C-480CFD089900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20638"/>
            <a:ext cx="9144000" cy="685800"/>
          </a:xfrm>
        </p:spPr>
        <p:txBody>
          <a:bodyPr/>
          <a:lstStyle/>
          <a:p>
            <a:r>
              <a:rPr lang="en-US" altLang="en-US"/>
              <a:t>Adjacency Rules</a:t>
            </a:r>
          </a:p>
        </p:txBody>
      </p:sp>
      <p:sp>
        <p:nvSpPr>
          <p:cNvPr id="101378" name="TextBox 2">
            <a:extLst>
              <a:ext uri="{FF2B5EF4-FFF2-40B4-BE49-F238E27FC236}">
                <a16:creationId xmlns:a16="http://schemas.microsoft.com/office/drawing/2014/main" id="{7F344906-32AA-EC4F-9CFE-09E986C932B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62750" y="4114801"/>
            <a:ext cx="2197100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" pitchFamily="2" charset="0"/>
              </a:rPr>
              <a:t>As if the K-map were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" pitchFamily="2" charset="0"/>
              </a:rPr>
              <a:t>drawn on a cylinder</a:t>
            </a:r>
          </a:p>
        </p:txBody>
      </p:sp>
      <p:sp>
        <p:nvSpPr>
          <p:cNvPr id="101379" name="Freeform 14">
            <a:extLst>
              <a:ext uri="{FF2B5EF4-FFF2-40B4-BE49-F238E27FC236}">
                <a16:creationId xmlns:a16="http://schemas.microsoft.com/office/drawing/2014/main" id="{81203E59-7024-2D40-B359-AD81714B44DD}"/>
              </a:ext>
            </a:extLst>
          </p:cNvPr>
          <p:cNvSpPr>
            <a:spLocks/>
          </p:cNvSpPr>
          <p:nvPr/>
        </p:nvSpPr>
        <p:spPr bwMode="auto">
          <a:xfrm>
            <a:off x="6629401" y="1200150"/>
            <a:ext cx="1058863" cy="592138"/>
          </a:xfrm>
          <a:custGeom>
            <a:avLst/>
            <a:gdLst>
              <a:gd name="T0" fmla="*/ 0 w 1058333"/>
              <a:gd name="T1" fmla="*/ 0 h 592667"/>
              <a:gd name="T2" fmla="*/ 28348 w 1058333"/>
              <a:gd name="T3" fmla="*/ 69989 h 592667"/>
              <a:gd name="T4" fmla="*/ 113402 w 1058333"/>
              <a:gd name="T5" fmla="*/ 139982 h 592667"/>
              <a:gd name="T6" fmla="*/ 340197 w 1058333"/>
              <a:gd name="T7" fmla="*/ 293961 h 592667"/>
              <a:gd name="T8" fmla="*/ 566994 w 1058333"/>
              <a:gd name="T9" fmla="*/ 447941 h 592667"/>
              <a:gd name="T10" fmla="*/ 595344 w 1058333"/>
              <a:gd name="T11" fmla="*/ 475938 h 592667"/>
              <a:gd name="T12" fmla="*/ 666216 w 1058333"/>
              <a:gd name="T13" fmla="*/ 503934 h 592667"/>
              <a:gd name="T14" fmla="*/ 836316 w 1058333"/>
              <a:gd name="T15" fmla="*/ 545929 h 592667"/>
              <a:gd name="T16" fmla="*/ 978065 w 1058333"/>
              <a:gd name="T17" fmla="*/ 573925 h 592667"/>
              <a:gd name="T18" fmla="*/ 1063113 w 1058333"/>
              <a:gd name="T19" fmla="*/ 587922 h 592667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058333" h="592667">
                <a:moveTo>
                  <a:pt x="0" y="0"/>
                </a:moveTo>
                <a:cubicBezTo>
                  <a:pt x="9407" y="23519"/>
                  <a:pt x="12398" y="50776"/>
                  <a:pt x="28222" y="70556"/>
                </a:cubicBezTo>
                <a:cubicBezTo>
                  <a:pt x="51172" y="99243"/>
                  <a:pt x="83178" y="119504"/>
                  <a:pt x="112889" y="141112"/>
                </a:cubicBezTo>
                <a:cubicBezTo>
                  <a:pt x="186750" y="194829"/>
                  <a:pt x="268506" y="237866"/>
                  <a:pt x="338667" y="296334"/>
                </a:cubicBezTo>
                <a:cubicBezTo>
                  <a:pt x="522899" y="449861"/>
                  <a:pt x="436720" y="419625"/>
                  <a:pt x="564444" y="451556"/>
                </a:cubicBezTo>
                <a:cubicBezTo>
                  <a:pt x="573852" y="460963"/>
                  <a:pt x="581116" y="473177"/>
                  <a:pt x="592667" y="479778"/>
                </a:cubicBezTo>
                <a:cubicBezTo>
                  <a:pt x="614660" y="492345"/>
                  <a:pt x="639417" y="499344"/>
                  <a:pt x="663222" y="508000"/>
                </a:cubicBezTo>
                <a:cubicBezTo>
                  <a:pt x="769820" y="546763"/>
                  <a:pt x="723558" y="529897"/>
                  <a:pt x="832556" y="550334"/>
                </a:cubicBezTo>
                <a:cubicBezTo>
                  <a:pt x="879703" y="559174"/>
                  <a:pt x="926520" y="569716"/>
                  <a:pt x="973667" y="578556"/>
                </a:cubicBezTo>
                <a:cubicBezTo>
                  <a:pt x="1001788" y="583829"/>
                  <a:pt x="1058333" y="592667"/>
                  <a:pt x="1058333" y="592667"/>
                </a:cubicBez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101380" name="Group 3">
            <a:extLst>
              <a:ext uri="{FF2B5EF4-FFF2-40B4-BE49-F238E27FC236}">
                <a16:creationId xmlns:a16="http://schemas.microsoft.com/office/drawing/2014/main" id="{FB0DA6BF-3F07-8341-BD82-114207124FB0}"/>
              </a:ext>
            </a:extLst>
          </p:cNvPr>
          <p:cNvGrpSpPr>
            <a:grpSpLocks/>
          </p:cNvGrpSpPr>
          <p:nvPr/>
        </p:nvGrpSpPr>
        <p:grpSpPr bwMode="auto">
          <a:xfrm>
            <a:off x="6823075" y="2430464"/>
            <a:ext cx="2324100" cy="1316037"/>
            <a:chOff x="5909438" y="2430890"/>
            <a:chExt cx="2323641" cy="1315462"/>
          </a:xfrm>
        </p:grpSpPr>
        <p:sp>
          <p:nvSpPr>
            <p:cNvPr id="101391" name="Can 2">
              <a:extLst>
                <a:ext uri="{FF2B5EF4-FFF2-40B4-BE49-F238E27FC236}">
                  <a16:creationId xmlns:a16="http://schemas.microsoft.com/office/drawing/2014/main" id="{2FD4251D-A777-4840-86BA-0825B22F09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47519" y="2430890"/>
              <a:ext cx="1786628" cy="1315462"/>
            </a:xfrm>
            <a:prstGeom prst="can">
              <a:avLst>
                <a:gd name="adj" fmla="val 25000"/>
              </a:avLst>
            </a:prstGeom>
            <a:solidFill>
              <a:schemeClr val="accent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" name="Arc 9">
              <a:extLst>
                <a:ext uri="{FF2B5EF4-FFF2-40B4-BE49-F238E27FC236}">
                  <a16:creationId xmlns:a16="http://schemas.microsoft.com/office/drawing/2014/main" id="{9C1B2356-2FA5-F643-B35C-78DD97D82702}"/>
                </a:ext>
              </a:extLst>
            </p:cNvPr>
            <p:cNvSpPr/>
            <p:nvPr/>
          </p:nvSpPr>
          <p:spPr bwMode="auto">
            <a:xfrm rot="15778981" flipH="1">
              <a:off x="6718199" y="1758603"/>
              <a:ext cx="741038" cy="2288723"/>
            </a:xfrm>
            <a:prstGeom prst="arc">
              <a:avLst>
                <a:gd name="adj1" fmla="val 16249804"/>
                <a:gd name="adj2" fmla="val 3824246"/>
              </a:avLst>
            </a:pr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/>
            </a:extLst>
          </p:spPr>
          <p:txBody>
            <a:bodyPr/>
            <a:lstStyle/>
            <a:p>
              <a:pPr>
                <a:defRPr/>
              </a:pPr>
              <a:endParaRPr lang="en-US">
                <a:latin typeface="Times" charset="0"/>
                <a:ea typeface="ＭＳ Ｐゴシック" charset="0"/>
              </a:endParaRPr>
            </a:p>
          </p:txBody>
        </p:sp>
        <p:cxnSp>
          <p:nvCxnSpPr>
            <p:cNvPr id="101393" name="Straight Connector 4">
              <a:extLst>
                <a:ext uri="{FF2B5EF4-FFF2-40B4-BE49-F238E27FC236}">
                  <a16:creationId xmlns:a16="http://schemas.microsoft.com/office/drawing/2014/main" id="{22C09060-4519-2040-8156-8CE0B60FC7EB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6391479" y="2737801"/>
              <a:ext cx="9321" cy="98831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01394" name="Straight Connector 12">
              <a:extLst>
                <a:ext uri="{FF2B5EF4-FFF2-40B4-BE49-F238E27FC236}">
                  <a16:creationId xmlns:a16="http://schemas.microsoft.com/office/drawing/2014/main" id="{397318E5-9661-E346-B9AB-D74F224066E2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7315200" y="2736482"/>
              <a:ext cx="9321" cy="98831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01395" name="TextBox 13">
              <a:extLst>
                <a:ext uri="{FF2B5EF4-FFF2-40B4-BE49-F238E27FC236}">
                  <a16:creationId xmlns:a16="http://schemas.microsoft.com/office/drawing/2014/main" id="{48FB65EA-E9CD-E04F-96FF-2FED9CD7A09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609785" y="2736482"/>
              <a:ext cx="510076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 i="1">
                  <a:latin typeface="Times" pitchFamily="2" charset="0"/>
                </a:rPr>
                <a:t>m</a:t>
              </a:r>
              <a:r>
                <a:rPr lang="en-US" altLang="en-US" b="0" i="1" baseline="-25000">
                  <a:latin typeface="Times" pitchFamily="2" charset="0"/>
                </a:rPr>
                <a:t>0</a:t>
              </a:r>
            </a:p>
          </p:txBody>
        </p:sp>
        <p:sp>
          <p:nvSpPr>
            <p:cNvPr id="101396" name="TextBox 14">
              <a:extLst>
                <a:ext uri="{FF2B5EF4-FFF2-40B4-BE49-F238E27FC236}">
                  <a16:creationId xmlns:a16="http://schemas.microsoft.com/office/drawing/2014/main" id="{649C6AF3-1617-A942-9B07-E12D73A466F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291419" y="2671006"/>
              <a:ext cx="510076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 i="1">
                  <a:latin typeface="Times" pitchFamily="2" charset="0"/>
                </a:rPr>
                <a:t>m</a:t>
              </a:r>
              <a:r>
                <a:rPr lang="en-US" altLang="en-US" b="0" i="1" baseline="-25000">
                  <a:latin typeface="Times" pitchFamily="2" charset="0"/>
                </a:rPr>
                <a:t>2</a:t>
              </a:r>
            </a:p>
          </p:txBody>
        </p:sp>
        <p:sp>
          <p:nvSpPr>
            <p:cNvPr id="101397" name="TextBox 16">
              <a:extLst>
                <a:ext uri="{FF2B5EF4-FFF2-40B4-BE49-F238E27FC236}">
                  <a16:creationId xmlns:a16="http://schemas.microsoft.com/office/drawing/2014/main" id="{BF60F52C-D20C-244A-B250-ECC4CC0CBDD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918533" y="2661446"/>
              <a:ext cx="510076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 i="1">
                  <a:latin typeface="Times" pitchFamily="2" charset="0"/>
                </a:rPr>
                <a:t>m</a:t>
              </a:r>
              <a:r>
                <a:rPr lang="en-US" altLang="en-US" b="0" i="1" baseline="-25000">
                  <a:latin typeface="Times" pitchFamily="2" charset="0"/>
                </a:rPr>
                <a:t>4</a:t>
              </a:r>
            </a:p>
          </p:txBody>
        </p:sp>
        <p:sp>
          <p:nvSpPr>
            <p:cNvPr id="101398" name="TextBox 17">
              <a:extLst>
                <a:ext uri="{FF2B5EF4-FFF2-40B4-BE49-F238E27FC236}">
                  <a16:creationId xmlns:a16="http://schemas.microsoft.com/office/drawing/2014/main" id="{A2342F90-487B-A148-BFB8-A4967082F32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616825" y="3255011"/>
              <a:ext cx="510076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 i="1">
                  <a:latin typeface="Times" pitchFamily="2" charset="0"/>
                </a:rPr>
                <a:t>m</a:t>
              </a:r>
              <a:r>
                <a:rPr lang="en-US" altLang="en-US" b="0" i="1" baseline="-25000">
                  <a:latin typeface="Times" pitchFamily="2" charset="0"/>
                </a:rPr>
                <a:t>1</a:t>
              </a:r>
            </a:p>
          </p:txBody>
        </p:sp>
        <p:sp>
          <p:nvSpPr>
            <p:cNvPr id="101399" name="TextBox 18">
              <a:extLst>
                <a:ext uri="{FF2B5EF4-FFF2-40B4-BE49-F238E27FC236}">
                  <a16:creationId xmlns:a16="http://schemas.microsoft.com/office/drawing/2014/main" id="{7DDA821B-F966-0B4D-9A6F-38D8152DFB6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281489" y="3148235"/>
              <a:ext cx="510076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 i="1">
                  <a:latin typeface="Times" pitchFamily="2" charset="0"/>
                </a:rPr>
                <a:t>m</a:t>
              </a:r>
              <a:r>
                <a:rPr lang="en-US" altLang="en-US" b="0" i="1" baseline="-25000">
                  <a:latin typeface="Times" pitchFamily="2" charset="0"/>
                </a:rPr>
                <a:t>3</a:t>
              </a:r>
            </a:p>
          </p:txBody>
        </p:sp>
        <p:sp>
          <p:nvSpPr>
            <p:cNvPr id="101400" name="TextBox 20">
              <a:extLst>
                <a:ext uri="{FF2B5EF4-FFF2-40B4-BE49-F238E27FC236}">
                  <a16:creationId xmlns:a16="http://schemas.microsoft.com/office/drawing/2014/main" id="{61AC0762-84AE-CD4C-B628-A4F8B844446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909438" y="3145897"/>
              <a:ext cx="510076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 i="1">
                  <a:latin typeface="Times" pitchFamily="2" charset="0"/>
                </a:rPr>
                <a:t>m</a:t>
              </a:r>
              <a:r>
                <a:rPr lang="en-US" altLang="en-US" b="0" i="1" baseline="-25000">
                  <a:latin typeface="Times" pitchFamily="2" charset="0"/>
                </a:rPr>
                <a:t>5</a:t>
              </a:r>
            </a:p>
          </p:txBody>
        </p:sp>
      </p:grpSp>
      <p:sp>
        <p:nvSpPr>
          <p:cNvPr id="22" name="Rounded Rectangle 21">
            <a:extLst>
              <a:ext uri="{FF2B5EF4-FFF2-40B4-BE49-F238E27FC236}">
                <a16:creationId xmlns:a16="http://schemas.microsoft.com/office/drawing/2014/main" id="{2F6EA1AA-8BF5-1649-8B32-4D437EDB9269}"/>
              </a:ext>
            </a:extLst>
          </p:cNvPr>
          <p:cNvSpPr/>
          <p:nvPr/>
        </p:nvSpPr>
        <p:spPr bwMode="auto">
          <a:xfrm rot="16200000">
            <a:off x="7078664" y="2670176"/>
            <a:ext cx="873125" cy="1184275"/>
          </a:xfrm>
          <a:prstGeom prst="roundRect">
            <a:avLst/>
          </a:prstGeom>
          <a:noFill/>
          <a:ln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imes" charset="0"/>
            </a:endParaRPr>
          </a:p>
        </p:txBody>
      </p:sp>
      <p:grpSp>
        <p:nvGrpSpPr>
          <p:cNvPr id="101382" name="Group 1">
            <a:extLst>
              <a:ext uri="{FF2B5EF4-FFF2-40B4-BE49-F238E27FC236}">
                <a16:creationId xmlns:a16="http://schemas.microsoft.com/office/drawing/2014/main" id="{D6322D77-9CF8-774A-949B-DAB63069782C}"/>
              </a:ext>
            </a:extLst>
          </p:cNvPr>
          <p:cNvGrpSpPr>
            <a:grpSpLocks/>
          </p:cNvGrpSpPr>
          <p:nvPr/>
        </p:nvGrpSpPr>
        <p:grpSpPr bwMode="auto">
          <a:xfrm>
            <a:off x="2173288" y="1905001"/>
            <a:ext cx="3638550" cy="3008531"/>
            <a:chOff x="1259112" y="1905000"/>
            <a:chExt cx="3637704" cy="3008531"/>
          </a:xfrm>
        </p:grpSpPr>
        <p:pic>
          <p:nvPicPr>
            <p:cNvPr id="101383" name="Picture 26" descr="Screen shot 2013-09-23 at 3.02.25 PM.png">
              <a:extLst>
                <a:ext uri="{FF2B5EF4-FFF2-40B4-BE49-F238E27FC236}">
                  <a16:creationId xmlns:a16="http://schemas.microsoft.com/office/drawing/2014/main" id="{7CB32797-ECA9-984B-B117-1657461B0DFA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524000" y="1905000"/>
              <a:ext cx="2819400" cy="1819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01384" name="TextBox 2">
              <a:extLst>
                <a:ext uri="{FF2B5EF4-FFF2-40B4-BE49-F238E27FC236}">
                  <a16:creationId xmlns:a16="http://schemas.microsoft.com/office/drawing/2014/main" id="{639ADF4C-6A99-EC47-AE4D-615230D3F3C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67000" y="4267200"/>
              <a:ext cx="1011580" cy="6463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adjacent </a:t>
              </a:r>
            </a:p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columns</a:t>
              </a:r>
            </a:p>
          </p:txBody>
        </p:sp>
        <p:cxnSp>
          <p:nvCxnSpPr>
            <p:cNvPr id="101385" name="Straight Arrow Connector 29">
              <a:extLst>
                <a:ext uri="{FF2B5EF4-FFF2-40B4-BE49-F238E27FC236}">
                  <a16:creationId xmlns:a16="http://schemas.microsoft.com/office/drawing/2014/main" id="{70FAFA1B-56E8-6B4C-8A25-2A614E4BBA7F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438400" y="3657600"/>
              <a:ext cx="533400" cy="457200"/>
            </a:xfrm>
            <a:prstGeom prst="straightConnector1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01386" name="Straight Arrow Connector 30">
              <a:extLst>
                <a:ext uri="{FF2B5EF4-FFF2-40B4-BE49-F238E27FC236}">
                  <a16:creationId xmlns:a16="http://schemas.microsoft.com/office/drawing/2014/main" id="{94AC5E72-31BA-7F43-9DB8-D1F9BD217945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3355975" y="3657600"/>
              <a:ext cx="530225" cy="496888"/>
            </a:xfrm>
            <a:prstGeom prst="straightConnector1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20" name="Rounded Rectangle 19">
              <a:extLst>
                <a:ext uri="{FF2B5EF4-FFF2-40B4-BE49-F238E27FC236}">
                  <a16:creationId xmlns:a16="http://schemas.microsoft.com/office/drawing/2014/main" id="{CFC478CE-A16E-0746-9207-D50128F60C67}"/>
                </a:ext>
              </a:extLst>
            </p:cNvPr>
            <p:cNvSpPr/>
            <p:nvPr/>
          </p:nvSpPr>
          <p:spPr bwMode="auto">
            <a:xfrm rot="16200000">
              <a:off x="1565324" y="2498869"/>
              <a:ext cx="892175" cy="1234788"/>
            </a:xfrm>
            <a:prstGeom prst="roundRect">
              <a:avLst/>
            </a:prstGeom>
            <a:noFill/>
            <a:ln>
              <a:solidFill>
                <a:srgbClr val="FF0000"/>
              </a:solidFill>
              <a:headEnd type="none" w="med" len="med"/>
              <a:tailEnd type="none" w="med" len="med"/>
            </a:ln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/>
            <a:lstStyle/>
            <a:p>
              <a:pPr>
                <a:defRPr/>
              </a:pPr>
              <a:endParaRPr lang="en-US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21" name="Rounded Rectangle 20">
              <a:extLst>
                <a:ext uri="{FF2B5EF4-FFF2-40B4-BE49-F238E27FC236}">
                  <a16:creationId xmlns:a16="http://schemas.microsoft.com/office/drawing/2014/main" id="{6E2988B4-647A-6943-AFD0-4339BA2D804E}"/>
                </a:ext>
              </a:extLst>
            </p:cNvPr>
            <p:cNvSpPr/>
            <p:nvPr/>
          </p:nvSpPr>
          <p:spPr bwMode="auto">
            <a:xfrm rot="16200000">
              <a:off x="3819050" y="2606793"/>
              <a:ext cx="892175" cy="1018938"/>
            </a:xfrm>
            <a:prstGeom prst="roundRect">
              <a:avLst/>
            </a:prstGeom>
            <a:noFill/>
            <a:ln>
              <a:solidFill>
                <a:srgbClr val="FF0000"/>
              </a:solidFill>
              <a:headEnd type="none" w="med" len="med"/>
              <a:tailEnd type="none" w="med" len="med"/>
            </a:ln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/>
            <a:lstStyle/>
            <a:p>
              <a:pPr>
                <a:defRPr/>
              </a:pPr>
              <a:endParaRPr lang="en-US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101389" name="Rectangle 2">
              <a:extLst>
                <a:ext uri="{FF2B5EF4-FFF2-40B4-BE49-F238E27FC236}">
                  <a16:creationId xmlns:a16="http://schemas.microsoft.com/office/drawing/2014/main" id="{3F9D2B98-2F1C-4E45-A633-8A23B52DB1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6552" y="2344260"/>
              <a:ext cx="490264" cy="177260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1390" name="Rectangle 20">
              <a:extLst>
                <a:ext uri="{FF2B5EF4-FFF2-40B4-BE49-F238E27FC236}">
                  <a16:creationId xmlns:a16="http://schemas.microsoft.com/office/drawing/2014/main" id="{D704B09B-34FF-0344-AFBC-4D788969EC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9112" y="2616028"/>
              <a:ext cx="457131" cy="1472555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</p:grpSp>
    </p:spTree>
  </p:cSld>
  <p:clrMapOvr>
    <a:masterClrMapping/>
  </p:clrMapOvr>
  <p:transition/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401" name="Title 1">
            <a:extLst>
              <a:ext uri="{FF2B5EF4-FFF2-40B4-BE49-F238E27FC236}">
                <a16:creationId xmlns:a16="http://schemas.microsoft.com/office/drawing/2014/main" id="{BEAB1571-6E30-2E42-97F2-28B11332F1CB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20638"/>
            <a:ext cx="9144000" cy="685800"/>
          </a:xfrm>
        </p:spPr>
        <p:txBody>
          <a:bodyPr/>
          <a:lstStyle/>
          <a:p>
            <a:r>
              <a:rPr lang="en-US" altLang="en-US"/>
              <a:t>Adjacency Rules</a:t>
            </a:r>
          </a:p>
        </p:txBody>
      </p:sp>
      <p:sp>
        <p:nvSpPr>
          <p:cNvPr id="102402" name="TextBox 2">
            <a:extLst>
              <a:ext uri="{FF2B5EF4-FFF2-40B4-BE49-F238E27FC236}">
                <a16:creationId xmlns:a16="http://schemas.microsoft.com/office/drawing/2014/main" id="{C9026B46-32FA-4541-B463-A6165C0457D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62750" y="4114801"/>
            <a:ext cx="2197100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" pitchFamily="2" charset="0"/>
              </a:rPr>
              <a:t>As if the K-map were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" pitchFamily="2" charset="0"/>
              </a:rPr>
              <a:t>drawn on a cylinder</a:t>
            </a:r>
          </a:p>
        </p:txBody>
      </p:sp>
      <p:sp>
        <p:nvSpPr>
          <p:cNvPr id="102403" name="Freeform 14">
            <a:extLst>
              <a:ext uri="{FF2B5EF4-FFF2-40B4-BE49-F238E27FC236}">
                <a16:creationId xmlns:a16="http://schemas.microsoft.com/office/drawing/2014/main" id="{B1490E47-1825-3B41-B327-E5954A731D10}"/>
              </a:ext>
            </a:extLst>
          </p:cNvPr>
          <p:cNvSpPr>
            <a:spLocks/>
          </p:cNvSpPr>
          <p:nvPr/>
        </p:nvSpPr>
        <p:spPr bwMode="auto">
          <a:xfrm>
            <a:off x="6629401" y="1200150"/>
            <a:ext cx="1058863" cy="592138"/>
          </a:xfrm>
          <a:custGeom>
            <a:avLst/>
            <a:gdLst>
              <a:gd name="T0" fmla="*/ 0 w 1058333"/>
              <a:gd name="T1" fmla="*/ 0 h 592667"/>
              <a:gd name="T2" fmla="*/ 28348 w 1058333"/>
              <a:gd name="T3" fmla="*/ 69989 h 592667"/>
              <a:gd name="T4" fmla="*/ 113402 w 1058333"/>
              <a:gd name="T5" fmla="*/ 139982 h 592667"/>
              <a:gd name="T6" fmla="*/ 340197 w 1058333"/>
              <a:gd name="T7" fmla="*/ 293961 h 592667"/>
              <a:gd name="T8" fmla="*/ 566994 w 1058333"/>
              <a:gd name="T9" fmla="*/ 447941 h 592667"/>
              <a:gd name="T10" fmla="*/ 595344 w 1058333"/>
              <a:gd name="T11" fmla="*/ 475938 h 592667"/>
              <a:gd name="T12" fmla="*/ 666216 w 1058333"/>
              <a:gd name="T13" fmla="*/ 503934 h 592667"/>
              <a:gd name="T14" fmla="*/ 836316 w 1058333"/>
              <a:gd name="T15" fmla="*/ 545929 h 592667"/>
              <a:gd name="T16" fmla="*/ 978065 w 1058333"/>
              <a:gd name="T17" fmla="*/ 573925 h 592667"/>
              <a:gd name="T18" fmla="*/ 1063113 w 1058333"/>
              <a:gd name="T19" fmla="*/ 587922 h 592667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058333" h="592667">
                <a:moveTo>
                  <a:pt x="0" y="0"/>
                </a:moveTo>
                <a:cubicBezTo>
                  <a:pt x="9407" y="23519"/>
                  <a:pt x="12398" y="50776"/>
                  <a:pt x="28222" y="70556"/>
                </a:cubicBezTo>
                <a:cubicBezTo>
                  <a:pt x="51172" y="99243"/>
                  <a:pt x="83178" y="119504"/>
                  <a:pt x="112889" y="141112"/>
                </a:cubicBezTo>
                <a:cubicBezTo>
                  <a:pt x="186750" y="194829"/>
                  <a:pt x="268506" y="237866"/>
                  <a:pt x="338667" y="296334"/>
                </a:cubicBezTo>
                <a:cubicBezTo>
                  <a:pt x="522899" y="449861"/>
                  <a:pt x="436720" y="419625"/>
                  <a:pt x="564444" y="451556"/>
                </a:cubicBezTo>
                <a:cubicBezTo>
                  <a:pt x="573852" y="460963"/>
                  <a:pt x="581116" y="473177"/>
                  <a:pt x="592667" y="479778"/>
                </a:cubicBezTo>
                <a:cubicBezTo>
                  <a:pt x="614660" y="492345"/>
                  <a:pt x="639417" y="499344"/>
                  <a:pt x="663222" y="508000"/>
                </a:cubicBezTo>
                <a:cubicBezTo>
                  <a:pt x="769820" y="546763"/>
                  <a:pt x="723558" y="529897"/>
                  <a:pt x="832556" y="550334"/>
                </a:cubicBezTo>
                <a:cubicBezTo>
                  <a:pt x="879703" y="559174"/>
                  <a:pt x="926520" y="569716"/>
                  <a:pt x="973667" y="578556"/>
                </a:cubicBezTo>
                <a:cubicBezTo>
                  <a:pt x="1001788" y="583829"/>
                  <a:pt x="1058333" y="592667"/>
                  <a:pt x="1058333" y="592667"/>
                </a:cubicBez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102404" name="Group 3">
            <a:extLst>
              <a:ext uri="{FF2B5EF4-FFF2-40B4-BE49-F238E27FC236}">
                <a16:creationId xmlns:a16="http://schemas.microsoft.com/office/drawing/2014/main" id="{136876B8-DC97-CB48-A527-BEB4F5EB90FA}"/>
              </a:ext>
            </a:extLst>
          </p:cNvPr>
          <p:cNvGrpSpPr>
            <a:grpSpLocks/>
          </p:cNvGrpSpPr>
          <p:nvPr/>
        </p:nvGrpSpPr>
        <p:grpSpPr bwMode="auto">
          <a:xfrm>
            <a:off x="6823075" y="2430464"/>
            <a:ext cx="2324100" cy="1316037"/>
            <a:chOff x="5909438" y="2430890"/>
            <a:chExt cx="2323641" cy="1315462"/>
          </a:xfrm>
        </p:grpSpPr>
        <p:sp>
          <p:nvSpPr>
            <p:cNvPr id="102415" name="Can 2">
              <a:extLst>
                <a:ext uri="{FF2B5EF4-FFF2-40B4-BE49-F238E27FC236}">
                  <a16:creationId xmlns:a16="http://schemas.microsoft.com/office/drawing/2014/main" id="{EB06CBA3-6A81-5142-B292-7EDB1BD589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47519" y="2430890"/>
              <a:ext cx="1786628" cy="1315462"/>
            </a:xfrm>
            <a:prstGeom prst="can">
              <a:avLst>
                <a:gd name="adj" fmla="val 25000"/>
              </a:avLst>
            </a:prstGeom>
            <a:solidFill>
              <a:schemeClr val="accent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" name="Arc 9">
              <a:extLst>
                <a:ext uri="{FF2B5EF4-FFF2-40B4-BE49-F238E27FC236}">
                  <a16:creationId xmlns:a16="http://schemas.microsoft.com/office/drawing/2014/main" id="{9C1B2356-2FA5-F643-B35C-78DD97D82702}"/>
                </a:ext>
              </a:extLst>
            </p:cNvPr>
            <p:cNvSpPr/>
            <p:nvPr/>
          </p:nvSpPr>
          <p:spPr bwMode="auto">
            <a:xfrm rot="15778981" flipH="1">
              <a:off x="6718199" y="1758603"/>
              <a:ext cx="741038" cy="2288723"/>
            </a:xfrm>
            <a:prstGeom prst="arc">
              <a:avLst>
                <a:gd name="adj1" fmla="val 16249804"/>
                <a:gd name="adj2" fmla="val 3824246"/>
              </a:avLst>
            </a:pr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/>
            </a:extLst>
          </p:spPr>
          <p:txBody>
            <a:bodyPr/>
            <a:lstStyle/>
            <a:p>
              <a:pPr>
                <a:defRPr/>
              </a:pPr>
              <a:endParaRPr lang="en-US">
                <a:latin typeface="Times" charset="0"/>
                <a:ea typeface="ＭＳ Ｐゴシック" charset="0"/>
              </a:endParaRPr>
            </a:p>
          </p:txBody>
        </p:sp>
        <p:cxnSp>
          <p:nvCxnSpPr>
            <p:cNvPr id="102417" name="Straight Connector 4">
              <a:extLst>
                <a:ext uri="{FF2B5EF4-FFF2-40B4-BE49-F238E27FC236}">
                  <a16:creationId xmlns:a16="http://schemas.microsoft.com/office/drawing/2014/main" id="{799FE94B-BA99-A14E-9A53-4954EB5840D2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6391479" y="2737801"/>
              <a:ext cx="9321" cy="98831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02418" name="Straight Connector 12">
              <a:extLst>
                <a:ext uri="{FF2B5EF4-FFF2-40B4-BE49-F238E27FC236}">
                  <a16:creationId xmlns:a16="http://schemas.microsoft.com/office/drawing/2014/main" id="{FFD1EC81-7856-BE40-B19A-3581CA598A41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7315200" y="2736482"/>
              <a:ext cx="9321" cy="98831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02419" name="TextBox 13">
              <a:extLst>
                <a:ext uri="{FF2B5EF4-FFF2-40B4-BE49-F238E27FC236}">
                  <a16:creationId xmlns:a16="http://schemas.microsoft.com/office/drawing/2014/main" id="{D87E9747-EA90-0841-9A4F-32D3033D80A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609785" y="2736482"/>
              <a:ext cx="510076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 i="1">
                  <a:latin typeface="Times" pitchFamily="2" charset="0"/>
                </a:rPr>
                <a:t>m</a:t>
              </a:r>
              <a:r>
                <a:rPr lang="en-US" altLang="en-US" b="0" i="1" baseline="-25000">
                  <a:latin typeface="Times" pitchFamily="2" charset="0"/>
                </a:rPr>
                <a:t>0</a:t>
              </a:r>
            </a:p>
          </p:txBody>
        </p:sp>
        <p:sp>
          <p:nvSpPr>
            <p:cNvPr id="102420" name="TextBox 14">
              <a:extLst>
                <a:ext uri="{FF2B5EF4-FFF2-40B4-BE49-F238E27FC236}">
                  <a16:creationId xmlns:a16="http://schemas.microsoft.com/office/drawing/2014/main" id="{1E56B7B5-4AD3-8B4C-A57B-7FCCC4214F9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291419" y="2671006"/>
              <a:ext cx="510076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 i="1">
                  <a:latin typeface="Times" pitchFamily="2" charset="0"/>
                </a:rPr>
                <a:t>m</a:t>
              </a:r>
              <a:r>
                <a:rPr lang="en-US" altLang="en-US" b="0" i="1" baseline="-25000">
                  <a:latin typeface="Times" pitchFamily="2" charset="0"/>
                </a:rPr>
                <a:t>2</a:t>
              </a:r>
            </a:p>
          </p:txBody>
        </p:sp>
        <p:sp>
          <p:nvSpPr>
            <p:cNvPr id="102421" name="TextBox 16">
              <a:extLst>
                <a:ext uri="{FF2B5EF4-FFF2-40B4-BE49-F238E27FC236}">
                  <a16:creationId xmlns:a16="http://schemas.microsoft.com/office/drawing/2014/main" id="{8380EE4C-E3C3-6644-8311-A82CDB9A8CB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918533" y="2661446"/>
              <a:ext cx="510076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 i="1">
                  <a:latin typeface="Times" pitchFamily="2" charset="0"/>
                </a:rPr>
                <a:t>m</a:t>
              </a:r>
              <a:r>
                <a:rPr lang="en-US" altLang="en-US" b="0" i="1" baseline="-25000">
                  <a:latin typeface="Times" pitchFamily="2" charset="0"/>
                </a:rPr>
                <a:t>4</a:t>
              </a:r>
            </a:p>
          </p:txBody>
        </p:sp>
        <p:sp>
          <p:nvSpPr>
            <p:cNvPr id="102422" name="TextBox 17">
              <a:extLst>
                <a:ext uri="{FF2B5EF4-FFF2-40B4-BE49-F238E27FC236}">
                  <a16:creationId xmlns:a16="http://schemas.microsoft.com/office/drawing/2014/main" id="{1482F74F-82B3-3246-BA5F-028E5CD5DD1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616825" y="3255011"/>
              <a:ext cx="510076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 i="1">
                  <a:latin typeface="Times" pitchFamily="2" charset="0"/>
                </a:rPr>
                <a:t>m</a:t>
              </a:r>
              <a:r>
                <a:rPr lang="en-US" altLang="en-US" b="0" i="1" baseline="-25000">
                  <a:latin typeface="Times" pitchFamily="2" charset="0"/>
                </a:rPr>
                <a:t>1</a:t>
              </a:r>
            </a:p>
          </p:txBody>
        </p:sp>
        <p:sp>
          <p:nvSpPr>
            <p:cNvPr id="102423" name="TextBox 18">
              <a:extLst>
                <a:ext uri="{FF2B5EF4-FFF2-40B4-BE49-F238E27FC236}">
                  <a16:creationId xmlns:a16="http://schemas.microsoft.com/office/drawing/2014/main" id="{4332FE7D-1C61-114B-9DF6-E56E95C4171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281489" y="3148235"/>
              <a:ext cx="510076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 i="1">
                  <a:latin typeface="Times" pitchFamily="2" charset="0"/>
                </a:rPr>
                <a:t>m</a:t>
              </a:r>
              <a:r>
                <a:rPr lang="en-US" altLang="en-US" b="0" i="1" baseline="-25000">
                  <a:latin typeface="Times" pitchFamily="2" charset="0"/>
                </a:rPr>
                <a:t>3</a:t>
              </a:r>
            </a:p>
          </p:txBody>
        </p:sp>
        <p:sp>
          <p:nvSpPr>
            <p:cNvPr id="102424" name="TextBox 20">
              <a:extLst>
                <a:ext uri="{FF2B5EF4-FFF2-40B4-BE49-F238E27FC236}">
                  <a16:creationId xmlns:a16="http://schemas.microsoft.com/office/drawing/2014/main" id="{43E3728D-458E-1D41-B468-8F78184A69F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909438" y="3145897"/>
              <a:ext cx="510076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 i="1">
                  <a:latin typeface="Times" pitchFamily="2" charset="0"/>
                </a:rPr>
                <a:t>m</a:t>
              </a:r>
              <a:r>
                <a:rPr lang="en-US" altLang="en-US" b="0" i="1" baseline="-25000">
                  <a:latin typeface="Times" pitchFamily="2" charset="0"/>
                </a:rPr>
                <a:t>5</a:t>
              </a:r>
            </a:p>
          </p:txBody>
        </p:sp>
      </p:grpSp>
      <p:sp>
        <p:nvSpPr>
          <p:cNvPr id="22" name="Rounded Rectangle 21">
            <a:extLst>
              <a:ext uri="{FF2B5EF4-FFF2-40B4-BE49-F238E27FC236}">
                <a16:creationId xmlns:a16="http://schemas.microsoft.com/office/drawing/2014/main" id="{2F6EA1AA-8BF5-1649-8B32-4D437EDB9269}"/>
              </a:ext>
            </a:extLst>
          </p:cNvPr>
          <p:cNvSpPr/>
          <p:nvPr/>
        </p:nvSpPr>
        <p:spPr bwMode="auto">
          <a:xfrm rot="16200000">
            <a:off x="7310439" y="2901951"/>
            <a:ext cx="409575" cy="1184275"/>
          </a:xfrm>
          <a:prstGeom prst="roundRect">
            <a:avLst/>
          </a:prstGeom>
          <a:noFill/>
          <a:ln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imes" charset="0"/>
            </a:endParaRPr>
          </a:p>
        </p:txBody>
      </p:sp>
      <p:grpSp>
        <p:nvGrpSpPr>
          <p:cNvPr id="102406" name="Group 1">
            <a:extLst>
              <a:ext uri="{FF2B5EF4-FFF2-40B4-BE49-F238E27FC236}">
                <a16:creationId xmlns:a16="http://schemas.microsoft.com/office/drawing/2014/main" id="{BE654F6E-C005-D34D-81BD-5A48506CB0F4}"/>
              </a:ext>
            </a:extLst>
          </p:cNvPr>
          <p:cNvGrpSpPr>
            <a:grpSpLocks/>
          </p:cNvGrpSpPr>
          <p:nvPr/>
        </p:nvGrpSpPr>
        <p:grpSpPr bwMode="auto">
          <a:xfrm>
            <a:off x="2173288" y="1905001"/>
            <a:ext cx="3638550" cy="3008531"/>
            <a:chOff x="1259112" y="1905000"/>
            <a:chExt cx="3637704" cy="3008531"/>
          </a:xfrm>
        </p:grpSpPr>
        <p:pic>
          <p:nvPicPr>
            <p:cNvPr id="102407" name="Picture 26" descr="Screen shot 2013-09-23 at 3.02.25 PM.png">
              <a:extLst>
                <a:ext uri="{FF2B5EF4-FFF2-40B4-BE49-F238E27FC236}">
                  <a16:creationId xmlns:a16="http://schemas.microsoft.com/office/drawing/2014/main" id="{A3CB4CC1-6B57-F242-9F90-942A1506B6A6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524000" y="1905000"/>
              <a:ext cx="2819400" cy="1819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02408" name="TextBox 2">
              <a:extLst>
                <a:ext uri="{FF2B5EF4-FFF2-40B4-BE49-F238E27FC236}">
                  <a16:creationId xmlns:a16="http://schemas.microsoft.com/office/drawing/2014/main" id="{6C190E16-5B06-AE43-A315-CF822C48C00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67000" y="4267200"/>
              <a:ext cx="1011580" cy="6463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adjacent </a:t>
              </a:r>
            </a:p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columns</a:t>
              </a:r>
            </a:p>
          </p:txBody>
        </p:sp>
        <p:cxnSp>
          <p:nvCxnSpPr>
            <p:cNvPr id="102409" name="Straight Arrow Connector 29">
              <a:extLst>
                <a:ext uri="{FF2B5EF4-FFF2-40B4-BE49-F238E27FC236}">
                  <a16:creationId xmlns:a16="http://schemas.microsoft.com/office/drawing/2014/main" id="{D66F9A10-AB57-B54B-8A91-E1AB89FD7544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438400" y="3657600"/>
              <a:ext cx="533400" cy="457200"/>
            </a:xfrm>
            <a:prstGeom prst="straightConnector1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02410" name="Straight Arrow Connector 30">
              <a:extLst>
                <a:ext uri="{FF2B5EF4-FFF2-40B4-BE49-F238E27FC236}">
                  <a16:creationId xmlns:a16="http://schemas.microsoft.com/office/drawing/2014/main" id="{763345DC-E99A-764C-9DA2-98D83E1E31A2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3355975" y="3657600"/>
              <a:ext cx="530225" cy="496888"/>
            </a:xfrm>
            <a:prstGeom prst="straightConnector1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20" name="Rounded Rectangle 19">
              <a:extLst>
                <a:ext uri="{FF2B5EF4-FFF2-40B4-BE49-F238E27FC236}">
                  <a16:creationId xmlns:a16="http://schemas.microsoft.com/office/drawing/2014/main" id="{CFC478CE-A16E-0746-9207-D50128F60C67}"/>
                </a:ext>
              </a:extLst>
            </p:cNvPr>
            <p:cNvSpPr/>
            <p:nvPr/>
          </p:nvSpPr>
          <p:spPr bwMode="auto">
            <a:xfrm rot="16200000">
              <a:off x="1806624" y="2740169"/>
              <a:ext cx="409575" cy="1234788"/>
            </a:xfrm>
            <a:prstGeom prst="roundRect">
              <a:avLst/>
            </a:prstGeom>
            <a:noFill/>
            <a:ln>
              <a:solidFill>
                <a:srgbClr val="FF0000"/>
              </a:solidFill>
              <a:headEnd type="none" w="med" len="med"/>
              <a:tailEnd type="none" w="med" len="med"/>
            </a:ln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/>
            <a:lstStyle/>
            <a:p>
              <a:pPr>
                <a:defRPr/>
              </a:pPr>
              <a:endParaRPr lang="en-US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21" name="Rounded Rectangle 20">
              <a:extLst>
                <a:ext uri="{FF2B5EF4-FFF2-40B4-BE49-F238E27FC236}">
                  <a16:creationId xmlns:a16="http://schemas.microsoft.com/office/drawing/2014/main" id="{6E2988B4-647A-6943-AFD0-4339BA2D804E}"/>
                </a:ext>
              </a:extLst>
            </p:cNvPr>
            <p:cNvSpPr/>
            <p:nvPr/>
          </p:nvSpPr>
          <p:spPr bwMode="auto">
            <a:xfrm rot="16200000">
              <a:off x="4060350" y="2848093"/>
              <a:ext cx="409575" cy="1018938"/>
            </a:xfrm>
            <a:prstGeom prst="roundRect">
              <a:avLst/>
            </a:prstGeom>
            <a:noFill/>
            <a:ln>
              <a:solidFill>
                <a:srgbClr val="FF0000"/>
              </a:solidFill>
              <a:headEnd type="none" w="med" len="med"/>
              <a:tailEnd type="none" w="med" len="med"/>
            </a:ln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/>
            <a:lstStyle/>
            <a:p>
              <a:pPr>
                <a:defRPr/>
              </a:pPr>
              <a:endParaRPr lang="en-US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102413" name="Rectangle 2">
              <a:extLst>
                <a:ext uri="{FF2B5EF4-FFF2-40B4-BE49-F238E27FC236}">
                  <a16:creationId xmlns:a16="http://schemas.microsoft.com/office/drawing/2014/main" id="{F5FF9C2C-CB36-7A45-8464-4F0102C1F0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6552" y="2344260"/>
              <a:ext cx="490264" cy="177260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2414" name="Rectangle 20">
              <a:extLst>
                <a:ext uri="{FF2B5EF4-FFF2-40B4-BE49-F238E27FC236}">
                  <a16:creationId xmlns:a16="http://schemas.microsoft.com/office/drawing/2014/main" id="{02CD5288-3E91-C741-80F9-19885B92FE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9112" y="2616028"/>
              <a:ext cx="457131" cy="1472555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</p:grpSp>
    </p:spTree>
  </p:cSld>
  <p:clrMapOvr>
    <a:masterClrMapping/>
  </p:clrMapOvr>
  <p:transition/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425" name="Title 1">
            <a:extLst>
              <a:ext uri="{FF2B5EF4-FFF2-40B4-BE49-F238E27FC236}">
                <a16:creationId xmlns:a16="http://schemas.microsoft.com/office/drawing/2014/main" id="{1188994E-B773-8E47-B245-BD69CF3AA7A0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2566988"/>
            <a:ext cx="9144000" cy="1219200"/>
          </a:xfrm>
        </p:spPr>
        <p:txBody>
          <a:bodyPr/>
          <a:lstStyle/>
          <a:p>
            <a:r>
              <a:rPr lang="en-US" altLang="en-US"/>
              <a:t>Examples of Valid Groupings</a:t>
            </a:r>
          </a:p>
        </p:txBody>
      </p:sp>
    </p:spTree>
  </p:cSld>
  <p:clrMapOvr>
    <a:masterClrMapping/>
  </p:clrMapOvr>
  <p:transition/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449" name="Title 1">
            <a:extLst>
              <a:ext uri="{FF2B5EF4-FFF2-40B4-BE49-F238E27FC236}">
                <a16:creationId xmlns:a16="http://schemas.microsoft.com/office/drawing/2014/main" id="{3AD31E4D-42EC-674F-97DA-98796034481F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0"/>
            <a:ext cx="9144000" cy="685800"/>
          </a:xfrm>
        </p:spPr>
        <p:txBody>
          <a:bodyPr/>
          <a:lstStyle/>
          <a:p>
            <a:r>
              <a:rPr lang="en-US" altLang="en-US"/>
              <a:t>Groupings and Expressions</a:t>
            </a:r>
          </a:p>
        </p:txBody>
      </p:sp>
      <p:graphicFrame>
        <p:nvGraphicFramePr>
          <p:cNvPr id="4" name="Table 3">
            <a:extLst>
              <a:ext uri="{FF2B5EF4-FFF2-40B4-BE49-F238E27FC236}">
                <a16:creationId xmlns:a16="http://schemas.microsoft.com/office/drawing/2014/main" id="{13DB657F-078F-504C-B985-B483EC54CE39}"/>
              </a:ext>
            </a:extLst>
          </p:cNvPr>
          <p:cNvGraphicFramePr>
            <a:graphicFrameLocks noGrp="1"/>
          </p:cNvGraphicFramePr>
          <p:nvPr/>
        </p:nvGraphicFramePr>
        <p:xfrm>
          <a:off x="1219200" y="914400"/>
          <a:ext cx="3657600" cy="1930400"/>
        </p:xfrm>
        <a:graphic>
          <a:graphicData uri="http://schemas.openxmlformats.org/drawingml/2006/table">
            <a:tbl>
              <a:tblPr/>
              <a:tblGrid>
                <a:gridCol w="4572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2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   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3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00</a:t>
                      </a:r>
                      <a:endParaRPr kumimoji="0" lang="en-US" alt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01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11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10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aphicFrame>
        <p:nvGraphicFramePr>
          <p:cNvPr id="8" name="Table 7">
            <a:extLst>
              <a:ext uri="{FF2B5EF4-FFF2-40B4-BE49-F238E27FC236}">
                <a16:creationId xmlns:a16="http://schemas.microsoft.com/office/drawing/2014/main" id="{C947B93F-B3F6-7240-B319-7812607564D8}"/>
              </a:ext>
            </a:extLst>
          </p:cNvPr>
          <p:cNvGraphicFramePr>
            <a:graphicFrameLocks noGrp="1"/>
          </p:cNvGraphicFramePr>
          <p:nvPr/>
        </p:nvGraphicFramePr>
        <p:xfrm>
          <a:off x="5791200" y="914400"/>
          <a:ext cx="3657600" cy="1930400"/>
        </p:xfrm>
        <a:graphic>
          <a:graphicData uri="http://schemas.openxmlformats.org/drawingml/2006/table">
            <a:tbl>
              <a:tblPr/>
              <a:tblGrid>
                <a:gridCol w="4572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2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   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3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00</a:t>
                      </a:r>
                      <a:endParaRPr kumimoji="0" lang="en-US" alt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01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11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10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aphicFrame>
        <p:nvGraphicFramePr>
          <p:cNvPr id="9" name="Table 8">
            <a:extLst>
              <a:ext uri="{FF2B5EF4-FFF2-40B4-BE49-F238E27FC236}">
                <a16:creationId xmlns:a16="http://schemas.microsoft.com/office/drawing/2014/main" id="{EDEAC30F-2DFB-9445-9CF9-CC506DEC3F96}"/>
              </a:ext>
            </a:extLst>
          </p:cNvPr>
          <p:cNvGraphicFramePr>
            <a:graphicFrameLocks noGrp="1"/>
          </p:cNvGraphicFramePr>
          <p:nvPr/>
        </p:nvGraphicFramePr>
        <p:xfrm>
          <a:off x="1220788" y="3760788"/>
          <a:ext cx="3657600" cy="1930400"/>
        </p:xfrm>
        <a:graphic>
          <a:graphicData uri="http://schemas.openxmlformats.org/drawingml/2006/table">
            <a:tbl>
              <a:tblPr/>
              <a:tblGrid>
                <a:gridCol w="4572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2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   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3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00</a:t>
                      </a:r>
                      <a:endParaRPr kumimoji="0" lang="en-US" alt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01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11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10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aphicFrame>
        <p:nvGraphicFramePr>
          <p:cNvPr id="10" name="Table 9">
            <a:extLst>
              <a:ext uri="{FF2B5EF4-FFF2-40B4-BE49-F238E27FC236}">
                <a16:creationId xmlns:a16="http://schemas.microsoft.com/office/drawing/2014/main" id="{66485E75-CE7A-DF4B-AB5F-09658DE770A5}"/>
              </a:ext>
            </a:extLst>
          </p:cNvPr>
          <p:cNvGraphicFramePr>
            <a:graphicFrameLocks noGrp="1"/>
          </p:cNvGraphicFramePr>
          <p:nvPr/>
        </p:nvGraphicFramePr>
        <p:xfrm>
          <a:off x="5792788" y="3760788"/>
          <a:ext cx="3657600" cy="1930400"/>
        </p:xfrm>
        <a:graphic>
          <a:graphicData uri="http://schemas.openxmlformats.org/drawingml/2006/table">
            <a:tbl>
              <a:tblPr/>
              <a:tblGrid>
                <a:gridCol w="4572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2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   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3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00</a:t>
                      </a:r>
                      <a:endParaRPr kumimoji="0" lang="en-US" alt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01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11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10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sp>
        <p:nvSpPr>
          <p:cNvPr id="104638" name="Freeform 50">
            <a:extLst>
              <a:ext uri="{FF2B5EF4-FFF2-40B4-BE49-F238E27FC236}">
                <a16:creationId xmlns:a16="http://schemas.microsoft.com/office/drawing/2014/main" id="{35A54C97-D59E-0244-AAA4-8D401F607DC5}"/>
              </a:ext>
            </a:extLst>
          </p:cNvPr>
          <p:cNvSpPr>
            <a:spLocks/>
          </p:cNvSpPr>
          <p:nvPr/>
        </p:nvSpPr>
        <p:spPr bwMode="auto">
          <a:xfrm rot="16200000">
            <a:off x="2240758" y="1689895"/>
            <a:ext cx="484187" cy="542925"/>
          </a:xfrm>
          <a:custGeom>
            <a:avLst/>
            <a:gdLst>
              <a:gd name="T0" fmla="*/ 0 w 1249"/>
              <a:gd name="T1" fmla="*/ 2147483646 h 545"/>
              <a:gd name="T2" fmla="*/ 2147483646 w 1249"/>
              <a:gd name="T3" fmla="*/ 2147483646 h 545"/>
              <a:gd name="T4" fmla="*/ 2147483646 w 1249"/>
              <a:gd name="T5" fmla="*/ 2147483646 h 545"/>
              <a:gd name="T6" fmla="*/ 2147483646 w 1249"/>
              <a:gd name="T7" fmla="*/ 2147483646 h 545"/>
              <a:gd name="T8" fmla="*/ 2147483646 w 1249"/>
              <a:gd name="T9" fmla="*/ 2147483646 h 545"/>
              <a:gd name="T10" fmla="*/ 2147483646 w 1249"/>
              <a:gd name="T11" fmla="*/ 2147483646 h 545"/>
              <a:gd name="T12" fmla="*/ 2147483646 w 1249"/>
              <a:gd name="T13" fmla="*/ 2147483646 h 545"/>
              <a:gd name="T14" fmla="*/ 2147483646 w 1249"/>
              <a:gd name="T15" fmla="*/ 2147483646 h 545"/>
              <a:gd name="T16" fmla="*/ 2147483646 w 1249"/>
              <a:gd name="T17" fmla="*/ 2147483646 h 545"/>
              <a:gd name="T18" fmla="*/ 2147483646 w 1249"/>
              <a:gd name="T19" fmla="*/ 2147483646 h 545"/>
              <a:gd name="T20" fmla="*/ 2147483646 w 1249"/>
              <a:gd name="T21" fmla="*/ 0 h 545"/>
              <a:gd name="T22" fmla="*/ 2147483646 w 1249"/>
              <a:gd name="T23" fmla="*/ 0 h 545"/>
              <a:gd name="T24" fmla="*/ 2147483646 w 1249"/>
              <a:gd name="T25" fmla="*/ 2147483646 h 545"/>
              <a:gd name="T26" fmla="*/ 2147483646 w 1249"/>
              <a:gd name="T27" fmla="*/ 2147483646 h 545"/>
              <a:gd name="T28" fmla="*/ 2147483646 w 1249"/>
              <a:gd name="T29" fmla="*/ 2147483646 h 545"/>
              <a:gd name="T30" fmla="*/ 2147483646 w 1249"/>
              <a:gd name="T31" fmla="*/ 2147483646 h 545"/>
              <a:gd name="T32" fmla="*/ 2147483646 w 1249"/>
              <a:gd name="T33" fmla="*/ 2147483646 h 545"/>
              <a:gd name="T34" fmla="*/ 2147483646 w 1249"/>
              <a:gd name="T35" fmla="*/ 2147483646 h 545"/>
              <a:gd name="T36" fmla="*/ 2147483646 w 1249"/>
              <a:gd name="T37" fmla="*/ 2147483646 h 545"/>
              <a:gd name="T38" fmla="*/ 2147483646 w 1249"/>
              <a:gd name="T39" fmla="*/ 2147483646 h 545"/>
              <a:gd name="T40" fmla="*/ 2147483646 w 1249"/>
              <a:gd name="T41" fmla="*/ 2147483646 h 545"/>
              <a:gd name="T42" fmla="*/ 2147483646 w 1249"/>
              <a:gd name="T43" fmla="*/ 2147483646 h 545"/>
              <a:gd name="T44" fmla="*/ 2147483646 w 1249"/>
              <a:gd name="T45" fmla="*/ 2147483646 h 545"/>
              <a:gd name="T46" fmla="*/ 2147483646 w 1249"/>
              <a:gd name="T47" fmla="*/ 2147483646 h 545"/>
              <a:gd name="T48" fmla="*/ 2147483646 w 1249"/>
              <a:gd name="T49" fmla="*/ 2147483646 h 545"/>
              <a:gd name="T50" fmla="*/ 2147483646 w 1249"/>
              <a:gd name="T51" fmla="*/ 2147483646 h 545"/>
              <a:gd name="T52" fmla="*/ 2147483646 w 1249"/>
              <a:gd name="T53" fmla="*/ 2147483646 h 545"/>
              <a:gd name="T54" fmla="*/ 2147483646 w 1249"/>
              <a:gd name="T55" fmla="*/ 2147483646 h 545"/>
              <a:gd name="T56" fmla="*/ 2147483646 w 1249"/>
              <a:gd name="T57" fmla="*/ 2147483646 h 545"/>
              <a:gd name="T58" fmla="*/ 2147483646 w 1249"/>
              <a:gd name="T59" fmla="*/ 2147483646 h 545"/>
              <a:gd name="T60" fmla="*/ 2147483646 w 1249"/>
              <a:gd name="T61" fmla="*/ 2147483646 h 545"/>
              <a:gd name="T62" fmla="*/ 2147483646 w 1249"/>
              <a:gd name="T63" fmla="*/ 2147483646 h 545"/>
              <a:gd name="T64" fmla="*/ 2147483646 w 1249"/>
              <a:gd name="T65" fmla="*/ 2147483646 h 545"/>
              <a:gd name="T66" fmla="*/ 2147483646 w 1249"/>
              <a:gd name="T67" fmla="*/ 2147483646 h 545"/>
              <a:gd name="T68" fmla="*/ 2147483646 w 1249"/>
              <a:gd name="T69" fmla="*/ 2147483646 h 545"/>
              <a:gd name="T70" fmla="*/ 2147483646 w 1249"/>
              <a:gd name="T71" fmla="*/ 2147483646 h 545"/>
              <a:gd name="T72" fmla="*/ 2147483646 w 1249"/>
              <a:gd name="T73" fmla="*/ 2147483646 h 545"/>
              <a:gd name="T74" fmla="*/ 2147483646 w 1249"/>
              <a:gd name="T75" fmla="*/ 2147483646 h 545"/>
              <a:gd name="T76" fmla="*/ 2147483646 w 1249"/>
              <a:gd name="T77" fmla="*/ 2147483646 h 545"/>
              <a:gd name="T78" fmla="*/ 2147483646 w 1249"/>
              <a:gd name="T79" fmla="*/ 2147483646 h 545"/>
              <a:gd name="T80" fmla="*/ 2147483646 w 1249"/>
              <a:gd name="T81" fmla="*/ 2147483646 h 545"/>
              <a:gd name="T82" fmla="*/ 2147483646 w 1249"/>
              <a:gd name="T83" fmla="*/ 2147483646 h 545"/>
              <a:gd name="T84" fmla="*/ 2147483646 w 1249"/>
              <a:gd name="T85" fmla="*/ 2147483646 h 545"/>
              <a:gd name="T86" fmla="*/ 2147483646 w 1249"/>
              <a:gd name="T87" fmla="*/ 2147483646 h 545"/>
              <a:gd name="T88" fmla="*/ 0 w 1249"/>
              <a:gd name="T89" fmla="*/ 2147483646 h 545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249" h="545">
                <a:moveTo>
                  <a:pt x="0" y="271"/>
                </a:moveTo>
                <a:lnTo>
                  <a:pt x="0" y="272"/>
                </a:lnTo>
                <a:lnTo>
                  <a:pt x="0" y="258"/>
                </a:lnTo>
                <a:lnTo>
                  <a:pt x="2" y="244"/>
                </a:lnTo>
                <a:lnTo>
                  <a:pt x="3" y="231"/>
                </a:lnTo>
                <a:lnTo>
                  <a:pt x="5" y="218"/>
                </a:lnTo>
                <a:lnTo>
                  <a:pt x="8" y="204"/>
                </a:lnTo>
                <a:lnTo>
                  <a:pt x="13" y="191"/>
                </a:lnTo>
                <a:lnTo>
                  <a:pt x="16" y="178"/>
                </a:lnTo>
                <a:lnTo>
                  <a:pt x="21" y="167"/>
                </a:lnTo>
                <a:lnTo>
                  <a:pt x="27" y="154"/>
                </a:lnTo>
                <a:lnTo>
                  <a:pt x="32" y="143"/>
                </a:lnTo>
                <a:lnTo>
                  <a:pt x="40" y="132"/>
                </a:lnTo>
                <a:lnTo>
                  <a:pt x="47" y="120"/>
                </a:lnTo>
                <a:lnTo>
                  <a:pt x="55" y="109"/>
                </a:lnTo>
                <a:lnTo>
                  <a:pt x="63" y="100"/>
                </a:lnTo>
                <a:lnTo>
                  <a:pt x="71" y="88"/>
                </a:lnTo>
                <a:lnTo>
                  <a:pt x="80" y="79"/>
                </a:lnTo>
                <a:lnTo>
                  <a:pt x="90" y="71"/>
                </a:lnTo>
                <a:lnTo>
                  <a:pt x="99" y="63"/>
                </a:lnTo>
                <a:lnTo>
                  <a:pt x="109" y="53"/>
                </a:lnTo>
                <a:lnTo>
                  <a:pt x="120" y="47"/>
                </a:lnTo>
                <a:lnTo>
                  <a:pt x="131" y="39"/>
                </a:lnTo>
                <a:lnTo>
                  <a:pt x="143" y="32"/>
                </a:lnTo>
                <a:lnTo>
                  <a:pt x="154" y="26"/>
                </a:lnTo>
                <a:lnTo>
                  <a:pt x="167" y="21"/>
                </a:lnTo>
                <a:lnTo>
                  <a:pt x="179" y="16"/>
                </a:lnTo>
                <a:lnTo>
                  <a:pt x="191" y="12"/>
                </a:lnTo>
                <a:lnTo>
                  <a:pt x="205" y="8"/>
                </a:lnTo>
                <a:lnTo>
                  <a:pt x="218" y="5"/>
                </a:lnTo>
                <a:lnTo>
                  <a:pt x="231" y="4"/>
                </a:lnTo>
                <a:lnTo>
                  <a:pt x="245" y="2"/>
                </a:lnTo>
                <a:lnTo>
                  <a:pt x="258" y="0"/>
                </a:lnTo>
                <a:lnTo>
                  <a:pt x="272" y="0"/>
                </a:lnTo>
                <a:lnTo>
                  <a:pt x="977" y="0"/>
                </a:lnTo>
                <a:lnTo>
                  <a:pt x="989" y="0"/>
                </a:lnTo>
                <a:lnTo>
                  <a:pt x="1004" y="2"/>
                </a:lnTo>
                <a:lnTo>
                  <a:pt x="1018" y="4"/>
                </a:lnTo>
                <a:lnTo>
                  <a:pt x="1031" y="5"/>
                </a:lnTo>
                <a:lnTo>
                  <a:pt x="1044" y="8"/>
                </a:lnTo>
                <a:lnTo>
                  <a:pt x="1057" y="12"/>
                </a:lnTo>
                <a:lnTo>
                  <a:pt x="1069" y="16"/>
                </a:lnTo>
                <a:lnTo>
                  <a:pt x="1082" y="21"/>
                </a:lnTo>
                <a:lnTo>
                  <a:pt x="1093" y="26"/>
                </a:lnTo>
                <a:lnTo>
                  <a:pt x="1106" y="32"/>
                </a:lnTo>
                <a:lnTo>
                  <a:pt x="1117" y="39"/>
                </a:lnTo>
                <a:lnTo>
                  <a:pt x="1129" y="47"/>
                </a:lnTo>
                <a:lnTo>
                  <a:pt x="1140" y="53"/>
                </a:lnTo>
                <a:lnTo>
                  <a:pt x="1149" y="63"/>
                </a:lnTo>
                <a:lnTo>
                  <a:pt x="1159" y="71"/>
                </a:lnTo>
                <a:lnTo>
                  <a:pt x="1169" y="79"/>
                </a:lnTo>
                <a:lnTo>
                  <a:pt x="1178" y="88"/>
                </a:lnTo>
                <a:lnTo>
                  <a:pt x="1186" y="100"/>
                </a:lnTo>
                <a:lnTo>
                  <a:pt x="1194" y="109"/>
                </a:lnTo>
                <a:lnTo>
                  <a:pt x="1202" y="120"/>
                </a:lnTo>
                <a:lnTo>
                  <a:pt x="1209" y="132"/>
                </a:lnTo>
                <a:lnTo>
                  <a:pt x="1215" y="143"/>
                </a:lnTo>
                <a:lnTo>
                  <a:pt x="1221" y="154"/>
                </a:lnTo>
                <a:lnTo>
                  <a:pt x="1228" y="167"/>
                </a:lnTo>
                <a:lnTo>
                  <a:pt x="1233" y="178"/>
                </a:lnTo>
                <a:lnTo>
                  <a:pt x="1236" y="191"/>
                </a:lnTo>
                <a:lnTo>
                  <a:pt x="1241" y="204"/>
                </a:lnTo>
                <a:lnTo>
                  <a:pt x="1242" y="218"/>
                </a:lnTo>
                <a:lnTo>
                  <a:pt x="1246" y="231"/>
                </a:lnTo>
                <a:lnTo>
                  <a:pt x="1247" y="244"/>
                </a:lnTo>
                <a:lnTo>
                  <a:pt x="1249" y="258"/>
                </a:lnTo>
                <a:lnTo>
                  <a:pt x="1249" y="272"/>
                </a:lnTo>
                <a:lnTo>
                  <a:pt x="1249" y="271"/>
                </a:lnTo>
                <a:lnTo>
                  <a:pt x="1249" y="285"/>
                </a:lnTo>
                <a:lnTo>
                  <a:pt x="1247" y="300"/>
                </a:lnTo>
                <a:lnTo>
                  <a:pt x="1246" y="312"/>
                </a:lnTo>
                <a:lnTo>
                  <a:pt x="1242" y="327"/>
                </a:lnTo>
                <a:lnTo>
                  <a:pt x="1241" y="340"/>
                </a:lnTo>
                <a:lnTo>
                  <a:pt x="1236" y="353"/>
                </a:lnTo>
                <a:lnTo>
                  <a:pt x="1233" y="365"/>
                </a:lnTo>
                <a:lnTo>
                  <a:pt x="1228" y="378"/>
                </a:lnTo>
                <a:lnTo>
                  <a:pt x="1221" y="389"/>
                </a:lnTo>
                <a:lnTo>
                  <a:pt x="1215" y="402"/>
                </a:lnTo>
                <a:lnTo>
                  <a:pt x="1209" y="413"/>
                </a:lnTo>
                <a:lnTo>
                  <a:pt x="1202" y="425"/>
                </a:lnTo>
                <a:lnTo>
                  <a:pt x="1194" y="434"/>
                </a:lnTo>
                <a:lnTo>
                  <a:pt x="1186" y="445"/>
                </a:lnTo>
                <a:lnTo>
                  <a:pt x="1178" y="455"/>
                </a:lnTo>
                <a:lnTo>
                  <a:pt x="1169" y="465"/>
                </a:lnTo>
                <a:lnTo>
                  <a:pt x="1159" y="473"/>
                </a:lnTo>
                <a:lnTo>
                  <a:pt x="1149" y="482"/>
                </a:lnTo>
                <a:lnTo>
                  <a:pt x="1140" y="490"/>
                </a:lnTo>
                <a:lnTo>
                  <a:pt x="1129" y="498"/>
                </a:lnTo>
                <a:lnTo>
                  <a:pt x="1117" y="505"/>
                </a:lnTo>
                <a:lnTo>
                  <a:pt x="1106" y="511"/>
                </a:lnTo>
                <a:lnTo>
                  <a:pt x="1093" y="517"/>
                </a:lnTo>
                <a:lnTo>
                  <a:pt x="1082" y="522"/>
                </a:lnTo>
                <a:lnTo>
                  <a:pt x="1069" y="527"/>
                </a:lnTo>
                <a:lnTo>
                  <a:pt x="1057" y="532"/>
                </a:lnTo>
                <a:lnTo>
                  <a:pt x="1044" y="535"/>
                </a:lnTo>
                <a:lnTo>
                  <a:pt x="1031" y="538"/>
                </a:lnTo>
                <a:lnTo>
                  <a:pt x="1018" y="541"/>
                </a:lnTo>
                <a:lnTo>
                  <a:pt x="1004" y="543"/>
                </a:lnTo>
                <a:lnTo>
                  <a:pt x="989" y="543"/>
                </a:lnTo>
                <a:lnTo>
                  <a:pt x="977" y="545"/>
                </a:lnTo>
                <a:lnTo>
                  <a:pt x="272" y="545"/>
                </a:lnTo>
                <a:lnTo>
                  <a:pt x="258" y="543"/>
                </a:lnTo>
                <a:lnTo>
                  <a:pt x="245" y="543"/>
                </a:lnTo>
                <a:lnTo>
                  <a:pt x="231" y="541"/>
                </a:lnTo>
                <a:lnTo>
                  <a:pt x="218" y="538"/>
                </a:lnTo>
                <a:lnTo>
                  <a:pt x="205" y="535"/>
                </a:lnTo>
                <a:lnTo>
                  <a:pt x="191" y="532"/>
                </a:lnTo>
                <a:lnTo>
                  <a:pt x="179" y="527"/>
                </a:lnTo>
                <a:lnTo>
                  <a:pt x="167" y="522"/>
                </a:lnTo>
                <a:lnTo>
                  <a:pt x="154" y="517"/>
                </a:lnTo>
                <a:lnTo>
                  <a:pt x="143" y="511"/>
                </a:lnTo>
                <a:lnTo>
                  <a:pt x="131" y="505"/>
                </a:lnTo>
                <a:lnTo>
                  <a:pt x="120" y="498"/>
                </a:lnTo>
                <a:lnTo>
                  <a:pt x="109" y="490"/>
                </a:lnTo>
                <a:lnTo>
                  <a:pt x="99" y="482"/>
                </a:lnTo>
                <a:lnTo>
                  <a:pt x="90" y="473"/>
                </a:lnTo>
                <a:lnTo>
                  <a:pt x="80" y="465"/>
                </a:lnTo>
                <a:lnTo>
                  <a:pt x="71" y="455"/>
                </a:lnTo>
                <a:lnTo>
                  <a:pt x="63" y="445"/>
                </a:lnTo>
                <a:lnTo>
                  <a:pt x="55" y="434"/>
                </a:lnTo>
                <a:lnTo>
                  <a:pt x="47" y="425"/>
                </a:lnTo>
                <a:lnTo>
                  <a:pt x="40" y="413"/>
                </a:lnTo>
                <a:lnTo>
                  <a:pt x="32" y="402"/>
                </a:lnTo>
                <a:lnTo>
                  <a:pt x="27" y="389"/>
                </a:lnTo>
                <a:lnTo>
                  <a:pt x="21" y="378"/>
                </a:lnTo>
                <a:lnTo>
                  <a:pt x="16" y="365"/>
                </a:lnTo>
                <a:lnTo>
                  <a:pt x="13" y="353"/>
                </a:lnTo>
                <a:lnTo>
                  <a:pt x="8" y="340"/>
                </a:lnTo>
                <a:lnTo>
                  <a:pt x="5" y="327"/>
                </a:lnTo>
                <a:lnTo>
                  <a:pt x="3" y="312"/>
                </a:lnTo>
                <a:lnTo>
                  <a:pt x="2" y="300"/>
                </a:lnTo>
                <a:lnTo>
                  <a:pt x="0" y="285"/>
                </a:lnTo>
                <a:lnTo>
                  <a:pt x="0" y="271"/>
                </a:lnTo>
                <a:close/>
              </a:path>
            </a:pathLst>
          </a:custGeom>
          <a:noFill/>
          <a:ln w="23813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104639" name="Group 4">
            <a:extLst>
              <a:ext uri="{FF2B5EF4-FFF2-40B4-BE49-F238E27FC236}">
                <a16:creationId xmlns:a16="http://schemas.microsoft.com/office/drawing/2014/main" id="{0E487416-A429-3544-8331-80C952C36396}"/>
              </a:ext>
            </a:extLst>
          </p:cNvPr>
          <p:cNvGrpSpPr>
            <a:grpSpLocks/>
          </p:cNvGrpSpPr>
          <p:nvPr/>
        </p:nvGrpSpPr>
        <p:grpSpPr bwMode="auto">
          <a:xfrm>
            <a:off x="2136776" y="2986088"/>
            <a:ext cx="1160463" cy="461962"/>
            <a:chOff x="1223159" y="2986644"/>
            <a:chExt cx="1159292" cy="461665"/>
          </a:xfrm>
        </p:grpSpPr>
        <p:sp>
          <p:nvSpPr>
            <p:cNvPr id="104654" name="TextBox 2">
              <a:extLst>
                <a:ext uri="{FF2B5EF4-FFF2-40B4-BE49-F238E27FC236}">
                  <a16:creationId xmlns:a16="http://schemas.microsoft.com/office/drawing/2014/main" id="{9FD5C255-42A7-E84D-B8FE-38A2145DF2A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223159" y="2986644"/>
              <a:ext cx="1159292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x</a:t>
              </a:r>
              <a:r>
                <a:rPr lang="en-US" altLang="en-US" b="0" baseline="-25000">
                  <a:solidFill>
                    <a:srgbClr val="FF0000"/>
                  </a:solidFill>
                  <a:latin typeface="Times" pitchFamily="2" charset="0"/>
                </a:rPr>
                <a:t>1</a:t>
              </a: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 x</a:t>
              </a:r>
              <a:r>
                <a:rPr lang="en-US" altLang="en-US" b="0" baseline="-25000">
                  <a:solidFill>
                    <a:srgbClr val="FF0000"/>
                  </a:solidFill>
                  <a:latin typeface="Times" pitchFamily="2" charset="0"/>
                </a:rPr>
                <a:t>2</a:t>
              </a: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 x</a:t>
              </a:r>
              <a:r>
                <a:rPr lang="en-US" altLang="en-US" b="0" baseline="-25000">
                  <a:solidFill>
                    <a:srgbClr val="FF0000"/>
                  </a:solidFill>
                  <a:latin typeface="Times" pitchFamily="2" charset="0"/>
                </a:rPr>
                <a:t>3 </a:t>
              </a:r>
            </a:p>
          </p:txBody>
        </p:sp>
        <p:cxnSp>
          <p:nvCxnSpPr>
            <p:cNvPr id="104655" name="Straight Connector 5">
              <a:extLst>
                <a:ext uri="{FF2B5EF4-FFF2-40B4-BE49-F238E27FC236}">
                  <a16:creationId xmlns:a16="http://schemas.microsoft.com/office/drawing/2014/main" id="{644B1ACA-EE19-3348-935B-6D249E552591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1271650" y="3039346"/>
              <a:ext cx="228600" cy="0"/>
            </a:xfrm>
            <a:prstGeom prst="line">
              <a:avLst/>
            </a:prstGeom>
            <a:noFill/>
            <a:ln w="31750" algn="ctr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04656" name="Straight Connector 13">
              <a:extLst>
                <a:ext uri="{FF2B5EF4-FFF2-40B4-BE49-F238E27FC236}">
                  <a16:creationId xmlns:a16="http://schemas.microsoft.com/office/drawing/2014/main" id="{5D9EBA72-02D7-6D4B-B6D3-ED899AAFAD9A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1600200" y="3037367"/>
              <a:ext cx="228600" cy="0"/>
            </a:xfrm>
            <a:prstGeom prst="line">
              <a:avLst/>
            </a:prstGeom>
            <a:noFill/>
            <a:ln w="31750" algn="ctr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04657" name="Straight Connector 21">
              <a:extLst>
                <a:ext uri="{FF2B5EF4-FFF2-40B4-BE49-F238E27FC236}">
                  <a16:creationId xmlns:a16="http://schemas.microsoft.com/office/drawing/2014/main" id="{14D36912-53FF-9D47-A406-4710085111FA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1950904" y="3035530"/>
              <a:ext cx="228600" cy="0"/>
            </a:xfrm>
            <a:prstGeom prst="line">
              <a:avLst/>
            </a:prstGeom>
            <a:noFill/>
            <a:ln w="31750" algn="ctr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104640" name="Freeform 50">
            <a:extLst>
              <a:ext uri="{FF2B5EF4-FFF2-40B4-BE49-F238E27FC236}">
                <a16:creationId xmlns:a16="http://schemas.microsoft.com/office/drawing/2014/main" id="{9AD5C243-84A6-FE4A-8C16-EEA6191C16BA}"/>
              </a:ext>
            </a:extLst>
          </p:cNvPr>
          <p:cNvSpPr>
            <a:spLocks/>
          </p:cNvSpPr>
          <p:nvPr/>
        </p:nvSpPr>
        <p:spPr bwMode="auto">
          <a:xfrm rot="16200000">
            <a:off x="7483475" y="1687513"/>
            <a:ext cx="484188" cy="544512"/>
          </a:xfrm>
          <a:custGeom>
            <a:avLst/>
            <a:gdLst>
              <a:gd name="T0" fmla="*/ 0 w 1249"/>
              <a:gd name="T1" fmla="*/ 2147483646 h 545"/>
              <a:gd name="T2" fmla="*/ 2147483646 w 1249"/>
              <a:gd name="T3" fmla="*/ 2147483646 h 545"/>
              <a:gd name="T4" fmla="*/ 2147483646 w 1249"/>
              <a:gd name="T5" fmla="*/ 2147483646 h 545"/>
              <a:gd name="T6" fmla="*/ 2147483646 w 1249"/>
              <a:gd name="T7" fmla="*/ 2147483646 h 545"/>
              <a:gd name="T8" fmla="*/ 2147483646 w 1249"/>
              <a:gd name="T9" fmla="*/ 2147483646 h 545"/>
              <a:gd name="T10" fmla="*/ 2147483646 w 1249"/>
              <a:gd name="T11" fmla="*/ 2147483646 h 545"/>
              <a:gd name="T12" fmla="*/ 2147483646 w 1249"/>
              <a:gd name="T13" fmla="*/ 2147483646 h 545"/>
              <a:gd name="T14" fmla="*/ 2147483646 w 1249"/>
              <a:gd name="T15" fmla="*/ 2147483646 h 545"/>
              <a:gd name="T16" fmla="*/ 2147483646 w 1249"/>
              <a:gd name="T17" fmla="*/ 2147483646 h 545"/>
              <a:gd name="T18" fmla="*/ 2147483646 w 1249"/>
              <a:gd name="T19" fmla="*/ 2147483646 h 545"/>
              <a:gd name="T20" fmla="*/ 2147483646 w 1249"/>
              <a:gd name="T21" fmla="*/ 0 h 545"/>
              <a:gd name="T22" fmla="*/ 2147483646 w 1249"/>
              <a:gd name="T23" fmla="*/ 0 h 545"/>
              <a:gd name="T24" fmla="*/ 2147483646 w 1249"/>
              <a:gd name="T25" fmla="*/ 2147483646 h 545"/>
              <a:gd name="T26" fmla="*/ 2147483646 w 1249"/>
              <a:gd name="T27" fmla="*/ 2147483646 h 545"/>
              <a:gd name="T28" fmla="*/ 2147483646 w 1249"/>
              <a:gd name="T29" fmla="*/ 2147483646 h 545"/>
              <a:gd name="T30" fmla="*/ 2147483646 w 1249"/>
              <a:gd name="T31" fmla="*/ 2147483646 h 545"/>
              <a:gd name="T32" fmla="*/ 2147483646 w 1249"/>
              <a:gd name="T33" fmla="*/ 2147483646 h 545"/>
              <a:gd name="T34" fmla="*/ 2147483646 w 1249"/>
              <a:gd name="T35" fmla="*/ 2147483646 h 545"/>
              <a:gd name="T36" fmla="*/ 2147483646 w 1249"/>
              <a:gd name="T37" fmla="*/ 2147483646 h 545"/>
              <a:gd name="T38" fmla="*/ 2147483646 w 1249"/>
              <a:gd name="T39" fmla="*/ 2147483646 h 545"/>
              <a:gd name="T40" fmla="*/ 2147483646 w 1249"/>
              <a:gd name="T41" fmla="*/ 2147483646 h 545"/>
              <a:gd name="T42" fmla="*/ 2147483646 w 1249"/>
              <a:gd name="T43" fmla="*/ 2147483646 h 545"/>
              <a:gd name="T44" fmla="*/ 2147483646 w 1249"/>
              <a:gd name="T45" fmla="*/ 2147483646 h 545"/>
              <a:gd name="T46" fmla="*/ 2147483646 w 1249"/>
              <a:gd name="T47" fmla="*/ 2147483646 h 545"/>
              <a:gd name="T48" fmla="*/ 2147483646 w 1249"/>
              <a:gd name="T49" fmla="*/ 2147483646 h 545"/>
              <a:gd name="T50" fmla="*/ 2147483646 w 1249"/>
              <a:gd name="T51" fmla="*/ 2147483646 h 545"/>
              <a:gd name="T52" fmla="*/ 2147483646 w 1249"/>
              <a:gd name="T53" fmla="*/ 2147483646 h 545"/>
              <a:gd name="T54" fmla="*/ 2147483646 w 1249"/>
              <a:gd name="T55" fmla="*/ 2147483646 h 545"/>
              <a:gd name="T56" fmla="*/ 2147483646 w 1249"/>
              <a:gd name="T57" fmla="*/ 2147483646 h 545"/>
              <a:gd name="T58" fmla="*/ 2147483646 w 1249"/>
              <a:gd name="T59" fmla="*/ 2147483646 h 545"/>
              <a:gd name="T60" fmla="*/ 2147483646 w 1249"/>
              <a:gd name="T61" fmla="*/ 2147483646 h 545"/>
              <a:gd name="T62" fmla="*/ 2147483646 w 1249"/>
              <a:gd name="T63" fmla="*/ 2147483646 h 545"/>
              <a:gd name="T64" fmla="*/ 2147483646 w 1249"/>
              <a:gd name="T65" fmla="*/ 2147483646 h 545"/>
              <a:gd name="T66" fmla="*/ 2147483646 w 1249"/>
              <a:gd name="T67" fmla="*/ 2147483646 h 545"/>
              <a:gd name="T68" fmla="*/ 2147483646 w 1249"/>
              <a:gd name="T69" fmla="*/ 2147483646 h 545"/>
              <a:gd name="T70" fmla="*/ 2147483646 w 1249"/>
              <a:gd name="T71" fmla="*/ 2147483646 h 545"/>
              <a:gd name="T72" fmla="*/ 2147483646 w 1249"/>
              <a:gd name="T73" fmla="*/ 2147483646 h 545"/>
              <a:gd name="T74" fmla="*/ 2147483646 w 1249"/>
              <a:gd name="T75" fmla="*/ 2147483646 h 545"/>
              <a:gd name="T76" fmla="*/ 2147483646 w 1249"/>
              <a:gd name="T77" fmla="*/ 2147483646 h 545"/>
              <a:gd name="T78" fmla="*/ 2147483646 w 1249"/>
              <a:gd name="T79" fmla="*/ 2147483646 h 545"/>
              <a:gd name="T80" fmla="*/ 2147483646 w 1249"/>
              <a:gd name="T81" fmla="*/ 2147483646 h 545"/>
              <a:gd name="T82" fmla="*/ 2147483646 w 1249"/>
              <a:gd name="T83" fmla="*/ 2147483646 h 545"/>
              <a:gd name="T84" fmla="*/ 2147483646 w 1249"/>
              <a:gd name="T85" fmla="*/ 2147483646 h 545"/>
              <a:gd name="T86" fmla="*/ 2147483646 w 1249"/>
              <a:gd name="T87" fmla="*/ 2147483646 h 545"/>
              <a:gd name="T88" fmla="*/ 0 w 1249"/>
              <a:gd name="T89" fmla="*/ 2147483646 h 545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249" h="545">
                <a:moveTo>
                  <a:pt x="0" y="271"/>
                </a:moveTo>
                <a:lnTo>
                  <a:pt x="0" y="272"/>
                </a:lnTo>
                <a:lnTo>
                  <a:pt x="0" y="258"/>
                </a:lnTo>
                <a:lnTo>
                  <a:pt x="2" y="244"/>
                </a:lnTo>
                <a:lnTo>
                  <a:pt x="3" y="231"/>
                </a:lnTo>
                <a:lnTo>
                  <a:pt x="5" y="218"/>
                </a:lnTo>
                <a:lnTo>
                  <a:pt x="8" y="204"/>
                </a:lnTo>
                <a:lnTo>
                  <a:pt x="13" y="191"/>
                </a:lnTo>
                <a:lnTo>
                  <a:pt x="16" y="178"/>
                </a:lnTo>
                <a:lnTo>
                  <a:pt x="21" y="167"/>
                </a:lnTo>
                <a:lnTo>
                  <a:pt x="27" y="154"/>
                </a:lnTo>
                <a:lnTo>
                  <a:pt x="32" y="143"/>
                </a:lnTo>
                <a:lnTo>
                  <a:pt x="40" y="132"/>
                </a:lnTo>
                <a:lnTo>
                  <a:pt x="47" y="120"/>
                </a:lnTo>
                <a:lnTo>
                  <a:pt x="55" y="109"/>
                </a:lnTo>
                <a:lnTo>
                  <a:pt x="63" y="100"/>
                </a:lnTo>
                <a:lnTo>
                  <a:pt x="71" y="88"/>
                </a:lnTo>
                <a:lnTo>
                  <a:pt x="80" y="79"/>
                </a:lnTo>
                <a:lnTo>
                  <a:pt x="90" y="71"/>
                </a:lnTo>
                <a:lnTo>
                  <a:pt x="99" y="63"/>
                </a:lnTo>
                <a:lnTo>
                  <a:pt x="109" y="53"/>
                </a:lnTo>
                <a:lnTo>
                  <a:pt x="120" y="47"/>
                </a:lnTo>
                <a:lnTo>
                  <a:pt x="131" y="39"/>
                </a:lnTo>
                <a:lnTo>
                  <a:pt x="143" y="32"/>
                </a:lnTo>
                <a:lnTo>
                  <a:pt x="154" y="26"/>
                </a:lnTo>
                <a:lnTo>
                  <a:pt x="167" y="21"/>
                </a:lnTo>
                <a:lnTo>
                  <a:pt x="179" y="16"/>
                </a:lnTo>
                <a:lnTo>
                  <a:pt x="191" y="12"/>
                </a:lnTo>
                <a:lnTo>
                  <a:pt x="205" y="8"/>
                </a:lnTo>
                <a:lnTo>
                  <a:pt x="218" y="5"/>
                </a:lnTo>
                <a:lnTo>
                  <a:pt x="231" y="4"/>
                </a:lnTo>
                <a:lnTo>
                  <a:pt x="245" y="2"/>
                </a:lnTo>
                <a:lnTo>
                  <a:pt x="258" y="0"/>
                </a:lnTo>
                <a:lnTo>
                  <a:pt x="272" y="0"/>
                </a:lnTo>
                <a:lnTo>
                  <a:pt x="977" y="0"/>
                </a:lnTo>
                <a:lnTo>
                  <a:pt x="989" y="0"/>
                </a:lnTo>
                <a:lnTo>
                  <a:pt x="1004" y="2"/>
                </a:lnTo>
                <a:lnTo>
                  <a:pt x="1018" y="4"/>
                </a:lnTo>
                <a:lnTo>
                  <a:pt x="1031" y="5"/>
                </a:lnTo>
                <a:lnTo>
                  <a:pt x="1044" y="8"/>
                </a:lnTo>
                <a:lnTo>
                  <a:pt x="1057" y="12"/>
                </a:lnTo>
                <a:lnTo>
                  <a:pt x="1069" y="16"/>
                </a:lnTo>
                <a:lnTo>
                  <a:pt x="1082" y="21"/>
                </a:lnTo>
                <a:lnTo>
                  <a:pt x="1093" y="26"/>
                </a:lnTo>
                <a:lnTo>
                  <a:pt x="1106" y="32"/>
                </a:lnTo>
                <a:lnTo>
                  <a:pt x="1117" y="39"/>
                </a:lnTo>
                <a:lnTo>
                  <a:pt x="1129" y="47"/>
                </a:lnTo>
                <a:lnTo>
                  <a:pt x="1140" y="53"/>
                </a:lnTo>
                <a:lnTo>
                  <a:pt x="1149" y="63"/>
                </a:lnTo>
                <a:lnTo>
                  <a:pt x="1159" y="71"/>
                </a:lnTo>
                <a:lnTo>
                  <a:pt x="1169" y="79"/>
                </a:lnTo>
                <a:lnTo>
                  <a:pt x="1178" y="88"/>
                </a:lnTo>
                <a:lnTo>
                  <a:pt x="1186" y="100"/>
                </a:lnTo>
                <a:lnTo>
                  <a:pt x="1194" y="109"/>
                </a:lnTo>
                <a:lnTo>
                  <a:pt x="1202" y="120"/>
                </a:lnTo>
                <a:lnTo>
                  <a:pt x="1209" y="132"/>
                </a:lnTo>
                <a:lnTo>
                  <a:pt x="1215" y="143"/>
                </a:lnTo>
                <a:lnTo>
                  <a:pt x="1221" y="154"/>
                </a:lnTo>
                <a:lnTo>
                  <a:pt x="1228" y="167"/>
                </a:lnTo>
                <a:lnTo>
                  <a:pt x="1233" y="178"/>
                </a:lnTo>
                <a:lnTo>
                  <a:pt x="1236" y="191"/>
                </a:lnTo>
                <a:lnTo>
                  <a:pt x="1241" y="204"/>
                </a:lnTo>
                <a:lnTo>
                  <a:pt x="1242" y="218"/>
                </a:lnTo>
                <a:lnTo>
                  <a:pt x="1246" y="231"/>
                </a:lnTo>
                <a:lnTo>
                  <a:pt x="1247" y="244"/>
                </a:lnTo>
                <a:lnTo>
                  <a:pt x="1249" y="258"/>
                </a:lnTo>
                <a:lnTo>
                  <a:pt x="1249" y="272"/>
                </a:lnTo>
                <a:lnTo>
                  <a:pt x="1249" y="271"/>
                </a:lnTo>
                <a:lnTo>
                  <a:pt x="1249" y="285"/>
                </a:lnTo>
                <a:lnTo>
                  <a:pt x="1247" y="300"/>
                </a:lnTo>
                <a:lnTo>
                  <a:pt x="1246" y="312"/>
                </a:lnTo>
                <a:lnTo>
                  <a:pt x="1242" y="327"/>
                </a:lnTo>
                <a:lnTo>
                  <a:pt x="1241" y="340"/>
                </a:lnTo>
                <a:lnTo>
                  <a:pt x="1236" y="353"/>
                </a:lnTo>
                <a:lnTo>
                  <a:pt x="1233" y="365"/>
                </a:lnTo>
                <a:lnTo>
                  <a:pt x="1228" y="378"/>
                </a:lnTo>
                <a:lnTo>
                  <a:pt x="1221" y="389"/>
                </a:lnTo>
                <a:lnTo>
                  <a:pt x="1215" y="402"/>
                </a:lnTo>
                <a:lnTo>
                  <a:pt x="1209" y="413"/>
                </a:lnTo>
                <a:lnTo>
                  <a:pt x="1202" y="425"/>
                </a:lnTo>
                <a:lnTo>
                  <a:pt x="1194" y="434"/>
                </a:lnTo>
                <a:lnTo>
                  <a:pt x="1186" y="445"/>
                </a:lnTo>
                <a:lnTo>
                  <a:pt x="1178" y="455"/>
                </a:lnTo>
                <a:lnTo>
                  <a:pt x="1169" y="465"/>
                </a:lnTo>
                <a:lnTo>
                  <a:pt x="1159" y="473"/>
                </a:lnTo>
                <a:lnTo>
                  <a:pt x="1149" y="482"/>
                </a:lnTo>
                <a:lnTo>
                  <a:pt x="1140" y="490"/>
                </a:lnTo>
                <a:lnTo>
                  <a:pt x="1129" y="498"/>
                </a:lnTo>
                <a:lnTo>
                  <a:pt x="1117" y="505"/>
                </a:lnTo>
                <a:lnTo>
                  <a:pt x="1106" y="511"/>
                </a:lnTo>
                <a:lnTo>
                  <a:pt x="1093" y="517"/>
                </a:lnTo>
                <a:lnTo>
                  <a:pt x="1082" y="522"/>
                </a:lnTo>
                <a:lnTo>
                  <a:pt x="1069" y="527"/>
                </a:lnTo>
                <a:lnTo>
                  <a:pt x="1057" y="532"/>
                </a:lnTo>
                <a:lnTo>
                  <a:pt x="1044" y="535"/>
                </a:lnTo>
                <a:lnTo>
                  <a:pt x="1031" y="538"/>
                </a:lnTo>
                <a:lnTo>
                  <a:pt x="1018" y="541"/>
                </a:lnTo>
                <a:lnTo>
                  <a:pt x="1004" y="543"/>
                </a:lnTo>
                <a:lnTo>
                  <a:pt x="989" y="543"/>
                </a:lnTo>
                <a:lnTo>
                  <a:pt x="977" y="545"/>
                </a:lnTo>
                <a:lnTo>
                  <a:pt x="272" y="545"/>
                </a:lnTo>
                <a:lnTo>
                  <a:pt x="258" y="543"/>
                </a:lnTo>
                <a:lnTo>
                  <a:pt x="245" y="543"/>
                </a:lnTo>
                <a:lnTo>
                  <a:pt x="231" y="541"/>
                </a:lnTo>
                <a:lnTo>
                  <a:pt x="218" y="538"/>
                </a:lnTo>
                <a:lnTo>
                  <a:pt x="205" y="535"/>
                </a:lnTo>
                <a:lnTo>
                  <a:pt x="191" y="532"/>
                </a:lnTo>
                <a:lnTo>
                  <a:pt x="179" y="527"/>
                </a:lnTo>
                <a:lnTo>
                  <a:pt x="167" y="522"/>
                </a:lnTo>
                <a:lnTo>
                  <a:pt x="154" y="517"/>
                </a:lnTo>
                <a:lnTo>
                  <a:pt x="143" y="511"/>
                </a:lnTo>
                <a:lnTo>
                  <a:pt x="131" y="505"/>
                </a:lnTo>
                <a:lnTo>
                  <a:pt x="120" y="498"/>
                </a:lnTo>
                <a:lnTo>
                  <a:pt x="109" y="490"/>
                </a:lnTo>
                <a:lnTo>
                  <a:pt x="99" y="482"/>
                </a:lnTo>
                <a:lnTo>
                  <a:pt x="90" y="473"/>
                </a:lnTo>
                <a:lnTo>
                  <a:pt x="80" y="465"/>
                </a:lnTo>
                <a:lnTo>
                  <a:pt x="71" y="455"/>
                </a:lnTo>
                <a:lnTo>
                  <a:pt x="63" y="445"/>
                </a:lnTo>
                <a:lnTo>
                  <a:pt x="55" y="434"/>
                </a:lnTo>
                <a:lnTo>
                  <a:pt x="47" y="425"/>
                </a:lnTo>
                <a:lnTo>
                  <a:pt x="40" y="413"/>
                </a:lnTo>
                <a:lnTo>
                  <a:pt x="32" y="402"/>
                </a:lnTo>
                <a:lnTo>
                  <a:pt x="27" y="389"/>
                </a:lnTo>
                <a:lnTo>
                  <a:pt x="21" y="378"/>
                </a:lnTo>
                <a:lnTo>
                  <a:pt x="16" y="365"/>
                </a:lnTo>
                <a:lnTo>
                  <a:pt x="13" y="353"/>
                </a:lnTo>
                <a:lnTo>
                  <a:pt x="8" y="340"/>
                </a:lnTo>
                <a:lnTo>
                  <a:pt x="5" y="327"/>
                </a:lnTo>
                <a:lnTo>
                  <a:pt x="3" y="312"/>
                </a:lnTo>
                <a:lnTo>
                  <a:pt x="2" y="300"/>
                </a:lnTo>
                <a:lnTo>
                  <a:pt x="0" y="285"/>
                </a:lnTo>
                <a:lnTo>
                  <a:pt x="0" y="271"/>
                </a:lnTo>
                <a:close/>
              </a:path>
            </a:pathLst>
          </a:custGeom>
          <a:noFill/>
          <a:ln w="23813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104641" name="Group 27">
            <a:extLst>
              <a:ext uri="{FF2B5EF4-FFF2-40B4-BE49-F238E27FC236}">
                <a16:creationId xmlns:a16="http://schemas.microsoft.com/office/drawing/2014/main" id="{47134521-4416-C248-B652-785B7524421D}"/>
              </a:ext>
            </a:extLst>
          </p:cNvPr>
          <p:cNvGrpSpPr>
            <a:grpSpLocks/>
          </p:cNvGrpSpPr>
          <p:nvPr/>
        </p:nvGrpSpPr>
        <p:grpSpPr bwMode="auto">
          <a:xfrm>
            <a:off x="7246938" y="2962276"/>
            <a:ext cx="1160462" cy="461963"/>
            <a:chOff x="1223159" y="2986644"/>
            <a:chExt cx="1159292" cy="461665"/>
          </a:xfrm>
        </p:grpSpPr>
        <p:sp>
          <p:nvSpPr>
            <p:cNvPr id="104651" name="TextBox 28">
              <a:extLst>
                <a:ext uri="{FF2B5EF4-FFF2-40B4-BE49-F238E27FC236}">
                  <a16:creationId xmlns:a16="http://schemas.microsoft.com/office/drawing/2014/main" id="{F72BED63-9DAC-A44C-BF40-514EA5008DB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223159" y="2986644"/>
              <a:ext cx="1159292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x</a:t>
              </a:r>
              <a:r>
                <a:rPr lang="en-US" altLang="en-US" b="0" baseline="-25000">
                  <a:solidFill>
                    <a:srgbClr val="FF0000"/>
                  </a:solidFill>
                  <a:latin typeface="Times" pitchFamily="2" charset="0"/>
                </a:rPr>
                <a:t>1</a:t>
              </a: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 x</a:t>
              </a:r>
              <a:r>
                <a:rPr lang="en-US" altLang="en-US" b="0" baseline="-25000">
                  <a:solidFill>
                    <a:srgbClr val="FF0000"/>
                  </a:solidFill>
                  <a:latin typeface="Times" pitchFamily="2" charset="0"/>
                </a:rPr>
                <a:t>2</a:t>
              </a: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 x</a:t>
              </a:r>
              <a:r>
                <a:rPr lang="en-US" altLang="en-US" b="0" baseline="-25000">
                  <a:solidFill>
                    <a:srgbClr val="FF0000"/>
                  </a:solidFill>
                  <a:latin typeface="Times" pitchFamily="2" charset="0"/>
                </a:rPr>
                <a:t>3 </a:t>
              </a:r>
            </a:p>
          </p:txBody>
        </p:sp>
        <p:cxnSp>
          <p:nvCxnSpPr>
            <p:cNvPr id="104652" name="Straight Connector 29">
              <a:extLst>
                <a:ext uri="{FF2B5EF4-FFF2-40B4-BE49-F238E27FC236}">
                  <a16:creationId xmlns:a16="http://schemas.microsoft.com/office/drawing/2014/main" id="{66227B08-149A-BA40-A3FE-CAEF84BC856D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1271650" y="3039346"/>
              <a:ext cx="228600" cy="0"/>
            </a:xfrm>
            <a:prstGeom prst="line">
              <a:avLst/>
            </a:prstGeom>
            <a:noFill/>
            <a:ln w="31750" algn="ctr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04653" name="Straight Connector 31">
              <a:extLst>
                <a:ext uri="{FF2B5EF4-FFF2-40B4-BE49-F238E27FC236}">
                  <a16:creationId xmlns:a16="http://schemas.microsoft.com/office/drawing/2014/main" id="{E074407C-EC5B-334A-A0F3-D9469E504D27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1950904" y="3035530"/>
              <a:ext cx="228600" cy="0"/>
            </a:xfrm>
            <a:prstGeom prst="line">
              <a:avLst/>
            </a:prstGeom>
            <a:noFill/>
            <a:ln w="31750" algn="ctr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104642" name="Group 32">
            <a:extLst>
              <a:ext uri="{FF2B5EF4-FFF2-40B4-BE49-F238E27FC236}">
                <a16:creationId xmlns:a16="http://schemas.microsoft.com/office/drawing/2014/main" id="{15047FDE-DEBE-9C47-B4C6-C47FAC9C5830}"/>
              </a:ext>
            </a:extLst>
          </p:cNvPr>
          <p:cNvGrpSpPr>
            <a:grpSpLocks/>
          </p:cNvGrpSpPr>
          <p:nvPr/>
        </p:nvGrpSpPr>
        <p:grpSpPr bwMode="auto">
          <a:xfrm>
            <a:off x="3335339" y="5868988"/>
            <a:ext cx="1158875" cy="461962"/>
            <a:chOff x="1223159" y="2986644"/>
            <a:chExt cx="1159292" cy="461665"/>
          </a:xfrm>
        </p:grpSpPr>
        <p:sp>
          <p:nvSpPr>
            <p:cNvPr id="104649" name="TextBox 33">
              <a:extLst>
                <a:ext uri="{FF2B5EF4-FFF2-40B4-BE49-F238E27FC236}">
                  <a16:creationId xmlns:a16="http://schemas.microsoft.com/office/drawing/2014/main" id="{12754F4F-A65F-334E-B946-D4706F72A84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223159" y="2986644"/>
              <a:ext cx="1159292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x</a:t>
              </a:r>
              <a:r>
                <a:rPr lang="en-US" altLang="en-US" b="0" baseline="-25000">
                  <a:solidFill>
                    <a:srgbClr val="FF0000"/>
                  </a:solidFill>
                  <a:latin typeface="Times" pitchFamily="2" charset="0"/>
                </a:rPr>
                <a:t>1</a:t>
              </a: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 x</a:t>
              </a:r>
              <a:r>
                <a:rPr lang="en-US" altLang="en-US" b="0" baseline="-25000">
                  <a:solidFill>
                    <a:srgbClr val="FF0000"/>
                  </a:solidFill>
                  <a:latin typeface="Times" pitchFamily="2" charset="0"/>
                </a:rPr>
                <a:t>2</a:t>
              </a: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 x</a:t>
              </a:r>
              <a:r>
                <a:rPr lang="en-US" altLang="en-US" b="0" baseline="-25000">
                  <a:solidFill>
                    <a:srgbClr val="FF0000"/>
                  </a:solidFill>
                  <a:latin typeface="Times" pitchFamily="2" charset="0"/>
                </a:rPr>
                <a:t>3 </a:t>
              </a:r>
            </a:p>
          </p:txBody>
        </p:sp>
        <p:cxnSp>
          <p:nvCxnSpPr>
            <p:cNvPr id="104650" name="Straight Connector 36">
              <a:extLst>
                <a:ext uri="{FF2B5EF4-FFF2-40B4-BE49-F238E27FC236}">
                  <a16:creationId xmlns:a16="http://schemas.microsoft.com/office/drawing/2014/main" id="{54EAAD69-9C39-3E43-B30F-1BFAF260A196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1950904" y="3035530"/>
              <a:ext cx="228600" cy="0"/>
            </a:xfrm>
            <a:prstGeom prst="line">
              <a:avLst/>
            </a:prstGeom>
            <a:noFill/>
            <a:ln w="31750" algn="ctr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104643" name="Group 37">
            <a:extLst>
              <a:ext uri="{FF2B5EF4-FFF2-40B4-BE49-F238E27FC236}">
                <a16:creationId xmlns:a16="http://schemas.microsoft.com/office/drawing/2014/main" id="{8DBDB0C0-0CFE-F440-9795-5051164DB125}"/>
              </a:ext>
            </a:extLst>
          </p:cNvPr>
          <p:cNvGrpSpPr>
            <a:grpSpLocks/>
          </p:cNvGrpSpPr>
          <p:nvPr/>
        </p:nvGrpSpPr>
        <p:grpSpPr bwMode="auto">
          <a:xfrm>
            <a:off x="8455026" y="5867401"/>
            <a:ext cx="1160463" cy="461963"/>
            <a:chOff x="1223159" y="2986644"/>
            <a:chExt cx="1159292" cy="461665"/>
          </a:xfrm>
        </p:grpSpPr>
        <p:sp>
          <p:nvSpPr>
            <p:cNvPr id="104646" name="TextBox 38">
              <a:extLst>
                <a:ext uri="{FF2B5EF4-FFF2-40B4-BE49-F238E27FC236}">
                  <a16:creationId xmlns:a16="http://schemas.microsoft.com/office/drawing/2014/main" id="{F2AA32DB-F2B4-564A-84F9-114737D86B5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223159" y="2986644"/>
              <a:ext cx="1159292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x</a:t>
              </a:r>
              <a:r>
                <a:rPr lang="en-US" altLang="en-US" b="0" baseline="-25000">
                  <a:solidFill>
                    <a:srgbClr val="FF0000"/>
                  </a:solidFill>
                  <a:latin typeface="Times" pitchFamily="2" charset="0"/>
                </a:rPr>
                <a:t>1</a:t>
              </a: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 x</a:t>
              </a:r>
              <a:r>
                <a:rPr lang="en-US" altLang="en-US" b="0" baseline="-25000">
                  <a:solidFill>
                    <a:srgbClr val="FF0000"/>
                  </a:solidFill>
                  <a:latin typeface="Times" pitchFamily="2" charset="0"/>
                </a:rPr>
                <a:t>2</a:t>
              </a: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 x</a:t>
              </a:r>
              <a:r>
                <a:rPr lang="en-US" altLang="en-US" b="0" baseline="-25000">
                  <a:solidFill>
                    <a:srgbClr val="FF0000"/>
                  </a:solidFill>
                  <a:latin typeface="Times" pitchFamily="2" charset="0"/>
                </a:rPr>
                <a:t>3 </a:t>
              </a:r>
            </a:p>
          </p:txBody>
        </p:sp>
        <p:cxnSp>
          <p:nvCxnSpPr>
            <p:cNvPr id="104647" name="Straight Connector 40">
              <a:extLst>
                <a:ext uri="{FF2B5EF4-FFF2-40B4-BE49-F238E27FC236}">
                  <a16:creationId xmlns:a16="http://schemas.microsoft.com/office/drawing/2014/main" id="{4ED0A063-7298-9E4C-9835-58AEC8A3BC52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1600200" y="3037367"/>
              <a:ext cx="228600" cy="0"/>
            </a:xfrm>
            <a:prstGeom prst="line">
              <a:avLst/>
            </a:prstGeom>
            <a:noFill/>
            <a:ln w="31750" algn="ctr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04648" name="Straight Connector 41">
              <a:extLst>
                <a:ext uri="{FF2B5EF4-FFF2-40B4-BE49-F238E27FC236}">
                  <a16:creationId xmlns:a16="http://schemas.microsoft.com/office/drawing/2014/main" id="{0C8164FE-1B89-974D-8B12-AC31415EB831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1950904" y="3035530"/>
              <a:ext cx="228600" cy="0"/>
            </a:xfrm>
            <a:prstGeom prst="line">
              <a:avLst/>
            </a:prstGeom>
            <a:noFill/>
            <a:ln w="31750" algn="ctr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104644" name="Freeform 50">
            <a:extLst>
              <a:ext uri="{FF2B5EF4-FFF2-40B4-BE49-F238E27FC236}">
                <a16:creationId xmlns:a16="http://schemas.microsoft.com/office/drawing/2014/main" id="{A9D6A214-4DB2-D046-BD52-E85ADF908635}"/>
              </a:ext>
            </a:extLst>
          </p:cNvPr>
          <p:cNvSpPr>
            <a:spLocks/>
          </p:cNvSpPr>
          <p:nvPr/>
        </p:nvSpPr>
        <p:spPr bwMode="auto">
          <a:xfrm rot="16200000">
            <a:off x="3614738" y="4538663"/>
            <a:ext cx="484188" cy="544513"/>
          </a:xfrm>
          <a:custGeom>
            <a:avLst/>
            <a:gdLst>
              <a:gd name="T0" fmla="*/ 0 w 1249"/>
              <a:gd name="T1" fmla="*/ 2147483646 h 545"/>
              <a:gd name="T2" fmla="*/ 2147483646 w 1249"/>
              <a:gd name="T3" fmla="*/ 2147483646 h 545"/>
              <a:gd name="T4" fmla="*/ 2147483646 w 1249"/>
              <a:gd name="T5" fmla="*/ 2147483646 h 545"/>
              <a:gd name="T6" fmla="*/ 2147483646 w 1249"/>
              <a:gd name="T7" fmla="*/ 2147483646 h 545"/>
              <a:gd name="T8" fmla="*/ 2147483646 w 1249"/>
              <a:gd name="T9" fmla="*/ 2147483646 h 545"/>
              <a:gd name="T10" fmla="*/ 2147483646 w 1249"/>
              <a:gd name="T11" fmla="*/ 2147483646 h 545"/>
              <a:gd name="T12" fmla="*/ 2147483646 w 1249"/>
              <a:gd name="T13" fmla="*/ 2147483646 h 545"/>
              <a:gd name="T14" fmla="*/ 2147483646 w 1249"/>
              <a:gd name="T15" fmla="*/ 2147483646 h 545"/>
              <a:gd name="T16" fmla="*/ 2147483646 w 1249"/>
              <a:gd name="T17" fmla="*/ 2147483646 h 545"/>
              <a:gd name="T18" fmla="*/ 2147483646 w 1249"/>
              <a:gd name="T19" fmla="*/ 2147483646 h 545"/>
              <a:gd name="T20" fmla="*/ 2147483646 w 1249"/>
              <a:gd name="T21" fmla="*/ 0 h 545"/>
              <a:gd name="T22" fmla="*/ 2147483646 w 1249"/>
              <a:gd name="T23" fmla="*/ 0 h 545"/>
              <a:gd name="T24" fmla="*/ 2147483646 w 1249"/>
              <a:gd name="T25" fmla="*/ 2147483646 h 545"/>
              <a:gd name="T26" fmla="*/ 2147483646 w 1249"/>
              <a:gd name="T27" fmla="*/ 2147483646 h 545"/>
              <a:gd name="T28" fmla="*/ 2147483646 w 1249"/>
              <a:gd name="T29" fmla="*/ 2147483646 h 545"/>
              <a:gd name="T30" fmla="*/ 2147483646 w 1249"/>
              <a:gd name="T31" fmla="*/ 2147483646 h 545"/>
              <a:gd name="T32" fmla="*/ 2147483646 w 1249"/>
              <a:gd name="T33" fmla="*/ 2147483646 h 545"/>
              <a:gd name="T34" fmla="*/ 2147483646 w 1249"/>
              <a:gd name="T35" fmla="*/ 2147483646 h 545"/>
              <a:gd name="T36" fmla="*/ 2147483646 w 1249"/>
              <a:gd name="T37" fmla="*/ 2147483646 h 545"/>
              <a:gd name="T38" fmla="*/ 2147483646 w 1249"/>
              <a:gd name="T39" fmla="*/ 2147483646 h 545"/>
              <a:gd name="T40" fmla="*/ 2147483646 w 1249"/>
              <a:gd name="T41" fmla="*/ 2147483646 h 545"/>
              <a:gd name="T42" fmla="*/ 2147483646 w 1249"/>
              <a:gd name="T43" fmla="*/ 2147483646 h 545"/>
              <a:gd name="T44" fmla="*/ 2147483646 w 1249"/>
              <a:gd name="T45" fmla="*/ 2147483646 h 545"/>
              <a:gd name="T46" fmla="*/ 2147483646 w 1249"/>
              <a:gd name="T47" fmla="*/ 2147483646 h 545"/>
              <a:gd name="T48" fmla="*/ 2147483646 w 1249"/>
              <a:gd name="T49" fmla="*/ 2147483646 h 545"/>
              <a:gd name="T50" fmla="*/ 2147483646 w 1249"/>
              <a:gd name="T51" fmla="*/ 2147483646 h 545"/>
              <a:gd name="T52" fmla="*/ 2147483646 w 1249"/>
              <a:gd name="T53" fmla="*/ 2147483646 h 545"/>
              <a:gd name="T54" fmla="*/ 2147483646 w 1249"/>
              <a:gd name="T55" fmla="*/ 2147483646 h 545"/>
              <a:gd name="T56" fmla="*/ 2147483646 w 1249"/>
              <a:gd name="T57" fmla="*/ 2147483646 h 545"/>
              <a:gd name="T58" fmla="*/ 2147483646 w 1249"/>
              <a:gd name="T59" fmla="*/ 2147483646 h 545"/>
              <a:gd name="T60" fmla="*/ 2147483646 w 1249"/>
              <a:gd name="T61" fmla="*/ 2147483646 h 545"/>
              <a:gd name="T62" fmla="*/ 2147483646 w 1249"/>
              <a:gd name="T63" fmla="*/ 2147483646 h 545"/>
              <a:gd name="T64" fmla="*/ 2147483646 w 1249"/>
              <a:gd name="T65" fmla="*/ 2147483646 h 545"/>
              <a:gd name="T66" fmla="*/ 2147483646 w 1249"/>
              <a:gd name="T67" fmla="*/ 2147483646 h 545"/>
              <a:gd name="T68" fmla="*/ 2147483646 w 1249"/>
              <a:gd name="T69" fmla="*/ 2147483646 h 545"/>
              <a:gd name="T70" fmla="*/ 2147483646 w 1249"/>
              <a:gd name="T71" fmla="*/ 2147483646 h 545"/>
              <a:gd name="T72" fmla="*/ 2147483646 w 1249"/>
              <a:gd name="T73" fmla="*/ 2147483646 h 545"/>
              <a:gd name="T74" fmla="*/ 2147483646 w 1249"/>
              <a:gd name="T75" fmla="*/ 2147483646 h 545"/>
              <a:gd name="T76" fmla="*/ 2147483646 w 1249"/>
              <a:gd name="T77" fmla="*/ 2147483646 h 545"/>
              <a:gd name="T78" fmla="*/ 2147483646 w 1249"/>
              <a:gd name="T79" fmla="*/ 2147483646 h 545"/>
              <a:gd name="T80" fmla="*/ 2147483646 w 1249"/>
              <a:gd name="T81" fmla="*/ 2147483646 h 545"/>
              <a:gd name="T82" fmla="*/ 2147483646 w 1249"/>
              <a:gd name="T83" fmla="*/ 2147483646 h 545"/>
              <a:gd name="T84" fmla="*/ 2147483646 w 1249"/>
              <a:gd name="T85" fmla="*/ 2147483646 h 545"/>
              <a:gd name="T86" fmla="*/ 2147483646 w 1249"/>
              <a:gd name="T87" fmla="*/ 2147483646 h 545"/>
              <a:gd name="T88" fmla="*/ 0 w 1249"/>
              <a:gd name="T89" fmla="*/ 2147483646 h 545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249" h="545">
                <a:moveTo>
                  <a:pt x="0" y="271"/>
                </a:moveTo>
                <a:lnTo>
                  <a:pt x="0" y="272"/>
                </a:lnTo>
                <a:lnTo>
                  <a:pt x="0" y="258"/>
                </a:lnTo>
                <a:lnTo>
                  <a:pt x="2" y="244"/>
                </a:lnTo>
                <a:lnTo>
                  <a:pt x="3" y="231"/>
                </a:lnTo>
                <a:lnTo>
                  <a:pt x="5" y="218"/>
                </a:lnTo>
                <a:lnTo>
                  <a:pt x="8" y="204"/>
                </a:lnTo>
                <a:lnTo>
                  <a:pt x="13" y="191"/>
                </a:lnTo>
                <a:lnTo>
                  <a:pt x="16" y="178"/>
                </a:lnTo>
                <a:lnTo>
                  <a:pt x="21" y="167"/>
                </a:lnTo>
                <a:lnTo>
                  <a:pt x="27" y="154"/>
                </a:lnTo>
                <a:lnTo>
                  <a:pt x="32" y="143"/>
                </a:lnTo>
                <a:lnTo>
                  <a:pt x="40" y="132"/>
                </a:lnTo>
                <a:lnTo>
                  <a:pt x="47" y="120"/>
                </a:lnTo>
                <a:lnTo>
                  <a:pt x="55" y="109"/>
                </a:lnTo>
                <a:lnTo>
                  <a:pt x="63" y="100"/>
                </a:lnTo>
                <a:lnTo>
                  <a:pt x="71" y="88"/>
                </a:lnTo>
                <a:lnTo>
                  <a:pt x="80" y="79"/>
                </a:lnTo>
                <a:lnTo>
                  <a:pt x="90" y="71"/>
                </a:lnTo>
                <a:lnTo>
                  <a:pt x="99" y="63"/>
                </a:lnTo>
                <a:lnTo>
                  <a:pt x="109" y="53"/>
                </a:lnTo>
                <a:lnTo>
                  <a:pt x="120" y="47"/>
                </a:lnTo>
                <a:lnTo>
                  <a:pt x="131" y="39"/>
                </a:lnTo>
                <a:lnTo>
                  <a:pt x="143" y="32"/>
                </a:lnTo>
                <a:lnTo>
                  <a:pt x="154" y="26"/>
                </a:lnTo>
                <a:lnTo>
                  <a:pt x="167" y="21"/>
                </a:lnTo>
                <a:lnTo>
                  <a:pt x="179" y="16"/>
                </a:lnTo>
                <a:lnTo>
                  <a:pt x="191" y="12"/>
                </a:lnTo>
                <a:lnTo>
                  <a:pt x="205" y="8"/>
                </a:lnTo>
                <a:lnTo>
                  <a:pt x="218" y="5"/>
                </a:lnTo>
                <a:lnTo>
                  <a:pt x="231" y="4"/>
                </a:lnTo>
                <a:lnTo>
                  <a:pt x="245" y="2"/>
                </a:lnTo>
                <a:lnTo>
                  <a:pt x="258" y="0"/>
                </a:lnTo>
                <a:lnTo>
                  <a:pt x="272" y="0"/>
                </a:lnTo>
                <a:lnTo>
                  <a:pt x="977" y="0"/>
                </a:lnTo>
                <a:lnTo>
                  <a:pt x="989" y="0"/>
                </a:lnTo>
                <a:lnTo>
                  <a:pt x="1004" y="2"/>
                </a:lnTo>
                <a:lnTo>
                  <a:pt x="1018" y="4"/>
                </a:lnTo>
                <a:lnTo>
                  <a:pt x="1031" y="5"/>
                </a:lnTo>
                <a:lnTo>
                  <a:pt x="1044" y="8"/>
                </a:lnTo>
                <a:lnTo>
                  <a:pt x="1057" y="12"/>
                </a:lnTo>
                <a:lnTo>
                  <a:pt x="1069" y="16"/>
                </a:lnTo>
                <a:lnTo>
                  <a:pt x="1082" y="21"/>
                </a:lnTo>
                <a:lnTo>
                  <a:pt x="1093" y="26"/>
                </a:lnTo>
                <a:lnTo>
                  <a:pt x="1106" y="32"/>
                </a:lnTo>
                <a:lnTo>
                  <a:pt x="1117" y="39"/>
                </a:lnTo>
                <a:lnTo>
                  <a:pt x="1129" y="47"/>
                </a:lnTo>
                <a:lnTo>
                  <a:pt x="1140" y="53"/>
                </a:lnTo>
                <a:lnTo>
                  <a:pt x="1149" y="63"/>
                </a:lnTo>
                <a:lnTo>
                  <a:pt x="1159" y="71"/>
                </a:lnTo>
                <a:lnTo>
                  <a:pt x="1169" y="79"/>
                </a:lnTo>
                <a:lnTo>
                  <a:pt x="1178" y="88"/>
                </a:lnTo>
                <a:lnTo>
                  <a:pt x="1186" y="100"/>
                </a:lnTo>
                <a:lnTo>
                  <a:pt x="1194" y="109"/>
                </a:lnTo>
                <a:lnTo>
                  <a:pt x="1202" y="120"/>
                </a:lnTo>
                <a:lnTo>
                  <a:pt x="1209" y="132"/>
                </a:lnTo>
                <a:lnTo>
                  <a:pt x="1215" y="143"/>
                </a:lnTo>
                <a:lnTo>
                  <a:pt x="1221" y="154"/>
                </a:lnTo>
                <a:lnTo>
                  <a:pt x="1228" y="167"/>
                </a:lnTo>
                <a:lnTo>
                  <a:pt x="1233" y="178"/>
                </a:lnTo>
                <a:lnTo>
                  <a:pt x="1236" y="191"/>
                </a:lnTo>
                <a:lnTo>
                  <a:pt x="1241" y="204"/>
                </a:lnTo>
                <a:lnTo>
                  <a:pt x="1242" y="218"/>
                </a:lnTo>
                <a:lnTo>
                  <a:pt x="1246" y="231"/>
                </a:lnTo>
                <a:lnTo>
                  <a:pt x="1247" y="244"/>
                </a:lnTo>
                <a:lnTo>
                  <a:pt x="1249" y="258"/>
                </a:lnTo>
                <a:lnTo>
                  <a:pt x="1249" y="272"/>
                </a:lnTo>
                <a:lnTo>
                  <a:pt x="1249" y="271"/>
                </a:lnTo>
                <a:lnTo>
                  <a:pt x="1249" y="285"/>
                </a:lnTo>
                <a:lnTo>
                  <a:pt x="1247" y="300"/>
                </a:lnTo>
                <a:lnTo>
                  <a:pt x="1246" y="312"/>
                </a:lnTo>
                <a:lnTo>
                  <a:pt x="1242" y="327"/>
                </a:lnTo>
                <a:lnTo>
                  <a:pt x="1241" y="340"/>
                </a:lnTo>
                <a:lnTo>
                  <a:pt x="1236" y="353"/>
                </a:lnTo>
                <a:lnTo>
                  <a:pt x="1233" y="365"/>
                </a:lnTo>
                <a:lnTo>
                  <a:pt x="1228" y="378"/>
                </a:lnTo>
                <a:lnTo>
                  <a:pt x="1221" y="389"/>
                </a:lnTo>
                <a:lnTo>
                  <a:pt x="1215" y="402"/>
                </a:lnTo>
                <a:lnTo>
                  <a:pt x="1209" y="413"/>
                </a:lnTo>
                <a:lnTo>
                  <a:pt x="1202" y="425"/>
                </a:lnTo>
                <a:lnTo>
                  <a:pt x="1194" y="434"/>
                </a:lnTo>
                <a:lnTo>
                  <a:pt x="1186" y="445"/>
                </a:lnTo>
                <a:lnTo>
                  <a:pt x="1178" y="455"/>
                </a:lnTo>
                <a:lnTo>
                  <a:pt x="1169" y="465"/>
                </a:lnTo>
                <a:lnTo>
                  <a:pt x="1159" y="473"/>
                </a:lnTo>
                <a:lnTo>
                  <a:pt x="1149" y="482"/>
                </a:lnTo>
                <a:lnTo>
                  <a:pt x="1140" y="490"/>
                </a:lnTo>
                <a:lnTo>
                  <a:pt x="1129" y="498"/>
                </a:lnTo>
                <a:lnTo>
                  <a:pt x="1117" y="505"/>
                </a:lnTo>
                <a:lnTo>
                  <a:pt x="1106" y="511"/>
                </a:lnTo>
                <a:lnTo>
                  <a:pt x="1093" y="517"/>
                </a:lnTo>
                <a:lnTo>
                  <a:pt x="1082" y="522"/>
                </a:lnTo>
                <a:lnTo>
                  <a:pt x="1069" y="527"/>
                </a:lnTo>
                <a:lnTo>
                  <a:pt x="1057" y="532"/>
                </a:lnTo>
                <a:lnTo>
                  <a:pt x="1044" y="535"/>
                </a:lnTo>
                <a:lnTo>
                  <a:pt x="1031" y="538"/>
                </a:lnTo>
                <a:lnTo>
                  <a:pt x="1018" y="541"/>
                </a:lnTo>
                <a:lnTo>
                  <a:pt x="1004" y="543"/>
                </a:lnTo>
                <a:lnTo>
                  <a:pt x="989" y="543"/>
                </a:lnTo>
                <a:lnTo>
                  <a:pt x="977" y="545"/>
                </a:lnTo>
                <a:lnTo>
                  <a:pt x="272" y="545"/>
                </a:lnTo>
                <a:lnTo>
                  <a:pt x="258" y="543"/>
                </a:lnTo>
                <a:lnTo>
                  <a:pt x="245" y="543"/>
                </a:lnTo>
                <a:lnTo>
                  <a:pt x="231" y="541"/>
                </a:lnTo>
                <a:lnTo>
                  <a:pt x="218" y="538"/>
                </a:lnTo>
                <a:lnTo>
                  <a:pt x="205" y="535"/>
                </a:lnTo>
                <a:lnTo>
                  <a:pt x="191" y="532"/>
                </a:lnTo>
                <a:lnTo>
                  <a:pt x="179" y="527"/>
                </a:lnTo>
                <a:lnTo>
                  <a:pt x="167" y="522"/>
                </a:lnTo>
                <a:lnTo>
                  <a:pt x="154" y="517"/>
                </a:lnTo>
                <a:lnTo>
                  <a:pt x="143" y="511"/>
                </a:lnTo>
                <a:lnTo>
                  <a:pt x="131" y="505"/>
                </a:lnTo>
                <a:lnTo>
                  <a:pt x="120" y="498"/>
                </a:lnTo>
                <a:lnTo>
                  <a:pt x="109" y="490"/>
                </a:lnTo>
                <a:lnTo>
                  <a:pt x="99" y="482"/>
                </a:lnTo>
                <a:lnTo>
                  <a:pt x="90" y="473"/>
                </a:lnTo>
                <a:lnTo>
                  <a:pt x="80" y="465"/>
                </a:lnTo>
                <a:lnTo>
                  <a:pt x="71" y="455"/>
                </a:lnTo>
                <a:lnTo>
                  <a:pt x="63" y="445"/>
                </a:lnTo>
                <a:lnTo>
                  <a:pt x="55" y="434"/>
                </a:lnTo>
                <a:lnTo>
                  <a:pt x="47" y="425"/>
                </a:lnTo>
                <a:lnTo>
                  <a:pt x="40" y="413"/>
                </a:lnTo>
                <a:lnTo>
                  <a:pt x="32" y="402"/>
                </a:lnTo>
                <a:lnTo>
                  <a:pt x="27" y="389"/>
                </a:lnTo>
                <a:lnTo>
                  <a:pt x="21" y="378"/>
                </a:lnTo>
                <a:lnTo>
                  <a:pt x="16" y="365"/>
                </a:lnTo>
                <a:lnTo>
                  <a:pt x="13" y="353"/>
                </a:lnTo>
                <a:lnTo>
                  <a:pt x="8" y="340"/>
                </a:lnTo>
                <a:lnTo>
                  <a:pt x="5" y="327"/>
                </a:lnTo>
                <a:lnTo>
                  <a:pt x="3" y="312"/>
                </a:lnTo>
                <a:lnTo>
                  <a:pt x="2" y="300"/>
                </a:lnTo>
                <a:lnTo>
                  <a:pt x="0" y="285"/>
                </a:lnTo>
                <a:lnTo>
                  <a:pt x="0" y="271"/>
                </a:lnTo>
                <a:close/>
              </a:path>
            </a:pathLst>
          </a:custGeom>
          <a:noFill/>
          <a:ln w="23813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4645" name="Freeform 50">
            <a:extLst>
              <a:ext uri="{FF2B5EF4-FFF2-40B4-BE49-F238E27FC236}">
                <a16:creationId xmlns:a16="http://schemas.microsoft.com/office/drawing/2014/main" id="{D16C5545-BC48-344D-A55F-C95AF5944169}"/>
              </a:ext>
            </a:extLst>
          </p:cNvPr>
          <p:cNvSpPr>
            <a:spLocks/>
          </p:cNvSpPr>
          <p:nvPr/>
        </p:nvSpPr>
        <p:spPr bwMode="auto">
          <a:xfrm rot="16200000">
            <a:off x="8846344" y="4548982"/>
            <a:ext cx="484188" cy="542925"/>
          </a:xfrm>
          <a:custGeom>
            <a:avLst/>
            <a:gdLst>
              <a:gd name="T0" fmla="*/ 0 w 1249"/>
              <a:gd name="T1" fmla="*/ 2147483646 h 545"/>
              <a:gd name="T2" fmla="*/ 2147483646 w 1249"/>
              <a:gd name="T3" fmla="*/ 2147483646 h 545"/>
              <a:gd name="T4" fmla="*/ 2147483646 w 1249"/>
              <a:gd name="T5" fmla="*/ 2147483646 h 545"/>
              <a:gd name="T6" fmla="*/ 2147483646 w 1249"/>
              <a:gd name="T7" fmla="*/ 2147483646 h 545"/>
              <a:gd name="T8" fmla="*/ 2147483646 w 1249"/>
              <a:gd name="T9" fmla="*/ 2147483646 h 545"/>
              <a:gd name="T10" fmla="*/ 2147483646 w 1249"/>
              <a:gd name="T11" fmla="*/ 2147483646 h 545"/>
              <a:gd name="T12" fmla="*/ 2147483646 w 1249"/>
              <a:gd name="T13" fmla="*/ 2147483646 h 545"/>
              <a:gd name="T14" fmla="*/ 2147483646 w 1249"/>
              <a:gd name="T15" fmla="*/ 2147483646 h 545"/>
              <a:gd name="T16" fmla="*/ 2147483646 w 1249"/>
              <a:gd name="T17" fmla="*/ 2147483646 h 545"/>
              <a:gd name="T18" fmla="*/ 2147483646 w 1249"/>
              <a:gd name="T19" fmla="*/ 2147483646 h 545"/>
              <a:gd name="T20" fmla="*/ 2147483646 w 1249"/>
              <a:gd name="T21" fmla="*/ 0 h 545"/>
              <a:gd name="T22" fmla="*/ 2147483646 w 1249"/>
              <a:gd name="T23" fmla="*/ 0 h 545"/>
              <a:gd name="T24" fmla="*/ 2147483646 w 1249"/>
              <a:gd name="T25" fmla="*/ 2147483646 h 545"/>
              <a:gd name="T26" fmla="*/ 2147483646 w 1249"/>
              <a:gd name="T27" fmla="*/ 2147483646 h 545"/>
              <a:gd name="T28" fmla="*/ 2147483646 w 1249"/>
              <a:gd name="T29" fmla="*/ 2147483646 h 545"/>
              <a:gd name="T30" fmla="*/ 2147483646 w 1249"/>
              <a:gd name="T31" fmla="*/ 2147483646 h 545"/>
              <a:gd name="T32" fmla="*/ 2147483646 w 1249"/>
              <a:gd name="T33" fmla="*/ 2147483646 h 545"/>
              <a:gd name="T34" fmla="*/ 2147483646 w 1249"/>
              <a:gd name="T35" fmla="*/ 2147483646 h 545"/>
              <a:gd name="T36" fmla="*/ 2147483646 w 1249"/>
              <a:gd name="T37" fmla="*/ 2147483646 h 545"/>
              <a:gd name="T38" fmla="*/ 2147483646 w 1249"/>
              <a:gd name="T39" fmla="*/ 2147483646 h 545"/>
              <a:gd name="T40" fmla="*/ 2147483646 w 1249"/>
              <a:gd name="T41" fmla="*/ 2147483646 h 545"/>
              <a:gd name="T42" fmla="*/ 2147483646 w 1249"/>
              <a:gd name="T43" fmla="*/ 2147483646 h 545"/>
              <a:gd name="T44" fmla="*/ 2147483646 w 1249"/>
              <a:gd name="T45" fmla="*/ 2147483646 h 545"/>
              <a:gd name="T46" fmla="*/ 2147483646 w 1249"/>
              <a:gd name="T47" fmla="*/ 2147483646 h 545"/>
              <a:gd name="T48" fmla="*/ 2147483646 w 1249"/>
              <a:gd name="T49" fmla="*/ 2147483646 h 545"/>
              <a:gd name="T50" fmla="*/ 2147483646 w 1249"/>
              <a:gd name="T51" fmla="*/ 2147483646 h 545"/>
              <a:gd name="T52" fmla="*/ 2147483646 w 1249"/>
              <a:gd name="T53" fmla="*/ 2147483646 h 545"/>
              <a:gd name="T54" fmla="*/ 2147483646 w 1249"/>
              <a:gd name="T55" fmla="*/ 2147483646 h 545"/>
              <a:gd name="T56" fmla="*/ 2147483646 w 1249"/>
              <a:gd name="T57" fmla="*/ 2147483646 h 545"/>
              <a:gd name="T58" fmla="*/ 2147483646 w 1249"/>
              <a:gd name="T59" fmla="*/ 2147483646 h 545"/>
              <a:gd name="T60" fmla="*/ 2147483646 w 1249"/>
              <a:gd name="T61" fmla="*/ 2147483646 h 545"/>
              <a:gd name="T62" fmla="*/ 2147483646 w 1249"/>
              <a:gd name="T63" fmla="*/ 2147483646 h 545"/>
              <a:gd name="T64" fmla="*/ 2147483646 w 1249"/>
              <a:gd name="T65" fmla="*/ 2147483646 h 545"/>
              <a:gd name="T66" fmla="*/ 2147483646 w 1249"/>
              <a:gd name="T67" fmla="*/ 2147483646 h 545"/>
              <a:gd name="T68" fmla="*/ 2147483646 w 1249"/>
              <a:gd name="T69" fmla="*/ 2147483646 h 545"/>
              <a:gd name="T70" fmla="*/ 2147483646 w 1249"/>
              <a:gd name="T71" fmla="*/ 2147483646 h 545"/>
              <a:gd name="T72" fmla="*/ 2147483646 w 1249"/>
              <a:gd name="T73" fmla="*/ 2147483646 h 545"/>
              <a:gd name="T74" fmla="*/ 2147483646 w 1249"/>
              <a:gd name="T75" fmla="*/ 2147483646 h 545"/>
              <a:gd name="T76" fmla="*/ 2147483646 w 1249"/>
              <a:gd name="T77" fmla="*/ 2147483646 h 545"/>
              <a:gd name="T78" fmla="*/ 2147483646 w 1249"/>
              <a:gd name="T79" fmla="*/ 2147483646 h 545"/>
              <a:gd name="T80" fmla="*/ 2147483646 w 1249"/>
              <a:gd name="T81" fmla="*/ 2147483646 h 545"/>
              <a:gd name="T82" fmla="*/ 2147483646 w 1249"/>
              <a:gd name="T83" fmla="*/ 2147483646 h 545"/>
              <a:gd name="T84" fmla="*/ 2147483646 w 1249"/>
              <a:gd name="T85" fmla="*/ 2147483646 h 545"/>
              <a:gd name="T86" fmla="*/ 2147483646 w 1249"/>
              <a:gd name="T87" fmla="*/ 2147483646 h 545"/>
              <a:gd name="T88" fmla="*/ 0 w 1249"/>
              <a:gd name="T89" fmla="*/ 2147483646 h 545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249" h="545">
                <a:moveTo>
                  <a:pt x="0" y="271"/>
                </a:moveTo>
                <a:lnTo>
                  <a:pt x="0" y="272"/>
                </a:lnTo>
                <a:lnTo>
                  <a:pt x="0" y="258"/>
                </a:lnTo>
                <a:lnTo>
                  <a:pt x="2" y="244"/>
                </a:lnTo>
                <a:lnTo>
                  <a:pt x="3" y="231"/>
                </a:lnTo>
                <a:lnTo>
                  <a:pt x="5" y="218"/>
                </a:lnTo>
                <a:lnTo>
                  <a:pt x="8" y="204"/>
                </a:lnTo>
                <a:lnTo>
                  <a:pt x="13" y="191"/>
                </a:lnTo>
                <a:lnTo>
                  <a:pt x="16" y="178"/>
                </a:lnTo>
                <a:lnTo>
                  <a:pt x="21" y="167"/>
                </a:lnTo>
                <a:lnTo>
                  <a:pt x="27" y="154"/>
                </a:lnTo>
                <a:lnTo>
                  <a:pt x="32" y="143"/>
                </a:lnTo>
                <a:lnTo>
                  <a:pt x="40" y="132"/>
                </a:lnTo>
                <a:lnTo>
                  <a:pt x="47" y="120"/>
                </a:lnTo>
                <a:lnTo>
                  <a:pt x="55" y="109"/>
                </a:lnTo>
                <a:lnTo>
                  <a:pt x="63" y="100"/>
                </a:lnTo>
                <a:lnTo>
                  <a:pt x="71" y="88"/>
                </a:lnTo>
                <a:lnTo>
                  <a:pt x="80" y="79"/>
                </a:lnTo>
                <a:lnTo>
                  <a:pt x="90" y="71"/>
                </a:lnTo>
                <a:lnTo>
                  <a:pt x="99" y="63"/>
                </a:lnTo>
                <a:lnTo>
                  <a:pt x="109" y="53"/>
                </a:lnTo>
                <a:lnTo>
                  <a:pt x="120" y="47"/>
                </a:lnTo>
                <a:lnTo>
                  <a:pt x="131" y="39"/>
                </a:lnTo>
                <a:lnTo>
                  <a:pt x="143" y="32"/>
                </a:lnTo>
                <a:lnTo>
                  <a:pt x="154" y="26"/>
                </a:lnTo>
                <a:lnTo>
                  <a:pt x="167" y="21"/>
                </a:lnTo>
                <a:lnTo>
                  <a:pt x="179" y="16"/>
                </a:lnTo>
                <a:lnTo>
                  <a:pt x="191" y="12"/>
                </a:lnTo>
                <a:lnTo>
                  <a:pt x="205" y="8"/>
                </a:lnTo>
                <a:lnTo>
                  <a:pt x="218" y="5"/>
                </a:lnTo>
                <a:lnTo>
                  <a:pt x="231" y="4"/>
                </a:lnTo>
                <a:lnTo>
                  <a:pt x="245" y="2"/>
                </a:lnTo>
                <a:lnTo>
                  <a:pt x="258" y="0"/>
                </a:lnTo>
                <a:lnTo>
                  <a:pt x="272" y="0"/>
                </a:lnTo>
                <a:lnTo>
                  <a:pt x="977" y="0"/>
                </a:lnTo>
                <a:lnTo>
                  <a:pt x="989" y="0"/>
                </a:lnTo>
                <a:lnTo>
                  <a:pt x="1004" y="2"/>
                </a:lnTo>
                <a:lnTo>
                  <a:pt x="1018" y="4"/>
                </a:lnTo>
                <a:lnTo>
                  <a:pt x="1031" y="5"/>
                </a:lnTo>
                <a:lnTo>
                  <a:pt x="1044" y="8"/>
                </a:lnTo>
                <a:lnTo>
                  <a:pt x="1057" y="12"/>
                </a:lnTo>
                <a:lnTo>
                  <a:pt x="1069" y="16"/>
                </a:lnTo>
                <a:lnTo>
                  <a:pt x="1082" y="21"/>
                </a:lnTo>
                <a:lnTo>
                  <a:pt x="1093" y="26"/>
                </a:lnTo>
                <a:lnTo>
                  <a:pt x="1106" y="32"/>
                </a:lnTo>
                <a:lnTo>
                  <a:pt x="1117" y="39"/>
                </a:lnTo>
                <a:lnTo>
                  <a:pt x="1129" y="47"/>
                </a:lnTo>
                <a:lnTo>
                  <a:pt x="1140" y="53"/>
                </a:lnTo>
                <a:lnTo>
                  <a:pt x="1149" y="63"/>
                </a:lnTo>
                <a:lnTo>
                  <a:pt x="1159" y="71"/>
                </a:lnTo>
                <a:lnTo>
                  <a:pt x="1169" y="79"/>
                </a:lnTo>
                <a:lnTo>
                  <a:pt x="1178" y="88"/>
                </a:lnTo>
                <a:lnTo>
                  <a:pt x="1186" y="100"/>
                </a:lnTo>
                <a:lnTo>
                  <a:pt x="1194" y="109"/>
                </a:lnTo>
                <a:lnTo>
                  <a:pt x="1202" y="120"/>
                </a:lnTo>
                <a:lnTo>
                  <a:pt x="1209" y="132"/>
                </a:lnTo>
                <a:lnTo>
                  <a:pt x="1215" y="143"/>
                </a:lnTo>
                <a:lnTo>
                  <a:pt x="1221" y="154"/>
                </a:lnTo>
                <a:lnTo>
                  <a:pt x="1228" y="167"/>
                </a:lnTo>
                <a:lnTo>
                  <a:pt x="1233" y="178"/>
                </a:lnTo>
                <a:lnTo>
                  <a:pt x="1236" y="191"/>
                </a:lnTo>
                <a:lnTo>
                  <a:pt x="1241" y="204"/>
                </a:lnTo>
                <a:lnTo>
                  <a:pt x="1242" y="218"/>
                </a:lnTo>
                <a:lnTo>
                  <a:pt x="1246" y="231"/>
                </a:lnTo>
                <a:lnTo>
                  <a:pt x="1247" y="244"/>
                </a:lnTo>
                <a:lnTo>
                  <a:pt x="1249" y="258"/>
                </a:lnTo>
                <a:lnTo>
                  <a:pt x="1249" y="272"/>
                </a:lnTo>
                <a:lnTo>
                  <a:pt x="1249" y="271"/>
                </a:lnTo>
                <a:lnTo>
                  <a:pt x="1249" y="285"/>
                </a:lnTo>
                <a:lnTo>
                  <a:pt x="1247" y="300"/>
                </a:lnTo>
                <a:lnTo>
                  <a:pt x="1246" y="312"/>
                </a:lnTo>
                <a:lnTo>
                  <a:pt x="1242" y="327"/>
                </a:lnTo>
                <a:lnTo>
                  <a:pt x="1241" y="340"/>
                </a:lnTo>
                <a:lnTo>
                  <a:pt x="1236" y="353"/>
                </a:lnTo>
                <a:lnTo>
                  <a:pt x="1233" y="365"/>
                </a:lnTo>
                <a:lnTo>
                  <a:pt x="1228" y="378"/>
                </a:lnTo>
                <a:lnTo>
                  <a:pt x="1221" y="389"/>
                </a:lnTo>
                <a:lnTo>
                  <a:pt x="1215" y="402"/>
                </a:lnTo>
                <a:lnTo>
                  <a:pt x="1209" y="413"/>
                </a:lnTo>
                <a:lnTo>
                  <a:pt x="1202" y="425"/>
                </a:lnTo>
                <a:lnTo>
                  <a:pt x="1194" y="434"/>
                </a:lnTo>
                <a:lnTo>
                  <a:pt x="1186" y="445"/>
                </a:lnTo>
                <a:lnTo>
                  <a:pt x="1178" y="455"/>
                </a:lnTo>
                <a:lnTo>
                  <a:pt x="1169" y="465"/>
                </a:lnTo>
                <a:lnTo>
                  <a:pt x="1159" y="473"/>
                </a:lnTo>
                <a:lnTo>
                  <a:pt x="1149" y="482"/>
                </a:lnTo>
                <a:lnTo>
                  <a:pt x="1140" y="490"/>
                </a:lnTo>
                <a:lnTo>
                  <a:pt x="1129" y="498"/>
                </a:lnTo>
                <a:lnTo>
                  <a:pt x="1117" y="505"/>
                </a:lnTo>
                <a:lnTo>
                  <a:pt x="1106" y="511"/>
                </a:lnTo>
                <a:lnTo>
                  <a:pt x="1093" y="517"/>
                </a:lnTo>
                <a:lnTo>
                  <a:pt x="1082" y="522"/>
                </a:lnTo>
                <a:lnTo>
                  <a:pt x="1069" y="527"/>
                </a:lnTo>
                <a:lnTo>
                  <a:pt x="1057" y="532"/>
                </a:lnTo>
                <a:lnTo>
                  <a:pt x="1044" y="535"/>
                </a:lnTo>
                <a:lnTo>
                  <a:pt x="1031" y="538"/>
                </a:lnTo>
                <a:lnTo>
                  <a:pt x="1018" y="541"/>
                </a:lnTo>
                <a:lnTo>
                  <a:pt x="1004" y="543"/>
                </a:lnTo>
                <a:lnTo>
                  <a:pt x="989" y="543"/>
                </a:lnTo>
                <a:lnTo>
                  <a:pt x="977" y="545"/>
                </a:lnTo>
                <a:lnTo>
                  <a:pt x="272" y="545"/>
                </a:lnTo>
                <a:lnTo>
                  <a:pt x="258" y="543"/>
                </a:lnTo>
                <a:lnTo>
                  <a:pt x="245" y="543"/>
                </a:lnTo>
                <a:lnTo>
                  <a:pt x="231" y="541"/>
                </a:lnTo>
                <a:lnTo>
                  <a:pt x="218" y="538"/>
                </a:lnTo>
                <a:lnTo>
                  <a:pt x="205" y="535"/>
                </a:lnTo>
                <a:lnTo>
                  <a:pt x="191" y="532"/>
                </a:lnTo>
                <a:lnTo>
                  <a:pt x="179" y="527"/>
                </a:lnTo>
                <a:lnTo>
                  <a:pt x="167" y="522"/>
                </a:lnTo>
                <a:lnTo>
                  <a:pt x="154" y="517"/>
                </a:lnTo>
                <a:lnTo>
                  <a:pt x="143" y="511"/>
                </a:lnTo>
                <a:lnTo>
                  <a:pt x="131" y="505"/>
                </a:lnTo>
                <a:lnTo>
                  <a:pt x="120" y="498"/>
                </a:lnTo>
                <a:lnTo>
                  <a:pt x="109" y="490"/>
                </a:lnTo>
                <a:lnTo>
                  <a:pt x="99" y="482"/>
                </a:lnTo>
                <a:lnTo>
                  <a:pt x="90" y="473"/>
                </a:lnTo>
                <a:lnTo>
                  <a:pt x="80" y="465"/>
                </a:lnTo>
                <a:lnTo>
                  <a:pt x="71" y="455"/>
                </a:lnTo>
                <a:lnTo>
                  <a:pt x="63" y="445"/>
                </a:lnTo>
                <a:lnTo>
                  <a:pt x="55" y="434"/>
                </a:lnTo>
                <a:lnTo>
                  <a:pt x="47" y="425"/>
                </a:lnTo>
                <a:lnTo>
                  <a:pt x="40" y="413"/>
                </a:lnTo>
                <a:lnTo>
                  <a:pt x="32" y="402"/>
                </a:lnTo>
                <a:lnTo>
                  <a:pt x="27" y="389"/>
                </a:lnTo>
                <a:lnTo>
                  <a:pt x="21" y="378"/>
                </a:lnTo>
                <a:lnTo>
                  <a:pt x="16" y="365"/>
                </a:lnTo>
                <a:lnTo>
                  <a:pt x="13" y="353"/>
                </a:lnTo>
                <a:lnTo>
                  <a:pt x="8" y="340"/>
                </a:lnTo>
                <a:lnTo>
                  <a:pt x="5" y="327"/>
                </a:lnTo>
                <a:lnTo>
                  <a:pt x="3" y="312"/>
                </a:lnTo>
                <a:lnTo>
                  <a:pt x="2" y="300"/>
                </a:lnTo>
                <a:lnTo>
                  <a:pt x="0" y="285"/>
                </a:lnTo>
                <a:lnTo>
                  <a:pt x="0" y="271"/>
                </a:lnTo>
                <a:close/>
              </a:path>
            </a:pathLst>
          </a:custGeom>
          <a:noFill/>
          <a:ln w="23813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  <p:transition/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473" name="Title 1">
            <a:extLst>
              <a:ext uri="{FF2B5EF4-FFF2-40B4-BE49-F238E27FC236}">
                <a16:creationId xmlns:a16="http://schemas.microsoft.com/office/drawing/2014/main" id="{D06B6B02-4710-7743-808A-B0EB1B7A4DD1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0"/>
            <a:ext cx="9144000" cy="685800"/>
          </a:xfrm>
        </p:spPr>
        <p:txBody>
          <a:bodyPr/>
          <a:lstStyle/>
          <a:p>
            <a:r>
              <a:rPr lang="en-US" altLang="en-US"/>
              <a:t>Groupings and Expressions</a:t>
            </a:r>
          </a:p>
        </p:txBody>
      </p:sp>
      <p:graphicFrame>
        <p:nvGraphicFramePr>
          <p:cNvPr id="4" name="Table 3">
            <a:extLst>
              <a:ext uri="{FF2B5EF4-FFF2-40B4-BE49-F238E27FC236}">
                <a16:creationId xmlns:a16="http://schemas.microsoft.com/office/drawing/2014/main" id="{13DB657F-078F-504C-B985-B483EC54CE39}"/>
              </a:ext>
            </a:extLst>
          </p:cNvPr>
          <p:cNvGraphicFramePr>
            <a:graphicFrameLocks noGrp="1"/>
          </p:cNvGraphicFramePr>
          <p:nvPr/>
        </p:nvGraphicFramePr>
        <p:xfrm>
          <a:off x="1219200" y="914400"/>
          <a:ext cx="3657600" cy="1930400"/>
        </p:xfrm>
        <a:graphic>
          <a:graphicData uri="http://schemas.openxmlformats.org/drawingml/2006/table">
            <a:tbl>
              <a:tblPr/>
              <a:tblGrid>
                <a:gridCol w="4572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2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   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3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00</a:t>
                      </a:r>
                      <a:endParaRPr kumimoji="0" lang="en-US" alt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01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11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10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aphicFrame>
        <p:nvGraphicFramePr>
          <p:cNvPr id="8" name="Table 7">
            <a:extLst>
              <a:ext uri="{FF2B5EF4-FFF2-40B4-BE49-F238E27FC236}">
                <a16:creationId xmlns:a16="http://schemas.microsoft.com/office/drawing/2014/main" id="{C947B93F-B3F6-7240-B319-7812607564D8}"/>
              </a:ext>
            </a:extLst>
          </p:cNvPr>
          <p:cNvGraphicFramePr>
            <a:graphicFrameLocks noGrp="1"/>
          </p:cNvGraphicFramePr>
          <p:nvPr/>
        </p:nvGraphicFramePr>
        <p:xfrm>
          <a:off x="5791200" y="914400"/>
          <a:ext cx="3657600" cy="1930400"/>
        </p:xfrm>
        <a:graphic>
          <a:graphicData uri="http://schemas.openxmlformats.org/drawingml/2006/table">
            <a:tbl>
              <a:tblPr/>
              <a:tblGrid>
                <a:gridCol w="4572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2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   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3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00</a:t>
                      </a:r>
                      <a:endParaRPr kumimoji="0" lang="en-US" alt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01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11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10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aphicFrame>
        <p:nvGraphicFramePr>
          <p:cNvPr id="9" name="Table 8">
            <a:extLst>
              <a:ext uri="{FF2B5EF4-FFF2-40B4-BE49-F238E27FC236}">
                <a16:creationId xmlns:a16="http://schemas.microsoft.com/office/drawing/2014/main" id="{EDEAC30F-2DFB-9445-9CF9-CC506DEC3F96}"/>
              </a:ext>
            </a:extLst>
          </p:cNvPr>
          <p:cNvGraphicFramePr>
            <a:graphicFrameLocks noGrp="1"/>
          </p:cNvGraphicFramePr>
          <p:nvPr/>
        </p:nvGraphicFramePr>
        <p:xfrm>
          <a:off x="1220788" y="3760788"/>
          <a:ext cx="3657600" cy="1930400"/>
        </p:xfrm>
        <a:graphic>
          <a:graphicData uri="http://schemas.openxmlformats.org/drawingml/2006/table">
            <a:tbl>
              <a:tblPr/>
              <a:tblGrid>
                <a:gridCol w="4572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2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   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3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00</a:t>
                      </a:r>
                      <a:endParaRPr kumimoji="0" lang="en-US" alt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01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11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10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aphicFrame>
        <p:nvGraphicFramePr>
          <p:cNvPr id="10" name="Table 9">
            <a:extLst>
              <a:ext uri="{FF2B5EF4-FFF2-40B4-BE49-F238E27FC236}">
                <a16:creationId xmlns:a16="http://schemas.microsoft.com/office/drawing/2014/main" id="{66485E75-CE7A-DF4B-AB5F-09658DE770A5}"/>
              </a:ext>
            </a:extLst>
          </p:cNvPr>
          <p:cNvGraphicFramePr>
            <a:graphicFrameLocks noGrp="1"/>
          </p:cNvGraphicFramePr>
          <p:nvPr/>
        </p:nvGraphicFramePr>
        <p:xfrm>
          <a:off x="5792788" y="3760788"/>
          <a:ext cx="3657600" cy="1930400"/>
        </p:xfrm>
        <a:graphic>
          <a:graphicData uri="http://schemas.openxmlformats.org/drawingml/2006/table">
            <a:tbl>
              <a:tblPr/>
              <a:tblGrid>
                <a:gridCol w="4572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2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   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3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00</a:t>
                      </a:r>
                      <a:endParaRPr kumimoji="0" lang="en-US" alt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01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11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10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sp>
        <p:nvSpPr>
          <p:cNvPr id="105662" name="Freeform 50">
            <a:extLst>
              <a:ext uri="{FF2B5EF4-FFF2-40B4-BE49-F238E27FC236}">
                <a16:creationId xmlns:a16="http://schemas.microsoft.com/office/drawing/2014/main" id="{5129F919-4E73-2D47-9D5B-B50D8E871D0A}"/>
              </a:ext>
            </a:extLst>
          </p:cNvPr>
          <p:cNvSpPr>
            <a:spLocks/>
          </p:cNvSpPr>
          <p:nvPr/>
        </p:nvSpPr>
        <p:spPr bwMode="auto">
          <a:xfrm rot="16200000">
            <a:off x="2240758" y="2258220"/>
            <a:ext cx="484187" cy="542925"/>
          </a:xfrm>
          <a:custGeom>
            <a:avLst/>
            <a:gdLst>
              <a:gd name="T0" fmla="*/ 0 w 1249"/>
              <a:gd name="T1" fmla="*/ 2147483646 h 545"/>
              <a:gd name="T2" fmla="*/ 2147483646 w 1249"/>
              <a:gd name="T3" fmla="*/ 2147483646 h 545"/>
              <a:gd name="T4" fmla="*/ 2147483646 w 1249"/>
              <a:gd name="T5" fmla="*/ 2147483646 h 545"/>
              <a:gd name="T6" fmla="*/ 2147483646 w 1249"/>
              <a:gd name="T7" fmla="*/ 2147483646 h 545"/>
              <a:gd name="T8" fmla="*/ 2147483646 w 1249"/>
              <a:gd name="T9" fmla="*/ 2147483646 h 545"/>
              <a:gd name="T10" fmla="*/ 2147483646 w 1249"/>
              <a:gd name="T11" fmla="*/ 2147483646 h 545"/>
              <a:gd name="T12" fmla="*/ 2147483646 w 1249"/>
              <a:gd name="T13" fmla="*/ 2147483646 h 545"/>
              <a:gd name="T14" fmla="*/ 2147483646 w 1249"/>
              <a:gd name="T15" fmla="*/ 2147483646 h 545"/>
              <a:gd name="T16" fmla="*/ 2147483646 w 1249"/>
              <a:gd name="T17" fmla="*/ 2147483646 h 545"/>
              <a:gd name="T18" fmla="*/ 2147483646 w 1249"/>
              <a:gd name="T19" fmla="*/ 2147483646 h 545"/>
              <a:gd name="T20" fmla="*/ 2147483646 w 1249"/>
              <a:gd name="T21" fmla="*/ 0 h 545"/>
              <a:gd name="T22" fmla="*/ 2147483646 w 1249"/>
              <a:gd name="T23" fmla="*/ 0 h 545"/>
              <a:gd name="T24" fmla="*/ 2147483646 w 1249"/>
              <a:gd name="T25" fmla="*/ 2147483646 h 545"/>
              <a:gd name="T26" fmla="*/ 2147483646 w 1249"/>
              <a:gd name="T27" fmla="*/ 2147483646 h 545"/>
              <a:gd name="T28" fmla="*/ 2147483646 w 1249"/>
              <a:gd name="T29" fmla="*/ 2147483646 h 545"/>
              <a:gd name="T30" fmla="*/ 2147483646 w 1249"/>
              <a:gd name="T31" fmla="*/ 2147483646 h 545"/>
              <a:gd name="T32" fmla="*/ 2147483646 w 1249"/>
              <a:gd name="T33" fmla="*/ 2147483646 h 545"/>
              <a:gd name="T34" fmla="*/ 2147483646 w 1249"/>
              <a:gd name="T35" fmla="*/ 2147483646 h 545"/>
              <a:gd name="T36" fmla="*/ 2147483646 w 1249"/>
              <a:gd name="T37" fmla="*/ 2147483646 h 545"/>
              <a:gd name="T38" fmla="*/ 2147483646 w 1249"/>
              <a:gd name="T39" fmla="*/ 2147483646 h 545"/>
              <a:gd name="T40" fmla="*/ 2147483646 w 1249"/>
              <a:gd name="T41" fmla="*/ 2147483646 h 545"/>
              <a:gd name="T42" fmla="*/ 2147483646 w 1249"/>
              <a:gd name="T43" fmla="*/ 2147483646 h 545"/>
              <a:gd name="T44" fmla="*/ 2147483646 w 1249"/>
              <a:gd name="T45" fmla="*/ 2147483646 h 545"/>
              <a:gd name="T46" fmla="*/ 2147483646 w 1249"/>
              <a:gd name="T47" fmla="*/ 2147483646 h 545"/>
              <a:gd name="T48" fmla="*/ 2147483646 w 1249"/>
              <a:gd name="T49" fmla="*/ 2147483646 h 545"/>
              <a:gd name="T50" fmla="*/ 2147483646 w 1249"/>
              <a:gd name="T51" fmla="*/ 2147483646 h 545"/>
              <a:gd name="T52" fmla="*/ 2147483646 w 1249"/>
              <a:gd name="T53" fmla="*/ 2147483646 h 545"/>
              <a:gd name="T54" fmla="*/ 2147483646 w 1249"/>
              <a:gd name="T55" fmla="*/ 2147483646 h 545"/>
              <a:gd name="T56" fmla="*/ 2147483646 w 1249"/>
              <a:gd name="T57" fmla="*/ 2147483646 h 545"/>
              <a:gd name="T58" fmla="*/ 2147483646 w 1249"/>
              <a:gd name="T59" fmla="*/ 2147483646 h 545"/>
              <a:gd name="T60" fmla="*/ 2147483646 w 1249"/>
              <a:gd name="T61" fmla="*/ 2147483646 h 545"/>
              <a:gd name="T62" fmla="*/ 2147483646 w 1249"/>
              <a:gd name="T63" fmla="*/ 2147483646 h 545"/>
              <a:gd name="T64" fmla="*/ 2147483646 w 1249"/>
              <a:gd name="T65" fmla="*/ 2147483646 h 545"/>
              <a:gd name="T66" fmla="*/ 2147483646 w 1249"/>
              <a:gd name="T67" fmla="*/ 2147483646 h 545"/>
              <a:gd name="T68" fmla="*/ 2147483646 w 1249"/>
              <a:gd name="T69" fmla="*/ 2147483646 h 545"/>
              <a:gd name="T70" fmla="*/ 2147483646 w 1249"/>
              <a:gd name="T71" fmla="*/ 2147483646 h 545"/>
              <a:gd name="T72" fmla="*/ 2147483646 w 1249"/>
              <a:gd name="T73" fmla="*/ 2147483646 h 545"/>
              <a:gd name="T74" fmla="*/ 2147483646 w 1249"/>
              <a:gd name="T75" fmla="*/ 2147483646 h 545"/>
              <a:gd name="T76" fmla="*/ 2147483646 w 1249"/>
              <a:gd name="T77" fmla="*/ 2147483646 h 545"/>
              <a:gd name="T78" fmla="*/ 2147483646 w 1249"/>
              <a:gd name="T79" fmla="*/ 2147483646 h 545"/>
              <a:gd name="T80" fmla="*/ 2147483646 w 1249"/>
              <a:gd name="T81" fmla="*/ 2147483646 h 545"/>
              <a:gd name="T82" fmla="*/ 2147483646 w 1249"/>
              <a:gd name="T83" fmla="*/ 2147483646 h 545"/>
              <a:gd name="T84" fmla="*/ 2147483646 w 1249"/>
              <a:gd name="T85" fmla="*/ 2147483646 h 545"/>
              <a:gd name="T86" fmla="*/ 2147483646 w 1249"/>
              <a:gd name="T87" fmla="*/ 2147483646 h 545"/>
              <a:gd name="T88" fmla="*/ 0 w 1249"/>
              <a:gd name="T89" fmla="*/ 2147483646 h 545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249" h="545">
                <a:moveTo>
                  <a:pt x="0" y="271"/>
                </a:moveTo>
                <a:lnTo>
                  <a:pt x="0" y="272"/>
                </a:lnTo>
                <a:lnTo>
                  <a:pt x="0" y="258"/>
                </a:lnTo>
                <a:lnTo>
                  <a:pt x="2" y="244"/>
                </a:lnTo>
                <a:lnTo>
                  <a:pt x="3" y="231"/>
                </a:lnTo>
                <a:lnTo>
                  <a:pt x="5" y="218"/>
                </a:lnTo>
                <a:lnTo>
                  <a:pt x="8" y="204"/>
                </a:lnTo>
                <a:lnTo>
                  <a:pt x="13" y="191"/>
                </a:lnTo>
                <a:lnTo>
                  <a:pt x="16" y="178"/>
                </a:lnTo>
                <a:lnTo>
                  <a:pt x="21" y="167"/>
                </a:lnTo>
                <a:lnTo>
                  <a:pt x="27" y="154"/>
                </a:lnTo>
                <a:lnTo>
                  <a:pt x="32" y="143"/>
                </a:lnTo>
                <a:lnTo>
                  <a:pt x="40" y="132"/>
                </a:lnTo>
                <a:lnTo>
                  <a:pt x="47" y="120"/>
                </a:lnTo>
                <a:lnTo>
                  <a:pt x="55" y="109"/>
                </a:lnTo>
                <a:lnTo>
                  <a:pt x="63" y="100"/>
                </a:lnTo>
                <a:lnTo>
                  <a:pt x="71" y="88"/>
                </a:lnTo>
                <a:lnTo>
                  <a:pt x="80" y="79"/>
                </a:lnTo>
                <a:lnTo>
                  <a:pt x="90" y="71"/>
                </a:lnTo>
                <a:lnTo>
                  <a:pt x="99" y="63"/>
                </a:lnTo>
                <a:lnTo>
                  <a:pt x="109" y="53"/>
                </a:lnTo>
                <a:lnTo>
                  <a:pt x="120" y="47"/>
                </a:lnTo>
                <a:lnTo>
                  <a:pt x="131" y="39"/>
                </a:lnTo>
                <a:lnTo>
                  <a:pt x="143" y="32"/>
                </a:lnTo>
                <a:lnTo>
                  <a:pt x="154" y="26"/>
                </a:lnTo>
                <a:lnTo>
                  <a:pt x="167" y="21"/>
                </a:lnTo>
                <a:lnTo>
                  <a:pt x="179" y="16"/>
                </a:lnTo>
                <a:lnTo>
                  <a:pt x="191" y="12"/>
                </a:lnTo>
                <a:lnTo>
                  <a:pt x="205" y="8"/>
                </a:lnTo>
                <a:lnTo>
                  <a:pt x="218" y="5"/>
                </a:lnTo>
                <a:lnTo>
                  <a:pt x="231" y="4"/>
                </a:lnTo>
                <a:lnTo>
                  <a:pt x="245" y="2"/>
                </a:lnTo>
                <a:lnTo>
                  <a:pt x="258" y="0"/>
                </a:lnTo>
                <a:lnTo>
                  <a:pt x="272" y="0"/>
                </a:lnTo>
                <a:lnTo>
                  <a:pt x="977" y="0"/>
                </a:lnTo>
                <a:lnTo>
                  <a:pt x="989" y="0"/>
                </a:lnTo>
                <a:lnTo>
                  <a:pt x="1004" y="2"/>
                </a:lnTo>
                <a:lnTo>
                  <a:pt x="1018" y="4"/>
                </a:lnTo>
                <a:lnTo>
                  <a:pt x="1031" y="5"/>
                </a:lnTo>
                <a:lnTo>
                  <a:pt x="1044" y="8"/>
                </a:lnTo>
                <a:lnTo>
                  <a:pt x="1057" y="12"/>
                </a:lnTo>
                <a:lnTo>
                  <a:pt x="1069" y="16"/>
                </a:lnTo>
                <a:lnTo>
                  <a:pt x="1082" y="21"/>
                </a:lnTo>
                <a:lnTo>
                  <a:pt x="1093" y="26"/>
                </a:lnTo>
                <a:lnTo>
                  <a:pt x="1106" y="32"/>
                </a:lnTo>
                <a:lnTo>
                  <a:pt x="1117" y="39"/>
                </a:lnTo>
                <a:lnTo>
                  <a:pt x="1129" y="47"/>
                </a:lnTo>
                <a:lnTo>
                  <a:pt x="1140" y="53"/>
                </a:lnTo>
                <a:lnTo>
                  <a:pt x="1149" y="63"/>
                </a:lnTo>
                <a:lnTo>
                  <a:pt x="1159" y="71"/>
                </a:lnTo>
                <a:lnTo>
                  <a:pt x="1169" y="79"/>
                </a:lnTo>
                <a:lnTo>
                  <a:pt x="1178" y="88"/>
                </a:lnTo>
                <a:lnTo>
                  <a:pt x="1186" y="100"/>
                </a:lnTo>
                <a:lnTo>
                  <a:pt x="1194" y="109"/>
                </a:lnTo>
                <a:lnTo>
                  <a:pt x="1202" y="120"/>
                </a:lnTo>
                <a:lnTo>
                  <a:pt x="1209" y="132"/>
                </a:lnTo>
                <a:lnTo>
                  <a:pt x="1215" y="143"/>
                </a:lnTo>
                <a:lnTo>
                  <a:pt x="1221" y="154"/>
                </a:lnTo>
                <a:lnTo>
                  <a:pt x="1228" y="167"/>
                </a:lnTo>
                <a:lnTo>
                  <a:pt x="1233" y="178"/>
                </a:lnTo>
                <a:lnTo>
                  <a:pt x="1236" y="191"/>
                </a:lnTo>
                <a:lnTo>
                  <a:pt x="1241" y="204"/>
                </a:lnTo>
                <a:lnTo>
                  <a:pt x="1242" y="218"/>
                </a:lnTo>
                <a:lnTo>
                  <a:pt x="1246" y="231"/>
                </a:lnTo>
                <a:lnTo>
                  <a:pt x="1247" y="244"/>
                </a:lnTo>
                <a:lnTo>
                  <a:pt x="1249" y="258"/>
                </a:lnTo>
                <a:lnTo>
                  <a:pt x="1249" y="272"/>
                </a:lnTo>
                <a:lnTo>
                  <a:pt x="1249" y="271"/>
                </a:lnTo>
                <a:lnTo>
                  <a:pt x="1249" y="285"/>
                </a:lnTo>
                <a:lnTo>
                  <a:pt x="1247" y="300"/>
                </a:lnTo>
                <a:lnTo>
                  <a:pt x="1246" y="312"/>
                </a:lnTo>
                <a:lnTo>
                  <a:pt x="1242" y="327"/>
                </a:lnTo>
                <a:lnTo>
                  <a:pt x="1241" y="340"/>
                </a:lnTo>
                <a:lnTo>
                  <a:pt x="1236" y="353"/>
                </a:lnTo>
                <a:lnTo>
                  <a:pt x="1233" y="365"/>
                </a:lnTo>
                <a:lnTo>
                  <a:pt x="1228" y="378"/>
                </a:lnTo>
                <a:lnTo>
                  <a:pt x="1221" y="389"/>
                </a:lnTo>
                <a:lnTo>
                  <a:pt x="1215" y="402"/>
                </a:lnTo>
                <a:lnTo>
                  <a:pt x="1209" y="413"/>
                </a:lnTo>
                <a:lnTo>
                  <a:pt x="1202" y="425"/>
                </a:lnTo>
                <a:lnTo>
                  <a:pt x="1194" y="434"/>
                </a:lnTo>
                <a:lnTo>
                  <a:pt x="1186" y="445"/>
                </a:lnTo>
                <a:lnTo>
                  <a:pt x="1178" y="455"/>
                </a:lnTo>
                <a:lnTo>
                  <a:pt x="1169" y="465"/>
                </a:lnTo>
                <a:lnTo>
                  <a:pt x="1159" y="473"/>
                </a:lnTo>
                <a:lnTo>
                  <a:pt x="1149" y="482"/>
                </a:lnTo>
                <a:lnTo>
                  <a:pt x="1140" y="490"/>
                </a:lnTo>
                <a:lnTo>
                  <a:pt x="1129" y="498"/>
                </a:lnTo>
                <a:lnTo>
                  <a:pt x="1117" y="505"/>
                </a:lnTo>
                <a:lnTo>
                  <a:pt x="1106" y="511"/>
                </a:lnTo>
                <a:lnTo>
                  <a:pt x="1093" y="517"/>
                </a:lnTo>
                <a:lnTo>
                  <a:pt x="1082" y="522"/>
                </a:lnTo>
                <a:lnTo>
                  <a:pt x="1069" y="527"/>
                </a:lnTo>
                <a:lnTo>
                  <a:pt x="1057" y="532"/>
                </a:lnTo>
                <a:lnTo>
                  <a:pt x="1044" y="535"/>
                </a:lnTo>
                <a:lnTo>
                  <a:pt x="1031" y="538"/>
                </a:lnTo>
                <a:lnTo>
                  <a:pt x="1018" y="541"/>
                </a:lnTo>
                <a:lnTo>
                  <a:pt x="1004" y="543"/>
                </a:lnTo>
                <a:lnTo>
                  <a:pt x="989" y="543"/>
                </a:lnTo>
                <a:lnTo>
                  <a:pt x="977" y="545"/>
                </a:lnTo>
                <a:lnTo>
                  <a:pt x="272" y="545"/>
                </a:lnTo>
                <a:lnTo>
                  <a:pt x="258" y="543"/>
                </a:lnTo>
                <a:lnTo>
                  <a:pt x="245" y="543"/>
                </a:lnTo>
                <a:lnTo>
                  <a:pt x="231" y="541"/>
                </a:lnTo>
                <a:lnTo>
                  <a:pt x="218" y="538"/>
                </a:lnTo>
                <a:lnTo>
                  <a:pt x="205" y="535"/>
                </a:lnTo>
                <a:lnTo>
                  <a:pt x="191" y="532"/>
                </a:lnTo>
                <a:lnTo>
                  <a:pt x="179" y="527"/>
                </a:lnTo>
                <a:lnTo>
                  <a:pt x="167" y="522"/>
                </a:lnTo>
                <a:lnTo>
                  <a:pt x="154" y="517"/>
                </a:lnTo>
                <a:lnTo>
                  <a:pt x="143" y="511"/>
                </a:lnTo>
                <a:lnTo>
                  <a:pt x="131" y="505"/>
                </a:lnTo>
                <a:lnTo>
                  <a:pt x="120" y="498"/>
                </a:lnTo>
                <a:lnTo>
                  <a:pt x="109" y="490"/>
                </a:lnTo>
                <a:lnTo>
                  <a:pt x="99" y="482"/>
                </a:lnTo>
                <a:lnTo>
                  <a:pt x="90" y="473"/>
                </a:lnTo>
                <a:lnTo>
                  <a:pt x="80" y="465"/>
                </a:lnTo>
                <a:lnTo>
                  <a:pt x="71" y="455"/>
                </a:lnTo>
                <a:lnTo>
                  <a:pt x="63" y="445"/>
                </a:lnTo>
                <a:lnTo>
                  <a:pt x="55" y="434"/>
                </a:lnTo>
                <a:lnTo>
                  <a:pt x="47" y="425"/>
                </a:lnTo>
                <a:lnTo>
                  <a:pt x="40" y="413"/>
                </a:lnTo>
                <a:lnTo>
                  <a:pt x="32" y="402"/>
                </a:lnTo>
                <a:lnTo>
                  <a:pt x="27" y="389"/>
                </a:lnTo>
                <a:lnTo>
                  <a:pt x="21" y="378"/>
                </a:lnTo>
                <a:lnTo>
                  <a:pt x="16" y="365"/>
                </a:lnTo>
                <a:lnTo>
                  <a:pt x="13" y="353"/>
                </a:lnTo>
                <a:lnTo>
                  <a:pt x="8" y="340"/>
                </a:lnTo>
                <a:lnTo>
                  <a:pt x="5" y="327"/>
                </a:lnTo>
                <a:lnTo>
                  <a:pt x="3" y="312"/>
                </a:lnTo>
                <a:lnTo>
                  <a:pt x="2" y="300"/>
                </a:lnTo>
                <a:lnTo>
                  <a:pt x="0" y="285"/>
                </a:lnTo>
                <a:lnTo>
                  <a:pt x="0" y="271"/>
                </a:lnTo>
                <a:close/>
              </a:path>
            </a:pathLst>
          </a:custGeom>
          <a:noFill/>
          <a:ln w="23813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105663" name="Group 4">
            <a:extLst>
              <a:ext uri="{FF2B5EF4-FFF2-40B4-BE49-F238E27FC236}">
                <a16:creationId xmlns:a16="http://schemas.microsoft.com/office/drawing/2014/main" id="{BF1F8872-0EE7-264D-A9FF-08D0B14DBA30}"/>
              </a:ext>
            </a:extLst>
          </p:cNvPr>
          <p:cNvGrpSpPr>
            <a:grpSpLocks/>
          </p:cNvGrpSpPr>
          <p:nvPr/>
        </p:nvGrpSpPr>
        <p:grpSpPr bwMode="auto">
          <a:xfrm>
            <a:off x="2136776" y="2986088"/>
            <a:ext cx="1160463" cy="461962"/>
            <a:chOff x="1223159" y="2986644"/>
            <a:chExt cx="1159292" cy="461665"/>
          </a:xfrm>
        </p:grpSpPr>
        <p:sp>
          <p:nvSpPr>
            <p:cNvPr id="105674" name="TextBox 2">
              <a:extLst>
                <a:ext uri="{FF2B5EF4-FFF2-40B4-BE49-F238E27FC236}">
                  <a16:creationId xmlns:a16="http://schemas.microsoft.com/office/drawing/2014/main" id="{9E07A88C-4053-834A-887B-C8532B75B66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223159" y="2986644"/>
              <a:ext cx="1159292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x</a:t>
              </a:r>
              <a:r>
                <a:rPr lang="en-US" altLang="en-US" b="0" baseline="-25000">
                  <a:solidFill>
                    <a:srgbClr val="FF0000"/>
                  </a:solidFill>
                  <a:latin typeface="Times" pitchFamily="2" charset="0"/>
                </a:rPr>
                <a:t>1</a:t>
              </a: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 x</a:t>
              </a:r>
              <a:r>
                <a:rPr lang="en-US" altLang="en-US" b="0" baseline="-25000">
                  <a:solidFill>
                    <a:srgbClr val="FF0000"/>
                  </a:solidFill>
                  <a:latin typeface="Times" pitchFamily="2" charset="0"/>
                </a:rPr>
                <a:t>2</a:t>
              </a: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 x</a:t>
              </a:r>
              <a:r>
                <a:rPr lang="en-US" altLang="en-US" b="0" baseline="-25000">
                  <a:solidFill>
                    <a:srgbClr val="FF0000"/>
                  </a:solidFill>
                  <a:latin typeface="Times" pitchFamily="2" charset="0"/>
                </a:rPr>
                <a:t>3 </a:t>
              </a:r>
            </a:p>
          </p:txBody>
        </p:sp>
        <p:cxnSp>
          <p:nvCxnSpPr>
            <p:cNvPr id="105675" name="Straight Connector 5">
              <a:extLst>
                <a:ext uri="{FF2B5EF4-FFF2-40B4-BE49-F238E27FC236}">
                  <a16:creationId xmlns:a16="http://schemas.microsoft.com/office/drawing/2014/main" id="{A6DB232D-F848-9442-8707-B32BCE9ADCBD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1271650" y="3039346"/>
              <a:ext cx="228600" cy="0"/>
            </a:xfrm>
            <a:prstGeom prst="line">
              <a:avLst/>
            </a:prstGeom>
            <a:noFill/>
            <a:ln w="31750" algn="ctr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05676" name="Straight Connector 13">
              <a:extLst>
                <a:ext uri="{FF2B5EF4-FFF2-40B4-BE49-F238E27FC236}">
                  <a16:creationId xmlns:a16="http://schemas.microsoft.com/office/drawing/2014/main" id="{D20A018E-97E6-1948-8EAF-811A6CFFFC04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1600200" y="3037367"/>
              <a:ext cx="228600" cy="0"/>
            </a:xfrm>
            <a:prstGeom prst="line">
              <a:avLst/>
            </a:prstGeom>
            <a:noFill/>
            <a:ln w="31750" algn="ctr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105664" name="Freeform 50">
            <a:extLst>
              <a:ext uri="{FF2B5EF4-FFF2-40B4-BE49-F238E27FC236}">
                <a16:creationId xmlns:a16="http://schemas.microsoft.com/office/drawing/2014/main" id="{5A3CF0E0-B95E-BE46-9570-F8AF79F453F1}"/>
              </a:ext>
            </a:extLst>
          </p:cNvPr>
          <p:cNvSpPr>
            <a:spLocks/>
          </p:cNvSpPr>
          <p:nvPr/>
        </p:nvSpPr>
        <p:spPr bwMode="auto">
          <a:xfrm rot="16200000">
            <a:off x="7483475" y="2255838"/>
            <a:ext cx="484188" cy="544512"/>
          </a:xfrm>
          <a:custGeom>
            <a:avLst/>
            <a:gdLst>
              <a:gd name="T0" fmla="*/ 0 w 1249"/>
              <a:gd name="T1" fmla="*/ 2147483646 h 545"/>
              <a:gd name="T2" fmla="*/ 2147483646 w 1249"/>
              <a:gd name="T3" fmla="*/ 2147483646 h 545"/>
              <a:gd name="T4" fmla="*/ 2147483646 w 1249"/>
              <a:gd name="T5" fmla="*/ 2147483646 h 545"/>
              <a:gd name="T6" fmla="*/ 2147483646 w 1249"/>
              <a:gd name="T7" fmla="*/ 2147483646 h 545"/>
              <a:gd name="T8" fmla="*/ 2147483646 w 1249"/>
              <a:gd name="T9" fmla="*/ 2147483646 h 545"/>
              <a:gd name="T10" fmla="*/ 2147483646 w 1249"/>
              <a:gd name="T11" fmla="*/ 2147483646 h 545"/>
              <a:gd name="T12" fmla="*/ 2147483646 w 1249"/>
              <a:gd name="T13" fmla="*/ 2147483646 h 545"/>
              <a:gd name="T14" fmla="*/ 2147483646 w 1249"/>
              <a:gd name="T15" fmla="*/ 2147483646 h 545"/>
              <a:gd name="T16" fmla="*/ 2147483646 w 1249"/>
              <a:gd name="T17" fmla="*/ 2147483646 h 545"/>
              <a:gd name="T18" fmla="*/ 2147483646 w 1249"/>
              <a:gd name="T19" fmla="*/ 2147483646 h 545"/>
              <a:gd name="T20" fmla="*/ 2147483646 w 1249"/>
              <a:gd name="T21" fmla="*/ 0 h 545"/>
              <a:gd name="T22" fmla="*/ 2147483646 w 1249"/>
              <a:gd name="T23" fmla="*/ 0 h 545"/>
              <a:gd name="T24" fmla="*/ 2147483646 w 1249"/>
              <a:gd name="T25" fmla="*/ 2147483646 h 545"/>
              <a:gd name="T26" fmla="*/ 2147483646 w 1249"/>
              <a:gd name="T27" fmla="*/ 2147483646 h 545"/>
              <a:gd name="T28" fmla="*/ 2147483646 w 1249"/>
              <a:gd name="T29" fmla="*/ 2147483646 h 545"/>
              <a:gd name="T30" fmla="*/ 2147483646 w 1249"/>
              <a:gd name="T31" fmla="*/ 2147483646 h 545"/>
              <a:gd name="T32" fmla="*/ 2147483646 w 1249"/>
              <a:gd name="T33" fmla="*/ 2147483646 h 545"/>
              <a:gd name="T34" fmla="*/ 2147483646 w 1249"/>
              <a:gd name="T35" fmla="*/ 2147483646 h 545"/>
              <a:gd name="T36" fmla="*/ 2147483646 w 1249"/>
              <a:gd name="T37" fmla="*/ 2147483646 h 545"/>
              <a:gd name="T38" fmla="*/ 2147483646 w 1249"/>
              <a:gd name="T39" fmla="*/ 2147483646 h 545"/>
              <a:gd name="T40" fmla="*/ 2147483646 w 1249"/>
              <a:gd name="T41" fmla="*/ 2147483646 h 545"/>
              <a:gd name="T42" fmla="*/ 2147483646 w 1249"/>
              <a:gd name="T43" fmla="*/ 2147483646 h 545"/>
              <a:gd name="T44" fmla="*/ 2147483646 w 1249"/>
              <a:gd name="T45" fmla="*/ 2147483646 h 545"/>
              <a:gd name="T46" fmla="*/ 2147483646 w 1249"/>
              <a:gd name="T47" fmla="*/ 2147483646 h 545"/>
              <a:gd name="T48" fmla="*/ 2147483646 w 1249"/>
              <a:gd name="T49" fmla="*/ 2147483646 h 545"/>
              <a:gd name="T50" fmla="*/ 2147483646 w 1249"/>
              <a:gd name="T51" fmla="*/ 2147483646 h 545"/>
              <a:gd name="T52" fmla="*/ 2147483646 w 1249"/>
              <a:gd name="T53" fmla="*/ 2147483646 h 545"/>
              <a:gd name="T54" fmla="*/ 2147483646 w 1249"/>
              <a:gd name="T55" fmla="*/ 2147483646 h 545"/>
              <a:gd name="T56" fmla="*/ 2147483646 w 1249"/>
              <a:gd name="T57" fmla="*/ 2147483646 h 545"/>
              <a:gd name="T58" fmla="*/ 2147483646 w 1249"/>
              <a:gd name="T59" fmla="*/ 2147483646 h 545"/>
              <a:gd name="T60" fmla="*/ 2147483646 w 1249"/>
              <a:gd name="T61" fmla="*/ 2147483646 h 545"/>
              <a:gd name="T62" fmla="*/ 2147483646 w 1249"/>
              <a:gd name="T63" fmla="*/ 2147483646 h 545"/>
              <a:gd name="T64" fmla="*/ 2147483646 w 1249"/>
              <a:gd name="T65" fmla="*/ 2147483646 h 545"/>
              <a:gd name="T66" fmla="*/ 2147483646 w 1249"/>
              <a:gd name="T67" fmla="*/ 2147483646 h 545"/>
              <a:gd name="T68" fmla="*/ 2147483646 w 1249"/>
              <a:gd name="T69" fmla="*/ 2147483646 h 545"/>
              <a:gd name="T70" fmla="*/ 2147483646 w 1249"/>
              <a:gd name="T71" fmla="*/ 2147483646 h 545"/>
              <a:gd name="T72" fmla="*/ 2147483646 w 1249"/>
              <a:gd name="T73" fmla="*/ 2147483646 h 545"/>
              <a:gd name="T74" fmla="*/ 2147483646 w 1249"/>
              <a:gd name="T75" fmla="*/ 2147483646 h 545"/>
              <a:gd name="T76" fmla="*/ 2147483646 w 1249"/>
              <a:gd name="T77" fmla="*/ 2147483646 h 545"/>
              <a:gd name="T78" fmla="*/ 2147483646 w 1249"/>
              <a:gd name="T79" fmla="*/ 2147483646 h 545"/>
              <a:gd name="T80" fmla="*/ 2147483646 w 1249"/>
              <a:gd name="T81" fmla="*/ 2147483646 h 545"/>
              <a:gd name="T82" fmla="*/ 2147483646 w 1249"/>
              <a:gd name="T83" fmla="*/ 2147483646 h 545"/>
              <a:gd name="T84" fmla="*/ 2147483646 w 1249"/>
              <a:gd name="T85" fmla="*/ 2147483646 h 545"/>
              <a:gd name="T86" fmla="*/ 2147483646 w 1249"/>
              <a:gd name="T87" fmla="*/ 2147483646 h 545"/>
              <a:gd name="T88" fmla="*/ 0 w 1249"/>
              <a:gd name="T89" fmla="*/ 2147483646 h 545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249" h="545">
                <a:moveTo>
                  <a:pt x="0" y="271"/>
                </a:moveTo>
                <a:lnTo>
                  <a:pt x="0" y="272"/>
                </a:lnTo>
                <a:lnTo>
                  <a:pt x="0" y="258"/>
                </a:lnTo>
                <a:lnTo>
                  <a:pt x="2" y="244"/>
                </a:lnTo>
                <a:lnTo>
                  <a:pt x="3" y="231"/>
                </a:lnTo>
                <a:lnTo>
                  <a:pt x="5" y="218"/>
                </a:lnTo>
                <a:lnTo>
                  <a:pt x="8" y="204"/>
                </a:lnTo>
                <a:lnTo>
                  <a:pt x="13" y="191"/>
                </a:lnTo>
                <a:lnTo>
                  <a:pt x="16" y="178"/>
                </a:lnTo>
                <a:lnTo>
                  <a:pt x="21" y="167"/>
                </a:lnTo>
                <a:lnTo>
                  <a:pt x="27" y="154"/>
                </a:lnTo>
                <a:lnTo>
                  <a:pt x="32" y="143"/>
                </a:lnTo>
                <a:lnTo>
                  <a:pt x="40" y="132"/>
                </a:lnTo>
                <a:lnTo>
                  <a:pt x="47" y="120"/>
                </a:lnTo>
                <a:lnTo>
                  <a:pt x="55" y="109"/>
                </a:lnTo>
                <a:lnTo>
                  <a:pt x="63" y="100"/>
                </a:lnTo>
                <a:lnTo>
                  <a:pt x="71" y="88"/>
                </a:lnTo>
                <a:lnTo>
                  <a:pt x="80" y="79"/>
                </a:lnTo>
                <a:lnTo>
                  <a:pt x="90" y="71"/>
                </a:lnTo>
                <a:lnTo>
                  <a:pt x="99" y="63"/>
                </a:lnTo>
                <a:lnTo>
                  <a:pt x="109" y="53"/>
                </a:lnTo>
                <a:lnTo>
                  <a:pt x="120" y="47"/>
                </a:lnTo>
                <a:lnTo>
                  <a:pt x="131" y="39"/>
                </a:lnTo>
                <a:lnTo>
                  <a:pt x="143" y="32"/>
                </a:lnTo>
                <a:lnTo>
                  <a:pt x="154" y="26"/>
                </a:lnTo>
                <a:lnTo>
                  <a:pt x="167" y="21"/>
                </a:lnTo>
                <a:lnTo>
                  <a:pt x="179" y="16"/>
                </a:lnTo>
                <a:lnTo>
                  <a:pt x="191" y="12"/>
                </a:lnTo>
                <a:lnTo>
                  <a:pt x="205" y="8"/>
                </a:lnTo>
                <a:lnTo>
                  <a:pt x="218" y="5"/>
                </a:lnTo>
                <a:lnTo>
                  <a:pt x="231" y="4"/>
                </a:lnTo>
                <a:lnTo>
                  <a:pt x="245" y="2"/>
                </a:lnTo>
                <a:lnTo>
                  <a:pt x="258" y="0"/>
                </a:lnTo>
                <a:lnTo>
                  <a:pt x="272" y="0"/>
                </a:lnTo>
                <a:lnTo>
                  <a:pt x="977" y="0"/>
                </a:lnTo>
                <a:lnTo>
                  <a:pt x="989" y="0"/>
                </a:lnTo>
                <a:lnTo>
                  <a:pt x="1004" y="2"/>
                </a:lnTo>
                <a:lnTo>
                  <a:pt x="1018" y="4"/>
                </a:lnTo>
                <a:lnTo>
                  <a:pt x="1031" y="5"/>
                </a:lnTo>
                <a:lnTo>
                  <a:pt x="1044" y="8"/>
                </a:lnTo>
                <a:lnTo>
                  <a:pt x="1057" y="12"/>
                </a:lnTo>
                <a:lnTo>
                  <a:pt x="1069" y="16"/>
                </a:lnTo>
                <a:lnTo>
                  <a:pt x="1082" y="21"/>
                </a:lnTo>
                <a:lnTo>
                  <a:pt x="1093" y="26"/>
                </a:lnTo>
                <a:lnTo>
                  <a:pt x="1106" y="32"/>
                </a:lnTo>
                <a:lnTo>
                  <a:pt x="1117" y="39"/>
                </a:lnTo>
                <a:lnTo>
                  <a:pt x="1129" y="47"/>
                </a:lnTo>
                <a:lnTo>
                  <a:pt x="1140" y="53"/>
                </a:lnTo>
                <a:lnTo>
                  <a:pt x="1149" y="63"/>
                </a:lnTo>
                <a:lnTo>
                  <a:pt x="1159" y="71"/>
                </a:lnTo>
                <a:lnTo>
                  <a:pt x="1169" y="79"/>
                </a:lnTo>
                <a:lnTo>
                  <a:pt x="1178" y="88"/>
                </a:lnTo>
                <a:lnTo>
                  <a:pt x="1186" y="100"/>
                </a:lnTo>
                <a:lnTo>
                  <a:pt x="1194" y="109"/>
                </a:lnTo>
                <a:lnTo>
                  <a:pt x="1202" y="120"/>
                </a:lnTo>
                <a:lnTo>
                  <a:pt x="1209" y="132"/>
                </a:lnTo>
                <a:lnTo>
                  <a:pt x="1215" y="143"/>
                </a:lnTo>
                <a:lnTo>
                  <a:pt x="1221" y="154"/>
                </a:lnTo>
                <a:lnTo>
                  <a:pt x="1228" y="167"/>
                </a:lnTo>
                <a:lnTo>
                  <a:pt x="1233" y="178"/>
                </a:lnTo>
                <a:lnTo>
                  <a:pt x="1236" y="191"/>
                </a:lnTo>
                <a:lnTo>
                  <a:pt x="1241" y="204"/>
                </a:lnTo>
                <a:lnTo>
                  <a:pt x="1242" y="218"/>
                </a:lnTo>
                <a:lnTo>
                  <a:pt x="1246" y="231"/>
                </a:lnTo>
                <a:lnTo>
                  <a:pt x="1247" y="244"/>
                </a:lnTo>
                <a:lnTo>
                  <a:pt x="1249" y="258"/>
                </a:lnTo>
                <a:lnTo>
                  <a:pt x="1249" y="272"/>
                </a:lnTo>
                <a:lnTo>
                  <a:pt x="1249" y="271"/>
                </a:lnTo>
                <a:lnTo>
                  <a:pt x="1249" y="285"/>
                </a:lnTo>
                <a:lnTo>
                  <a:pt x="1247" y="300"/>
                </a:lnTo>
                <a:lnTo>
                  <a:pt x="1246" y="312"/>
                </a:lnTo>
                <a:lnTo>
                  <a:pt x="1242" y="327"/>
                </a:lnTo>
                <a:lnTo>
                  <a:pt x="1241" y="340"/>
                </a:lnTo>
                <a:lnTo>
                  <a:pt x="1236" y="353"/>
                </a:lnTo>
                <a:lnTo>
                  <a:pt x="1233" y="365"/>
                </a:lnTo>
                <a:lnTo>
                  <a:pt x="1228" y="378"/>
                </a:lnTo>
                <a:lnTo>
                  <a:pt x="1221" y="389"/>
                </a:lnTo>
                <a:lnTo>
                  <a:pt x="1215" y="402"/>
                </a:lnTo>
                <a:lnTo>
                  <a:pt x="1209" y="413"/>
                </a:lnTo>
                <a:lnTo>
                  <a:pt x="1202" y="425"/>
                </a:lnTo>
                <a:lnTo>
                  <a:pt x="1194" y="434"/>
                </a:lnTo>
                <a:lnTo>
                  <a:pt x="1186" y="445"/>
                </a:lnTo>
                <a:lnTo>
                  <a:pt x="1178" y="455"/>
                </a:lnTo>
                <a:lnTo>
                  <a:pt x="1169" y="465"/>
                </a:lnTo>
                <a:lnTo>
                  <a:pt x="1159" y="473"/>
                </a:lnTo>
                <a:lnTo>
                  <a:pt x="1149" y="482"/>
                </a:lnTo>
                <a:lnTo>
                  <a:pt x="1140" y="490"/>
                </a:lnTo>
                <a:lnTo>
                  <a:pt x="1129" y="498"/>
                </a:lnTo>
                <a:lnTo>
                  <a:pt x="1117" y="505"/>
                </a:lnTo>
                <a:lnTo>
                  <a:pt x="1106" y="511"/>
                </a:lnTo>
                <a:lnTo>
                  <a:pt x="1093" y="517"/>
                </a:lnTo>
                <a:lnTo>
                  <a:pt x="1082" y="522"/>
                </a:lnTo>
                <a:lnTo>
                  <a:pt x="1069" y="527"/>
                </a:lnTo>
                <a:lnTo>
                  <a:pt x="1057" y="532"/>
                </a:lnTo>
                <a:lnTo>
                  <a:pt x="1044" y="535"/>
                </a:lnTo>
                <a:lnTo>
                  <a:pt x="1031" y="538"/>
                </a:lnTo>
                <a:lnTo>
                  <a:pt x="1018" y="541"/>
                </a:lnTo>
                <a:lnTo>
                  <a:pt x="1004" y="543"/>
                </a:lnTo>
                <a:lnTo>
                  <a:pt x="989" y="543"/>
                </a:lnTo>
                <a:lnTo>
                  <a:pt x="977" y="545"/>
                </a:lnTo>
                <a:lnTo>
                  <a:pt x="272" y="545"/>
                </a:lnTo>
                <a:lnTo>
                  <a:pt x="258" y="543"/>
                </a:lnTo>
                <a:lnTo>
                  <a:pt x="245" y="543"/>
                </a:lnTo>
                <a:lnTo>
                  <a:pt x="231" y="541"/>
                </a:lnTo>
                <a:lnTo>
                  <a:pt x="218" y="538"/>
                </a:lnTo>
                <a:lnTo>
                  <a:pt x="205" y="535"/>
                </a:lnTo>
                <a:lnTo>
                  <a:pt x="191" y="532"/>
                </a:lnTo>
                <a:lnTo>
                  <a:pt x="179" y="527"/>
                </a:lnTo>
                <a:lnTo>
                  <a:pt x="167" y="522"/>
                </a:lnTo>
                <a:lnTo>
                  <a:pt x="154" y="517"/>
                </a:lnTo>
                <a:lnTo>
                  <a:pt x="143" y="511"/>
                </a:lnTo>
                <a:lnTo>
                  <a:pt x="131" y="505"/>
                </a:lnTo>
                <a:lnTo>
                  <a:pt x="120" y="498"/>
                </a:lnTo>
                <a:lnTo>
                  <a:pt x="109" y="490"/>
                </a:lnTo>
                <a:lnTo>
                  <a:pt x="99" y="482"/>
                </a:lnTo>
                <a:lnTo>
                  <a:pt x="90" y="473"/>
                </a:lnTo>
                <a:lnTo>
                  <a:pt x="80" y="465"/>
                </a:lnTo>
                <a:lnTo>
                  <a:pt x="71" y="455"/>
                </a:lnTo>
                <a:lnTo>
                  <a:pt x="63" y="445"/>
                </a:lnTo>
                <a:lnTo>
                  <a:pt x="55" y="434"/>
                </a:lnTo>
                <a:lnTo>
                  <a:pt x="47" y="425"/>
                </a:lnTo>
                <a:lnTo>
                  <a:pt x="40" y="413"/>
                </a:lnTo>
                <a:lnTo>
                  <a:pt x="32" y="402"/>
                </a:lnTo>
                <a:lnTo>
                  <a:pt x="27" y="389"/>
                </a:lnTo>
                <a:lnTo>
                  <a:pt x="21" y="378"/>
                </a:lnTo>
                <a:lnTo>
                  <a:pt x="16" y="365"/>
                </a:lnTo>
                <a:lnTo>
                  <a:pt x="13" y="353"/>
                </a:lnTo>
                <a:lnTo>
                  <a:pt x="8" y="340"/>
                </a:lnTo>
                <a:lnTo>
                  <a:pt x="5" y="327"/>
                </a:lnTo>
                <a:lnTo>
                  <a:pt x="3" y="312"/>
                </a:lnTo>
                <a:lnTo>
                  <a:pt x="2" y="300"/>
                </a:lnTo>
                <a:lnTo>
                  <a:pt x="0" y="285"/>
                </a:lnTo>
                <a:lnTo>
                  <a:pt x="0" y="271"/>
                </a:lnTo>
                <a:close/>
              </a:path>
            </a:pathLst>
          </a:custGeom>
          <a:noFill/>
          <a:ln w="23813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105665" name="Group 27">
            <a:extLst>
              <a:ext uri="{FF2B5EF4-FFF2-40B4-BE49-F238E27FC236}">
                <a16:creationId xmlns:a16="http://schemas.microsoft.com/office/drawing/2014/main" id="{19A3217F-1730-CB47-9EE4-52612084D58A}"/>
              </a:ext>
            </a:extLst>
          </p:cNvPr>
          <p:cNvGrpSpPr>
            <a:grpSpLocks/>
          </p:cNvGrpSpPr>
          <p:nvPr/>
        </p:nvGrpSpPr>
        <p:grpSpPr bwMode="auto">
          <a:xfrm>
            <a:off x="7246938" y="2962276"/>
            <a:ext cx="1160462" cy="461963"/>
            <a:chOff x="1223159" y="2986644"/>
            <a:chExt cx="1159292" cy="461665"/>
          </a:xfrm>
        </p:grpSpPr>
        <p:sp>
          <p:nvSpPr>
            <p:cNvPr id="105672" name="TextBox 28">
              <a:extLst>
                <a:ext uri="{FF2B5EF4-FFF2-40B4-BE49-F238E27FC236}">
                  <a16:creationId xmlns:a16="http://schemas.microsoft.com/office/drawing/2014/main" id="{C65BCD83-BB43-6C48-94CB-A03954B13E4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223159" y="2986644"/>
              <a:ext cx="1159292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x</a:t>
              </a:r>
              <a:r>
                <a:rPr lang="en-US" altLang="en-US" b="0" baseline="-25000">
                  <a:solidFill>
                    <a:srgbClr val="FF0000"/>
                  </a:solidFill>
                  <a:latin typeface="Times" pitchFamily="2" charset="0"/>
                </a:rPr>
                <a:t>1</a:t>
              </a: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 x</a:t>
              </a:r>
              <a:r>
                <a:rPr lang="en-US" altLang="en-US" b="0" baseline="-25000">
                  <a:solidFill>
                    <a:srgbClr val="FF0000"/>
                  </a:solidFill>
                  <a:latin typeface="Times" pitchFamily="2" charset="0"/>
                </a:rPr>
                <a:t>2</a:t>
              </a: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 x</a:t>
              </a:r>
              <a:r>
                <a:rPr lang="en-US" altLang="en-US" b="0" baseline="-25000">
                  <a:solidFill>
                    <a:srgbClr val="FF0000"/>
                  </a:solidFill>
                  <a:latin typeface="Times" pitchFamily="2" charset="0"/>
                </a:rPr>
                <a:t>3 </a:t>
              </a:r>
            </a:p>
          </p:txBody>
        </p:sp>
        <p:cxnSp>
          <p:nvCxnSpPr>
            <p:cNvPr id="105673" name="Straight Connector 29">
              <a:extLst>
                <a:ext uri="{FF2B5EF4-FFF2-40B4-BE49-F238E27FC236}">
                  <a16:creationId xmlns:a16="http://schemas.microsoft.com/office/drawing/2014/main" id="{51BFB1A1-22B7-004E-961B-8D50EC865F11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1271650" y="3039346"/>
              <a:ext cx="228600" cy="0"/>
            </a:xfrm>
            <a:prstGeom prst="line">
              <a:avLst/>
            </a:prstGeom>
            <a:noFill/>
            <a:ln w="31750" algn="ctr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105666" name="TextBox 33">
            <a:extLst>
              <a:ext uri="{FF2B5EF4-FFF2-40B4-BE49-F238E27FC236}">
                <a16:creationId xmlns:a16="http://schemas.microsoft.com/office/drawing/2014/main" id="{B7988A90-29BF-1D46-8807-AB5D6A91B1F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35339" y="5868988"/>
            <a:ext cx="115887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x</a:t>
            </a:r>
            <a:r>
              <a:rPr lang="en-US" altLang="en-US" b="0" baseline="-25000">
                <a:solidFill>
                  <a:srgbClr val="FF0000"/>
                </a:solidFill>
                <a:latin typeface="Times" pitchFamily="2" charset="0"/>
              </a:rPr>
              <a:t>1</a:t>
            </a: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 x</a:t>
            </a:r>
            <a:r>
              <a:rPr lang="en-US" altLang="en-US" b="0" baseline="-25000">
                <a:solidFill>
                  <a:srgbClr val="FF0000"/>
                </a:solidFill>
                <a:latin typeface="Times" pitchFamily="2" charset="0"/>
              </a:rPr>
              <a:t>2</a:t>
            </a: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 x</a:t>
            </a:r>
            <a:r>
              <a:rPr lang="en-US" altLang="en-US" b="0" baseline="-25000">
                <a:solidFill>
                  <a:srgbClr val="FF0000"/>
                </a:solidFill>
                <a:latin typeface="Times" pitchFamily="2" charset="0"/>
              </a:rPr>
              <a:t>3 </a:t>
            </a:r>
          </a:p>
        </p:txBody>
      </p:sp>
      <p:grpSp>
        <p:nvGrpSpPr>
          <p:cNvPr id="105667" name="Group 37">
            <a:extLst>
              <a:ext uri="{FF2B5EF4-FFF2-40B4-BE49-F238E27FC236}">
                <a16:creationId xmlns:a16="http://schemas.microsoft.com/office/drawing/2014/main" id="{6419C212-224F-C849-AB5A-DFB7E7F6D766}"/>
              </a:ext>
            </a:extLst>
          </p:cNvPr>
          <p:cNvGrpSpPr>
            <a:grpSpLocks/>
          </p:cNvGrpSpPr>
          <p:nvPr/>
        </p:nvGrpSpPr>
        <p:grpSpPr bwMode="auto">
          <a:xfrm>
            <a:off x="8455026" y="5867401"/>
            <a:ext cx="1160463" cy="461963"/>
            <a:chOff x="1223159" y="2986644"/>
            <a:chExt cx="1159292" cy="461665"/>
          </a:xfrm>
        </p:grpSpPr>
        <p:sp>
          <p:nvSpPr>
            <p:cNvPr id="105670" name="TextBox 38">
              <a:extLst>
                <a:ext uri="{FF2B5EF4-FFF2-40B4-BE49-F238E27FC236}">
                  <a16:creationId xmlns:a16="http://schemas.microsoft.com/office/drawing/2014/main" id="{CD1B565C-D039-4740-A4CF-F6DFA54BD5B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223159" y="2986644"/>
              <a:ext cx="1159292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x</a:t>
              </a:r>
              <a:r>
                <a:rPr lang="en-US" altLang="en-US" b="0" baseline="-25000">
                  <a:solidFill>
                    <a:srgbClr val="FF0000"/>
                  </a:solidFill>
                  <a:latin typeface="Times" pitchFamily="2" charset="0"/>
                </a:rPr>
                <a:t>1</a:t>
              </a: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 x</a:t>
              </a:r>
              <a:r>
                <a:rPr lang="en-US" altLang="en-US" b="0" baseline="-25000">
                  <a:solidFill>
                    <a:srgbClr val="FF0000"/>
                  </a:solidFill>
                  <a:latin typeface="Times" pitchFamily="2" charset="0"/>
                </a:rPr>
                <a:t>2</a:t>
              </a: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 x</a:t>
              </a:r>
              <a:r>
                <a:rPr lang="en-US" altLang="en-US" b="0" baseline="-25000">
                  <a:solidFill>
                    <a:srgbClr val="FF0000"/>
                  </a:solidFill>
                  <a:latin typeface="Times" pitchFamily="2" charset="0"/>
                </a:rPr>
                <a:t>3 </a:t>
              </a:r>
            </a:p>
          </p:txBody>
        </p:sp>
        <p:cxnSp>
          <p:nvCxnSpPr>
            <p:cNvPr id="105671" name="Straight Connector 40">
              <a:extLst>
                <a:ext uri="{FF2B5EF4-FFF2-40B4-BE49-F238E27FC236}">
                  <a16:creationId xmlns:a16="http://schemas.microsoft.com/office/drawing/2014/main" id="{514D6BC5-9FC6-C946-944E-7E4B7F7C8B0A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1600200" y="3037367"/>
              <a:ext cx="228600" cy="0"/>
            </a:xfrm>
            <a:prstGeom prst="line">
              <a:avLst/>
            </a:prstGeom>
            <a:noFill/>
            <a:ln w="31750" algn="ctr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105668" name="Freeform 50">
            <a:extLst>
              <a:ext uri="{FF2B5EF4-FFF2-40B4-BE49-F238E27FC236}">
                <a16:creationId xmlns:a16="http://schemas.microsoft.com/office/drawing/2014/main" id="{434D9B5D-D2A3-CC4C-A13E-93EAF8229891}"/>
              </a:ext>
            </a:extLst>
          </p:cNvPr>
          <p:cNvSpPr>
            <a:spLocks/>
          </p:cNvSpPr>
          <p:nvPr/>
        </p:nvSpPr>
        <p:spPr bwMode="auto">
          <a:xfrm rot="16200000">
            <a:off x="3614738" y="5106988"/>
            <a:ext cx="484188" cy="544513"/>
          </a:xfrm>
          <a:custGeom>
            <a:avLst/>
            <a:gdLst>
              <a:gd name="T0" fmla="*/ 0 w 1249"/>
              <a:gd name="T1" fmla="*/ 2147483646 h 545"/>
              <a:gd name="T2" fmla="*/ 2147483646 w 1249"/>
              <a:gd name="T3" fmla="*/ 2147483646 h 545"/>
              <a:gd name="T4" fmla="*/ 2147483646 w 1249"/>
              <a:gd name="T5" fmla="*/ 2147483646 h 545"/>
              <a:gd name="T6" fmla="*/ 2147483646 w 1249"/>
              <a:gd name="T7" fmla="*/ 2147483646 h 545"/>
              <a:gd name="T8" fmla="*/ 2147483646 w 1249"/>
              <a:gd name="T9" fmla="*/ 2147483646 h 545"/>
              <a:gd name="T10" fmla="*/ 2147483646 w 1249"/>
              <a:gd name="T11" fmla="*/ 2147483646 h 545"/>
              <a:gd name="T12" fmla="*/ 2147483646 w 1249"/>
              <a:gd name="T13" fmla="*/ 2147483646 h 545"/>
              <a:gd name="T14" fmla="*/ 2147483646 w 1249"/>
              <a:gd name="T15" fmla="*/ 2147483646 h 545"/>
              <a:gd name="T16" fmla="*/ 2147483646 w 1249"/>
              <a:gd name="T17" fmla="*/ 2147483646 h 545"/>
              <a:gd name="T18" fmla="*/ 2147483646 w 1249"/>
              <a:gd name="T19" fmla="*/ 2147483646 h 545"/>
              <a:gd name="T20" fmla="*/ 2147483646 w 1249"/>
              <a:gd name="T21" fmla="*/ 0 h 545"/>
              <a:gd name="T22" fmla="*/ 2147483646 w 1249"/>
              <a:gd name="T23" fmla="*/ 0 h 545"/>
              <a:gd name="T24" fmla="*/ 2147483646 w 1249"/>
              <a:gd name="T25" fmla="*/ 2147483646 h 545"/>
              <a:gd name="T26" fmla="*/ 2147483646 w 1249"/>
              <a:gd name="T27" fmla="*/ 2147483646 h 545"/>
              <a:gd name="T28" fmla="*/ 2147483646 w 1249"/>
              <a:gd name="T29" fmla="*/ 2147483646 h 545"/>
              <a:gd name="T30" fmla="*/ 2147483646 w 1249"/>
              <a:gd name="T31" fmla="*/ 2147483646 h 545"/>
              <a:gd name="T32" fmla="*/ 2147483646 w 1249"/>
              <a:gd name="T33" fmla="*/ 2147483646 h 545"/>
              <a:gd name="T34" fmla="*/ 2147483646 w 1249"/>
              <a:gd name="T35" fmla="*/ 2147483646 h 545"/>
              <a:gd name="T36" fmla="*/ 2147483646 w 1249"/>
              <a:gd name="T37" fmla="*/ 2147483646 h 545"/>
              <a:gd name="T38" fmla="*/ 2147483646 w 1249"/>
              <a:gd name="T39" fmla="*/ 2147483646 h 545"/>
              <a:gd name="T40" fmla="*/ 2147483646 w 1249"/>
              <a:gd name="T41" fmla="*/ 2147483646 h 545"/>
              <a:gd name="T42" fmla="*/ 2147483646 w 1249"/>
              <a:gd name="T43" fmla="*/ 2147483646 h 545"/>
              <a:gd name="T44" fmla="*/ 2147483646 w 1249"/>
              <a:gd name="T45" fmla="*/ 2147483646 h 545"/>
              <a:gd name="T46" fmla="*/ 2147483646 w 1249"/>
              <a:gd name="T47" fmla="*/ 2147483646 h 545"/>
              <a:gd name="T48" fmla="*/ 2147483646 w 1249"/>
              <a:gd name="T49" fmla="*/ 2147483646 h 545"/>
              <a:gd name="T50" fmla="*/ 2147483646 w 1249"/>
              <a:gd name="T51" fmla="*/ 2147483646 h 545"/>
              <a:gd name="T52" fmla="*/ 2147483646 w 1249"/>
              <a:gd name="T53" fmla="*/ 2147483646 h 545"/>
              <a:gd name="T54" fmla="*/ 2147483646 w 1249"/>
              <a:gd name="T55" fmla="*/ 2147483646 h 545"/>
              <a:gd name="T56" fmla="*/ 2147483646 w 1249"/>
              <a:gd name="T57" fmla="*/ 2147483646 h 545"/>
              <a:gd name="T58" fmla="*/ 2147483646 w 1249"/>
              <a:gd name="T59" fmla="*/ 2147483646 h 545"/>
              <a:gd name="T60" fmla="*/ 2147483646 w 1249"/>
              <a:gd name="T61" fmla="*/ 2147483646 h 545"/>
              <a:gd name="T62" fmla="*/ 2147483646 w 1249"/>
              <a:gd name="T63" fmla="*/ 2147483646 h 545"/>
              <a:gd name="T64" fmla="*/ 2147483646 w 1249"/>
              <a:gd name="T65" fmla="*/ 2147483646 h 545"/>
              <a:gd name="T66" fmla="*/ 2147483646 w 1249"/>
              <a:gd name="T67" fmla="*/ 2147483646 h 545"/>
              <a:gd name="T68" fmla="*/ 2147483646 w 1249"/>
              <a:gd name="T69" fmla="*/ 2147483646 h 545"/>
              <a:gd name="T70" fmla="*/ 2147483646 w 1249"/>
              <a:gd name="T71" fmla="*/ 2147483646 h 545"/>
              <a:gd name="T72" fmla="*/ 2147483646 w 1249"/>
              <a:gd name="T73" fmla="*/ 2147483646 h 545"/>
              <a:gd name="T74" fmla="*/ 2147483646 w 1249"/>
              <a:gd name="T75" fmla="*/ 2147483646 h 545"/>
              <a:gd name="T76" fmla="*/ 2147483646 w 1249"/>
              <a:gd name="T77" fmla="*/ 2147483646 h 545"/>
              <a:gd name="T78" fmla="*/ 2147483646 w 1249"/>
              <a:gd name="T79" fmla="*/ 2147483646 h 545"/>
              <a:gd name="T80" fmla="*/ 2147483646 w 1249"/>
              <a:gd name="T81" fmla="*/ 2147483646 h 545"/>
              <a:gd name="T82" fmla="*/ 2147483646 w 1249"/>
              <a:gd name="T83" fmla="*/ 2147483646 h 545"/>
              <a:gd name="T84" fmla="*/ 2147483646 w 1249"/>
              <a:gd name="T85" fmla="*/ 2147483646 h 545"/>
              <a:gd name="T86" fmla="*/ 2147483646 w 1249"/>
              <a:gd name="T87" fmla="*/ 2147483646 h 545"/>
              <a:gd name="T88" fmla="*/ 0 w 1249"/>
              <a:gd name="T89" fmla="*/ 2147483646 h 545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249" h="545">
                <a:moveTo>
                  <a:pt x="0" y="271"/>
                </a:moveTo>
                <a:lnTo>
                  <a:pt x="0" y="272"/>
                </a:lnTo>
                <a:lnTo>
                  <a:pt x="0" y="258"/>
                </a:lnTo>
                <a:lnTo>
                  <a:pt x="2" y="244"/>
                </a:lnTo>
                <a:lnTo>
                  <a:pt x="3" y="231"/>
                </a:lnTo>
                <a:lnTo>
                  <a:pt x="5" y="218"/>
                </a:lnTo>
                <a:lnTo>
                  <a:pt x="8" y="204"/>
                </a:lnTo>
                <a:lnTo>
                  <a:pt x="13" y="191"/>
                </a:lnTo>
                <a:lnTo>
                  <a:pt x="16" y="178"/>
                </a:lnTo>
                <a:lnTo>
                  <a:pt x="21" y="167"/>
                </a:lnTo>
                <a:lnTo>
                  <a:pt x="27" y="154"/>
                </a:lnTo>
                <a:lnTo>
                  <a:pt x="32" y="143"/>
                </a:lnTo>
                <a:lnTo>
                  <a:pt x="40" y="132"/>
                </a:lnTo>
                <a:lnTo>
                  <a:pt x="47" y="120"/>
                </a:lnTo>
                <a:lnTo>
                  <a:pt x="55" y="109"/>
                </a:lnTo>
                <a:lnTo>
                  <a:pt x="63" y="100"/>
                </a:lnTo>
                <a:lnTo>
                  <a:pt x="71" y="88"/>
                </a:lnTo>
                <a:lnTo>
                  <a:pt x="80" y="79"/>
                </a:lnTo>
                <a:lnTo>
                  <a:pt x="90" y="71"/>
                </a:lnTo>
                <a:lnTo>
                  <a:pt x="99" y="63"/>
                </a:lnTo>
                <a:lnTo>
                  <a:pt x="109" y="53"/>
                </a:lnTo>
                <a:lnTo>
                  <a:pt x="120" y="47"/>
                </a:lnTo>
                <a:lnTo>
                  <a:pt x="131" y="39"/>
                </a:lnTo>
                <a:lnTo>
                  <a:pt x="143" y="32"/>
                </a:lnTo>
                <a:lnTo>
                  <a:pt x="154" y="26"/>
                </a:lnTo>
                <a:lnTo>
                  <a:pt x="167" y="21"/>
                </a:lnTo>
                <a:lnTo>
                  <a:pt x="179" y="16"/>
                </a:lnTo>
                <a:lnTo>
                  <a:pt x="191" y="12"/>
                </a:lnTo>
                <a:lnTo>
                  <a:pt x="205" y="8"/>
                </a:lnTo>
                <a:lnTo>
                  <a:pt x="218" y="5"/>
                </a:lnTo>
                <a:lnTo>
                  <a:pt x="231" y="4"/>
                </a:lnTo>
                <a:lnTo>
                  <a:pt x="245" y="2"/>
                </a:lnTo>
                <a:lnTo>
                  <a:pt x="258" y="0"/>
                </a:lnTo>
                <a:lnTo>
                  <a:pt x="272" y="0"/>
                </a:lnTo>
                <a:lnTo>
                  <a:pt x="977" y="0"/>
                </a:lnTo>
                <a:lnTo>
                  <a:pt x="989" y="0"/>
                </a:lnTo>
                <a:lnTo>
                  <a:pt x="1004" y="2"/>
                </a:lnTo>
                <a:lnTo>
                  <a:pt x="1018" y="4"/>
                </a:lnTo>
                <a:lnTo>
                  <a:pt x="1031" y="5"/>
                </a:lnTo>
                <a:lnTo>
                  <a:pt x="1044" y="8"/>
                </a:lnTo>
                <a:lnTo>
                  <a:pt x="1057" y="12"/>
                </a:lnTo>
                <a:lnTo>
                  <a:pt x="1069" y="16"/>
                </a:lnTo>
                <a:lnTo>
                  <a:pt x="1082" y="21"/>
                </a:lnTo>
                <a:lnTo>
                  <a:pt x="1093" y="26"/>
                </a:lnTo>
                <a:lnTo>
                  <a:pt x="1106" y="32"/>
                </a:lnTo>
                <a:lnTo>
                  <a:pt x="1117" y="39"/>
                </a:lnTo>
                <a:lnTo>
                  <a:pt x="1129" y="47"/>
                </a:lnTo>
                <a:lnTo>
                  <a:pt x="1140" y="53"/>
                </a:lnTo>
                <a:lnTo>
                  <a:pt x="1149" y="63"/>
                </a:lnTo>
                <a:lnTo>
                  <a:pt x="1159" y="71"/>
                </a:lnTo>
                <a:lnTo>
                  <a:pt x="1169" y="79"/>
                </a:lnTo>
                <a:lnTo>
                  <a:pt x="1178" y="88"/>
                </a:lnTo>
                <a:lnTo>
                  <a:pt x="1186" y="100"/>
                </a:lnTo>
                <a:lnTo>
                  <a:pt x="1194" y="109"/>
                </a:lnTo>
                <a:lnTo>
                  <a:pt x="1202" y="120"/>
                </a:lnTo>
                <a:lnTo>
                  <a:pt x="1209" y="132"/>
                </a:lnTo>
                <a:lnTo>
                  <a:pt x="1215" y="143"/>
                </a:lnTo>
                <a:lnTo>
                  <a:pt x="1221" y="154"/>
                </a:lnTo>
                <a:lnTo>
                  <a:pt x="1228" y="167"/>
                </a:lnTo>
                <a:lnTo>
                  <a:pt x="1233" y="178"/>
                </a:lnTo>
                <a:lnTo>
                  <a:pt x="1236" y="191"/>
                </a:lnTo>
                <a:lnTo>
                  <a:pt x="1241" y="204"/>
                </a:lnTo>
                <a:lnTo>
                  <a:pt x="1242" y="218"/>
                </a:lnTo>
                <a:lnTo>
                  <a:pt x="1246" y="231"/>
                </a:lnTo>
                <a:lnTo>
                  <a:pt x="1247" y="244"/>
                </a:lnTo>
                <a:lnTo>
                  <a:pt x="1249" y="258"/>
                </a:lnTo>
                <a:lnTo>
                  <a:pt x="1249" y="272"/>
                </a:lnTo>
                <a:lnTo>
                  <a:pt x="1249" y="271"/>
                </a:lnTo>
                <a:lnTo>
                  <a:pt x="1249" y="285"/>
                </a:lnTo>
                <a:lnTo>
                  <a:pt x="1247" y="300"/>
                </a:lnTo>
                <a:lnTo>
                  <a:pt x="1246" y="312"/>
                </a:lnTo>
                <a:lnTo>
                  <a:pt x="1242" y="327"/>
                </a:lnTo>
                <a:lnTo>
                  <a:pt x="1241" y="340"/>
                </a:lnTo>
                <a:lnTo>
                  <a:pt x="1236" y="353"/>
                </a:lnTo>
                <a:lnTo>
                  <a:pt x="1233" y="365"/>
                </a:lnTo>
                <a:lnTo>
                  <a:pt x="1228" y="378"/>
                </a:lnTo>
                <a:lnTo>
                  <a:pt x="1221" y="389"/>
                </a:lnTo>
                <a:lnTo>
                  <a:pt x="1215" y="402"/>
                </a:lnTo>
                <a:lnTo>
                  <a:pt x="1209" y="413"/>
                </a:lnTo>
                <a:lnTo>
                  <a:pt x="1202" y="425"/>
                </a:lnTo>
                <a:lnTo>
                  <a:pt x="1194" y="434"/>
                </a:lnTo>
                <a:lnTo>
                  <a:pt x="1186" y="445"/>
                </a:lnTo>
                <a:lnTo>
                  <a:pt x="1178" y="455"/>
                </a:lnTo>
                <a:lnTo>
                  <a:pt x="1169" y="465"/>
                </a:lnTo>
                <a:lnTo>
                  <a:pt x="1159" y="473"/>
                </a:lnTo>
                <a:lnTo>
                  <a:pt x="1149" y="482"/>
                </a:lnTo>
                <a:lnTo>
                  <a:pt x="1140" y="490"/>
                </a:lnTo>
                <a:lnTo>
                  <a:pt x="1129" y="498"/>
                </a:lnTo>
                <a:lnTo>
                  <a:pt x="1117" y="505"/>
                </a:lnTo>
                <a:lnTo>
                  <a:pt x="1106" y="511"/>
                </a:lnTo>
                <a:lnTo>
                  <a:pt x="1093" y="517"/>
                </a:lnTo>
                <a:lnTo>
                  <a:pt x="1082" y="522"/>
                </a:lnTo>
                <a:lnTo>
                  <a:pt x="1069" y="527"/>
                </a:lnTo>
                <a:lnTo>
                  <a:pt x="1057" y="532"/>
                </a:lnTo>
                <a:lnTo>
                  <a:pt x="1044" y="535"/>
                </a:lnTo>
                <a:lnTo>
                  <a:pt x="1031" y="538"/>
                </a:lnTo>
                <a:lnTo>
                  <a:pt x="1018" y="541"/>
                </a:lnTo>
                <a:lnTo>
                  <a:pt x="1004" y="543"/>
                </a:lnTo>
                <a:lnTo>
                  <a:pt x="989" y="543"/>
                </a:lnTo>
                <a:lnTo>
                  <a:pt x="977" y="545"/>
                </a:lnTo>
                <a:lnTo>
                  <a:pt x="272" y="545"/>
                </a:lnTo>
                <a:lnTo>
                  <a:pt x="258" y="543"/>
                </a:lnTo>
                <a:lnTo>
                  <a:pt x="245" y="543"/>
                </a:lnTo>
                <a:lnTo>
                  <a:pt x="231" y="541"/>
                </a:lnTo>
                <a:lnTo>
                  <a:pt x="218" y="538"/>
                </a:lnTo>
                <a:lnTo>
                  <a:pt x="205" y="535"/>
                </a:lnTo>
                <a:lnTo>
                  <a:pt x="191" y="532"/>
                </a:lnTo>
                <a:lnTo>
                  <a:pt x="179" y="527"/>
                </a:lnTo>
                <a:lnTo>
                  <a:pt x="167" y="522"/>
                </a:lnTo>
                <a:lnTo>
                  <a:pt x="154" y="517"/>
                </a:lnTo>
                <a:lnTo>
                  <a:pt x="143" y="511"/>
                </a:lnTo>
                <a:lnTo>
                  <a:pt x="131" y="505"/>
                </a:lnTo>
                <a:lnTo>
                  <a:pt x="120" y="498"/>
                </a:lnTo>
                <a:lnTo>
                  <a:pt x="109" y="490"/>
                </a:lnTo>
                <a:lnTo>
                  <a:pt x="99" y="482"/>
                </a:lnTo>
                <a:lnTo>
                  <a:pt x="90" y="473"/>
                </a:lnTo>
                <a:lnTo>
                  <a:pt x="80" y="465"/>
                </a:lnTo>
                <a:lnTo>
                  <a:pt x="71" y="455"/>
                </a:lnTo>
                <a:lnTo>
                  <a:pt x="63" y="445"/>
                </a:lnTo>
                <a:lnTo>
                  <a:pt x="55" y="434"/>
                </a:lnTo>
                <a:lnTo>
                  <a:pt x="47" y="425"/>
                </a:lnTo>
                <a:lnTo>
                  <a:pt x="40" y="413"/>
                </a:lnTo>
                <a:lnTo>
                  <a:pt x="32" y="402"/>
                </a:lnTo>
                <a:lnTo>
                  <a:pt x="27" y="389"/>
                </a:lnTo>
                <a:lnTo>
                  <a:pt x="21" y="378"/>
                </a:lnTo>
                <a:lnTo>
                  <a:pt x="16" y="365"/>
                </a:lnTo>
                <a:lnTo>
                  <a:pt x="13" y="353"/>
                </a:lnTo>
                <a:lnTo>
                  <a:pt x="8" y="340"/>
                </a:lnTo>
                <a:lnTo>
                  <a:pt x="5" y="327"/>
                </a:lnTo>
                <a:lnTo>
                  <a:pt x="3" y="312"/>
                </a:lnTo>
                <a:lnTo>
                  <a:pt x="2" y="300"/>
                </a:lnTo>
                <a:lnTo>
                  <a:pt x="0" y="285"/>
                </a:lnTo>
                <a:lnTo>
                  <a:pt x="0" y="271"/>
                </a:lnTo>
                <a:close/>
              </a:path>
            </a:pathLst>
          </a:custGeom>
          <a:noFill/>
          <a:ln w="23813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5669" name="Freeform 50">
            <a:extLst>
              <a:ext uri="{FF2B5EF4-FFF2-40B4-BE49-F238E27FC236}">
                <a16:creationId xmlns:a16="http://schemas.microsoft.com/office/drawing/2014/main" id="{E5E03DEF-70C3-9C4E-B13F-DB938E043474}"/>
              </a:ext>
            </a:extLst>
          </p:cNvPr>
          <p:cNvSpPr>
            <a:spLocks/>
          </p:cNvSpPr>
          <p:nvPr/>
        </p:nvSpPr>
        <p:spPr bwMode="auto">
          <a:xfrm rot="16200000">
            <a:off x="8846344" y="5117307"/>
            <a:ext cx="484188" cy="542925"/>
          </a:xfrm>
          <a:custGeom>
            <a:avLst/>
            <a:gdLst>
              <a:gd name="T0" fmla="*/ 0 w 1249"/>
              <a:gd name="T1" fmla="*/ 2147483646 h 545"/>
              <a:gd name="T2" fmla="*/ 2147483646 w 1249"/>
              <a:gd name="T3" fmla="*/ 2147483646 h 545"/>
              <a:gd name="T4" fmla="*/ 2147483646 w 1249"/>
              <a:gd name="T5" fmla="*/ 2147483646 h 545"/>
              <a:gd name="T6" fmla="*/ 2147483646 w 1249"/>
              <a:gd name="T7" fmla="*/ 2147483646 h 545"/>
              <a:gd name="T8" fmla="*/ 2147483646 w 1249"/>
              <a:gd name="T9" fmla="*/ 2147483646 h 545"/>
              <a:gd name="T10" fmla="*/ 2147483646 w 1249"/>
              <a:gd name="T11" fmla="*/ 2147483646 h 545"/>
              <a:gd name="T12" fmla="*/ 2147483646 w 1249"/>
              <a:gd name="T13" fmla="*/ 2147483646 h 545"/>
              <a:gd name="T14" fmla="*/ 2147483646 w 1249"/>
              <a:gd name="T15" fmla="*/ 2147483646 h 545"/>
              <a:gd name="T16" fmla="*/ 2147483646 w 1249"/>
              <a:gd name="T17" fmla="*/ 2147483646 h 545"/>
              <a:gd name="T18" fmla="*/ 2147483646 w 1249"/>
              <a:gd name="T19" fmla="*/ 2147483646 h 545"/>
              <a:gd name="T20" fmla="*/ 2147483646 w 1249"/>
              <a:gd name="T21" fmla="*/ 0 h 545"/>
              <a:gd name="T22" fmla="*/ 2147483646 w 1249"/>
              <a:gd name="T23" fmla="*/ 0 h 545"/>
              <a:gd name="T24" fmla="*/ 2147483646 w 1249"/>
              <a:gd name="T25" fmla="*/ 2147483646 h 545"/>
              <a:gd name="T26" fmla="*/ 2147483646 w 1249"/>
              <a:gd name="T27" fmla="*/ 2147483646 h 545"/>
              <a:gd name="T28" fmla="*/ 2147483646 w 1249"/>
              <a:gd name="T29" fmla="*/ 2147483646 h 545"/>
              <a:gd name="T30" fmla="*/ 2147483646 w 1249"/>
              <a:gd name="T31" fmla="*/ 2147483646 h 545"/>
              <a:gd name="T32" fmla="*/ 2147483646 w 1249"/>
              <a:gd name="T33" fmla="*/ 2147483646 h 545"/>
              <a:gd name="T34" fmla="*/ 2147483646 w 1249"/>
              <a:gd name="T35" fmla="*/ 2147483646 h 545"/>
              <a:gd name="T36" fmla="*/ 2147483646 w 1249"/>
              <a:gd name="T37" fmla="*/ 2147483646 h 545"/>
              <a:gd name="T38" fmla="*/ 2147483646 w 1249"/>
              <a:gd name="T39" fmla="*/ 2147483646 h 545"/>
              <a:gd name="T40" fmla="*/ 2147483646 w 1249"/>
              <a:gd name="T41" fmla="*/ 2147483646 h 545"/>
              <a:gd name="T42" fmla="*/ 2147483646 w 1249"/>
              <a:gd name="T43" fmla="*/ 2147483646 h 545"/>
              <a:gd name="T44" fmla="*/ 2147483646 w 1249"/>
              <a:gd name="T45" fmla="*/ 2147483646 h 545"/>
              <a:gd name="T46" fmla="*/ 2147483646 w 1249"/>
              <a:gd name="T47" fmla="*/ 2147483646 h 545"/>
              <a:gd name="T48" fmla="*/ 2147483646 w 1249"/>
              <a:gd name="T49" fmla="*/ 2147483646 h 545"/>
              <a:gd name="T50" fmla="*/ 2147483646 w 1249"/>
              <a:gd name="T51" fmla="*/ 2147483646 h 545"/>
              <a:gd name="T52" fmla="*/ 2147483646 w 1249"/>
              <a:gd name="T53" fmla="*/ 2147483646 h 545"/>
              <a:gd name="T54" fmla="*/ 2147483646 w 1249"/>
              <a:gd name="T55" fmla="*/ 2147483646 h 545"/>
              <a:gd name="T56" fmla="*/ 2147483646 w 1249"/>
              <a:gd name="T57" fmla="*/ 2147483646 h 545"/>
              <a:gd name="T58" fmla="*/ 2147483646 w 1249"/>
              <a:gd name="T59" fmla="*/ 2147483646 h 545"/>
              <a:gd name="T60" fmla="*/ 2147483646 w 1249"/>
              <a:gd name="T61" fmla="*/ 2147483646 h 545"/>
              <a:gd name="T62" fmla="*/ 2147483646 w 1249"/>
              <a:gd name="T63" fmla="*/ 2147483646 h 545"/>
              <a:gd name="T64" fmla="*/ 2147483646 w 1249"/>
              <a:gd name="T65" fmla="*/ 2147483646 h 545"/>
              <a:gd name="T66" fmla="*/ 2147483646 w 1249"/>
              <a:gd name="T67" fmla="*/ 2147483646 h 545"/>
              <a:gd name="T68" fmla="*/ 2147483646 w 1249"/>
              <a:gd name="T69" fmla="*/ 2147483646 h 545"/>
              <a:gd name="T70" fmla="*/ 2147483646 w 1249"/>
              <a:gd name="T71" fmla="*/ 2147483646 h 545"/>
              <a:gd name="T72" fmla="*/ 2147483646 w 1249"/>
              <a:gd name="T73" fmla="*/ 2147483646 h 545"/>
              <a:gd name="T74" fmla="*/ 2147483646 w 1249"/>
              <a:gd name="T75" fmla="*/ 2147483646 h 545"/>
              <a:gd name="T76" fmla="*/ 2147483646 w 1249"/>
              <a:gd name="T77" fmla="*/ 2147483646 h 545"/>
              <a:gd name="T78" fmla="*/ 2147483646 w 1249"/>
              <a:gd name="T79" fmla="*/ 2147483646 h 545"/>
              <a:gd name="T80" fmla="*/ 2147483646 w 1249"/>
              <a:gd name="T81" fmla="*/ 2147483646 h 545"/>
              <a:gd name="T82" fmla="*/ 2147483646 w 1249"/>
              <a:gd name="T83" fmla="*/ 2147483646 h 545"/>
              <a:gd name="T84" fmla="*/ 2147483646 w 1249"/>
              <a:gd name="T85" fmla="*/ 2147483646 h 545"/>
              <a:gd name="T86" fmla="*/ 2147483646 w 1249"/>
              <a:gd name="T87" fmla="*/ 2147483646 h 545"/>
              <a:gd name="T88" fmla="*/ 0 w 1249"/>
              <a:gd name="T89" fmla="*/ 2147483646 h 545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249" h="545">
                <a:moveTo>
                  <a:pt x="0" y="271"/>
                </a:moveTo>
                <a:lnTo>
                  <a:pt x="0" y="272"/>
                </a:lnTo>
                <a:lnTo>
                  <a:pt x="0" y="258"/>
                </a:lnTo>
                <a:lnTo>
                  <a:pt x="2" y="244"/>
                </a:lnTo>
                <a:lnTo>
                  <a:pt x="3" y="231"/>
                </a:lnTo>
                <a:lnTo>
                  <a:pt x="5" y="218"/>
                </a:lnTo>
                <a:lnTo>
                  <a:pt x="8" y="204"/>
                </a:lnTo>
                <a:lnTo>
                  <a:pt x="13" y="191"/>
                </a:lnTo>
                <a:lnTo>
                  <a:pt x="16" y="178"/>
                </a:lnTo>
                <a:lnTo>
                  <a:pt x="21" y="167"/>
                </a:lnTo>
                <a:lnTo>
                  <a:pt x="27" y="154"/>
                </a:lnTo>
                <a:lnTo>
                  <a:pt x="32" y="143"/>
                </a:lnTo>
                <a:lnTo>
                  <a:pt x="40" y="132"/>
                </a:lnTo>
                <a:lnTo>
                  <a:pt x="47" y="120"/>
                </a:lnTo>
                <a:lnTo>
                  <a:pt x="55" y="109"/>
                </a:lnTo>
                <a:lnTo>
                  <a:pt x="63" y="100"/>
                </a:lnTo>
                <a:lnTo>
                  <a:pt x="71" y="88"/>
                </a:lnTo>
                <a:lnTo>
                  <a:pt x="80" y="79"/>
                </a:lnTo>
                <a:lnTo>
                  <a:pt x="90" y="71"/>
                </a:lnTo>
                <a:lnTo>
                  <a:pt x="99" y="63"/>
                </a:lnTo>
                <a:lnTo>
                  <a:pt x="109" y="53"/>
                </a:lnTo>
                <a:lnTo>
                  <a:pt x="120" y="47"/>
                </a:lnTo>
                <a:lnTo>
                  <a:pt x="131" y="39"/>
                </a:lnTo>
                <a:lnTo>
                  <a:pt x="143" y="32"/>
                </a:lnTo>
                <a:lnTo>
                  <a:pt x="154" y="26"/>
                </a:lnTo>
                <a:lnTo>
                  <a:pt x="167" y="21"/>
                </a:lnTo>
                <a:lnTo>
                  <a:pt x="179" y="16"/>
                </a:lnTo>
                <a:lnTo>
                  <a:pt x="191" y="12"/>
                </a:lnTo>
                <a:lnTo>
                  <a:pt x="205" y="8"/>
                </a:lnTo>
                <a:lnTo>
                  <a:pt x="218" y="5"/>
                </a:lnTo>
                <a:lnTo>
                  <a:pt x="231" y="4"/>
                </a:lnTo>
                <a:lnTo>
                  <a:pt x="245" y="2"/>
                </a:lnTo>
                <a:lnTo>
                  <a:pt x="258" y="0"/>
                </a:lnTo>
                <a:lnTo>
                  <a:pt x="272" y="0"/>
                </a:lnTo>
                <a:lnTo>
                  <a:pt x="977" y="0"/>
                </a:lnTo>
                <a:lnTo>
                  <a:pt x="989" y="0"/>
                </a:lnTo>
                <a:lnTo>
                  <a:pt x="1004" y="2"/>
                </a:lnTo>
                <a:lnTo>
                  <a:pt x="1018" y="4"/>
                </a:lnTo>
                <a:lnTo>
                  <a:pt x="1031" y="5"/>
                </a:lnTo>
                <a:lnTo>
                  <a:pt x="1044" y="8"/>
                </a:lnTo>
                <a:lnTo>
                  <a:pt x="1057" y="12"/>
                </a:lnTo>
                <a:lnTo>
                  <a:pt x="1069" y="16"/>
                </a:lnTo>
                <a:lnTo>
                  <a:pt x="1082" y="21"/>
                </a:lnTo>
                <a:lnTo>
                  <a:pt x="1093" y="26"/>
                </a:lnTo>
                <a:lnTo>
                  <a:pt x="1106" y="32"/>
                </a:lnTo>
                <a:lnTo>
                  <a:pt x="1117" y="39"/>
                </a:lnTo>
                <a:lnTo>
                  <a:pt x="1129" y="47"/>
                </a:lnTo>
                <a:lnTo>
                  <a:pt x="1140" y="53"/>
                </a:lnTo>
                <a:lnTo>
                  <a:pt x="1149" y="63"/>
                </a:lnTo>
                <a:lnTo>
                  <a:pt x="1159" y="71"/>
                </a:lnTo>
                <a:lnTo>
                  <a:pt x="1169" y="79"/>
                </a:lnTo>
                <a:lnTo>
                  <a:pt x="1178" y="88"/>
                </a:lnTo>
                <a:lnTo>
                  <a:pt x="1186" y="100"/>
                </a:lnTo>
                <a:lnTo>
                  <a:pt x="1194" y="109"/>
                </a:lnTo>
                <a:lnTo>
                  <a:pt x="1202" y="120"/>
                </a:lnTo>
                <a:lnTo>
                  <a:pt x="1209" y="132"/>
                </a:lnTo>
                <a:lnTo>
                  <a:pt x="1215" y="143"/>
                </a:lnTo>
                <a:lnTo>
                  <a:pt x="1221" y="154"/>
                </a:lnTo>
                <a:lnTo>
                  <a:pt x="1228" y="167"/>
                </a:lnTo>
                <a:lnTo>
                  <a:pt x="1233" y="178"/>
                </a:lnTo>
                <a:lnTo>
                  <a:pt x="1236" y="191"/>
                </a:lnTo>
                <a:lnTo>
                  <a:pt x="1241" y="204"/>
                </a:lnTo>
                <a:lnTo>
                  <a:pt x="1242" y="218"/>
                </a:lnTo>
                <a:lnTo>
                  <a:pt x="1246" y="231"/>
                </a:lnTo>
                <a:lnTo>
                  <a:pt x="1247" y="244"/>
                </a:lnTo>
                <a:lnTo>
                  <a:pt x="1249" y="258"/>
                </a:lnTo>
                <a:lnTo>
                  <a:pt x="1249" y="272"/>
                </a:lnTo>
                <a:lnTo>
                  <a:pt x="1249" y="271"/>
                </a:lnTo>
                <a:lnTo>
                  <a:pt x="1249" y="285"/>
                </a:lnTo>
                <a:lnTo>
                  <a:pt x="1247" y="300"/>
                </a:lnTo>
                <a:lnTo>
                  <a:pt x="1246" y="312"/>
                </a:lnTo>
                <a:lnTo>
                  <a:pt x="1242" y="327"/>
                </a:lnTo>
                <a:lnTo>
                  <a:pt x="1241" y="340"/>
                </a:lnTo>
                <a:lnTo>
                  <a:pt x="1236" y="353"/>
                </a:lnTo>
                <a:lnTo>
                  <a:pt x="1233" y="365"/>
                </a:lnTo>
                <a:lnTo>
                  <a:pt x="1228" y="378"/>
                </a:lnTo>
                <a:lnTo>
                  <a:pt x="1221" y="389"/>
                </a:lnTo>
                <a:lnTo>
                  <a:pt x="1215" y="402"/>
                </a:lnTo>
                <a:lnTo>
                  <a:pt x="1209" y="413"/>
                </a:lnTo>
                <a:lnTo>
                  <a:pt x="1202" y="425"/>
                </a:lnTo>
                <a:lnTo>
                  <a:pt x="1194" y="434"/>
                </a:lnTo>
                <a:lnTo>
                  <a:pt x="1186" y="445"/>
                </a:lnTo>
                <a:lnTo>
                  <a:pt x="1178" y="455"/>
                </a:lnTo>
                <a:lnTo>
                  <a:pt x="1169" y="465"/>
                </a:lnTo>
                <a:lnTo>
                  <a:pt x="1159" y="473"/>
                </a:lnTo>
                <a:lnTo>
                  <a:pt x="1149" y="482"/>
                </a:lnTo>
                <a:lnTo>
                  <a:pt x="1140" y="490"/>
                </a:lnTo>
                <a:lnTo>
                  <a:pt x="1129" y="498"/>
                </a:lnTo>
                <a:lnTo>
                  <a:pt x="1117" y="505"/>
                </a:lnTo>
                <a:lnTo>
                  <a:pt x="1106" y="511"/>
                </a:lnTo>
                <a:lnTo>
                  <a:pt x="1093" y="517"/>
                </a:lnTo>
                <a:lnTo>
                  <a:pt x="1082" y="522"/>
                </a:lnTo>
                <a:lnTo>
                  <a:pt x="1069" y="527"/>
                </a:lnTo>
                <a:lnTo>
                  <a:pt x="1057" y="532"/>
                </a:lnTo>
                <a:lnTo>
                  <a:pt x="1044" y="535"/>
                </a:lnTo>
                <a:lnTo>
                  <a:pt x="1031" y="538"/>
                </a:lnTo>
                <a:lnTo>
                  <a:pt x="1018" y="541"/>
                </a:lnTo>
                <a:lnTo>
                  <a:pt x="1004" y="543"/>
                </a:lnTo>
                <a:lnTo>
                  <a:pt x="989" y="543"/>
                </a:lnTo>
                <a:lnTo>
                  <a:pt x="977" y="545"/>
                </a:lnTo>
                <a:lnTo>
                  <a:pt x="272" y="545"/>
                </a:lnTo>
                <a:lnTo>
                  <a:pt x="258" y="543"/>
                </a:lnTo>
                <a:lnTo>
                  <a:pt x="245" y="543"/>
                </a:lnTo>
                <a:lnTo>
                  <a:pt x="231" y="541"/>
                </a:lnTo>
                <a:lnTo>
                  <a:pt x="218" y="538"/>
                </a:lnTo>
                <a:lnTo>
                  <a:pt x="205" y="535"/>
                </a:lnTo>
                <a:lnTo>
                  <a:pt x="191" y="532"/>
                </a:lnTo>
                <a:lnTo>
                  <a:pt x="179" y="527"/>
                </a:lnTo>
                <a:lnTo>
                  <a:pt x="167" y="522"/>
                </a:lnTo>
                <a:lnTo>
                  <a:pt x="154" y="517"/>
                </a:lnTo>
                <a:lnTo>
                  <a:pt x="143" y="511"/>
                </a:lnTo>
                <a:lnTo>
                  <a:pt x="131" y="505"/>
                </a:lnTo>
                <a:lnTo>
                  <a:pt x="120" y="498"/>
                </a:lnTo>
                <a:lnTo>
                  <a:pt x="109" y="490"/>
                </a:lnTo>
                <a:lnTo>
                  <a:pt x="99" y="482"/>
                </a:lnTo>
                <a:lnTo>
                  <a:pt x="90" y="473"/>
                </a:lnTo>
                <a:lnTo>
                  <a:pt x="80" y="465"/>
                </a:lnTo>
                <a:lnTo>
                  <a:pt x="71" y="455"/>
                </a:lnTo>
                <a:lnTo>
                  <a:pt x="63" y="445"/>
                </a:lnTo>
                <a:lnTo>
                  <a:pt x="55" y="434"/>
                </a:lnTo>
                <a:lnTo>
                  <a:pt x="47" y="425"/>
                </a:lnTo>
                <a:lnTo>
                  <a:pt x="40" y="413"/>
                </a:lnTo>
                <a:lnTo>
                  <a:pt x="32" y="402"/>
                </a:lnTo>
                <a:lnTo>
                  <a:pt x="27" y="389"/>
                </a:lnTo>
                <a:lnTo>
                  <a:pt x="21" y="378"/>
                </a:lnTo>
                <a:lnTo>
                  <a:pt x="16" y="365"/>
                </a:lnTo>
                <a:lnTo>
                  <a:pt x="13" y="353"/>
                </a:lnTo>
                <a:lnTo>
                  <a:pt x="8" y="340"/>
                </a:lnTo>
                <a:lnTo>
                  <a:pt x="5" y="327"/>
                </a:lnTo>
                <a:lnTo>
                  <a:pt x="3" y="312"/>
                </a:lnTo>
                <a:lnTo>
                  <a:pt x="2" y="300"/>
                </a:lnTo>
                <a:lnTo>
                  <a:pt x="0" y="285"/>
                </a:lnTo>
                <a:lnTo>
                  <a:pt x="0" y="271"/>
                </a:lnTo>
                <a:close/>
              </a:path>
            </a:pathLst>
          </a:custGeom>
          <a:noFill/>
          <a:ln w="23813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  <p:transition/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497" name="Title 1">
            <a:extLst>
              <a:ext uri="{FF2B5EF4-FFF2-40B4-BE49-F238E27FC236}">
                <a16:creationId xmlns:a16="http://schemas.microsoft.com/office/drawing/2014/main" id="{70FDEC0E-20B8-8940-B863-94CC5CC03618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0"/>
            <a:ext cx="9144000" cy="685800"/>
          </a:xfrm>
        </p:spPr>
        <p:txBody>
          <a:bodyPr/>
          <a:lstStyle/>
          <a:p>
            <a:r>
              <a:rPr lang="en-US" altLang="en-US"/>
              <a:t>Groupings and Expressions</a:t>
            </a:r>
          </a:p>
        </p:txBody>
      </p:sp>
      <p:graphicFrame>
        <p:nvGraphicFramePr>
          <p:cNvPr id="4" name="Table 3">
            <a:extLst>
              <a:ext uri="{FF2B5EF4-FFF2-40B4-BE49-F238E27FC236}">
                <a16:creationId xmlns:a16="http://schemas.microsoft.com/office/drawing/2014/main" id="{13DB657F-078F-504C-B985-B483EC54CE39}"/>
              </a:ext>
            </a:extLst>
          </p:cNvPr>
          <p:cNvGraphicFramePr>
            <a:graphicFrameLocks noGrp="1"/>
          </p:cNvGraphicFramePr>
          <p:nvPr/>
        </p:nvGraphicFramePr>
        <p:xfrm>
          <a:off x="1219200" y="914400"/>
          <a:ext cx="3657600" cy="1930400"/>
        </p:xfrm>
        <a:graphic>
          <a:graphicData uri="http://schemas.openxmlformats.org/drawingml/2006/table">
            <a:tbl>
              <a:tblPr/>
              <a:tblGrid>
                <a:gridCol w="4572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2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   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3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00</a:t>
                      </a:r>
                      <a:endParaRPr kumimoji="0" lang="en-US" alt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01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11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10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aphicFrame>
        <p:nvGraphicFramePr>
          <p:cNvPr id="8" name="Table 7">
            <a:extLst>
              <a:ext uri="{FF2B5EF4-FFF2-40B4-BE49-F238E27FC236}">
                <a16:creationId xmlns:a16="http://schemas.microsoft.com/office/drawing/2014/main" id="{C947B93F-B3F6-7240-B319-7812607564D8}"/>
              </a:ext>
            </a:extLst>
          </p:cNvPr>
          <p:cNvGraphicFramePr>
            <a:graphicFrameLocks noGrp="1"/>
          </p:cNvGraphicFramePr>
          <p:nvPr/>
        </p:nvGraphicFramePr>
        <p:xfrm>
          <a:off x="5791200" y="914400"/>
          <a:ext cx="3657600" cy="1930400"/>
        </p:xfrm>
        <a:graphic>
          <a:graphicData uri="http://schemas.openxmlformats.org/drawingml/2006/table">
            <a:tbl>
              <a:tblPr/>
              <a:tblGrid>
                <a:gridCol w="4572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2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   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3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00</a:t>
                      </a:r>
                      <a:endParaRPr kumimoji="0" lang="en-US" alt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01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11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10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aphicFrame>
        <p:nvGraphicFramePr>
          <p:cNvPr id="9" name="Table 8">
            <a:extLst>
              <a:ext uri="{FF2B5EF4-FFF2-40B4-BE49-F238E27FC236}">
                <a16:creationId xmlns:a16="http://schemas.microsoft.com/office/drawing/2014/main" id="{EDEAC30F-2DFB-9445-9CF9-CC506DEC3F96}"/>
              </a:ext>
            </a:extLst>
          </p:cNvPr>
          <p:cNvGraphicFramePr>
            <a:graphicFrameLocks noGrp="1"/>
          </p:cNvGraphicFramePr>
          <p:nvPr/>
        </p:nvGraphicFramePr>
        <p:xfrm>
          <a:off x="1220788" y="3760788"/>
          <a:ext cx="3657600" cy="1930400"/>
        </p:xfrm>
        <a:graphic>
          <a:graphicData uri="http://schemas.openxmlformats.org/drawingml/2006/table">
            <a:tbl>
              <a:tblPr/>
              <a:tblGrid>
                <a:gridCol w="4572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2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   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3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00</a:t>
                      </a:r>
                      <a:endParaRPr kumimoji="0" lang="en-US" alt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01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11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10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aphicFrame>
        <p:nvGraphicFramePr>
          <p:cNvPr id="10" name="Table 9">
            <a:extLst>
              <a:ext uri="{FF2B5EF4-FFF2-40B4-BE49-F238E27FC236}">
                <a16:creationId xmlns:a16="http://schemas.microsoft.com/office/drawing/2014/main" id="{66485E75-CE7A-DF4B-AB5F-09658DE770A5}"/>
              </a:ext>
            </a:extLst>
          </p:cNvPr>
          <p:cNvGraphicFramePr>
            <a:graphicFrameLocks noGrp="1"/>
          </p:cNvGraphicFramePr>
          <p:nvPr/>
        </p:nvGraphicFramePr>
        <p:xfrm>
          <a:off x="5792788" y="3760788"/>
          <a:ext cx="3657600" cy="1930400"/>
        </p:xfrm>
        <a:graphic>
          <a:graphicData uri="http://schemas.openxmlformats.org/drawingml/2006/table">
            <a:tbl>
              <a:tblPr/>
              <a:tblGrid>
                <a:gridCol w="4572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2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   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3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00</a:t>
                      </a:r>
                      <a:endParaRPr kumimoji="0" lang="en-US" alt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01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11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10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sp>
        <p:nvSpPr>
          <p:cNvPr id="106686" name="Freeform 50">
            <a:extLst>
              <a:ext uri="{FF2B5EF4-FFF2-40B4-BE49-F238E27FC236}">
                <a16:creationId xmlns:a16="http://schemas.microsoft.com/office/drawing/2014/main" id="{94FCEECF-ADF1-E34A-8D78-F767DC60C0F6}"/>
              </a:ext>
            </a:extLst>
          </p:cNvPr>
          <p:cNvSpPr>
            <a:spLocks/>
          </p:cNvSpPr>
          <p:nvPr/>
        </p:nvSpPr>
        <p:spPr bwMode="auto">
          <a:xfrm rot="16200000">
            <a:off x="1941514" y="1989139"/>
            <a:ext cx="1082675" cy="542925"/>
          </a:xfrm>
          <a:custGeom>
            <a:avLst/>
            <a:gdLst>
              <a:gd name="T0" fmla="*/ 0 w 1249"/>
              <a:gd name="T1" fmla="*/ 2147483646 h 545"/>
              <a:gd name="T2" fmla="*/ 2147483646 w 1249"/>
              <a:gd name="T3" fmla="*/ 2147483646 h 545"/>
              <a:gd name="T4" fmla="*/ 2147483646 w 1249"/>
              <a:gd name="T5" fmla="*/ 2147483646 h 545"/>
              <a:gd name="T6" fmla="*/ 2147483646 w 1249"/>
              <a:gd name="T7" fmla="*/ 2147483646 h 545"/>
              <a:gd name="T8" fmla="*/ 2147483646 w 1249"/>
              <a:gd name="T9" fmla="*/ 2147483646 h 545"/>
              <a:gd name="T10" fmla="*/ 2147483646 w 1249"/>
              <a:gd name="T11" fmla="*/ 2147483646 h 545"/>
              <a:gd name="T12" fmla="*/ 2147483646 w 1249"/>
              <a:gd name="T13" fmla="*/ 2147483646 h 545"/>
              <a:gd name="T14" fmla="*/ 2147483646 w 1249"/>
              <a:gd name="T15" fmla="*/ 2147483646 h 545"/>
              <a:gd name="T16" fmla="*/ 2147483646 w 1249"/>
              <a:gd name="T17" fmla="*/ 2147483646 h 545"/>
              <a:gd name="T18" fmla="*/ 2147483646 w 1249"/>
              <a:gd name="T19" fmla="*/ 2147483646 h 545"/>
              <a:gd name="T20" fmla="*/ 2147483646 w 1249"/>
              <a:gd name="T21" fmla="*/ 0 h 545"/>
              <a:gd name="T22" fmla="*/ 2147483646 w 1249"/>
              <a:gd name="T23" fmla="*/ 0 h 545"/>
              <a:gd name="T24" fmla="*/ 2147483646 w 1249"/>
              <a:gd name="T25" fmla="*/ 2147483646 h 545"/>
              <a:gd name="T26" fmla="*/ 2147483646 w 1249"/>
              <a:gd name="T27" fmla="*/ 2147483646 h 545"/>
              <a:gd name="T28" fmla="*/ 2147483646 w 1249"/>
              <a:gd name="T29" fmla="*/ 2147483646 h 545"/>
              <a:gd name="T30" fmla="*/ 2147483646 w 1249"/>
              <a:gd name="T31" fmla="*/ 2147483646 h 545"/>
              <a:gd name="T32" fmla="*/ 2147483646 w 1249"/>
              <a:gd name="T33" fmla="*/ 2147483646 h 545"/>
              <a:gd name="T34" fmla="*/ 2147483646 w 1249"/>
              <a:gd name="T35" fmla="*/ 2147483646 h 545"/>
              <a:gd name="T36" fmla="*/ 2147483646 w 1249"/>
              <a:gd name="T37" fmla="*/ 2147483646 h 545"/>
              <a:gd name="T38" fmla="*/ 2147483646 w 1249"/>
              <a:gd name="T39" fmla="*/ 2147483646 h 545"/>
              <a:gd name="T40" fmla="*/ 2147483646 w 1249"/>
              <a:gd name="T41" fmla="*/ 2147483646 h 545"/>
              <a:gd name="T42" fmla="*/ 2147483646 w 1249"/>
              <a:gd name="T43" fmla="*/ 2147483646 h 545"/>
              <a:gd name="T44" fmla="*/ 2147483646 w 1249"/>
              <a:gd name="T45" fmla="*/ 2147483646 h 545"/>
              <a:gd name="T46" fmla="*/ 2147483646 w 1249"/>
              <a:gd name="T47" fmla="*/ 2147483646 h 545"/>
              <a:gd name="T48" fmla="*/ 2147483646 w 1249"/>
              <a:gd name="T49" fmla="*/ 2147483646 h 545"/>
              <a:gd name="T50" fmla="*/ 2147483646 w 1249"/>
              <a:gd name="T51" fmla="*/ 2147483646 h 545"/>
              <a:gd name="T52" fmla="*/ 2147483646 w 1249"/>
              <a:gd name="T53" fmla="*/ 2147483646 h 545"/>
              <a:gd name="T54" fmla="*/ 2147483646 w 1249"/>
              <a:gd name="T55" fmla="*/ 2147483646 h 545"/>
              <a:gd name="T56" fmla="*/ 2147483646 w 1249"/>
              <a:gd name="T57" fmla="*/ 2147483646 h 545"/>
              <a:gd name="T58" fmla="*/ 2147483646 w 1249"/>
              <a:gd name="T59" fmla="*/ 2147483646 h 545"/>
              <a:gd name="T60" fmla="*/ 2147483646 w 1249"/>
              <a:gd name="T61" fmla="*/ 2147483646 h 545"/>
              <a:gd name="T62" fmla="*/ 2147483646 w 1249"/>
              <a:gd name="T63" fmla="*/ 2147483646 h 545"/>
              <a:gd name="T64" fmla="*/ 2147483646 w 1249"/>
              <a:gd name="T65" fmla="*/ 2147483646 h 545"/>
              <a:gd name="T66" fmla="*/ 2147483646 w 1249"/>
              <a:gd name="T67" fmla="*/ 2147483646 h 545"/>
              <a:gd name="T68" fmla="*/ 2147483646 w 1249"/>
              <a:gd name="T69" fmla="*/ 2147483646 h 545"/>
              <a:gd name="T70" fmla="*/ 2147483646 w 1249"/>
              <a:gd name="T71" fmla="*/ 2147483646 h 545"/>
              <a:gd name="T72" fmla="*/ 2147483646 w 1249"/>
              <a:gd name="T73" fmla="*/ 2147483646 h 545"/>
              <a:gd name="T74" fmla="*/ 2147483646 w 1249"/>
              <a:gd name="T75" fmla="*/ 2147483646 h 545"/>
              <a:gd name="T76" fmla="*/ 2147483646 w 1249"/>
              <a:gd name="T77" fmla="*/ 2147483646 h 545"/>
              <a:gd name="T78" fmla="*/ 2147483646 w 1249"/>
              <a:gd name="T79" fmla="*/ 2147483646 h 545"/>
              <a:gd name="T80" fmla="*/ 2147483646 w 1249"/>
              <a:gd name="T81" fmla="*/ 2147483646 h 545"/>
              <a:gd name="T82" fmla="*/ 2147483646 w 1249"/>
              <a:gd name="T83" fmla="*/ 2147483646 h 545"/>
              <a:gd name="T84" fmla="*/ 2147483646 w 1249"/>
              <a:gd name="T85" fmla="*/ 2147483646 h 545"/>
              <a:gd name="T86" fmla="*/ 2147483646 w 1249"/>
              <a:gd name="T87" fmla="*/ 2147483646 h 545"/>
              <a:gd name="T88" fmla="*/ 0 w 1249"/>
              <a:gd name="T89" fmla="*/ 2147483646 h 545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249" h="545">
                <a:moveTo>
                  <a:pt x="0" y="271"/>
                </a:moveTo>
                <a:lnTo>
                  <a:pt x="0" y="272"/>
                </a:lnTo>
                <a:lnTo>
                  <a:pt x="0" y="258"/>
                </a:lnTo>
                <a:lnTo>
                  <a:pt x="2" y="244"/>
                </a:lnTo>
                <a:lnTo>
                  <a:pt x="3" y="231"/>
                </a:lnTo>
                <a:lnTo>
                  <a:pt x="5" y="218"/>
                </a:lnTo>
                <a:lnTo>
                  <a:pt x="8" y="204"/>
                </a:lnTo>
                <a:lnTo>
                  <a:pt x="13" y="191"/>
                </a:lnTo>
                <a:lnTo>
                  <a:pt x="16" y="178"/>
                </a:lnTo>
                <a:lnTo>
                  <a:pt x="21" y="167"/>
                </a:lnTo>
                <a:lnTo>
                  <a:pt x="27" y="154"/>
                </a:lnTo>
                <a:lnTo>
                  <a:pt x="32" y="143"/>
                </a:lnTo>
                <a:lnTo>
                  <a:pt x="40" y="132"/>
                </a:lnTo>
                <a:lnTo>
                  <a:pt x="47" y="120"/>
                </a:lnTo>
                <a:lnTo>
                  <a:pt x="55" y="109"/>
                </a:lnTo>
                <a:lnTo>
                  <a:pt x="63" y="100"/>
                </a:lnTo>
                <a:lnTo>
                  <a:pt x="71" y="88"/>
                </a:lnTo>
                <a:lnTo>
                  <a:pt x="80" y="79"/>
                </a:lnTo>
                <a:lnTo>
                  <a:pt x="90" y="71"/>
                </a:lnTo>
                <a:lnTo>
                  <a:pt x="99" y="63"/>
                </a:lnTo>
                <a:lnTo>
                  <a:pt x="109" y="53"/>
                </a:lnTo>
                <a:lnTo>
                  <a:pt x="120" y="47"/>
                </a:lnTo>
                <a:lnTo>
                  <a:pt x="131" y="39"/>
                </a:lnTo>
                <a:lnTo>
                  <a:pt x="143" y="32"/>
                </a:lnTo>
                <a:lnTo>
                  <a:pt x="154" y="26"/>
                </a:lnTo>
                <a:lnTo>
                  <a:pt x="167" y="21"/>
                </a:lnTo>
                <a:lnTo>
                  <a:pt x="179" y="16"/>
                </a:lnTo>
                <a:lnTo>
                  <a:pt x="191" y="12"/>
                </a:lnTo>
                <a:lnTo>
                  <a:pt x="205" y="8"/>
                </a:lnTo>
                <a:lnTo>
                  <a:pt x="218" y="5"/>
                </a:lnTo>
                <a:lnTo>
                  <a:pt x="231" y="4"/>
                </a:lnTo>
                <a:lnTo>
                  <a:pt x="245" y="2"/>
                </a:lnTo>
                <a:lnTo>
                  <a:pt x="258" y="0"/>
                </a:lnTo>
                <a:lnTo>
                  <a:pt x="272" y="0"/>
                </a:lnTo>
                <a:lnTo>
                  <a:pt x="977" y="0"/>
                </a:lnTo>
                <a:lnTo>
                  <a:pt x="989" y="0"/>
                </a:lnTo>
                <a:lnTo>
                  <a:pt x="1004" y="2"/>
                </a:lnTo>
                <a:lnTo>
                  <a:pt x="1018" y="4"/>
                </a:lnTo>
                <a:lnTo>
                  <a:pt x="1031" y="5"/>
                </a:lnTo>
                <a:lnTo>
                  <a:pt x="1044" y="8"/>
                </a:lnTo>
                <a:lnTo>
                  <a:pt x="1057" y="12"/>
                </a:lnTo>
                <a:lnTo>
                  <a:pt x="1069" y="16"/>
                </a:lnTo>
                <a:lnTo>
                  <a:pt x="1082" y="21"/>
                </a:lnTo>
                <a:lnTo>
                  <a:pt x="1093" y="26"/>
                </a:lnTo>
                <a:lnTo>
                  <a:pt x="1106" y="32"/>
                </a:lnTo>
                <a:lnTo>
                  <a:pt x="1117" y="39"/>
                </a:lnTo>
                <a:lnTo>
                  <a:pt x="1129" y="47"/>
                </a:lnTo>
                <a:lnTo>
                  <a:pt x="1140" y="53"/>
                </a:lnTo>
                <a:lnTo>
                  <a:pt x="1149" y="63"/>
                </a:lnTo>
                <a:lnTo>
                  <a:pt x="1159" y="71"/>
                </a:lnTo>
                <a:lnTo>
                  <a:pt x="1169" y="79"/>
                </a:lnTo>
                <a:lnTo>
                  <a:pt x="1178" y="88"/>
                </a:lnTo>
                <a:lnTo>
                  <a:pt x="1186" y="100"/>
                </a:lnTo>
                <a:lnTo>
                  <a:pt x="1194" y="109"/>
                </a:lnTo>
                <a:lnTo>
                  <a:pt x="1202" y="120"/>
                </a:lnTo>
                <a:lnTo>
                  <a:pt x="1209" y="132"/>
                </a:lnTo>
                <a:lnTo>
                  <a:pt x="1215" y="143"/>
                </a:lnTo>
                <a:lnTo>
                  <a:pt x="1221" y="154"/>
                </a:lnTo>
                <a:lnTo>
                  <a:pt x="1228" y="167"/>
                </a:lnTo>
                <a:lnTo>
                  <a:pt x="1233" y="178"/>
                </a:lnTo>
                <a:lnTo>
                  <a:pt x="1236" y="191"/>
                </a:lnTo>
                <a:lnTo>
                  <a:pt x="1241" y="204"/>
                </a:lnTo>
                <a:lnTo>
                  <a:pt x="1242" y="218"/>
                </a:lnTo>
                <a:lnTo>
                  <a:pt x="1246" y="231"/>
                </a:lnTo>
                <a:lnTo>
                  <a:pt x="1247" y="244"/>
                </a:lnTo>
                <a:lnTo>
                  <a:pt x="1249" y="258"/>
                </a:lnTo>
                <a:lnTo>
                  <a:pt x="1249" y="272"/>
                </a:lnTo>
                <a:lnTo>
                  <a:pt x="1249" y="271"/>
                </a:lnTo>
                <a:lnTo>
                  <a:pt x="1249" y="285"/>
                </a:lnTo>
                <a:lnTo>
                  <a:pt x="1247" y="300"/>
                </a:lnTo>
                <a:lnTo>
                  <a:pt x="1246" y="312"/>
                </a:lnTo>
                <a:lnTo>
                  <a:pt x="1242" y="327"/>
                </a:lnTo>
                <a:lnTo>
                  <a:pt x="1241" y="340"/>
                </a:lnTo>
                <a:lnTo>
                  <a:pt x="1236" y="353"/>
                </a:lnTo>
                <a:lnTo>
                  <a:pt x="1233" y="365"/>
                </a:lnTo>
                <a:lnTo>
                  <a:pt x="1228" y="378"/>
                </a:lnTo>
                <a:lnTo>
                  <a:pt x="1221" y="389"/>
                </a:lnTo>
                <a:lnTo>
                  <a:pt x="1215" y="402"/>
                </a:lnTo>
                <a:lnTo>
                  <a:pt x="1209" y="413"/>
                </a:lnTo>
                <a:lnTo>
                  <a:pt x="1202" y="425"/>
                </a:lnTo>
                <a:lnTo>
                  <a:pt x="1194" y="434"/>
                </a:lnTo>
                <a:lnTo>
                  <a:pt x="1186" y="445"/>
                </a:lnTo>
                <a:lnTo>
                  <a:pt x="1178" y="455"/>
                </a:lnTo>
                <a:lnTo>
                  <a:pt x="1169" y="465"/>
                </a:lnTo>
                <a:lnTo>
                  <a:pt x="1159" y="473"/>
                </a:lnTo>
                <a:lnTo>
                  <a:pt x="1149" y="482"/>
                </a:lnTo>
                <a:lnTo>
                  <a:pt x="1140" y="490"/>
                </a:lnTo>
                <a:lnTo>
                  <a:pt x="1129" y="498"/>
                </a:lnTo>
                <a:lnTo>
                  <a:pt x="1117" y="505"/>
                </a:lnTo>
                <a:lnTo>
                  <a:pt x="1106" y="511"/>
                </a:lnTo>
                <a:lnTo>
                  <a:pt x="1093" y="517"/>
                </a:lnTo>
                <a:lnTo>
                  <a:pt x="1082" y="522"/>
                </a:lnTo>
                <a:lnTo>
                  <a:pt x="1069" y="527"/>
                </a:lnTo>
                <a:lnTo>
                  <a:pt x="1057" y="532"/>
                </a:lnTo>
                <a:lnTo>
                  <a:pt x="1044" y="535"/>
                </a:lnTo>
                <a:lnTo>
                  <a:pt x="1031" y="538"/>
                </a:lnTo>
                <a:lnTo>
                  <a:pt x="1018" y="541"/>
                </a:lnTo>
                <a:lnTo>
                  <a:pt x="1004" y="543"/>
                </a:lnTo>
                <a:lnTo>
                  <a:pt x="989" y="543"/>
                </a:lnTo>
                <a:lnTo>
                  <a:pt x="977" y="545"/>
                </a:lnTo>
                <a:lnTo>
                  <a:pt x="272" y="545"/>
                </a:lnTo>
                <a:lnTo>
                  <a:pt x="258" y="543"/>
                </a:lnTo>
                <a:lnTo>
                  <a:pt x="245" y="543"/>
                </a:lnTo>
                <a:lnTo>
                  <a:pt x="231" y="541"/>
                </a:lnTo>
                <a:lnTo>
                  <a:pt x="218" y="538"/>
                </a:lnTo>
                <a:lnTo>
                  <a:pt x="205" y="535"/>
                </a:lnTo>
                <a:lnTo>
                  <a:pt x="191" y="532"/>
                </a:lnTo>
                <a:lnTo>
                  <a:pt x="179" y="527"/>
                </a:lnTo>
                <a:lnTo>
                  <a:pt x="167" y="522"/>
                </a:lnTo>
                <a:lnTo>
                  <a:pt x="154" y="517"/>
                </a:lnTo>
                <a:lnTo>
                  <a:pt x="143" y="511"/>
                </a:lnTo>
                <a:lnTo>
                  <a:pt x="131" y="505"/>
                </a:lnTo>
                <a:lnTo>
                  <a:pt x="120" y="498"/>
                </a:lnTo>
                <a:lnTo>
                  <a:pt x="109" y="490"/>
                </a:lnTo>
                <a:lnTo>
                  <a:pt x="99" y="482"/>
                </a:lnTo>
                <a:lnTo>
                  <a:pt x="90" y="473"/>
                </a:lnTo>
                <a:lnTo>
                  <a:pt x="80" y="465"/>
                </a:lnTo>
                <a:lnTo>
                  <a:pt x="71" y="455"/>
                </a:lnTo>
                <a:lnTo>
                  <a:pt x="63" y="445"/>
                </a:lnTo>
                <a:lnTo>
                  <a:pt x="55" y="434"/>
                </a:lnTo>
                <a:lnTo>
                  <a:pt x="47" y="425"/>
                </a:lnTo>
                <a:lnTo>
                  <a:pt x="40" y="413"/>
                </a:lnTo>
                <a:lnTo>
                  <a:pt x="32" y="402"/>
                </a:lnTo>
                <a:lnTo>
                  <a:pt x="27" y="389"/>
                </a:lnTo>
                <a:lnTo>
                  <a:pt x="21" y="378"/>
                </a:lnTo>
                <a:lnTo>
                  <a:pt x="16" y="365"/>
                </a:lnTo>
                <a:lnTo>
                  <a:pt x="13" y="353"/>
                </a:lnTo>
                <a:lnTo>
                  <a:pt x="8" y="340"/>
                </a:lnTo>
                <a:lnTo>
                  <a:pt x="5" y="327"/>
                </a:lnTo>
                <a:lnTo>
                  <a:pt x="3" y="312"/>
                </a:lnTo>
                <a:lnTo>
                  <a:pt x="2" y="300"/>
                </a:lnTo>
                <a:lnTo>
                  <a:pt x="0" y="285"/>
                </a:lnTo>
                <a:lnTo>
                  <a:pt x="0" y="271"/>
                </a:lnTo>
                <a:close/>
              </a:path>
            </a:pathLst>
          </a:custGeom>
          <a:noFill/>
          <a:ln w="23813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6687" name="Freeform 50">
            <a:extLst>
              <a:ext uri="{FF2B5EF4-FFF2-40B4-BE49-F238E27FC236}">
                <a16:creationId xmlns:a16="http://schemas.microsoft.com/office/drawing/2014/main" id="{A8A28940-D48C-424C-A14F-FB42B6F40EA5}"/>
              </a:ext>
            </a:extLst>
          </p:cNvPr>
          <p:cNvSpPr>
            <a:spLocks/>
          </p:cNvSpPr>
          <p:nvPr/>
        </p:nvSpPr>
        <p:spPr bwMode="auto">
          <a:xfrm rot="16200000">
            <a:off x="7188995" y="1986757"/>
            <a:ext cx="1082675" cy="544513"/>
          </a:xfrm>
          <a:custGeom>
            <a:avLst/>
            <a:gdLst>
              <a:gd name="T0" fmla="*/ 0 w 1249"/>
              <a:gd name="T1" fmla="*/ 2147483646 h 545"/>
              <a:gd name="T2" fmla="*/ 2147483646 w 1249"/>
              <a:gd name="T3" fmla="*/ 2147483646 h 545"/>
              <a:gd name="T4" fmla="*/ 2147483646 w 1249"/>
              <a:gd name="T5" fmla="*/ 2147483646 h 545"/>
              <a:gd name="T6" fmla="*/ 2147483646 w 1249"/>
              <a:gd name="T7" fmla="*/ 2147483646 h 545"/>
              <a:gd name="T8" fmla="*/ 2147483646 w 1249"/>
              <a:gd name="T9" fmla="*/ 2147483646 h 545"/>
              <a:gd name="T10" fmla="*/ 2147483646 w 1249"/>
              <a:gd name="T11" fmla="*/ 2147483646 h 545"/>
              <a:gd name="T12" fmla="*/ 2147483646 w 1249"/>
              <a:gd name="T13" fmla="*/ 2147483646 h 545"/>
              <a:gd name="T14" fmla="*/ 2147483646 w 1249"/>
              <a:gd name="T15" fmla="*/ 2147483646 h 545"/>
              <a:gd name="T16" fmla="*/ 2147483646 w 1249"/>
              <a:gd name="T17" fmla="*/ 2147483646 h 545"/>
              <a:gd name="T18" fmla="*/ 2147483646 w 1249"/>
              <a:gd name="T19" fmla="*/ 2147483646 h 545"/>
              <a:gd name="T20" fmla="*/ 2147483646 w 1249"/>
              <a:gd name="T21" fmla="*/ 0 h 545"/>
              <a:gd name="T22" fmla="*/ 2147483646 w 1249"/>
              <a:gd name="T23" fmla="*/ 0 h 545"/>
              <a:gd name="T24" fmla="*/ 2147483646 w 1249"/>
              <a:gd name="T25" fmla="*/ 2147483646 h 545"/>
              <a:gd name="T26" fmla="*/ 2147483646 w 1249"/>
              <a:gd name="T27" fmla="*/ 2147483646 h 545"/>
              <a:gd name="T28" fmla="*/ 2147483646 w 1249"/>
              <a:gd name="T29" fmla="*/ 2147483646 h 545"/>
              <a:gd name="T30" fmla="*/ 2147483646 w 1249"/>
              <a:gd name="T31" fmla="*/ 2147483646 h 545"/>
              <a:gd name="T32" fmla="*/ 2147483646 w 1249"/>
              <a:gd name="T33" fmla="*/ 2147483646 h 545"/>
              <a:gd name="T34" fmla="*/ 2147483646 w 1249"/>
              <a:gd name="T35" fmla="*/ 2147483646 h 545"/>
              <a:gd name="T36" fmla="*/ 2147483646 w 1249"/>
              <a:gd name="T37" fmla="*/ 2147483646 h 545"/>
              <a:gd name="T38" fmla="*/ 2147483646 w 1249"/>
              <a:gd name="T39" fmla="*/ 2147483646 h 545"/>
              <a:gd name="T40" fmla="*/ 2147483646 w 1249"/>
              <a:gd name="T41" fmla="*/ 2147483646 h 545"/>
              <a:gd name="T42" fmla="*/ 2147483646 w 1249"/>
              <a:gd name="T43" fmla="*/ 2147483646 h 545"/>
              <a:gd name="T44" fmla="*/ 2147483646 w 1249"/>
              <a:gd name="T45" fmla="*/ 2147483646 h 545"/>
              <a:gd name="T46" fmla="*/ 2147483646 w 1249"/>
              <a:gd name="T47" fmla="*/ 2147483646 h 545"/>
              <a:gd name="T48" fmla="*/ 2147483646 w 1249"/>
              <a:gd name="T49" fmla="*/ 2147483646 h 545"/>
              <a:gd name="T50" fmla="*/ 2147483646 w 1249"/>
              <a:gd name="T51" fmla="*/ 2147483646 h 545"/>
              <a:gd name="T52" fmla="*/ 2147483646 w 1249"/>
              <a:gd name="T53" fmla="*/ 2147483646 h 545"/>
              <a:gd name="T54" fmla="*/ 2147483646 w 1249"/>
              <a:gd name="T55" fmla="*/ 2147483646 h 545"/>
              <a:gd name="T56" fmla="*/ 2147483646 w 1249"/>
              <a:gd name="T57" fmla="*/ 2147483646 h 545"/>
              <a:gd name="T58" fmla="*/ 2147483646 w 1249"/>
              <a:gd name="T59" fmla="*/ 2147483646 h 545"/>
              <a:gd name="T60" fmla="*/ 2147483646 w 1249"/>
              <a:gd name="T61" fmla="*/ 2147483646 h 545"/>
              <a:gd name="T62" fmla="*/ 2147483646 w 1249"/>
              <a:gd name="T63" fmla="*/ 2147483646 h 545"/>
              <a:gd name="T64" fmla="*/ 2147483646 w 1249"/>
              <a:gd name="T65" fmla="*/ 2147483646 h 545"/>
              <a:gd name="T66" fmla="*/ 2147483646 w 1249"/>
              <a:gd name="T67" fmla="*/ 2147483646 h 545"/>
              <a:gd name="T68" fmla="*/ 2147483646 w 1249"/>
              <a:gd name="T69" fmla="*/ 2147483646 h 545"/>
              <a:gd name="T70" fmla="*/ 2147483646 w 1249"/>
              <a:gd name="T71" fmla="*/ 2147483646 h 545"/>
              <a:gd name="T72" fmla="*/ 2147483646 w 1249"/>
              <a:gd name="T73" fmla="*/ 2147483646 h 545"/>
              <a:gd name="T74" fmla="*/ 2147483646 w 1249"/>
              <a:gd name="T75" fmla="*/ 2147483646 h 545"/>
              <a:gd name="T76" fmla="*/ 2147483646 w 1249"/>
              <a:gd name="T77" fmla="*/ 2147483646 h 545"/>
              <a:gd name="T78" fmla="*/ 2147483646 w 1249"/>
              <a:gd name="T79" fmla="*/ 2147483646 h 545"/>
              <a:gd name="T80" fmla="*/ 2147483646 w 1249"/>
              <a:gd name="T81" fmla="*/ 2147483646 h 545"/>
              <a:gd name="T82" fmla="*/ 2147483646 w 1249"/>
              <a:gd name="T83" fmla="*/ 2147483646 h 545"/>
              <a:gd name="T84" fmla="*/ 2147483646 w 1249"/>
              <a:gd name="T85" fmla="*/ 2147483646 h 545"/>
              <a:gd name="T86" fmla="*/ 2147483646 w 1249"/>
              <a:gd name="T87" fmla="*/ 2147483646 h 545"/>
              <a:gd name="T88" fmla="*/ 0 w 1249"/>
              <a:gd name="T89" fmla="*/ 2147483646 h 545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249" h="545">
                <a:moveTo>
                  <a:pt x="0" y="271"/>
                </a:moveTo>
                <a:lnTo>
                  <a:pt x="0" y="272"/>
                </a:lnTo>
                <a:lnTo>
                  <a:pt x="0" y="258"/>
                </a:lnTo>
                <a:lnTo>
                  <a:pt x="2" y="244"/>
                </a:lnTo>
                <a:lnTo>
                  <a:pt x="3" y="231"/>
                </a:lnTo>
                <a:lnTo>
                  <a:pt x="5" y="218"/>
                </a:lnTo>
                <a:lnTo>
                  <a:pt x="8" y="204"/>
                </a:lnTo>
                <a:lnTo>
                  <a:pt x="13" y="191"/>
                </a:lnTo>
                <a:lnTo>
                  <a:pt x="16" y="178"/>
                </a:lnTo>
                <a:lnTo>
                  <a:pt x="21" y="167"/>
                </a:lnTo>
                <a:lnTo>
                  <a:pt x="27" y="154"/>
                </a:lnTo>
                <a:lnTo>
                  <a:pt x="32" y="143"/>
                </a:lnTo>
                <a:lnTo>
                  <a:pt x="40" y="132"/>
                </a:lnTo>
                <a:lnTo>
                  <a:pt x="47" y="120"/>
                </a:lnTo>
                <a:lnTo>
                  <a:pt x="55" y="109"/>
                </a:lnTo>
                <a:lnTo>
                  <a:pt x="63" y="100"/>
                </a:lnTo>
                <a:lnTo>
                  <a:pt x="71" y="88"/>
                </a:lnTo>
                <a:lnTo>
                  <a:pt x="80" y="79"/>
                </a:lnTo>
                <a:lnTo>
                  <a:pt x="90" y="71"/>
                </a:lnTo>
                <a:lnTo>
                  <a:pt x="99" y="63"/>
                </a:lnTo>
                <a:lnTo>
                  <a:pt x="109" y="53"/>
                </a:lnTo>
                <a:lnTo>
                  <a:pt x="120" y="47"/>
                </a:lnTo>
                <a:lnTo>
                  <a:pt x="131" y="39"/>
                </a:lnTo>
                <a:lnTo>
                  <a:pt x="143" y="32"/>
                </a:lnTo>
                <a:lnTo>
                  <a:pt x="154" y="26"/>
                </a:lnTo>
                <a:lnTo>
                  <a:pt x="167" y="21"/>
                </a:lnTo>
                <a:lnTo>
                  <a:pt x="179" y="16"/>
                </a:lnTo>
                <a:lnTo>
                  <a:pt x="191" y="12"/>
                </a:lnTo>
                <a:lnTo>
                  <a:pt x="205" y="8"/>
                </a:lnTo>
                <a:lnTo>
                  <a:pt x="218" y="5"/>
                </a:lnTo>
                <a:lnTo>
                  <a:pt x="231" y="4"/>
                </a:lnTo>
                <a:lnTo>
                  <a:pt x="245" y="2"/>
                </a:lnTo>
                <a:lnTo>
                  <a:pt x="258" y="0"/>
                </a:lnTo>
                <a:lnTo>
                  <a:pt x="272" y="0"/>
                </a:lnTo>
                <a:lnTo>
                  <a:pt x="977" y="0"/>
                </a:lnTo>
                <a:lnTo>
                  <a:pt x="989" y="0"/>
                </a:lnTo>
                <a:lnTo>
                  <a:pt x="1004" y="2"/>
                </a:lnTo>
                <a:lnTo>
                  <a:pt x="1018" y="4"/>
                </a:lnTo>
                <a:lnTo>
                  <a:pt x="1031" y="5"/>
                </a:lnTo>
                <a:lnTo>
                  <a:pt x="1044" y="8"/>
                </a:lnTo>
                <a:lnTo>
                  <a:pt x="1057" y="12"/>
                </a:lnTo>
                <a:lnTo>
                  <a:pt x="1069" y="16"/>
                </a:lnTo>
                <a:lnTo>
                  <a:pt x="1082" y="21"/>
                </a:lnTo>
                <a:lnTo>
                  <a:pt x="1093" y="26"/>
                </a:lnTo>
                <a:lnTo>
                  <a:pt x="1106" y="32"/>
                </a:lnTo>
                <a:lnTo>
                  <a:pt x="1117" y="39"/>
                </a:lnTo>
                <a:lnTo>
                  <a:pt x="1129" y="47"/>
                </a:lnTo>
                <a:lnTo>
                  <a:pt x="1140" y="53"/>
                </a:lnTo>
                <a:lnTo>
                  <a:pt x="1149" y="63"/>
                </a:lnTo>
                <a:lnTo>
                  <a:pt x="1159" y="71"/>
                </a:lnTo>
                <a:lnTo>
                  <a:pt x="1169" y="79"/>
                </a:lnTo>
                <a:lnTo>
                  <a:pt x="1178" y="88"/>
                </a:lnTo>
                <a:lnTo>
                  <a:pt x="1186" y="100"/>
                </a:lnTo>
                <a:lnTo>
                  <a:pt x="1194" y="109"/>
                </a:lnTo>
                <a:lnTo>
                  <a:pt x="1202" y="120"/>
                </a:lnTo>
                <a:lnTo>
                  <a:pt x="1209" y="132"/>
                </a:lnTo>
                <a:lnTo>
                  <a:pt x="1215" y="143"/>
                </a:lnTo>
                <a:lnTo>
                  <a:pt x="1221" y="154"/>
                </a:lnTo>
                <a:lnTo>
                  <a:pt x="1228" y="167"/>
                </a:lnTo>
                <a:lnTo>
                  <a:pt x="1233" y="178"/>
                </a:lnTo>
                <a:lnTo>
                  <a:pt x="1236" y="191"/>
                </a:lnTo>
                <a:lnTo>
                  <a:pt x="1241" y="204"/>
                </a:lnTo>
                <a:lnTo>
                  <a:pt x="1242" y="218"/>
                </a:lnTo>
                <a:lnTo>
                  <a:pt x="1246" y="231"/>
                </a:lnTo>
                <a:lnTo>
                  <a:pt x="1247" y="244"/>
                </a:lnTo>
                <a:lnTo>
                  <a:pt x="1249" y="258"/>
                </a:lnTo>
                <a:lnTo>
                  <a:pt x="1249" y="272"/>
                </a:lnTo>
                <a:lnTo>
                  <a:pt x="1249" y="271"/>
                </a:lnTo>
                <a:lnTo>
                  <a:pt x="1249" y="285"/>
                </a:lnTo>
                <a:lnTo>
                  <a:pt x="1247" y="300"/>
                </a:lnTo>
                <a:lnTo>
                  <a:pt x="1246" y="312"/>
                </a:lnTo>
                <a:lnTo>
                  <a:pt x="1242" y="327"/>
                </a:lnTo>
                <a:lnTo>
                  <a:pt x="1241" y="340"/>
                </a:lnTo>
                <a:lnTo>
                  <a:pt x="1236" y="353"/>
                </a:lnTo>
                <a:lnTo>
                  <a:pt x="1233" y="365"/>
                </a:lnTo>
                <a:lnTo>
                  <a:pt x="1228" y="378"/>
                </a:lnTo>
                <a:lnTo>
                  <a:pt x="1221" y="389"/>
                </a:lnTo>
                <a:lnTo>
                  <a:pt x="1215" y="402"/>
                </a:lnTo>
                <a:lnTo>
                  <a:pt x="1209" y="413"/>
                </a:lnTo>
                <a:lnTo>
                  <a:pt x="1202" y="425"/>
                </a:lnTo>
                <a:lnTo>
                  <a:pt x="1194" y="434"/>
                </a:lnTo>
                <a:lnTo>
                  <a:pt x="1186" y="445"/>
                </a:lnTo>
                <a:lnTo>
                  <a:pt x="1178" y="455"/>
                </a:lnTo>
                <a:lnTo>
                  <a:pt x="1169" y="465"/>
                </a:lnTo>
                <a:lnTo>
                  <a:pt x="1159" y="473"/>
                </a:lnTo>
                <a:lnTo>
                  <a:pt x="1149" y="482"/>
                </a:lnTo>
                <a:lnTo>
                  <a:pt x="1140" y="490"/>
                </a:lnTo>
                <a:lnTo>
                  <a:pt x="1129" y="498"/>
                </a:lnTo>
                <a:lnTo>
                  <a:pt x="1117" y="505"/>
                </a:lnTo>
                <a:lnTo>
                  <a:pt x="1106" y="511"/>
                </a:lnTo>
                <a:lnTo>
                  <a:pt x="1093" y="517"/>
                </a:lnTo>
                <a:lnTo>
                  <a:pt x="1082" y="522"/>
                </a:lnTo>
                <a:lnTo>
                  <a:pt x="1069" y="527"/>
                </a:lnTo>
                <a:lnTo>
                  <a:pt x="1057" y="532"/>
                </a:lnTo>
                <a:lnTo>
                  <a:pt x="1044" y="535"/>
                </a:lnTo>
                <a:lnTo>
                  <a:pt x="1031" y="538"/>
                </a:lnTo>
                <a:lnTo>
                  <a:pt x="1018" y="541"/>
                </a:lnTo>
                <a:lnTo>
                  <a:pt x="1004" y="543"/>
                </a:lnTo>
                <a:lnTo>
                  <a:pt x="989" y="543"/>
                </a:lnTo>
                <a:lnTo>
                  <a:pt x="977" y="545"/>
                </a:lnTo>
                <a:lnTo>
                  <a:pt x="272" y="545"/>
                </a:lnTo>
                <a:lnTo>
                  <a:pt x="258" y="543"/>
                </a:lnTo>
                <a:lnTo>
                  <a:pt x="245" y="543"/>
                </a:lnTo>
                <a:lnTo>
                  <a:pt x="231" y="541"/>
                </a:lnTo>
                <a:lnTo>
                  <a:pt x="218" y="538"/>
                </a:lnTo>
                <a:lnTo>
                  <a:pt x="205" y="535"/>
                </a:lnTo>
                <a:lnTo>
                  <a:pt x="191" y="532"/>
                </a:lnTo>
                <a:lnTo>
                  <a:pt x="179" y="527"/>
                </a:lnTo>
                <a:lnTo>
                  <a:pt x="167" y="522"/>
                </a:lnTo>
                <a:lnTo>
                  <a:pt x="154" y="517"/>
                </a:lnTo>
                <a:lnTo>
                  <a:pt x="143" y="511"/>
                </a:lnTo>
                <a:lnTo>
                  <a:pt x="131" y="505"/>
                </a:lnTo>
                <a:lnTo>
                  <a:pt x="120" y="498"/>
                </a:lnTo>
                <a:lnTo>
                  <a:pt x="109" y="490"/>
                </a:lnTo>
                <a:lnTo>
                  <a:pt x="99" y="482"/>
                </a:lnTo>
                <a:lnTo>
                  <a:pt x="90" y="473"/>
                </a:lnTo>
                <a:lnTo>
                  <a:pt x="80" y="465"/>
                </a:lnTo>
                <a:lnTo>
                  <a:pt x="71" y="455"/>
                </a:lnTo>
                <a:lnTo>
                  <a:pt x="63" y="445"/>
                </a:lnTo>
                <a:lnTo>
                  <a:pt x="55" y="434"/>
                </a:lnTo>
                <a:lnTo>
                  <a:pt x="47" y="425"/>
                </a:lnTo>
                <a:lnTo>
                  <a:pt x="40" y="413"/>
                </a:lnTo>
                <a:lnTo>
                  <a:pt x="32" y="402"/>
                </a:lnTo>
                <a:lnTo>
                  <a:pt x="27" y="389"/>
                </a:lnTo>
                <a:lnTo>
                  <a:pt x="21" y="378"/>
                </a:lnTo>
                <a:lnTo>
                  <a:pt x="16" y="365"/>
                </a:lnTo>
                <a:lnTo>
                  <a:pt x="13" y="353"/>
                </a:lnTo>
                <a:lnTo>
                  <a:pt x="8" y="340"/>
                </a:lnTo>
                <a:lnTo>
                  <a:pt x="5" y="327"/>
                </a:lnTo>
                <a:lnTo>
                  <a:pt x="3" y="312"/>
                </a:lnTo>
                <a:lnTo>
                  <a:pt x="2" y="300"/>
                </a:lnTo>
                <a:lnTo>
                  <a:pt x="0" y="285"/>
                </a:lnTo>
                <a:lnTo>
                  <a:pt x="0" y="271"/>
                </a:lnTo>
                <a:close/>
              </a:path>
            </a:pathLst>
          </a:custGeom>
          <a:noFill/>
          <a:ln w="23813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6688" name="Freeform 50">
            <a:extLst>
              <a:ext uri="{FF2B5EF4-FFF2-40B4-BE49-F238E27FC236}">
                <a16:creationId xmlns:a16="http://schemas.microsoft.com/office/drawing/2014/main" id="{5CF0FF5A-4589-CF43-A060-2D9903C355A4}"/>
              </a:ext>
            </a:extLst>
          </p:cNvPr>
          <p:cNvSpPr>
            <a:spLocks/>
          </p:cNvSpPr>
          <p:nvPr/>
        </p:nvSpPr>
        <p:spPr bwMode="auto">
          <a:xfrm rot="16200000">
            <a:off x="3304382" y="4842670"/>
            <a:ext cx="1084263" cy="542925"/>
          </a:xfrm>
          <a:custGeom>
            <a:avLst/>
            <a:gdLst>
              <a:gd name="T0" fmla="*/ 0 w 1249"/>
              <a:gd name="T1" fmla="*/ 2147483646 h 545"/>
              <a:gd name="T2" fmla="*/ 2147483646 w 1249"/>
              <a:gd name="T3" fmla="*/ 2147483646 h 545"/>
              <a:gd name="T4" fmla="*/ 2147483646 w 1249"/>
              <a:gd name="T5" fmla="*/ 2147483646 h 545"/>
              <a:gd name="T6" fmla="*/ 2147483646 w 1249"/>
              <a:gd name="T7" fmla="*/ 2147483646 h 545"/>
              <a:gd name="T8" fmla="*/ 2147483646 w 1249"/>
              <a:gd name="T9" fmla="*/ 2147483646 h 545"/>
              <a:gd name="T10" fmla="*/ 2147483646 w 1249"/>
              <a:gd name="T11" fmla="*/ 2147483646 h 545"/>
              <a:gd name="T12" fmla="*/ 2147483646 w 1249"/>
              <a:gd name="T13" fmla="*/ 2147483646 h 545"/>
              <a:gd name="T14" fmla="*/ 2147483646 w 1249"/>
              <a:gd name="T15" fmla="*/ 2147483646 h 545"/>
              <a:gd name="T16" fmla="*/ 2147483646 w 1249"/>
              <a:gd name="T17" fmla="*/ 2147483646 h 545"/>
              <a:gd name="T18" fmla="*/ 2147483646 w 1249"/>
              <a:gd name="T19" fmla="*/ 2147483646 h 545"/>
              <a:gd name="T20" fmla="*/ 2147483646 w 1249"/>
              <a:gd name="T21" fmla="*/ 0 h 545"/>
              <a:gd name="T22" fmla="*/ 2147483646 w 1249"/>
              <a:gd name="T23" fmla="*/ 0 h 545"/>
              <a:gd name="T24" fmla="*/ 2147483646 w 1249"/>
              <a:gd name="T25" fmla="*/ 2147483646 h 545"/>
              <a:gd name="T26" fmla="*/ 2147483646 w 1249"/>
              <a:gd name="T27" fmla="*/ 2147483646 h 545"/>
              <a:gd name="T28" fmla="*/ 2147483646 w 1249"/>
              <a:gd name="T29" fmla="*/ 2147483646 h 545"/>
              <a:gd name="T30" fmla="*/ 2147483646 w 1249"/>
              <a:gd name="T31" fmla="*/ 2147483646 h 545"/>
              <a:gd name="T32" fmla="*/ 2147483646 w 1249"/>
              <a:gd name="T33" fmla="*/ 2147483646 h 545"/>
              <a:gd name="T34" fmla="*/ 2147483646 w 1249"/>
              <a:gd name="T35" fmla="*/ 2147483646 h 545"/>
              <a:gd name="T36" fmla="*/ 2147483646 w 1249"/>
              <a:gd name="T37" fmla="*/ 2147483646 h 545"/>
              <a:gd name="T38" fmla="*/ 2147483646 w 1249"/>
              <a:gd name="T39" fmla="*/ 2147483646 h 545"/>
              <a:gd name="T40" fmla="*/ 2147483646 w 1249"/>
              <a:gd name="T41" fmla="*/ 2147483646 h 545"/>
              <a:gd name="T42" fmla="*/ 2147483646 w 1249"/>
              <a:gd name="T43" fmla="*/ 2147483646 h 545"/>
              <a:gd name="T44" fmla="*/ 2147483646 w 1249"/>
              <a:gd name="T45" fmla="*/ 2147483646 h 545"/>
              <a:gd name="T46" fmla="*/ 2147483646 w 1249"/>
              <a:gd name="T47" fmla="*/ 2147483646 h 545"/>
              <a:gd name="T48" fmla="*/ 2147483646 w 1249"/>
              <a:gd name="T49" fmla="*/ 2147483646 h 545"/>
              <a:gd name="T50" fmla="*/ 2147483646 w 1249"/>
              <a:gd name="T51" fmla="*/ 2147483646 h 545"/>
              <a:gd name="T52" fmla="*/ 2147483646 w 1249"/>
              <a:gd name="T53" fmla="*/ 2147483646 h 545"/>
              <a:gd name="T54" fmla="*/ 2147483646 w 1249"/>
              <a:gd name="T55" fmla="*/ 2147483646 h 545"/>
              <a:gd name="T56" fmla="*/ 2147483646 w 1249"/>
              <a:gd name="T57" fmla="*/ 2147483646 h 545"/>
              <a:gd name="T58" fmla="*/ 2147483646 w 1249"/>
              <a:gd name="T59" fmla="*/ 2147483646 h 545"/>
              <a:gd name="T60" fmla="*/ 2147483646 w 1249"/>
              <a:gd name="T61" fmla="*/ 2147483646 h 545"/>
              <a:gd name="T62" fmla="*/ 2147483646 w 1249"/>
              <a:gd name="T63" fmla="*/ 2147483646 h 545"/>
              <a:gd name="T64" fmla="*/ 2147483646 w 1249"/>
              <a:gd name="T65" fmla="*/ 2147483646 h 545"/>
              <a:gd name="T66" fmla="*/ 2147483646 w 1249"/>
              <a:gd name="T67" fmla="*/ 2147483646 h 545"/>
              <a:gd name="T68" fmla="*/ 2147483646 w 1249"/>
              <a:gd name="T69" fmla="*/ 2147483646 h 545"/>
              <a:gd name="T70" fmla="*/ 2147483646 w 1249"/>
              <a:gd name="T71" fmla="*/ 2147483646 h 545"/>
              <a:gd name="T72" fmla="*/ 2147483646 w 1249"/>
              <a:gd name="T73" fmla="*/ 2147483646 h 545"/>
              <a:gd name="T74" fmla="*/ 2147483646 w 1249"/>
              <a:gd name="T75" fmla="*/ 2147483646 h 545"/>
              <a:gd name="T76" fmla="*/ 2147483646 w 1249"/>
              <a:gd name="T77" fmla="*/ 2147483646 h 545"/>
              <a:gd name="T78" fmla="*/ 2147483646 w 1249"/>
              <a:gd name="T79" fmla="*/ 2147483646 h 545"/>
              <a:gd name="T80" fmla="*/ 2147483646 w 1249"/>
              <a:gd name="T81" fmla="*/ 2147483646 h 545"/>
              <a:gd name="T82" fmla="*/ 2147483646 w 1249"/>
              <a:gd name="T83" fmla="*/ 2147483646 h 545"/>
              <a:gd name="T84" fmla="*/ 2147483646 w 1249"/>
              <a:gd name="T85" fmla="*/ 2147483646 h 545"/>
              <a:gd name="T86" fmla="*/ 2147483646 w 1249"/>
              <a:gd name="T87" fmla="*/ 2147483646 h 545"/>
              <a:gd name="T88" fmla="*/ 0 w 1249"/>
              <a:gd name="T89" fmla="*/ 2147483646 h 545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249" h="545">
                <a:moveTo>
                  <a:pt x="0" y="271"/>
                </a:moveTo>
                <a:lnTo>
                  <a:pt x="0" y="272"/>
                </a:lnTo>
                <a:lnTo>
                  <a:pt x="0" y="258"/>
                </a:lnTo>
                <a:lnTo>
                  <a:pt x="2" y="244"/>
                </a:lnTo>
                <a:lnTo>
                  <a:pt x="3" y="231"/>
                </a:lnTo>
                <a:lnTo>
                  <a:pt x="5" y="218"/>
                </a:lnTo>
                <a:lnTo>
                  <a:pt x="8" y="204"/>
                </a:lnTo>
                <a:lnTo>
                  <a:pt x="13" y="191"/>
                </a:lnTo>
                <a:lnTo>
                  <a:pt x="16" y="178"/>
                </a:lnTo>
                <a:lnTo>
                  <a:pt x="21" y="167"/>
                </a:lnTo>
                <a:lnTo>
                  <a:pt x="27" y="154"/>
                </a:lnTo>
                <a:lnTo>
                  <a:pt x="32" y="143"/>
                </a:lnTo>
                <a:lnTo>
                  <a:pt x="40" y="132"/>
                </a:lnTo>
                <a:lnTo>
                  <a:pt x="47" y="120"/>
                </a:lnTo>
                <a:lnTo>
                  <a:pt x="55" y="109"/>
                </a:lnTo>
                <a:lnTo>
                  <a:pt x="63" y="100"/>
                </a:lnTo>
                <a:lnTo>
                  <a:pt x="71" y="88"/>
                </a:lnTo>
                <a:lnTo>
                  <a:pt x="80" y="79"/>
                </a:lnTo>
                <a:lnTo>
                  <a:pt x="90" y="71"/>
                </a:lnTo>
                <a:lnTo>
                  <a:pt x="99" y="63"/>
                </a:lnTo>
                <a:lnTo>
                  <a:pt x="109" y="53"/>
                </a:lnTo>
                <a:lnTo>
                  <a:pt x="120" y="47"/>
                </a:lnTo>
                <a:lnTo>
                  <a:pt x="131" y="39"/>
                </a:lnTo>
                <a:lnTo>
                  <a:pt x="143" y="32"/>
                </a:lnTo>
                <a:lnTo>
                  <a:pt x="154" y="26"/>
                </a:lnTo>
                <a:lnTo>
                  <a:pt x="167" y="21"/>
                </a:lnTo>
                <a:lnTo>
                  <a:pt x="179" y="16"/>
                </a:lnTo>
                <a:lnTo>
                  <a:pt x="191" y="12"/>
                </a:lnTo>
                <a:lnTo>
                  <a:pt x="205" y="8"/>
                </a:lnTo>
                <a:lnTo>
                  <a:pt x="218" y="5"/>
                </a:lnTo>
                <a:lnTo>
                  <a:pt x="231" y="4"/>
                </a:lnTo>
                <a:lnTo>
                  <a:pt x="245" y="2"/>
                </a:lnTo>
                <a:lnTo>
                  <a:pt x="258" y="0"/>
                </a:lnTo>
                <a:lnTo>
                  <a:pt x="272" y="0"/>
                </a:lnTo>
                <a:lnTo>
                  <a:pt x="977" y="0"/>
                </a:lnTo>
                <a:lnTo>
                  <a:pt x="989" y="0"/>
                </a:lnTo>
                <a:lnTo>
                  <a:pt x="1004" y="2"/>
                </a:lnTo>
                <a:lnTo>
                  <a:pt x="1018" y="4"/>
                </a:lnTo>
                <a:lnTo>
                  <a:pt x="1031" y="5"/>
                </a:lnTo>
                <a:lnTo>
                  <a:pt x="1044" y="8"/>
                </a:lnTo>
                <a:lnTo>
                  <a:pt x="1057" y="12"/>
                </a:lnTo>
                <a:lnTo>
                  <a:pt x="1069" y="16"/>
                </a:lnTo>
                <a:lnTo>
                  <a:pt x="1082" y="21"/>
                </a:lnTo>
                <a:lnTo>
                  <a:pt x="1093" y="26"/>
                </a:lnTo>
                <a:lnTo>
                  <a:pt x="1106" y="32"/>
                </a:lnTo>
                <a:lnTo>
                  <a:pt x="1117" y="39"/>
                </a:lnTo>
                <a:lnTo>
                  <a:pt x="1129" y="47"/>
                </a:lnTo>
                <a:lnTo>
                  <a:pt x="1140" y="53"/>
                </a:lnTo>
                <a:lnTo>
                  <a:pt x="1149" y="63"/>
                </a:lnTo>
                <a:lnTo>
                  <a:pt x="1159" y="71"/>
                </a:lnTo>
                <a:lnTo>
                  <a:pt x="1169" y="79"/>
                </a:lnTo>
                <a:lnTo>
                  <a:pt x="1178" y="88"/>
                </a:lnTo>
                <a:lnTo>
                  <a:pt x="1186" y="100"/>
                </a:lnTo>
                <a:lnTo>
                  <a:pt x="1194" y="109"/>
                </a:lnTo>
                <a:lnTo>
                  <a:pt x="1202" y="120"/>
                </a:lnTo>
                <a:lnTo>
                  <a:pt x="1209" y="132"/>
                </a:lnTo>
                <a:lnTo>
                  <a:pt x="1215" y="143"/>
                </a:lnTo>
                <a:lnTo>
                  <a:pt x="1221" y="154"/>
                </a:lnTo>
                <a:lnTo>
                  <a:pt x="1228" y="167"/>
                </a:lnTo>
                <a:lnTo>
                  <a:pt x="1233" y="178"/>
                </a:lnTo>
                <a:lnTo>
                  <a:pt x="1236" y="191"/>
                </a:lnTo>
                <a:lnTo>
                  <a:pt x="1241" y="204"/>
                </a:lnTo>
                <a:lnTo>
                  <a:pt x="1242" y="218"/>
                </a:lnTo>
                <a:lnTo>
                  <a:pt x="1246" y="231"/>
                </a:lnTo>
                <a:lnTo>
                  <a:pt x="1247" y="244"/>
                </a:lnTo>
                <a:lnTo>
                  <a:pt x="1249" y="258"/>
                </a:lnTo>
                <a:lnTo>
                  <a:pt x="1249" y="272"/>
                </a:lnTo>
                <a:lnTo>
                  <a:pt x="1249" y="271"/>
                </a:lnTo>
                <a:lnTo>
                  <a:pt x="1249" y="285"/>
                </a:lnTo>
                <a:lnTo>
                  <a:pt x="1247" y="300"/>
                </a:lnTo>
                <a:lnTo>
                  <a:pt x="1246" y="312"/>
                </a:lnTo>
                <a:lnTo>
                  <a:pt x="1242" y="327"/>
                </a:lnTo>
                <a:lnTo>
                  <a:pt x="1241" y="340"/>
                </a:lnTo>
                <a:lnTo>
                  <a:pt x="1236" y="353"/>
                </a:lnTo>
                <a:lnTo>
                  <a:pt x="1233" y="365"/>
                </a:lnTo>
                <a:lnTo>
                  <a:pt x="1228" y="378"/>
                </a:lnTo>
                <a:lnTo>
                  <a:pt x="1221" y="389"/>
                </a:lnTo>
                <a:lnTo>
                  <a:pt x="1215" y="402"/>
                </a:lnTo>
                <a:lnTo>
                  <a:pt x="1209" y="413"/>
                </a:lnTo>
                <a:lnTo>
                  <a:pt x="1202" y="425"/>
                </a:lnTo>
                <a:lnTo>
                  <a:pt x="1194" y="434"/>
                </a:lnTo>
                <a:lnTo>
                  <a:pt x="1186" y="445"/>
                </a:lnTo>
                <a:lnTo>
                  <a:pt x="1178" y="455"/>
                </a:lnTo>
                <a:lnTo>
                  <a:pt x="1169" y="465"/>
                </a:lnTo>
                <a:lnTo>
                  <a:pt x="1159" y="473"/>
                </a:lnTo>
                <a:lnTo>
                  <a:pt x="1149" y="482"/>
                </a:lnTo>
                <a:lnTo>
                  <a:pt x="1140" y="490"/>
                </a:lnTo>
                <a:lnTo>
                  <a:pt x="1129" y="498"/>
                </a:lnTo>
                <a:lnTo>
                  <a:pt x="1117" y="505"/>
                </a:lnTo>
                <a:lnTo>
                  <a:pt x="1106" y="511"/>
                </a:lnTo>
                <a:lnTo>
                  <a:pt x="1093" y="517"/>
                </a:lnTo>
                <a:lnTo>
                  <a:pt x="1082" y="522"/>
                </a:lnTo>
                <a:lnTo>
                  <a:pt x="1069" y="527"/>
                </a:lnTo>
                <a:lnTo>
                  <a:pt x="1057" y="532"/>
                </a:lnTo>
                <a:lnTo>
                  <a:pt x="1044" y="535"/>
                </a:lnTo>
                <a:lnTo>
                  <a:pt x="1031" y="538"/>
                </a:lnTo>
                <a:lnTo>
                  <a:pt x="1018" y="541"/>
                </a:lnTo>
                <a:lnTo>
                  <a:pt x="1004" y="543"/>
                </a:lnTo>
                <a:lnTo>
                  <a:pt x="989" y="543"/>
                </a:lnTo>
                <a:lnTo>
                  <a:pt x="977" y="545"/>
                </a:lnTo>
                <a:lnTo>
                  <a:pt x="272" y="545"/>
                </a:lnTo>
                <a:lnTo>
                  <a:pt x="258" y="543"/>
                </a:lnTo>
                <a:lnTo>
                  <a:pt x="245" y="543"/>
                </a:lnTo>
                <a:lnTo>
                  <a:pt x="231" y="541"/>
                </a:lnTo>
                <a:lnTo>
                  <a:pt x="218" y="538"/>
                </a:lnTo>
                <a:lnTo>
                  <a:pt x="205" y="535"/>
                </a:lnTo>
                <a:lnTo>
                  <a:pt x="191" y="532"/>
                </a:lnTo>
                <a:lnTo>
                  <a:pt x="179" y="527"/>
                </a:lnTo>
                <a:lnTo>
                  <a:pt x="167" y="522"/>
                </a:lnTo>
                <a:lnTo>
                  <a:pt x="154" y="517"/>
                </a:lnTo>
                <a:lnTo>
                  <a:pt x="143" y="511"/>
                </a:lnTo>
                <a:lnTo>
                  <a:pt x="131" y="505"/>
                </a:lnTo>
                <a:lnTo>
                  <a:pt x="120" y="498"/>
                </a:lnTo>
                <a:lnTo>
                  <a:pt x="109" y="490"/>
                </a:lnTo>
                <a:lnTo>
                  <a:pt x="99" y="482"/>
                </a:lnTo>
                <a:lnTo>
                  <a:pt x="90" y="473"/>
                </a:lnTo>
                <a:lnTo>
                  <a:pt x="80" y="465"/>
                </a:lnTo>
                <a:lnTo>
                  <a:pt x="71" y="455"/>
                </a:lnTo>
                <a:lnTo>
                  <a:pt x="63" y="445"/>
                </a:lnTo>
                <a:lnTo>
                  <a:pt x="55" y="434"/>
                </a:lnTo>
                <a:lnTo>
                  <a:pt x="47" y="425"/>
                </a:lnTo>
                <a:lnTo>
                  <a:pt x="40" y="413"/>
                </a:lnTo>
                <a:lnTo>
                  <a:pt x="32" y="402"/>
                </a:lnTo>
                <a:lnTo>
                  <a:pt x="27" y="389"/>
                </a:lnTo>
                <a:lnTo>
                  <a:pt x="21" y="378"/>
                </a:lnTo>
                <a:lnTo>
                  <a:pt x="16" y="365"/>
                </a:lnTo>
                <a:lnTo>
                  <a:pt x="13" y="353"/>
                </a:lnTo>
                <a:lnTo>
                  <a:pt x="8" y="340"/>
                </a:lnTo>
                <a:lnTo>
                  <a:pt x="5" y="327"/>
                </a:lnTo>
                <a:lnTo>
                  <a:pt x="3" y="312"/>
                </a:lnTo>
                <a:lnTo>
                  <a:pt x="2" y="300"/>
                </a:lnTo>
                <a:lnTo>
                  <a:pt x="0" y="285"/>
                </a:lnTo>
                <a:lnTo>
                  <a:pt x="0" y="271"/>
                </a:lnTo>
                <a:close/>
              </a:path>
            </a:pathLst>
          </a:custGeom>
          <a:noFill/>
          <a:ln w="23813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6689" name="Freeform 50">
            <a:extLst>
              <a:ext uri="{FF2B5EF4-FFF2-40B4-BE49-F238E27FC236}">
                <a16:creationId xmlns:a16="http://schemas.microsoft.com/office/drawing/2014/main" id="{ED97F859-9ED5-A145-8BB4-BB1C2607DFE8}"/>
              </a:ext>
            </a:extLst>
          </p:cNvPr>
          <p:cNvSpPr>
            <a:spLocks/>
          </p:cNvSpPr>
          <p:nvPr/>
        </p:nvSpPr>
        <p:spPr bwMode="auto">
          <a:xfrm rot="16200000">
            <a:off x="8565357" y="4842670"/>
            <a:ext cx="1084263" cy="542925"/>
          </a:xfrm>
          <a:custGeom>
            <a:avLst/>
            <a:gdLst>
              <a:gd name="T0" fmla="*/ 0 w 1249"/>
              <a:gd name="T1" fmla="*/ 2147483646 h 545"/>
              <a:gd name="T2" fmla="*/ 2147483646 w 1249"/>
              <a:gd name="T3" fmla="*/ 2147483646 h 545"/>
              <a:gd name="T4" fmla="*/ 2147483646 w 1249"/>
              <a:gd name="T5" fmla="*/ 2147483646 h 545"/>
              <a:gd name="T6" fmla="*/ 2147483646 w 1249"/>
              <a:gd name="T7" fmla="*/ 2147483646 h 545"/>
              <a:gd name="T8" fmla="*/ 2147483646 w 1249"/>
              <a:gd name="T9" fmla="*/ 2147483646 h 545"/>
              <a:gd name="T10" fmla="*/ 2147483646 w 1249"/>
              <a:gd name="T11" fmla="*/ 2147483646 h 545"/>
              <a:gd name="T12" fmla="*/ 2147483646 w 1249"/>
              <a:gd name="T13" fmla="*/ 2147483646 h 545"/>
              <a:gd name="T14" fmla="*/ 2147483646 w 1249"/>
              <a:gd name="T15" fmla="*/ 2147483646 h 545"/>
              <a:gd name="T16" fmla="*/ 2147483646 w 1249"/>
              <a:gd name="T17" fmla="*/ 2147483646 h 545"/>
              <a:gd name="T18" fmla="*/ 2147483646 w 1249"/>
              <a:gd name="T19" fmla="*/ 2147483646 h 545"/>
              <a:gd name="T20" fmla="*/ 2147483646 w 1249"/>
              <a:gd name="T21" fmla="*/ 0 h 545"/>
              <a:gd name="T22" fmla="*/ 2147483646 w 1249"/>
              <a:gd name="T23" fmla="*/ 0 h 545"/>
              <a:gd name="T24" fmla="*/ 2147483646 w 1249"/>
              <a:gd name="T25" fmla="*/ 2147483646 h 545"/>
              <a:gd name="T26" fmla="*/ 2147483646 w 1249"/>
              <a:gd name="T27" fmla="*/ 2147483646 h 545"/>
              <a:gd name="T28" fmla="*/ 2147483646 w 1249"/>
              <a:gd name="T29" fmla="*/ 2147483646 h 545"/>
              <a:gd name="T30" fmla="*/ 2147483646 w 1249"/>
              <a:gd name="T31" fmla="*/ 2147483646 h 545"/>
              <a:gd name="T32" fmla="*/ 2147483646 w 1249"/>
              <a:gd name="T33" fmla="*/ 2147483646 h 545"/>
              <a:gd name="T34" fmla="*/ 2147483646 w 1249"/>
              <a:gd name="T35" fmla="*/ 2147483646 h 545"/>
              <a:gd name="T36" fmla="*/ 2147483646 w 1249"/>
              <a:gd name="T37" fmla="*/ 2147483646 h 545"/>
              <a:gd name="T38" fmla="*/ 2147483646 w 1249"/>
              <a:gd name="T39" fmla="*/ 2147483646 h 545"/>
              <a:gd name="T40" fmla="*/ 2147483646 w 1249"/>
              <a:gd name="T41" fmla="*/ 2147483646 h 545"/>
              <a:gd name="T42" fmla="*/ 2147483646 w 1249"/>
              <a:gd name="T43" fmla="*/ 2147483646 h 545"/>
              <a:gd name="T44" fmla="*/ 2147483646 w 1249"/>
              <a:gd name="T45" fmla="*/ 2147483646 h 545"/>
              <a:gd name="T46" fmla="*/ 2147483646 w 1249"/>
              <a:gd name="T47" fmla="*/ 2147483646 h 545"/>
              <a:gd name="T48" fmla="*/ 2147483646 w 1249"/>
              <a:gd name="T49" fmla="*/ 2147483646 h 545"/>
              <a:gd name="T50" fmla="*/ 2147483646 w 1249"/>
              <a:gd name="T51" fmla="*/ 2147483646 h 545"/>
              <a:gd name="T52" fmla="*/ 2147483646 w 1249"/>
              <a:gd name="T53" fmla="*/ 2147483646 h 545"/>
              <a:gd name="T54" fmla="*/ 2147483646 w 1249"/>
              <a:gd name="T55" fmla="*/ 2147483646 h 545"/>
              <a:gd name="T56" fmla="*/ 2147483646 w 1249"/>
              <a:gd name="T57" fmla="*/ 2147483646 h 545"/>
              <a:gd name="T58" fmla="*/ 2147483646 w 1249"/>
              <a:gd name="T59" fmla="*/ 2147483646 h 545"/>
              <a:gd name="T60" fmla="*/ 2147483646 w 1249"/>
              <a:gd name="T61" fmla="*/ 2147483646 h 545"/>
              <a:gd name="T62" fmla="*/ 2147483646 w 1249"/>
              <a:gd name="T63" fmla="*/ 2147483646 h 545"/>
              <a:gd name="T64" fmla="*/ 2147483646 w 1249"/>
              <a:gd name="T65" fmla="*/ 2147483646 h 545"/>
              <a:gd name="T66" fmla="*/ 2147483646 w 1249"/>
              <a:gd name="T67" fmla="*/ 2147483646 h 545"/>
              <a:gd name="T68" fmla="*/ 2147483646 w 1249"/>
              <a:gd name="T69" fmla="*/ 2147483646 h 545"/>
              <a:gd name="T70" fmla="*/ 2147483646 w 1249"/>
              <a:gd name="T71" fmla="*/ 2147483646 h 545"/>
              <a:gd name="T72" fmla="*/ 2147483646 w 1249"/>
              <a:gd name="T73" fmla="*/ 2147483646 h 545"/>
              <a:gd name="T74" fmla="*/ 2147483646 w 1249"/>
              <a:gd name="T75" fmla="*/ 2147483646 h 545"/>
              <a:gd name="T76" fmla="*/ 2147483646 w 1249"/>
              <a:gd name="T77" fmla="*/ 2147483646 h 545"/>
              <a:gd name="T78" fmla="*/ 2147483646 w 1249"/>
              <a:gd name="T79" fmla="*/ 2147483646 h 545"/>
              <a:gd name="T80" fmla="*/ 2147483646 w 1249"/>
              <a:gd name="T81" fmla="*/ 2147483646 h 545"/>
              <a:gd name="T82" fmla="*/ 2147483646 w 1249"/>
              <a:gd name="T83" fmla="*/ 2147483646 h 545"/>
              <a:gd name="T84" fmla="*/ 2147483646 w 1249"/>
              <a:gd name="T85" fmla="*/ 2147483646 h 545"/>
              <a:gd name="T86" fmla="*/ 2147483646 w 1249"/>
              <a:gd name="T87" fmla="*/ 2147483646 h 545"/>
              <a:gd name="T88" fmla="*/ 0 w 1249"/>
              <a:gd name="T89" fmla="*/ 2147483646 h 545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249" h="545">
                <a:moveTo>
                  <a:pt x="0" y="271"/>
                </a:moveTo>
                <a:lnTo>
                  <a:pt x="0" y="272"/>
                </a:lnTo>
                <a:lnTo>
                  <a:pt x="0" y="258"/>
                </a:lnTo>
                <a:lnTo>
                  <a:pt x="2" y="244"/>
                </a:lnTo>
                <a:lnTo>
                  <a:pt x="3" y="231"/>
                </a:lnTo>
                <a:lnTo>
                  <a:pt x="5" y="218"/>
                </a:lnTo>
                <a:lnTo>
                  <a:pt x="8" y="204"/>
                </a:lnTo>
                <a:lnTo>
                  <a:pt x="13" y="191"/>
                </a:lnTo>
                <a:lnTo>
                  <a:pt x="16" y="178"/>
                </a:lnTo>
                <a:lnTo>
                  <a:pt x="21" y="167"/>
                </a:lnTo>
                <a:lnTo>
                  <a:pt x="27" y="154"/>
                </a:lnTo>
                <a:lnTo>
                  <a:pt x="32" y="143"/>
                </a:lnTo>
                <a:lnTo>
                  <a:pt x="40" y="132"/>
                </a:lnTo>
                <a:lnTo>
                  <a:pt x="47" y="120"/>
                </a:lnTo>
                <a:lnTo>
                  <a:pt x="55" y="109"/>
                </a:lnTo>
                <a:lnTo>
                  <a:pt x="63" y="100"/>
                </a:lnTo>
                <a:lnTo>
                  <a:pt x="71" y="88"/>
                </a:lnTo>
                <a:lnTo>
                  <a:pt x="80" y="79"/>
                </a:lnTo>
                <a:lnTo>
                  <a:pt x="90" y="71"/>
                </a:lnTo>
                <a:lnTo>
                  <a:pt x="99" y="63"/>
                </a:lnTo>
                <a:lnTo>
                  <a:pt x="109" y="53"/>
                </a:lnTo>
                <a:lnTo>
                  <a:pt x="120" y="47"/>
                </a:lnTo>
                <a:lnTo>
                  <a:pt x="131" y="39"/>
                </a:lnTo>
                <a:lnTo>
                  <a:pt x="143" y="32"/>
                </a:lnTo>
                <a:lnTo>
                  <a:pt x="154" y="26"/>
                </a:lnTo>
                <a:lnTo>
                  <a:pt x="167" y="21"/>
                </a:lnTo>
                <a:lnTo>
                  <a:pt x="179" y="16"/>
                </a:lnTo>
                <a:lnTo>
                  <a:pt x="191" y="12"/>
                </a:lnTo>
                <a:lnTo>
                  <a:pt x="205" y="8"/>
                </a:lnTo>
                <a:lnTo>
                  <a:pt x="218" y="5"/>
                </a:lnTo>
                <a:lnTo>
                  <a:pt x="231" y="4"/>
                </a:lnTo>
                <a:lnTo>
                  <a:pt x="245" y="2"/>
                </a:lnTo>
                <a:lnTo>
                  <a:pt x="258" y="0"/>
                </a:lnTo>
                <a:lnTo>
                  <a:pt x="272" y="0"/>
                </a:lnTo>
                <a:lnTo>
                  <a:pt x="977" y="0"/>
                </a:lnTo>
                <a:lnTo>
                  <a:pt x="989" y="0"/>
                </a:lnTo>
                <a:lnTo>
                  <a:pt x="1004" y="2"/>
                </a:lnTo>
                <a:lnTo>
                  <a:pt x="1018" y="4"/>
                </a:lnTo>
                <a:lnTo>
                  <a:pt x="1031" y="5"/>
                </a:lnTo>
                <a:lnTo>
                  <a:pt x="1044" y="8"/>
                </a:lnTo>
                <a:lnTo>
                  <a:pt x="1057" y="12"/>
                </a:lnTo>
                <a:lnTo>
                  <a:pt x="1069" y="16"/>
                </a:lnTo>
                <a:lnTo>
                  <a:pt x="1082" y="21"/>
                </a:lnTo>
                <a:lnTo>
                  <a:pt x="1093" y="26"/>
                </a:lnTo>
                <a:lnTo>
                  <a:pt x="1106" y="32"/>
                </a:lnTo>
                <a:lnTo>
                  <a:pt x="1117" y="39"/>
                </a:lnTo>
                <a:lnTo>
                  <a:pt x="1129" y="47"/>
                </a:lnTo>
                <a:lnTo>
                  <a:pt x="1140" y="53"/>
                </a:lnTo>
                <a:lnTo>
                  <a:pt x="1149" y="63"/>
                </a:lnTo>
                <a:lnTo>
                  <a:pt x="1159" y="71"/>
                </a:lnTo>
                <a:lnTo>
                  <a:pt x="1169" y="79"/>
                </a:lnTo>
                <a:lnTo>
                  <a:pt x="1178" y="88"/>
                </a:lnTo>
                <a:lnTo>
                  <a:pt x="1186" y="100"/>
                </a:lnTo>
                <a:lnTo>
                  <a:pt x="1194" y="109"/>
                </a:lnTo>
                <a:lnTo>
                  <a:pt x="1202" y="120"/>
                </a:lnTo>
                <a:lnTo>
                  <a:pt x="1209" y="132"/>
                </a:lnTo>
                <a:lnTo>
                  <a:pt x="1215" y="143"/>
                </a:lnTo>
                <a:lnTo>
                  <a:pt x="1221" y="154"/>
                </a:lnTo>
                <a:lnTo>
                  <a:pt x="1228" y="167"/>
                </a:lnTo>
                <a:lnTo>
                  <a:pt x="1233" y="178"/>
                </a:lnTo>
                <a:lnTo>
                  <a:pt x="1236" y="191"/>
                </a:lnTo>
                <a:lnTo>
                  <a:pt x="1241" y="204"/>
                </a:lnTo>
                <a:lnTo>
                  <a:pt x="1242" y="218"/>
                </a:lnTo>
                <a:lnTo>
                  <a:pt x="1246" y="231"/>
                </a:lnTo>
                <a:lnTo>
                  <a:pt x="1247" y="244"/>
                </a:lnTo>
                <a:lnTo>
                  <a:pt x="1249" y="258"/>
                </a:lnTo>
                <a:lnTo>
                  <a:pt x="1249" y="272"/>
                </a:lnTo>
                <a:lnTo>
                  <a:pt x="1249" y="271"/>
                </a:lnTo>
                <a:lnTo>
                  <a:pt x="1249" y="285"/>
                </a:lnTo>
                <a:lnTo>
                  <a:pt x="1247" y="300"/>
                </a:lnTo>
                <a:lnTo>
                  <a:pt x="1246" y="312"/>
                </a:lnTo>
                <a:lnTo>
                  <a:pt x="1242" y="327"/>
                </a:lnTo>
                <a:lnTo>
                  <a:pt x="1241" y="340"/>
                </a:lnTo>
                <a:lnTo>
                  <a:pt x="1236" y="353"/>
                </a:lnTo>
                <a:lnTo>
                  <a:pt x="1233" y="365"/>
                </a:lnTo>
                <a:lnTo>
                  <a:pt x="1228" y="378"/>
                </a:lnTo>
                <a:lnTo>
                  <a:pt x="1221" y="389"/>
                </a:lnTo>
                <a:lnTo>
                  <a:pt x="1215" y="402"/>
                </a:lnTo>
                <a:lnTo>
                  <a:pt x="1209" y="413"/>
                </a:lnTo>
                <a:lnTo>
                  <a:pt x="1202" y="425"/>
                </a:lnTo>
                <a:lnTo>
                  <a:pt x="1194" y="434"/>
                </a:lnTo>
                <a:lnTo>
                  <a:pt x="1186" y="445"/>
                </a:lnTo>
                <a:lnTo>
                  <a:pt x="1178" y="455"/>
                </a:lnTo>
                <a:lnTo>
                  <a:pt x="1169" y="465"/>
                </a:lnTo>
                <a:lnTo>
                  <a:pt x="1159" y="473"/>
                </a:lnTo>
                <a:lnTo>
                  <a:pt x="1149" y="482"/>
                </a:lnTo>
                <a:lnTo>
                  <a:pt x="1140" y="490"/>
                </a:lnTo>
                <a:lnTo>
                  <a:pt x="1129" y="498"/>
                </a:lnTo>
                <a:lnTo>
                  <a:pt x="1117" y="505"/>
                </a:lnTo>
                <a:lnTo>
                  <a:pt x="1106" y="511"/>
                </a:lnTo>
                <a:lnTo>
                  <a:pt x="1093" y="517"/>
                </a:lnTo>
                <a:lnTo>
                  <a:pt x="1082" y="522"/>
                </a:lnTo>
                <a:lnTo>
                  <a:pt x="1069" y="527"/>
                </a:lnTo>
                <a:lnTo>
                  <a:pt x="1057" y="532"/>
                </a:lnTo>
                <a:lnTo>
                  <a:pt x="1044" y="535"/>
                </a:lnTo>
                <a:lnTo>
                  <a:pt x="1031" y="538"/>
                </a:lnTo>
                <a:lnTo>
                  <a:pt x="1018" y="541"/>
                </a:lnTo>
                <a:lnTo>
                  <a:pt x="1004" y="543"/>
                </a:lnTo>
                <a:lnTo>
                  <a:pt x="989" y="543"/>
                </a:lnTo>
                <a:lnTo>
                  <a:pt x="977" y="545"/>
                </a:lnTo>
                <a:lnTo>
                  <a:pt x="272" y="545"/>
                </a:lnTo>
                <a:lnTo>
                  <a:pt x="258" y="543"/>
                </a:lnTo>
                <a:lnTo>
                  <a:pt x="245" y="543"/>
                </a:lnTo>
                <a:lnTo>
                  <a:pt x="231" y="541"/>
                </a:lnTo>
                <a:lnTo>
                  <a:pt x="218" y="538"/>
                </a:lnTo>
                <a:lnTo>
                  <a:pt x="205" y="535"/>
                </a:lnTo>
                <a:lnTo>
                  <a:pt x="191" y="532"/>
                </a:lnTo>
                <a:lnTo>
                  <a:pt x="179" y="527"/>
                </a:lnTo>
                <a:lnTo>
                  <a:pt x="167" y="522"/>
                </a:lnTo>
                <a:lnTo>
                  <a:pt x="154" y="517"/>
                </a:lnTo>
                <a:lnTo>
                  <a:pt x="143" y="511"/>
                </a:lnTo>
                <a:lnTo>
                  <a:pt x="131" y="505"/>
                </a:lnTo>
                <a:lnTo>
                  <a:pt x="120" y="498"/>
                </a:lnTo>
                <a:lnTo>
                  <a:pt x="109" y="490"/>
                </a:lnTo>
                <a:lnTo>
                  <a:pt x="99" y="482"/>
                </a:lnTo>
                <a:lnTo>
                  <a:pt x="90" y="473"/>
                </a:lnTo>
                <a:lnTo>
                  <a:pt x="80" y="465"/>
                </a:lnTo>
                <a:lnTo>
                  <a:pt x="71" y="455"/>
                </a:lnTo>
                <a:lnTo>
                  <a:pt x="63" y="445"/>
                </a:lnTo>
                <a:lnTo>
                  <a:pt x="55" y="434"/>
                </a:lnTo>
                <a:lnTo>
                  <a:pt x="47" y="425"/>
                </a:lnTo>
                <a:lnTo>
                  <a:pt x="40" y="413"/>
                </a:lnTo>
                <a:lnTo>
                  <a:pt x="32" y="402"/>
                </a:lnTo>
                <a:lnTo>
                  <a:pt x="27" y="389"/>
                </a:lnTo>
                <a:lnTo>
                  <a:pt x="21" y="378"/>
                </a:lnTo>
                <a:lnTo>
                  <a:pt x="16" y="365"/>
                </a:lnTo>
                <a:lnTo>
                  <a:pt x="13" y="353"/>
                </a:lnTo>
                <a:lnTo>
                  <a:pt x="8" y="340"/>
                </a:lnTo>
                <a:lnTo>
                  <a:pt x="5" y="327"/>
                </a:lnTo>
                <a:lnTo>
                  <a:pt x="3" y="312"/>
                </a:lnTo>
                <a:lnTo>
                  <a:pt x="2" y="300"/>
                </a:lnTo>
                <a:lnTo>
                  <a:pt x="0" y="285"/>
                </a:lnTo>
                <a:lnTo>
                  <a:pt x="0" y="271"/>
                </a:lnTo>
                <a:close/>
              </a:path>
            </a:pathLst>
          </a:custGeom>
          <a:noFill/>
          <a:ln w="23813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106690" name="Group 14">
            <a:extLst>
              <a:ext uri="{FF2B5EF4-FFF2-40B4-BE49-F238E27FC236}">
                <a16:creationId xmlns:a16="http://schemas.microsoft.com/office/drawing/2014/main" id="{F246FC38-15FA-8946-B32B-9CDEE3B656EA}"/>
              </a:ext>
            </a:extLst>
          </p:cNvPr>
          <p:cNvGrpSpPr>
            <a:grpSpLocks/>
          </p:cNvGrpSpPr>
          <p:nvPr/>
        </p:nvGrpSpPr>
        <p:grpSpPr bwMode="auto">
          <a:xfrm>
            <a:off x="2136775" y="2986088"/>
            <a:ext cx="774700" cy="461962"/>
            <a:chOff x="1223159" y="2986644"/>
            <a:chExt cx="774571" cy="461665"/>
          </a:xfrm>
        </p:grpSpPr>
        <p:sp>
          <p:nvSpPr>
            <p:cNvPr id="106698" name="TextBox 2">
              <a:extLst>
                <a:ext uri="{FF2B5EF4-FFF2-40B4-BE49-F238E27FC236}">
                  <a16:creationId xmlns:a16="http://schemas.microsoft.com/office/drawing/2014/main" id="{DAF9DC36-1096-AE49-AE19-19DBC100BEE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223159" y="2986644"/>
              <a:ext cx="774571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x</a:t>
              </a:r>
              <a:r>
                <a:rPr lang="en-US" altLang="en-US" b="0" baseline="-25000">
                  <a:solidFill>
                    <a:srgbClr val="FF0000"/>
                  </a:solidFill>
                  <a:latin typeface="Times" pitchFamily="2" charset="0"/>
                </a:rPr>
                <a:t>1</a:t>
              </a: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 x</a:t>
              </a:r>
              <a:r>
                <a:rPr lang="en-US" altLang="en-US" b="0" baseline="-25000">
                  <a:solidFill>
                    <a:srgbClr val="FF0000"/>
                  </a:solidFill>
                  <a:latin typeface="Times" pitchFamily="2" charset="0"/>
                </a:rPr>
                <a:t>2</a:t>
              </a:r>
            </a:p>
          </p:txBody>
        </p:sp>
        <p:cxnSp>
          <p:nvCxnSpPr>
            <p:cNvPr id="106699" name="Straight Connector 5">
              <a:extLst>
                <a:ext uri="{FF2B5EF4-FFF2-40B4-BE49-F238E27FC236}">
                  <a16:creationId xmlns:a16="http://schemas.microsoft.com/office/drawing/2014/main" id="{9C192F42-75C0-724F-98B4-9C6F477D283D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1271650" y="3039346"/>
              <a:ext cx="228600" cy="0"/>
            </a:xfrm>
            <a:prstGeom prst="line">
              <a:avLst/>
            </a:prstGeom>
            <a:noFill/>
            <a:ln w="31750" algn="ctr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06700" name="Straight Connector 13">
              <a:extLst>
                <a:ext uri="{FF2B5EF4-FFF2-40B4-BE49-F238E27FC236}">
                  <a16:creationId xmlns:a16="http://schemas.microsoft.com/office/drawing/2014/main" id="{82385AB5-AC37-F345-9B0C-F4018BC8634A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1637806" y="3037367"/>
              <a:ext cx="228600" cy="0"/>
            </a:xfrm>
            <a:prstGeom prst="line">
              <a:avLst/>
            </a:prstGeom>
            <a:noFill/>
            <a:ln w="31750" algn="ctr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106691" name="Group 15">
            <a:extLst>
              <a:ext uri="{FF2B5EF4-FFF2-40B4-BE49-F238E27FC236}">
                <a16:creationId xmlns:a16="http://schemas.microsoft.com/office/drawing/2014/main" id="{424DED1D-44CD-8D49-B6E0-8C5A30A6CB7B}"/>
              </a:ext>
            </a:extLst>
          </p:cNvPr>
          <p:cNvGrpSpPr>
            <a:grpSpLocks/>
          </p:cNvGrpSpPr>
          <p:nvPr/>
        </p:nvGrpSpPr>
        <p:grpSpPr bwMode="auto">
          <a:xfrm>
            <a:off x="7372350" y="2973389"/>
            <a:ext cx="774700" cy="460375"/>
            <a:chOff x="1223159" y="2986644"/>
            <a:chExt cx="774571" cy="461665"/>
          </a:xfrm>
        </p:grpSpPr>
        <p:sp>
          <p:nvSpPr>
            <p:cNvPr id="106696" name="TextBox 16">
              <a:extLst>
                <a:ext uri="{FF2B5EF4-FFF2-40B4-BE49-F238E27FC236}">
                  <a16:creationId xmlns:a16="http://schemas.microsoft.com/office/drawing/2014/main" id="{871C6057-E328-F64A-B2C8-D1CB2582846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223159" y="2986644"/>
              <a:ext cx="774571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x</a:t>
              </a:r>
              <a:r>
                <a:rPr lang="en-US" altLang="en-US" b="0" baseline="-25000">
                  <a:solidFill>
                    <a:srgbClr val="FF0000"/>
                  </a:solidFill>
                  <a:latin typeface="Times" pitchFamily="2" charset="0"/>
                </a:rPr>
                <a:t>1</a:t>
              </a: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 x</a:t>
              </a:r>
              <a:r>
                <a:rPr lang="en-US" altLang="en-US" b="0" baseline="-25000">
                  <a:solidFill>
                    <a:srgbClr val="FF0000"/>
                  </a:solidFill>
                  <a:latin typeface="Times" pitchFamily="2" charset="0"/>
                </a:rPr>
                <a:t>2</a:t>
              </a:r>
            </a:p>
          </p:txBody>
        </p:sp>
        <p:cxnSp>
          <p:nvCxnSpPr>
            <p:cNvPr id="106697" name="Straight Connector 17">
              <a:extLst>
                <a:ext uri="{FF2B5EF4-FFF2-40B4-BE49-F238E27FC236}">
                  <a16:creationId xmlns:a16="http://schemas.microsoft.com/office/drawing/2014/main" id="{D9683DDB-9DEB-CE45-B229-31569649522B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1271650" y="3039346"/>
              <a:ext cx="228600" cy="0"/>
            </a:xfrm>
            <a:prstGeom prst="line">
              <a:avLst/>
            </a:prstGeom>
            <a:noFill/>
            <a:ln w="31750" algn="ctr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106692" name="TextBox 20">
            <a:extLst>
              <a:ext uri="{FF2B5EF4-FFF2-40B4-BE49-F238E27FC236}">
                <a16:creationId xmlns:a16="http://schemas.microsoft.com/office/drawing/2014/main" id="{9CEA3D99-3F66-754E-B65F-D19099E7BE9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65513" y="5857876"/>
            <a:ext cx="7747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x</a:t>
            </a:r>
            <a:r>
              <a:rPr lang="en-US" altLang="en-US" b="0" baseline="-25000">
                <a:solidFill>
                  <a:srgbClr val="FF0000"/>
                </a:solidFill>
                <a:latin typeface="Times" pitchFamily="2" charset="0"/>
              </a:rPr>
              <a:t>1</a:t>
            </a: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 x</a:t>
            </a:r>
            <a:r>
              <a:rPr lang="en-US" altLang="en-US" b="0" baseline="-25000">
                <a:solidFill>
                  <a:srgbClr val="FF0000"/>
                </a:solidFill>
                <a:latin typeface="Times" pitchFamily="2" charset="0"/>
              </a:rPr>
              <a:t>2</a:t>
            </a:r>
          </a:p>
        </p:txBody>
      </p:sp>
      <p:grpSp>
        <p:nvGrpSpPr>
          <p:cNvPr id="106693" name="Group 23">
            <a:extLst>
              <a:ext uri="{FF2B5EF4-FFF2-40B4-BE49-F238E27FC236}">
                <a16:creationId xmlns:a16="http://schemas.microsoft.com/office/drawing/2014/main" id="{E04D2DAE-62BA-864A-983F-013652560BDE}"/>
              </a:ext>
            </a:extLst>
          </p:cNvPr>
          <p:cNvGrpSpPr>
            <a:grpSpLocks/>
          </p:cNvGrpSpPr>
          <p:nvPr/>
        </p:nvGrpSpPr>
        <p:grpSpPr bwMode="auto">
          <a:xfrm>
            <a:off x="8736013" y="5856288"/>
            <a:ext cx="774700" cy="461962"/>
            <a:chOff x="1223159" y="2986644"/>
            <a:chExt cx="774571" cy="461665"/>
          </a:xfrm>
        </p:grpSpPr>
        <p:sp>
          <p:nvSpPr>
            <p:cNvPr id="106694" name="TextBox 24">
              <a:extLst>
                <a:ext uri="{FF2B5EF4-FFF2-40B4-BE49-F238E27FC236}">
                  <a16:creationId xmlns:a16="http://schemas.microsoft.com/office/drawing/2014/main" id="{632EFB30-0900-E145-94DE-93E9678C027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223159" y="2986644"/>
              <a:ext cx="774571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x</a:t>
              </a:r>
              <a:r>
                <a:rPr lang="en-US" altLang="en-US" b="0" baseline="-25000">
                  <a:solidFill>
                    <a:srgbClr val="FF0000"/>
                  </a:solidFill>
                  <a:latin typeface="Times" pitchFamily="2" charset="0"/>
                </a:rPr>
                <a:t>1</a:t>
              </a: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 x</a:t>
              </a:r>
              <a:r>
                <a:rPr lang="en-US" altLang="en-US" b="0" baseline="-25000">
                  <a:solidFill>
                    <a:srgbClr val="FF0000"/>
                  </a:solidFill>
                  <a:latin typeface="Times" pitchFamily="2" charset="0"/>
                </a:rPr>
                <a:t>2</a:t>
              </a:r>
            </a:p>
          </p:txBody>
        </p:sp>
        <p:cxnSp>
          <p:nvCxnSpPr>
            <p:cNvPr id="106695" name="Straight Connector 26">
              <a:extLst>
                <a:ext uri="{FF2B5EF4-FFF2-40B4-BE49-F238E27FC236}">
                  <a16:creationId xmlns:a16="http://schemas.microsoft.com/office/drawing/2014/main" id="{C76C8A8B-715A-554C-B457-0AC9B3E581D2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1637806" y="3037367"/>
              <a:ext cx="228600" cy="0"/>
            </a:xfrm>
            <a:prstGeom prst="line">
              <a:avLst/>
            </a:prstGeom>
            <a:noFill/>
            <a:ln w="31750" algn="ctr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</p:spTree>
  </p:cSld>
  <p:clrMapOvr>
    <a:masterClrMapping/>
  </p:clrMapOvr>
  <p:transition/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77" name="Title 1">
            <a:extLst>
              <a:ext uri="{FF2B5EF4-FFF2-40B4-BE49-F238E27FC236}">
                <a16:creationId xmlns:a16="http://schemas.microsoft.com/office/drawing/2014/main" id="{7042E974-16E3-3E4F-81D1-375E09A8D183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152400"/>
            <a:ext cx="9144000" cy="685800"/>
          </a:xfrm>
        </p:spPr>
        <p:txBody>
          <a:bodyPr/>
          <a:lstStyle/>
          <a:p>
            <a:r>
              <a:rPr lang="en-US" altLang="en-US"/>
              <a:t>Let’s prove 14.a</a:t>
            </a:r>
          </a:p>
        </p:txBody>
      </p:sp>
      <p:sp>
        <p:nvSpPr>
          <p:cNvPr id="24578" name="Rectangle 7">
            <a:extLst>
              <a:ext uri="{FF2B5EF4-FFF2-40B4-BE49-F238E27FC236}">
                <a16:creationId xmlns:a16="http://schemas.microsoft.com/office/drawing/2014/main" id="{602B5816-25B2-B940-9F87-B37773F34A3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97288" y="2238376"/>
            <a:ext cx="5486400" cy="893763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pic>
        <p:nvPicPr>
          <p:cNvPr id="24579" name="Picture 8" descr="Screen shot 2014-02-03 at 3.09.13 PM.png">
            <a:extLst>
              <a:ext uri="{FF2B5EF4-FFF2-40B4-BE49-F238E27FC236}">
                <a16:creationId xmlns:a16="http://schemas.microsoft.com/office/drawing/2014/main" id="{31BF2D20-4A7D-B240-8CDE-05B686A08F54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30275" y="1371600"/>
            <a:ext cx="8661400" cy="4191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521" name="Title 1">
            <a:extLst>
              <a:ext uri="{FF2B5EF4-FFF2-40B4-BE49-F238E27FC236}">
                <a16:creationId xmlns:a16="http://schemas.microsoft.com/office/drawing/2014/main" id="{7AB9DC7B-ABC8-A549-BE77-44C72B72747E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0"/>
            <a:ext cx="9144000" cy="685800"/>
          </a:xfrm>
        </p:spPr>
        <p:txBody>
          <a:bodyPr/>
          <a:lstStyle/>
          <a:p>
            <a:r>
              <a:rPr lang="en-US" altLang="en-US"/>
              <a:t>Groupings and Expressions</a:t>
            </a:r>
          </a:p>
        </p:txBody>
      </p:sp>
      <p:graphicFrame>
        <p:nvGraphicFramePr>
          <p:cNvPr id="4" name="Table 3">
            <a:extLst>
              <a:ext uri="{FF2B5EF4-FFF2-40B4-BE49-F238E27FC236}">
                <a16:creationId xmlns:a16="http://schemas.microsoft.com/office/drawing/2014/main" id="{13DB657F-078F-504C-B985-B483EC54CE39}"/>
              </a:ext>
            </a:extLst>
          </p:cNvPr>
          <p:cNvGraphicFramePr>
            <a:graphicFrameLocks noGrp="1"/>
          </p:cNvGraphicFramePr>
          <p:nvPr/>
        </p:nvGraphicFramePr>
        <p:xfrm>
          <a:off x="1219200" y="914400"/>
          <a:ext cx="3657600" cy="1930400"/>
        </p:xfrm>
        <a:graphic>
          <a:graphicData uri="http://schemas.openxmlformats.org/drawingml/2006/table">
            <a:tbl>
              <a:tblPr/>
              <a:tblGrid>
                <a:gridCol w="4572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2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   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3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00</a:t>
                      </a:r>
                      <a:endParaRPr kumimoji="0" lang="en-US" alt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01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11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10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aphicFrame>
        <p:nvGraphicFramePr>
          <p:cNvPr id="8" name="Table 7">
            <a:extLst>
              <a:ext uri="{FF2B5EF4-FFF2-40B4-BE49-F238E27FC236}">
                <a16:creationId xmlns:a16="http://schemas.microsoft.com/office/drawing/2014/main" id="{C947B93F-B3F6-7240-B319-7812607564D8}"/>
              </a:ext>
            </a:extLst>
          </p:cNvPr>
          <p:cNvGraphicFramePr>
            <a:graphicFrameLocks noGrp="1"/>
          </p:cNvGraphicFramePr>
          <p:nvPr/>
        </p:nvGraphicFramePr>
        <p:xfrm>
          <a:off x="5791200" y="914400"/>
          <a:ext cx="3657600" cy="1930400"/>
        </p:xfrm>
        <a:graphic>
          <a:graphicData uri="http://schemas.openxmlformats.org/drawingml/2006/table">
            <a:tbl>
              <a:tblPr/>
              <a:tblGrid>
                <a:gridCol w="4572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2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   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3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00</a:t>
                      </a:r>
                      <a:endParaRPr kumimoji="0" lang="en-US" alt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01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11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10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aphicFrame>
        <p:nvGraphicFramePr>
          <p:cNvPr id="9" name="Table 8">
            <a:extLst>
              <a:ext uri="{FF2B5EF4-FFF2-40B4-BE49-F238E27FC236}">
                <a16:creationId xmlns:a16="http://schemas.microsoft.com/office/drawing/2014/main" id="{EDEAC30F-2DFB-9445-9CF9-CC506DEC3F96}"/>
              </a:ext>
            </a:extLst>
          </p:cNvPr>
          <p:cNvGraphicFramePr>
            <a:graphicFrameLocks noGrp="1"/>
          </p:cNvGraphicFramePr>
          <p:nvPr/>
        </p:nvGraphicFramePr>
        <p:xfrm>
          <a:off x="1220788" y="3760788"/>
          <a:ext cx="3657600" cy="1930400"/>
        </p:xfrm>
        <a:graphic>
          <a:graphicData uri="http://schemas.openxmlformats.org/drawingml/2006/table">
            <a:tbl>
              <a:tblPr/>
              <a:tblGrid>
                <a:gridCol w="4572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2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   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3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00</a:t>
                      </a:r>
                      <a:endParaRPr kumimoji="0" lang="en-US" alt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01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11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10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aphicFrame>
        <p:nvGraphicFramePr>
          <p:cNvPr id="10" name="Table 9">
            <a:extLst>
              <a:ext uri="{FF2B5EF4-FFF2-40B4-BE49-F238E27FC236}">
                <a16:creationId xmlns:a16="http://schemas.microsoft.com/office/drawing/2014/main" id="{66485E75-CE7A-DF4B-AB5F-09658DE770A5}"/>
              </a:ext>
            </a:extLst>
          </p:cNvPr>
          <p:cNvGraphicFramePr>
            <a:graphicFrameLocks noGrp="1"/>
          </p:cNvGraphicFramePr>
          <p:nvPr/>
        </p:nvGraphicFramePr>
        <p:xfrm>
          <a:off x="5792788" y="3760788"/>
          <a:ext cx="3657600" cy="1930400"/>
        </p:xfrm>
        <a:graphic>
          <a:graphicData uri="http://schemas.openxmlformats.org/drawingml/2006/table">
            <a:tbl>
              <a:tblPr/>
              <a:tblGrid>
                <a:gridCol w="4572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2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   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3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00</a:t>
                      </a:r>
                      <a:endParaRPr kumimoji="0" lang="en-US" alt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01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11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10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sp>
        <p:nvSpPr>
          <p:cNvPr id="107710" name="Freeform 50">
            <a:extLst>
              <a:ext uri="{FF2B5EF4-FFF2-40B4-BE49-F238E27FC236}">
                <a16:creationId xmlns:a16="http://schemas.microsoft.com/office/drawing/2014/main" id="{14D8A62B-ED92-874E-8BD3-0D954600EF2C}"/>
              </a:ext>
            </a:extLst>
          </p:cNvPr>
          <p:cNvSpPr>
            <a:spLocks/>
          </p:cNvSpPr>
          <p:nvPr/>
        </p:nvSpPr>
        <p:spPr bwMode="auto">
          <a:xfrm rot="10800000">
            <a:off x="2238375" y="1733550"/>
            <a:ext cx="1169988" cy="477838"/>
          </a:xfrm>
          <a:custGeom>
            <a:avLst/>
            <a:gdLst>
              <a:gd name="T0" fmla="*/ 0 w 1249"/>
              <a:gd name="T1" fmla="*/ 2147483646 h 545"/>
              <a:gd name="T2" fmla="*/ 2147483646 w 1249"/>
              <a:gd name="T3" fmla="*/ 2147483646 h 545"/>
              <a:gd name="T4" fmla="*/ 2147483646 w 1249"/>
              <a:gd name="T5" fmla="*/ 2147483646 h 545"/>
              <a:gd name="T6" fmla="*/ 2147483646 w 1249"/>
              <a:gd name="T7" fmla="*/ 2147483646 h 545"/>
              <a:gd name="T8" fmla="*/ 2147483646 w 1249"/>
              <a:gd name="T9" fmla="*/ 2147483646 h 545"/>
              <a:gd name="T10" fmla="*/ 2147483646 w 1249"/>
              <a:gd name="T11" fmla="*/ 2147483646 h 545"/>
              <a:gd name="T12" fmla="*/ 2147483646 w 1249"/>
              <a:gd name="T13" fmla="*/ 2147483646 h 545"/>
              <a:gd name="T14" fmla="*/ 2147483646 w 1249"/>
              <a:gd name="T15" fmla="*/ 2147483646 h 545"/>
              <a:gd name="T16" fmla="*/ 2147483646 w 1249"/>
              <a:gd name="T17" fmla="*/ 2147483646 h 545"/>
              <a:gd name="T18" fmla="*/ 2147483646 w 1249"/>
              <a:gd name="T19" fmla="*/ 2147483646 h 545"/>
              <a:gd name="T20" fmla="*/ 2147483646 w 1249"/>
              <a:gd name="T21" fmla="*/ 0 h 545"/>
              <a:gd name="T22" fmla="*/ 2147483646 w 1249"/>
              <a:gd name="T23" fmla="*/ 0 h 545"/>
              <a:gd name="T24" fmla="*/ 2147483646 w 1249"/>
              <a:gd name="T25" fmla="*/ 2147483646 h 545"/>
              <a:gd name="T26" fmla="*/ 2147483646 w 1249"/>
              <a:gd name="T27" fmla="*/ 2147483646 h 545"/>
              <a:gd name="T28" fmla="*/ 2147483646 w 1249"/>
              <a:gd name="T29" fmla="*/ 2147483646 h 545"/>
              <a:gd name="T30" fmla="*/ 2147483646 w 1249"/>
              <a:gd name="T31" fmla="*/ 2147483646 h 545"/>
              <a:gd name="T32" fmla="*/ 2147483646 w 1249"/>
              <a:gd name="T33" fmla="*/ 2147483646 h 545"/>
              <a:gd name="T34" fmla="*/ 2147483646 w 1249"/>
              <a:gd name="T35" fmla="*/ 2147483646 h 545"/>
              <a:gd name="T36" fmla="*/ 2147483646 w 1249"/>
              <a:gd name="T37" fmla="*/ 2147483646 h 545"/>
              <a:gd name="T38" fmla="*/ 2147483646 w 1249"/>
              <a:gd name="T39" fmla="*/ 2147483646 h 545"/>
              <a:gd name="T40" fmla="*/ 2147483646 w 1249"/>
              <a:gd name="T41" fmla="*/ 2147483646 h 545"/>
              <a:gd name="T42" fmla="*/ 2147483646 w 1249"/>
              <a:gd name="T43" fmla="*/ 2147483646 h 545"/>
              <a:gd name="T44" fmla="*/ 2147483646 w 1249"/>
              <a:gd name="T45" fmla="*/ 2147483646 h 545"/>
              <a:gd name="T46" fmla="*/ 2147483646 w 1249"/>
              <a:gd name="T47" fmla="*/ 2147483646 h 545"/>
              <a:gd name="T48" fmla="*/ 2147483646 w 1249"/>
              <a:gd name="T49" fmla="*/ 2147483646 h 545"/>
              <a:gd name="T50" fmla="*/ 2147483646 w 1249"/>
              <a:gd name="T51" fmla="*/ 2147483646 h 545"/>
              <a:gd name="T52" fmla="*/ 2147483646 w 1249"/>
              <a:gd name="T53" fmla="*/ 2147483646 h 545"/>
              <a:gd name="T54" fmla="*/ 2147483646 w 1249"/>
              <a:gd name="T55" fmla="*/ 2147483646 h 545"/>
              <a:gd name="T56" fmla="*/ 2147483646 w 1249"/>
              <a:gd name="T57" fmla="*/ 2147483646 h 545"/>
              <a:gd name="T58" fmla="*/ 2147483646 w 1249"/>
              <a:gd name="T59" fmla="*/ 2147483646 h 545"/>
              <a:gd name="T60" fmla="*/ 2147483646 w 1249"/>
              <a:gd name="T61" fmla="*/ 2147483646 h 545"/>
              <a:gd name="T62" fmla="*/ 2147483646 w 1249"/>
              <a:gd name="T63" fmla="*/ 2147483646 h 545"/>
              <a:gd name="T64" fmla="*/ 2147483646 w 1249"/>
              <a:gd name="T65" fmla="*/ 2147483646 h 545"/>
              <a:gd name="T66" fmla="*/ 2147483646 w 1249"/>
              <a:gd name="T67" fmla="*/ 2147483646 h 545"/>
              <a:gd name="T68" fmla="*/ 2147483646 w 1249"/>
              <a:gd name="T69" fmla="*/ 2147483646 h 545"/>
              <a:gd name="T70" fmla="*/ 2147483646 w 1249"/>
              <a:gd name="T71" fmla="*/ 2147483646 h 545"/>
              <a:gd name="T72" fmla="*/ 2147483646 w 1249"/>
              <a:gd name="T73" fmla="*/ 2147483646 h 545"/>
              <a:gd name="T74" fmla="*/ 2147483646 w 1249"/>
              <a:gd name="T75" fmla="*/ 2147483646 h 545"/>
              <a:gd name="T76" fmla="*/ 2147483646 w 1249"/>
              <a:gd name="T77" fmla="*/ 2147483646 h 545"/>
              <a:gd name="T78" fmla="*/ 2147483646 w 1249"/>
              <a:gd name="T79" fmla="*/ 2147483646 h 545"/>
              <a:gd name="T80" fmla="*/ 2147483646 w 1249"/>
              <a:gd name="T81" fmla="*/ 2147483646 h 545"/>
              <a:gd name="T82" fmla="*/ 2147483646 w 1249"/>
              <a:gd name="T83" fmla="*/ 2147483646 h 545"/>
              <a:gd name="T84" fmla="*/ 2147483646 w 1249"/>
              <a:gd name="T85" fmla="*/ 2147483646 h 545"/>
              <a:gd name="T86" fmla="*/ 2147483646 w 1249"/>
              <a:gd name="T87" fmla="*/ 2147483646 h 545"/>
              <a:gd name="T88" fmla="*/ 0 w 1249"/>
              <a:gd name="T89" fmla="*/ 2147483646 h 545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249" h="545">
                <a:moveTo>
                  <a:pt x="0" y="271"/>
                </a:moveTo>
                <a:lnTo>
                  <a:pt x="0" y="272"/>
                </a:lnTo>
                <a:lnTo>
                  <a:pt x="0" y="258"/>
                </a:lnTo>
                <a:lnTo>
                  <a:pt x="2" y="244"/>
                </a:lnTo>
                <a:lnTo>
                  <a:pt x="3" y="231"/>
                </a:lnTo>
                <a:lnTo>
                  <a:pt x="5" y="218"/>
                </a:lnTo>
                <a:lnTo>
                  <a:pt x="8" y="204"/>
                </a:lnTo>
                <a:lnTo>
                  <a:pt x="13" y="191"/>
                </a:lnTo>
                <a:lnTo>
                  <a:pt x="16" y="178"/>
                </a:lnTo>
                <a:lnTo>
                  <a:pt x="21" y="167"/>
                </a:lnTo>
                <a:lnTo>
                  <a:pt x="27" y="154"/>
                </a:lnTo>
                <a:lnTo>
                  <a:pt x="32" y="143"/>
                </a:lnTo>
                <a:lnTo>
                  <a:pt x="40" y="132"/>
                </a:lnTo>
                <a:lnTo>
                  <a:pt x="47" y="120"/>
                </a:lnTo>
                <a:lnTo>
                  <a:pt x="55" y="109"/>
                </a:lnTo>
                <a:lnTo>
                  <a:pt x="63" y="100"/>
                </a:lnTo>
                <a:lnTo>
                  <a:pt x="71" y="88"/>
                </a:lnTo>
                <a:lnTo>
                  <a:pt x="80" y="79"/>
                </a:lnTo>
                <a:lnTo>
                  <a:pt x="90" y="71"/>
                </a:lnTo>
                <a:lnTo>
                  <a:pt x="99" y="63"/>
                </a:lnTo>
                <a:lnTo>
                  <a:pt x="109" y="53"/>
                </a:lnTo>
                <a:lnTo>
                  <a:pt x="120" y="47"/>
                </a:lnTo>
                <a:lnTo>
                  <a:pt x="131" y="39"/>
                </a:lnTo>
                <a:lnTo>
                  <a:pt x="143" y="32"/>
                </a:lnTo>
                <a:lnTo>
                  <a:pt x="154" y="26"/>
                </a:lnTo>
                <a:lnTo>
                  <a:pt x="167" y="21"/>
                </a:lnTo>
                <a:lnTo>
                  <a:pt x="179" y="16"/>
                </a:lnTo>
                <a:lnTo>
                  <a:pt x="191" y="12"/>
                </a:lnTo>
                <a:lnTo>
                  <a:pt x="205" y="8"/>
                </a:lnTo>
                <a:lnTo>
                  <a:pt x="218" y="5"/>
                </a:lnTo>
                <a:lnTo>
                  <a:pt x="231" y="4"/>
                </a:lnTo>
                <a:lnTo>
                  <a:pt x="245" y="2"/>
                </a:lnTo>
                <a:lnTo>
                  <a:pt x="258" y="0"/>
                </a:lnTo>
                <a:lnTo>
                  <a:pt x="272" y="0"/>
                </a:lnTo>
                <a:lnTo>
                  <a:pt x="977" y="0"/>
                </a:lnTo>
                <a:lnTo>
                  <a:pt x="989" y="0"/>
                </a:lnTo>
                <a:lnTo>
                  <a:pt x="1004" y="2"/>
                </a:lnTo>
                <a:lnTo>
                  <a:pt x="1018" y="4"/>
                </a:lnTo>
                <a:lnTo>
                  <a:pt x="1031" y="5"/>
                </a:lnTo>
                <a:lnTo>
                  <a:pt x="1044" y="8"/>
                </a:lnTo>
                <a:lnTo>
                  <a:pt x="1057" y="12"/>
                </a:lnTo>
                <a:lnTo>
                  <a:pt x="1069" y="16"/>
                </a:lnTo>
                <a:lnTo>
                  <a:pt x="1082" y="21"/>
                </a:lnTo>
                <a:lnTo>
                  <a:pt x="1093" y="26"/>
                </a:lnTo>
                <a:lnTo>
                  <a:pt x="1106" y="32"/>
                </a:lnTo>
                <a:lnTo>
                  <a:pt x="1117" y="39"/>
                </a:lnTo>
                <a:lnTo>
                  <a:pt x="1129" y="47"/>
                </a:lnTo>
                <a:lnTo>
                  <a:pt x="1140" y="53"/>
                </a:lnTo>
                <a:lnTo>
                  <a:pt x="1149" y="63"/>
                </a:lnTo>
                <a:lnTo>
                  <a:pt x="1159" y="71"/>
                </a:lnTo>
                <a:lnTo>
                  <a:pt x="1169" y="79"/>
                </a:lnTo>
                <a:lnTo>
                  <a:pt x="1178" y="88"/>
                </a:lnTo>
                <a:lnTo>
                  <a:pt x="1186" y="100"/>
                </a:lnTo>
                <a:lnTo>
                  <a:pt x="1194" y="109"/>
                </a:lnTo>
                <a:lnTo>
                  <a:pt x="1202" y="120"/>
                </a:lnTo>
                <a:lnTo>
                  <a:pt x="1209" y="132"/>
                </a:lnTo>
                <a:lnTo>
                  <a:pt x="1215" y="143"/>
                </a:lnTo>
                <a:lnTo>
                  <a:pt x="1221" y="154"/>
                </a:lnTo>
                <a:lnTo>
                  <a:pt x="1228" y="167"/>
                </a:lnTo>
                <a:lnTo>
                  <a:pt x="1233" y="178"/>
                </a:lnTo>
                <a:lnTo>
                  <a:pt x="1236" y="191"/>
                </a:lnTo>
                <a:lnTo>
                  <a:pt x="1241" y="204"/>
                </a:lnTo>
                <a:lnTo>
                  <a:pt x="1242" y="218"/>
                </a:lnTo>
                <a:lnTo>
                  <a:pt x="1246" y="231"/>
                </a:lnTo>
                <a:lnTo>
                  <a:pt x="1247" y="244"/>
                </a:lnTo>
                <a:lnTo>
                  <a:pt x="1249" y="258"/>
                </a:lnTo>
                <a:lnTo>
                  <a:pt x="1249" y="272"/>
                </a:lnTo>
                <a:lnTo>
                  <a:pt x="1249" y="271"/>
                </a:lnTo>
                <a:lnTo>
                  <a:pt x="1249" y="285"/>
                </a:lnTo>
                <a:lnTo>
                  <a:pt x="1247" y="300"/>
                </a:lnTo>
                <a:lnTo>
                  <a:pt x="1246" y="312"/>
                </a:lnTo>
                <a:lnTo>
                  <a:pt x="1242" y="327"/>
                </a:lnTo>
                <a:lnTo>
                  <a:pt x="1241" y="340"/>
                </a:lnTo>
                <a:lnTo>
                  <a:pt x="1236" y="353"/>
                </a:lnTo>
                <a:lnTo>
                  <a:pt x="1233" y="365"/>
                </a:lnTo>
                <a:lnTo>
                  <a:pt x="1228" y="378"/>
                </a:lnTo>
                <a:lnTo>
                  <a:pt x="1221" y="389"/>
                </a:lnTo>
                <a:lnTo>
                  <a:pt x="1215" y="402"/>
                </a:lnTo>
                <a:lnTo>
                  <a:pt x="1209" y="413"/>
                </a:lnTo>
                <a:lnTo>
                  <a:pt x="1202" y="425"/>
                </a:lnTo>
                <a:lnTo>
                  <a:pt x="1194" y="434"/>
                </a:lnTo>
                <a:lnTo>
                  <a:pt x="1186" y="445"/>
                </a:lnTo>
                <a:lnTo>
                  <a:pt x="1178" y="455"/>
                </a:lnTo>
                <a:lnTo>
                  <a:pt x="1169" y="465"/>
                </a:lnTo>
                <a:lnTo>
                  <a:pt x="1159" y="473"/>
                </a:lnTo>
                <a:lnTo>
                  <a:pt x="1149" y="482"/>
                </a:lnTo>
                <a:lnTo>
                  <a:pt x="1140" y="490"/>
                </a:lnTo>
                <a:lnTo>
                  <a:pt x="1129" y="498"/>
                </a:lnTo>
                <a:lnTo>
                  <a:pt x="1117" y="505"/>
                </a:lnTo>
                <a:lnTo>
                  <a:pt x="1106" y="511"/>
                </a:lnTo>
                <a:lnTo>
                  <a:pt x="1093" y="517"/>
                </a:lnTo>
                <a:lnTo>
                  <a:pt x="1082" y="522"/>
                </a:lnTo>
                <a:lnTo>
                  <a:pt x="1069" y="527"/>
                </a:lnTo>
                <a:lnTo>
                  <a:pt x="1057" y="532"/>
                </a:lnTo>
                <a:lnTo>
                  <a:pt x="1044" y="535"/>
                </a:lnTo>
                <a:lnTo>
                  <a:pt x="1031" y="538"/>
                </a:lnTo>
                <a:lnTo>
                  <a:pt x="1018" y="541"/>
                </a:lnTo>
                <a:lnTo>
                  <a:pt x="1004" y="543"/>
                </a:lnTo>
                <a:lnTo>
                  <a:pt x="989" y="543"/>
                </a:lnTo>
                <a:lnTo>
                  <a:pt x="977" y="545"/>
                </a:lnTo>
                <a:lnTo>
                  <a:pt x="272" y="545"/>
                </a:lnTo>
                <a:lnTo>
                  <a:pt x="258" y="543"/>
                </a:lnTo>
                <a:lnTo>
                  <a:pt x="245" y="543"/>
                </a:lnTo>
                <a:lnTo>
                  <a:pt x="231" y="541"/>
                </a:lnTo>
                <a:lnTo>
                  <a:pt x="218" y="538"/>
                </a:lnTo>
                <a:lnTo>
                  <a:pt x="205" y="535"/>
                </a:lnTo>
                <a:lnTo>
                  <a:pt x="191" y="532"/>
                </a:lnTo>
                <a:lnTo>
                  <a:pt x="179" y="527"/>
                </a:lnTo>
                <a:lnTo>
                  <a:pt x="167" y="522"/>
                </a:lnTo>
                <a:lnTo>
                  <a:pt x="154" y="517"/>
                </a:lnTo>
                <a:lnTo>
                  <a:pt x="143" y="511"/>
                </a:lnTo>
                <a:lnTo>
                  <a:pt x="131" y="505"/>
                </a:lnTo>
                <a:lnTo>
                  <a:pt x="120" y="498"/>
                </a:lnTo>
                <a:lnTo>
                  <a:pt x="109" y="490"/>
                </a:lnTo>
                <a:lnTo>
                  <a:pt x="99" y="482"/>
                </a:lnTo>
                <a:lnTo>
                  <a:pt x="90" y="473"/>
                </a:lnTo>
                <a:lnTo>
                  <a:pt x="80" y="465"/>
                </a:lnTo>
                <a:lnTo>
                  <a:pt x="71" y="455"/>
                </a:lnTo>
                <a:lnTo>
                  <a:pt x="63" y="445"/>
                </a:lnTo>
                <a:lnTo>
                  <a:pt x="55" y="434"/>
                </a:lnTo>
                <a:lnTo>
                  <a:pt x="47" y="425"/>
                </a:lnTo>
                <a:lnTo>
                  <a:pt x="40" y="413"/>
                </a:lnTo>
                <a:lnTo>
                  <a:pt x="32" y="402"/>
                </a:lnTo>
                <a:lnTo>
                  <a:pt x="27" y="389"/>
                </a:lnTo>
                <a:lnTo>
                  <a:pt x="21" y="378"/>
                </a:lnTo>
                <a:lnTo>
                  <a:pt x="16" y="365"/>
                </a:lnTo>
                <a:lnTo>
                  <a:pt x="13" y="353"/>
                </a:lnTo>
                <a:lnTo>
                  <a:pt x="8" y="340"/>
                </a:lnTo>
                <a:lnTo>
                  <a:pt x="5" y="327"/>
                </a:lnTo>
                <a:lnTo>
                  <a:pt x="3" y="312"/>
                </a:lnTo>
                <a:lnTo>
                  <a:pt x="2" y="300"/>
                </a:lnTo>
                <a:lnTo>
                  <a:pt x="0" y="285"/>
                </a:lnTo>
                <a:lnTo>
                  <a:pt x="0" y="271"/>
                </a:lnTo>
                <a:close/>
              </a:path>
            </a:pathLst>
          </a:custGeom>
          <a:noFill/>
          <a:ln w="23813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107711" name="Group 14">
            <a:extLst>
              <a:ext uri="{FF2B5EF4-FFF2-40B4-BE49-F238E27FC236}">
                <a16:creationId xmlns:a16="http://schemas.microsoft.com/office/drawing/2014/main" id="{3904952D-6BD5-C849-BF8E-19762EA4F7FD}"/>
              </a:ext>
            </a:extLst>
          </p:cNvPr>
          <p:cNvGrpSpPr>
            <a:grpSpLocks/>
          </p:cNvGrpSpPr>
          <p:nvPr/>
        </p:nvGrpSpPr>
        <p:grpSpPr bwMode="auto">
          <a:xfrm>
            <a:off x="2436813" y="3005139"/>
            <a:ext cx="773112" cy="460375"/>
            <a:chOff x="1223159" y="2986644"/>
            <a:chExt cx="774571" cy="461665"/>
          </a:xfrm>
        </p:grpSpPr>
        <p:sp>
          <p:nvSpPr>
            <p:cNvPr id="107738" name="TextBox 2">
              <a:extLst>
                <a:ext uri="{FF2B5EF4-FFF2-40B4-BE49-F238E27FC236}">
                  <a16:creationId xmlns:a16="http://schemas.microsoft.com/office/drawing/2014/main" id="{D2AFD3FE-B8FF-4046-A2DF-48CCB64C4B0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223159" y="2986644"/>
              <a:ext cx="774571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x</a:t>
              </a:r>
              <a:r>
                <a:rPr lang="en-US" altLang="en-US" b="0" baseline="-25000">
                  <a:solidFill>
                    <a:srgbClr val="FF0000"/>
                  </a:solidFill>
                  <a:latin typeface="Times" pitchFamily="2" charset="0"/>
                </a:rPr>
                <a:t>1</a:t>
              </a: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 x</a:t>
              </a:r>
              <a:r>
                <a:rPr lang="en-US" altLang="en-US" b="0" baseline="-25000">
                  <a:solidFill>
                    <a:srgbClr val="FF0000"/>
                  </a:solidFill>
                  <a:latin typeface="Times" pitchFamily="2" charset="0"/>
                </a:rPr>
                <a:t>3</a:t>
              </a:r>
            </a:p>
          </p:txBody>
        </p:sp>
        <p:cxnSp>
          <p:nvCxnSpPr>
            <p:cNvPr id="107739" name="Straight Connector 5">
              <a:extLst>
                <a:ext uri="{FF2B5EF4-FFF2-40B4-BE49-F238E27FC236}">
                  <a16:creationId xmlns:a16="http://schemas.microsoft.com/office/drawing/2014/main" id="{DCFCAB69-FF3E-FF45-92E9-C82BBA4DA3D9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1271650" y="3039346"/>
              <a:ext cx="228600" cy="0"/>
            </a:xfrm>
            <a:prstGeom prst="line">
              <a:avLst/>
            </a:prstGeom>
            <a:noFill/>
            <a:ln w="31750" algn="ctr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07740" name="Straight Connector 13">
              <a:extLst>
                <a:ext uri="{FF2B5EF4-FFF2-40B4-BE49-F238E27FC236}">
                  <a16:creationId xmlns:a16="http://schemas.microsoft.com/office/drawing/2014/main" id="{D9A1356B-381B-0B43-A6E4-CF5BECE3F644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1637806" y="3037367"/>
              <a:ext cx="228600" cy="0"/>
            </a:xfrm>
            <a:prstGeom prst="line">
              <a:avLst/>
            </a:prstGeom>
            <a:noFill/>
            <a:ln w="31750" algn="ctr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107712" name="Freeform 50">
            <a:extLst>
              <a:ext uri="{FF2B5EF4-FFF2-40B4-BE49-F238E27FC236}">
                <a16:creationId xmlns:a16="http://schemas.microsoft.com/office/drawing/2014/main" id="{78194AC7-6E5D-CD4E-AF64-08851F8A84B2}"/>
              </a:ext>
            </a:extLst>
          </p:cNvPr>
          <p:cNvSpPr>
            <a:spLocks/>
          </p:cNvSpPr>
          <p:nvPr/>
        </p:nvSpPr>
        <p:spPr bwMode="auto">
          <a:xfrm rot="10800000">
            <a:off x="7461250" y="1731964"/>
            <a:ext cx="1169988" cy="477837"/>
          </a:xfrm>
          <a:custGeom>
            <a:avLst/>
            <a:gdLst>
              <a:gd name="T0" fmla="*/ 0 w 1249"/>
              <a:gd name="T1" fmla="*/ 2147483646 h 545"/>
              <a:gd name="T2" fmla="*/ 2147483646 w 1249"/>
              <a:gd name="T3" fmla="*/ 2147483646 h 545"/>
              <a:gd name="T4" fmla="*/ 2147483646 w 1249"/>
              <a:gd name="T5" fmla="*/ 2147483646 h 545"/>
              <a:gd name="T6" fmla="*/ 2147483646 w 1249"/>
              <a:gd name="T7" fmla="*/ 2147483646 h 545"/>
              <a:gd name="T8" fmla="*/ 2147483646 w 1249"/>
              <a:gd name="T9" fmla="*/ 2147483646 h 545"/>
              <a:gd name="T10" fmla="*/ 2147483646 w 1249"/>
              <a:gd name="T11" fmla="*/ 2147483646 h 545"/>
              <a:gd name="T12" fmla="*/ 2147483646 w 1249"/>
              <a:gd name="T13" fmla="*/ 2147483646 h 545"/>
              <a:gd name="T14" fmla="*/ 2147483646 w 1249"/>
              <a:gd name="T15" fmla="*/ 2147483646 h 545"/>
              <a:gd name="T16" fmla="*/ 2147483646 w 1249"/>
              <a:gd name="T17" fmla="*/ 2147483646 h 545"/>
              <a:gd name="T18" fmla="*/ 2147483646 w 1249"/>
              <a:gd name="T19" fmla="*/ 2147483646 h 545"/>
              <a:gd name="T20" fmla="*/ 2147483646 w 1249"/>
              <a:gd name="T21" fmla="*/ 0 h 545"/>
              <a:gd name="T22" fmla="*/ 2147483646 w 1249"/>
              <a:gd name="T23" fmla="*/ 0 h 545"/>
              <a:gd name="T24" fmla="*/ 2147483646 w 1249"/>
              <a:gd name="T25" fmla="*/ 2147483646 h 545"/>
              <a:gd name="T26" fmla="*/ 2147483646 w 1249"/>
              <a:gd name="T27" fmla="*/ 2147483646 h 545"/>
              <a:gd name="T28" fmla="*/ 2147483646 w 1249"/>
              <a:gd name="T29" fmla="*/ 2147483646 h 545"/>
              <a:gd name="T30" fmla="*/ 2147483646 w 1249"/>
              <a:gd name="T31" fmla="*/ 2147483646 h 545"/>
              <a:gd name="T32" fmla="*/ 2147483646 w 1249"/>
              <a:gd name="T33" fmla="*/ 2147483646 h 545"/>
              <a:gd name="T34" fmla="*/ 2147483646 w 1249"/>
              <a:gd name="T35" fmla="*/ 2147483646 h 545"/>
              <a:gd name="T36" fmla="*/ 2147483646 w 1249"/>
              <a:gd name="T37" fmla="*/ 2147483646 h 545"/>
              <a:gd name="T38" fmla="*/ 2147483646 w 1249"/>
              <a:gd name="T39" fmla="*/ 2147483646 h 545"/>
              <a:gd name="T40" fmla="*/ 2147483646 w 1249"/>
              <a:gd name="T41" fmla="*/ 2147483646 h 545"/>
              <a:gd name="T42" fmla="*/ 2147483646 w 1249"/>
              <a:gd name="T43" fmla="*/ 2147483646 h 545"/>
              <a:gd name="T44" fmla="*/ 2147483646 w 1249"/>
              <a:gd name="T45" fmla="*/ 2147483646 h 545"/>
              <a:gd name="T46" fmla="*/ 2147483646 w 1249"/>
              <a:gd name="T47" fmla="*/ 2147483646 h 545"/>
              <a:gd name="T48" fmla="*/ 2147483646 w 1249"/>
              <a:gd name="T49" fmla="*/ 2147483646 h 545"/>
              <a:gd name="T50" fmla="*/ 2147483646 w 1249"/>
              <a:gd name="T51" fmla="*/ 2147483646 h 545"/>
              <a:gd name="T52" fmla="*/ 2147483646 w 1249"/>
              <a:gd name="T53" fmla="*/ 2147483646 h 545"/>
              <a:gd name="T54" fmla="*/ 2147483646 w 1249"/>
              <a:gd name="T55" fmla="*/ 2147483646 h 545"/>
              <a:gd name="T56" fmla="*/ 2147483646 w 1249"/>
              <a:gd name="T57" fmla="*/ 2147483646 h 545"/>
              <a:gd name="T58" fmla="*/ 2147483646 w 1249"/>
              <a:gd name="T59" fmla="*/ 2147483646 h 545"/>
              <a:gd name="T60" fmla="*/ 2147483646 w 1249"/>
              <a:gd name="T61" fmla="*/ 2147483646 h 545"/>
              <a:gd name="T62" fmla="*/ 2147483646 w 1249"/>
              <a:gd name="T63" fmla="*/ 2147483646 h 545"/>
              <a:gd name="T64" fmla="*/ 2147483646 w 1249"/>
              <a:gd name="T65" fmla="*/ 2147483646 h 545"/>
              <a:gd name="T66" fmla="*/ 2147483646 w 1249"/>
              <a:gd name="T67" fmla="*/ 2147483646 h 545"/>
              <a:gd name="T68" fmla="*/ 2147483646 w 1249"/>
              <a:gd name="T69" fmla="*/ 2147483646 h 545"/>
              <a:gd name="T70" fmla="*/ 2147483646 w 1249"/>
              <a:gd name="T71" fmla="*/ 2147483646 h 545"/>
              <a:gd name="T72" fmla="*/ 2147483646 w 1249"/>
              <a:gd name="T73" fmla="*/ 2147483646 h 545"/>
              <a:gd name="T74" fmla="*/ 2147483646 w 1249"/>
              <a:gd name="T75" fmla="*/ 2147483646 h 545"/>
              <a:gd name="T76" fmla="*/ 2147483646 w 1249"/>
              <a:gd name="T77" fmla="*/ 2147483646 h 545"/>
              <a:gd name="T78" fmla="*/ 2147483646 w 1249"/>
              <a:gd name="T79" fmla="*/ 2147483646 h 545"/>
              <a:gd name="T80" fmla="*/ 2147483646 w 1249"/>
              <a:gd name="T81" fmla="*/ 2147483646 h 545"/>
              <a:gd name="T82" fmla="*/ 2147483646 w 1249"/>
              <a:gd name="T83" fmla="*/ 2147483646 h 545"/>
              <a:gd name="T84" fmla="*/ 2147483646 w 1249"/>
              <a:gd name="T85" fmla="*/ 2147483646 h 545"/>
              <a:gd name="T86" fmla="*/ 2147483646 w 1249"/>
              <a:gd name="T87" fmla="*/ 2147483646 h 545"/>
              <a:gd name="T88" fmla="*/ 0 w 1249"/>
              <a:gd name="T89" fmla="*/ 2147483646 h 545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249" h="545">
                <a:moveTo>
                  <a:pt x="0" y="271"/>
                </a:moveTo>
                <a:lnTo>
                  <a:pt x="0" y="272"/>
                </a:lnTo>
                <a:lnTo>
                  <a:pt x="0" y="258"/>
                </a:lnTo>
                <a:lnTo>
                  <a:pt x="2" y="244"/>
                </a:lnTo>
                <a:lnTo>
                  <a:pt x="3" y="231"/>
                </a:lnTo>
                <a:lnTo>
                  <a:pt x="5" y="218"/>
                </a:lnTo>
                <a:lnTo>
                  <a:pt x="8" y="204"/>
                </a:lnTo>
                <a:lnTo>
                  <a:pt x="13" y="191"/>
                </a:lnTo>
                <a:lnTo>
                  <a:pt x="16" y="178"/>
                </a:lnTo>
                <a:lnTo>
                  <a:pt x="21" y="167"/>
                </a:lnTo>
                <a:lnTo>
                  <a:pt x="27" y="154"/>
                </a:lnTo>
                <a:lnTo>
                  <a:pt x="32" y="143"/>
                </a:lnTo>
                <a:lnTo>
                  <a:pt x="40" y="132"/>
                </a:lnTo>
                <a:lnTo>
                  <a:pt x="47" y="120"/>
                </a:lnTo>
                <a:lnTo>
                  <a:pt x="55" y="109"/>
                </a:lnTo>
                <a:lnTo>
                  <a:pt x="63" y="100"/>
                </a:lnTo>
                <a:lnTo>
                  <a:pt x="71" y="88"/>
                </a:lnTo>
                <a:lnTo>
                  <a:pt x="80" y="79"/>
                </a:lnTo>
                <a:lnTo>
                  <a:pt x="90" y="71"/>
                </a:lnTo>
                <a:lnTo>
                  <a:pt x="99" y="63"/>
                </a:lnTo>
                <a:lnTo>
                  <a:pt x="109" y="53"/>
                </a:lnTo>
                <a:lnTo>
                  <a:pt x="120" y="47"/>
                </a:lnTo>
                <a:lnTo>
                  <a:pt x="131" y="39"/>
                </a:lnTo>
                <a:lnTo>
                  <a:pt x="143" y="32"/>
                </a:lnTo>
                <a:lnTo>
                  <a:pt x="154" y="26"/>
                </a:lnTo>
                <a:lnTo>
                  <a:pt x="167" y="21"/>
                </a:lnTo>
                <a:lnTo>
                  <a:pt x="179" y="16"/>
                </a:lnTo>
                <a:lnTo>
                  <a:pt x="191" y="12"/>
                </a:lnTo>
                <a:lnTo>
                  <a:pt x="205" y="8"/>
                </a:lnTo>
                <a:lnTo>
                  <a:pt x="218" y="5"/>
                </a:lnTo>
                <a:lnTo>
                  <a:pt x="231" y="4"/>
                </a:lnTo>
                <a:lnTo>
                  <a:pt x="245" y="2"/>
                </a:lnTo>
                <a:lnTo>
                  <a:pt x="258" y="0"/>
                </a:lnTo>
                <a:lnTo>
                  <a:pt x="272" y="0"/>
                </a:lnTo>
                <a:lnTo>
                  <a:pt x="977" y="0"/>
                </a:lnTo>
                <a:lnTo>
                  <a:pt x="989" y="0"/>
                </a:lnTo>
                <a:lnTo>
                  <a:pt x="1004" y="2"/>
                </a:lnTo>
                <a:lnTo>
                  <a:pt x="1018" y="4"/>
                </a:lnTo>
                <a:lnTo>
                  <a:pt x="1031" y="5"/>
                </a:lnTo>
                <a:lnTo>
                  <a:pt x="1044" y="8"/>
                </a:lnTo>
                <a:lnTo>
                  <a:pt x="1057" y="12"/>
                </a:lnTo>
                <a:lnTo>
                  <a:pt x="1069" y="16"/>
                </a:lnTo>
                <a:lnTo>
                  <a:pt x="1082" y="21"/>
                </a:lnTo>
                <a:lnTo>
                  <a:pt x="1093" y="26"/>
                </a:lnTo>
                <a:lnTo>
                  <a:pt x="1106" y="32"/>
                </a:lnTo>
                <a:lnTo>
                  <a:pt x="1117" y="39"/>
                </a:lnTo>
                <a:lnTo>
                  <a:pt x="1129" y="47"/>
                </a:lnTo>
                <a:lnTo>
                  <a:pt x="1140" y="53"/>
                </a:lnTo>
                <a:lnTo>
                  <a:pt x="1149" y="63"/>
                </a:lnTo>
                <a:lnTo>
                  <a:pt x="1159" y="71"/>
                </a:lnTo>
                <a:lnTo>
                  <a:pt x="1169" y="79"/>
                </a:lnTo>
                <a:lnTo>
                  <a:pt x="1178" y="88"/>
                </a:lnTo>
                <a:lnTo>
                  <a:pt x="1186" y="100"/>
                </a:lnTo>
                <a:lnTo>
                  <a:pt x="1194" y="109"/>
                </a:lnTo>
                <a:lnTo>
                  <a:pt x="1202" y="120"/>
                </a:lnTo>
                <a:lnTo>
                  <a:pt x="1209" y="132"/>
                </a:lnTo>
                <a:lnTo>
                  <a:pt x="1215" y="143"/>
                </a:lnTo>
                <a:lnTo>
                  <a:pt x="1221" y="154"/>
                </a:lnTo>
                <a:lnTo>
                  <a:pt x="1228" y="167"/>
                </a:lnTo>
                <a:lnTo>
                  <a:pt x="1233" y="178"/>
                </a:lnTo>
                <a:lnTo>
                  <a:pt x="1236" y="191"/>
                </a:lnTo>
                <a:lnTo>
                  <a:pt x="1241" y="204"/>
                </a:lnTo>
                <a:lnTo>
                  <a:pt x="1242" y="218"/>
                </a:lnTo>
                <a:lnTo>
                  <a:pt x="1246" y="231"/>
                </a:lnTo>
                <a:lnTo>
                  <a:pt x="1247" y="244"/>
                </a:lnTo>
                <a:lnTo>
                  <a:pt x="1249" y="258"/>
                </a:lnTo>
                <a:lnTo>
                  <a:pt x="1249" y="272"/>
                </a:lnTo>
                <a:lnTo>
                  <a:pt x="1249" y="271"/>
                </a:lnTo>
                <a:lnTo>
                  <a:pt x="1249" y="285"/>
                </a:lnTo>
                <a:lnTo>
                  <a:pt x="1247" y="300"/>
                </a:lnTo>
                <a:lnTo>
                  <a:pt x="1246" y="312"/>
                </a:lnTo>
                <a:lnTo>
                  <a:pt x="1242" y="327"/>
                </a:lnTo>
                <a:lnTo>
                  <a:pt x="1241" y="340"/>
                </a:lnTo>
                <a:lnTo>
                  <a:pt x="1236" y="353"/>
                </a:lnTo>
                <a:lnTo>
                  <a:pt x="1233" y="365"/>
                </a:lnTo>
                <a:lnTo>
                  <a:pt x="1228" y="378"/>
                </a:lnTo>
                <a:lnTo>
                  <a:pt x="1221" y="389"/>
                </a:lnTo>
                <a:lnTo>
                  <a:pt x="1215" y="402"/>
                </a:lnTo>
                <a:lnTo>
                  <a:pt x="1209" y="413"/>
                </a:lnTo>
                <a:lnTo>
                  <a:pt x="1202" y="425"/>
                </a:lnTo>
                <a:lnTo>
                  <a:pt x="1194" y="434"/>
                </a:lnTo>
                <a:lnTo>
                  <a:pt x="1186" y="445"/>
                </a:lnTo>
                <a:lnTo>
                  <a:pt x="1178" y="455"/>
                </a:lnTo>
                <a:lnTo>
                  <a:pt x="1169" y="465"/>
                </a:lnTo>
                <a:lnTo>
                  <a:pt x="1159" y="473"/>
                </a:lnTo>
                <a:lnTo>
                  <a:pt x="1149" y="482"/>
                </a:lnTo>
                <a:lnTo>
                  <a:pt x="1140" y="490"/>
                </a:lnTo>
                <a:lnTo>
                  <a:pt x="1129" y="498"/>
                </a:lnTo>
                <a:lnTo>
                  <a:pt x="1117" y="505"/>
                </a:lnTo>
                <a:lnTo>
                  <a:pt x="1106" y="511"/>
                </a:lnTo>
                <a:lnTo>
                  <a:pt x="1093" y="517"/>
                </a:lnTo>
                <a:lnTo>
                  <a:pt x="1082" y="522"/>
                </a:lnTo>
                <a:lnTo>
                  <a:pt x="1069" y="527"/>
                </a:lnTo>
                <a:lnTo>
                  <a:pt x="1057" y="532"/>
                </a:lnTo>
                <a:lnTo>
                  <a:pt x="1044" y="535"/>
                </a:lnTo>
                <a:lnTo>
                  <a:pt x="1031" y="538"/>
                </a:lnTo>
                <a:lnTo>
                  <a:pt x="1018" y="541"/>
                </a:lnTo>
                <a:lnTo>
                  <a:pt x="1004" y="543"/>
                </a:lnTo>
                <a:lnTo>
                  <a:pt x="989" y="543"/>
                </a:lnTo>
                <a:lnTo>
                  <a:pt x="977" y="545"/>
                </a:lnTo>
                <a:lnTo>
                  <a:pt x="272" y="545"/>
                </a:lnTo>
                <a:lnTo>
                  <a:pt x="258" y="543"/>
                </a:lnTo>
                <a:lnTo>
                  <a:pt x="245" y="543"/>
                </a:lnTo>
                <a:lnTo>
                  <a:pt x="231" y="541"/>
                </a:lnTo>
                <a:lnTo>
                  <a:pt x="218" y="538"/>
                </a:lnTo>
                <a:lnTo>
                  <a:pt x="205" y="535"/>
                </a:lnTo>
                <a:lnTo>
                  <a:pt x="191" y="532"/>
                </a:lnTo>
                <a:lnTo>
                  <a:pt x="179" y="527"/>
                </a:lnTo>
                <a:lnTo>
                  <a:pt x="167" y="522"/>
                </a:lnTo>
                <a:lnTo>
                  <a:pt x="154" y="517"/>
                </a:lnTo>
                <a:lnTo>
                  <a:pt x="143" y="511"/>
                </a:lnTo>
                <a:lnTo>
                  <a:pt x="131" y="505"/>
                </a:lnTo>
                <a:lnTo>
                  <a:pt x="120" y="498"/>
                </a:lnTo>
                <a:lnTo>
                  <a:pt x="109" y="490"/>
                </a:lnTo>
                <a:lnTo>
                  <a:pt x="99" y="482"/>
                </a:lnTo>
                <a:lnTo>
                  <a:pt x="90" y="473"/>
                </a:lnTo>
                <a:lnTo>
                  <a:pt x="80" y="465"/>
                </a:lnTo>
                <a:lnTo>
                  <a:pt x="71" y="455"/>
                </a:lnTo>
                <a:lnTo>
                  <a:pt x="63" y="445"/>
                </a:lnTo>
                <a:lnTo>
                  <a:pt x="55" y="434"/>
                </a:lnTo>
                <a:lnTo>
                  <a:pt x="47" y="425"/>
                </a:lnTo>
                <a:lnTo>
                  <a:pt x="40" y="413"/>
                </a:lnTo>
                <a:lnTo>
                  <a:pt x="32" y="402"/>
                </a:lnTo>
                <a:lnTo>
                  <a:pt x="27" y="389"/>
                </a:lnTo>
                <a:lnTo>
                  <a:pt x="21" y="378"/>
                </a:lnTo>
                <a:lnTo>
                  <a:pt x="16" y="365"/>
                </a:lnTo>
                <a:lnTo>
                  <a:pt x="13" y="353"/>
                </a:lnTo>
                <a:lnTo>
                  <a:pt x="8" y="340"/>
                </a:lnTo>
                <a:lnTo>
                  <a:pt x="5" y="327"/>
                </a:lnTo>
                <a:lnTo>
                  <a:pt x="3" y="312"/>
                </a:lnTo>
                <a:lnTo>
                  <a:pt x="2" y="300"/>
                </a:lnTo>
                <a:lnTo>
                  <a:pt x="0" y="285"/>
                </a:lnTo>
                <a:lnTo>
                  <a:pt x="0" y="271"/>
                </a:lnTo>
                <a:close/>
              </a:path>
            </a:pathLst>
          </a:custGeom>
          <a:noFill/>
          <a:ln w="23813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7713" name="Freeform 50">
            <a:extLst>
              <a:ext uri="{FF2B5EF4-FFF2-40B4-BE49-F238E27FC236}">
                <a16:creationId xmlns:a16="http://schemas.microsoft.com/office/drawing/2014/main" id="{EC546D52-249F-3B41-85A7-8EF2A2BABA2E}"/>
              </a:ext>
            </a:extLst>
          </p:cNvPr>
          <p:cNvSpPr>
            <a:spLocks/>
          </p:cNvSpPr>
          <p:nvPr/>
        </p:nvSpPr>
        <p:spPr bwMode="auto">
          <a:xfrm rot="10800000">
            <a:off x="3600450" y="4568825"/>
            <a:ext cx="1169988" cy="477838"/>
          </a:xfrm>
          <a:custGeom>
            <a:avLst/>
            <a:gdLst>
              <a:gd name="T0" fmla="*/ 0 w 1249"/>
              <a:gd name="T1" fmla="*/ 2147483646 h 545"/>
              <a:gd name="T2" fmla="*/ 2147483646 w 1249"/>
              <a:gd name="T3" fmla="*/ 2147483646 h 545"/>
              <a:gd name="T4" fmla="*/ 2147483646 w 1249"/>
              <a:gd name="T5" fmla="*/ 2147483646 h 545"/>
              <a:gd name="T6" fmla="*/ 2147483646 w 1249"/>
              <a:gd name="T7" fmla="*/ 2147483646 h 545"/>
              <a:gd name="T8" fmla="*/ 2147483646 w 1249"/>
              <a:gd name="T9" fmla="*/ 2147483646 h 545"/>
              <a:gd name="T10" fmla="*/ 2147483646 w 1249"/>
              <a:gd name="T11" fmla="*/ 2147483646 h 545"/>
              <a:gd name="T12" fmla="*/ 2147483646 w 1249"/>
              <a:gd name="T13" fmla="*/ 2147483646 h 545"/>
              <a:gd name="T14" fmla="*/ 2147483646 w 1249"/>
              <a:gd name="T15" fmla="*/ 2147483646 h 545"/>
              <a:gd name="T16" fmla="*/ 2147483646 w 1249"/>
              <a:gd name="T17" fmla="*/ 2147483646 h 545"/>
              <a:gd name="T18" fmla="*/ 2147483646 w 1249"/>
              <a:gd name="T19" fmla="*/ 2147483646 h 545"/>
              <a:gd name="T20" fmla="*/ 2147483646 w 1249"/>
              <a:gd name="T21" fmla="*/ 0 h 545"/>
              <a:gd name="T22" fmla="*/ 2147483646 w 1249"/>
              <a:gd name="T23" fmla="*/ 0 h 545"/>
              <a:gd name="T24" fmla="*/ 2147483646 w 1249"/>
              <a:gd name="T25" fmla="*/ 2147483646 h 545"/>
              <a:gd name="T26" fmla="*/ 2147483646 w 1249"/>
              <a:gd name="T27" fmla="*/ 2147483646 h 545"/>
              <a:gd name="T28" fmla="*/ 2147483646 w 1249"/>
              <a:gd name="T29" fmla="*/ 2147483646 h 545"/>
              <a:gd name="T30" fmla="*/ 2147483646 w 1249"/>
              <a:gd name="T31" fmla="*/ 2147483646 h 545"/>
              <a:gd name="T32" fmla="*/ 2147483646 w 1249"/>
              <a:gd name="T33" fmla="*/ 2147483646 h 545"/>
              <a:gd name="T34" fmla="*/ 2147483646 w 1249"/>
              <a:gd name="T35" fmla="*/ 2147483646 h 545"/>
              <a:gd name="T36" fmla="*/ 2147483646 w 1249"/>
              <a:gd name="T37" fmla="*/ 2147483646 h 545"/>
              <a:gd name="T38" fmla="*/ 2147483646 w 1249"/>
              <a:gd name="T39" fmla="*/ 2147483646 h 545"/>
              <a:gd name="T40" fmla="*/ 2147483646 w 1249"/>
              <a:gd name="T41" fmla="*/ 2147483646 h 545"/>
              <a:gd name="T42" fmla="*/ 2147483646 w 1249"/>
              <a:gd name="T43" fmla="*/ 2147483646 h 545"/>
              <a:gd name="T44" fmla="*/ 2147483646 w 1249"/>
              <a:gd name="T45" fmla="*/ 2147483646 h 545"/>
              <a:gd name="T46" fmla="*/ 2147483646 w 1249"/>
              <a:gd name="T47" fmla="*/ 2147483646 h 545"/>
              <a:gd name="T48" fmla="*/ 2147483646 w 1249"/>
              <a:gd name="T49" fmla="*/ 2147483646 h 545"/>
              <a:gd name="T50" fmla="*/ 2147483646 w 1249"/>
              <a:gd name="T51" fmla="*/ 2147483646 h 545"/>
              <a:gd name="T52" fmla="*/ 2147483646 w 1249"/>
              <a:gd name="T53" fmla="*/ 2147483646 h 545"/>
              <a:gd name="T54" fmla="*/ 2147483646 w 1249"/>
              <a:gd name="T55" fmla="*/ 2147483646 h 545"/>
              <a:gd name="T56" fmla="*/ 2147483646 w 1249"/>
              <a:gd name="T57" fmla="*/ 2147483646 h 545"/>
              <a:gd name="T58" fmla="*/ 2147483646 w 1249"/>
              <a:gd name="T59" fmla="*/ 2147483646 h 545"/>
              <a:gd name="T60" fmla="*/ 2147483646 w 1249"/>
              <a:gd name="T61" fmla="*/ 2147483646 h 545"/>
              <a:gd name="T62" fmla="*/ 2147483646 w 1249"/>
              <a:gd name="T63" fmla="*/ 2147483646 h 545"/>
              <a:gd name="T64" fmla="*/ 2147483646 w 1249"/>
              <a:gd name="T65" fmla="*/ 2147483646 h 545"/>
              <a:gd name="T66" fmla="*/ 2147483646 w 1249"/>
              <a:gd name="T67" fmla="*/ 2147483646 h 545"/>
              <a:gd name="T68" fmla="*/ 2147483646 w 1249"/>
              <a:gd name="T69" fmla="*/ 2147483646 h 545"/>
              <a:gd name="T70" fmla="*/ 2147483646 w 1249"/>
              <a:gd name="T71" fmla="*/ 2147483646 h 545"/>
              <a:gd name="T72" fmla="*/ 2147483646 w 1249"/>
              <a:gd name="T73" fmla="*/ 2147483646 h 545"/>
              <a:gd name="T74" fmla="*/ 2147483646 w 1249"/>
              <a:gd name="T75" fmla="*/ 2147483646 h 545"/>
              <a:gd name="T76" fmla="*/ 2147483646 w 1249"/>
              <a:gd name="T77" fmla="*/ 2147483646 h 545"/>
              <a:gd name="T78" fmla="*/ 2147483646 w 1249"/>
              <a:gd name="T79" fmla="*/ 2147483646 h 545"/>
              <a:gd name="T80" fmla="*/ 2147483646 w 1249"/>
              <a:gd name="T81" fmla="*/ 2147483646 h 545"/>
              <a:gd name="T82" fmla="*/ 2147483646 w 1249"/>
              <a:gd name="T83" fmla="*/ 2147483646 h 545"/>
              <a:gd name="T84" fmla="*/ 2147483646 w 1249"/>
              <a:gd name="T85" fmla="*/ 2147483646 h 545"/>
              <a:gd name="T86" fmla="*/ 2147483646 w 1249"/>
              <a:gd name="T87" fmla="*/ 2147483646 h 545"/>
              <a:gd name="T88" fmla="*/ 0 w 1249"/>
              <a:gd name="T89" fmla="*/ 2147483646 h 545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249" h="545">
                <a:moveTo>
                  <a:pt x="0" y="271"/>
                </a:moveTo>
                <a:lnTo>
                  <a:pt x="0" y="272"/>
                </a:lnTo>
                <a:lnTo>
                  <a:pt x="0" y="258"/>
                </a:lnTo>
                <a:lnTo>
                  <a:pt x="2" y="244"/>
                </a:lnTo>
                <a:lnTo>
                  <a:pt x="3" y="231"/>
                </a:lnTo>
                <a:lnTo>
                  <a:pt x="5" y="218"/>
                </a:lnTo>
                <a:lnTo>
                  <a:pt x="8" y="204"/>
                </a:lnTo>
                <a:lnTo>
                  <a:pt x="13" y="191"/>
                </a:lnTo>
                <a:lnTo>
                  <a:pt x="16" y="178"/>
                </a:lnTo>
                <a:lnTo>
                  <a:pt x="21" y="167"/>
                </a:lnTo>
                <a:lnTo>
                  <a:pt x="27" y="154"/>
                </a:lnTo>
                <a:lnTo>
                  <a:pt x="32" y="143"/>
                </a:lnTo>
                <a:lnTo>
                  <a:pt x="40" y="132"/>
                </a:lnTo>
                <a:lnTo>
                  <a:pt x="47" y="120"/>
                </a:lnTo>
                <a:lnTo>
                  <a:pt x="55" y="109"/>
                </a:lnTo>
                <a:lnTo>
                  <a:pt x="63" y="100"/>
                </a:lnTo>
                <a:lnTo>
                  <a:pt x="71" y="88"/>
                </a:lnTo>
                <a:lnTo>
                  <a:pt x="80" y="79"/>
                </a:lnTo>
                <a:lnTo>
                  <a:pt x="90" y="71"/>
                </a:lnTo>
                <a:lnTo>
                  <a:pt x="99" y="63"/>
                </a:lnTo>
                <a:lnTo>
                  <a:pt x="109" y="53"/>
                </a:lnTo>
                <a:lnTo>
                  <a:pt x="120" y="47"/>
                </a:lnTo>
                <a:lnTo>
                  <a:pt x="131" y="39"/>
                </a:lnTo>
                <a:lnTo>
                  <a:pt x="143" y="32"/>
                </a:lnTo>
                <a:lnTo>
                  <a:pt x="154" y="26"/>
                </a:lnTo>
                <a:lnTo>
                  <a:pt x="167" y="21"/>
                </a:lnTo>
                <a:lnTo>
                  <a:pt x="179" y="16"/>
                </a:lnTo>
                <a:lnTo>
                  <a:pt x="191" y="12"/>
                </a:lnTo>
                <a:lnTo>
                  <a:pt x="205" y="8"/>
                </a:lnTo>
                <a:lnTo>
                  <a:pt x="218" y="5"/>
                </a:lnTo>
                <a:lnTo>
                  <a:pt x="231" y="4"/>
                </a:lnTo>
                <a:lnTo>
                  <a:pt x="245" y="2"/>
                </a:lnTo>
                <a:lnTo>
                  <a:pt x="258" y="0"/>
                </a:lnTo>
                <a:lnTo>
                  <a:pt x="272" y="0"/>
                </a:lnTo>
                <a:lnTo>
                  <a:pt x="977" y="0"/>
                </a:lnTo>
                <a:lnTo>
                  <a:pt x="989" y="0"/>
                </a:lnTo>
                <a:lnTo>
                  <a:pt x="1004" y="2"/>
                </a:lnTo>
                <a:lnTo>
                  <a:pt x="1018" y="4"/>
                </a:lnTo>
                <a:lnTo>
                  <a:pt x="1031" y="5"/>
                </a:lnTo>
                <a:lnTo>
                  <a:pt x="1044" y="8"/>
                </a:lnTo>
                <a:lnTo>
                  <a:pt x="1057" y="12"/>
                </a:lnTo>
                <a:lnTo>
                  <a:pt x="1069" y="16"/>
                </a:lnTo>
                <a:lnTo>
                  <a:pt x="1082" y="21"/>
                </a:lnTo>
                <a:lnTo>
                  <a:pt x="1093" y="26"/>
                </a:lnTo>
                <a:lnTo>
                  <a:pt x="1106" y="32"/>
                </a:lnTo>
                <a:lnTo>
                  <a:pt x="1117" y="39"/>
                </a:lnTo>
                <a:lnTo>
                  <a:pt x="1129" y="47"/>
                </a:lnTo>
                <a:lnTo>
                  <a:pt x="1140" y="53"/>
                </a:lnTo>
                <a:lnTo>
                  <a:pt x="1149" y="63"/>
                </a:lnTo>
                <a:lnTo>
                  <a:pt x="1159" y="71"/>
                </a:lnTo>
                <a:lnTo>
                  <a:pt x="1169" y="79"/>
                </a:lnTo>
                <a:lnTo>
                  <a:pt x="1178" y="88"/>
                </a:lnTo>
                <a:lnTo>
                  <a:pt x="1186" y="100"/>
                </a:lnTo>
                <a:lnTo>
                  <a:pt x="1194" y="109"/>
                </a:lnTo>
                <a:lnTo>
                  <a:pt x="1202" y="120"/>
                </a:lnTo>
                <a:lnTo>
                  <a:pt x="1209" y="132"/>
                </a:lnTo>
                <a:lnTo>
                  <a:pt x="1215" y="143"/>
                </a:lnTo>
                <a:lnTo>
                  <a:pt x="1221" y="154"/>
                </a:lnTo>
                <a:lnTo>
                  <a:pt x="1228" y="167"/>
                </a:lnTo>
                <a:lnTo>
                  <a:pt x="1233" y="178"/>
                </a:lnTo>
                <a:lnTo>
                  <a:pt x="1236" y="191"/>
                </a:lnTo>
                <a:lnTo>
                  <a:pt x="1241" y="204"/>
                </a:lnTo>
                <a:lnTo>
                  <a:pt x="1242" y="218"/>
                </a:lnTo>
                <a:lnTo>
                  <a:pt x="1246" y="231"/>
                </a:lnTo>
                <a:lnTo>
                  <a:pt x="1247" y="244"/>
                </a:lnTo>
                <a:lnTo>
                  <a:pt x="1249" y="258"/>
                </a:lnTo>
                <a:lnTo>
                  <a:pt x="1249" y="272"/>
                </a:lnTo>
                <a:lnTo>
                  <a:pt x="1249" y="271"/>
                </a:lnTo>
                <a:lnTo>
                  <a:pt x="1249" y="285"/>
                </a:lnTo>
                <a:lnTo>
                  <a:pt x="1247" y="300"/>
                </a:lnTo>
                <a:lnTo>
                  <a:pt x="1246" y="312"/>
                </a:lnTo>
                <a:lnTo>
                  <a:pt x="1242" y="327"/>
                </a:lnTo>
                <a:lnTo>
                  <a:pt x="1241" y="340"/>
                </a:lnTo>
                <a:lnTo>
                  <a:pt x="1236" y="353"/>
                </a:lnTo>
                <a:lnTo>
                  <a:pt x="1233" y="365"/>
                </a:lnTo>
                <a:lnTo>
                  <a:pt x="1228" y="378"/>
                </a:lnTo>
                <a:lnTo>
                  <a:pt x="1221" y="389"/>
                </a:lnTo>
                <a:lnTo>
                  <a:pt x="1215" y="402"/>
                </a:lnTo>
                <a:lnTo>
                  <a:pt x="1209" y="413"/>
                </a:lnTo>
                <a:lnTo>
                  <a:pt x="1202" y="425"/>
                </a:lnTo>
                <a:lnTo>
                  <a:pt x="1194" y="434"/>
                </a:lnTo>
                <a:lnTo>
                  <a:pt x="1186" y="445"/>
                </a:lnTo>
                <a:lnTo>
                  <a:pt x="1178" y="455"/>
                </a:lnTo>
                <a:lnTo>
                  <a:pt x="1169" y="465"/>
                </a:lnTo>
                <a:lnTo>
                  <a:pt x="1159" y="473"/>
                </a:lnTo>
                <a:lnTo>
                  <a:pt x="1149" y="482"/>
                </a:lnTo>
                <a:lnTo>
                  <a:pt x="1140" y="490"/>
                </a:lnTo>
                <a:lnTo>
                  <a:pt x="1129" y="498"/>
                </a:lnTo>
                <a:lnTo>
                  <a:pt x="1117" y="505"/>
                </a:lnTo>
                <a:lnTo>
                  <a:pt x="1106" y="511"/>
                </a:lnTo>
                <a:lnTo>
                  <a:pt x="1093" y="517"/>
                </a:lnTo>
                <a:lnTo>
                  <a:pt x="1082" y="522"/>
                </a:lnTo>
                <a:lnTo>
                  <a:pt x="1069" y="527"/>
                </a:lnTo>
                <a:lnTo>
                  <a:pt x="1057" y="532"/>
                </a:lnTo>
                <a:lnTo>
                  <a:pt x="1044" y="535"/>
                </a:lnTo>
                <a:lnTo>
                  <a:pt x="1031" y="538"/>
                </a:lnTo>
                <a:lnTo>
                  <a:pt x="1018" y="541"/>
                </a:lnTo>
                <a:lnTo>
                  <a:pt x="1004" y="543"/>
                </a:lnTo>
                <a:lnTo>
                  <a:pt x="989" y="543"/>
                </a:lnTo>
                <a:lnTo>
                  <a:pt x="977" y="545"/>
                </a:lnTo>
                <a:lnTo>
                  <a:pt x="272" y="545"/>
                </a:lnTo>
                <a:lnTo>
                  <a:pt x="258" y="543"/>
                </a:lnTo>
                <a:lnTo>
                  <a:pt x="245" y="543"/>
                </a:lnTo>
                <a:lnTo>
                  <a:pt x="231" y="541"/>
                </a:lnTo>
                <a:lnTo>
                  <a:pt x="218" y="538"/>
                </a:lnTo>
                <a:lnTo>
                  <a:pt x="205" y="535"/>
                </a:lnTo>
                <a:lnTo>
                  <a:pt x="191" y="532"/>
                </a:lnTo>
                <a:lnTo>
                  <a:pt x="179" y="527"/>
                </a:lnTo>
                <a:lnTo>
                  <a:pt x="167" y="522"/>
                </a:lnTo>
                <a:lnTo>
                  <a:pt x="154" y="517"/>
                </a:lnTo>
                <a:lnTo>
                  <a:pt x="143" y="511"/>
                </a:lnTo>
                <a:lnTo>
                  <a:pt x="131" y="505"/>
                </a:lnTo>
                <a:lnTo>
                  <a:pt x="120" y="498"/>
                </a:lnTo>
                <a:lnTo>
                  <a:pt x="109" y="490"/>
                </a:lnTo>
                <a:lnTo>
                  <a:pt x="99" y="482"/>
                </a:lnTo>
                <a:lnTo>
                  <a:pt x="90" y="473"/>
                </a:lnTo>
                <a:lnTo>
                  <a:pt x="80" y="465"/>
                </a:lnTo>
                <a:lnTo>
                  <a:pt x="71" y="455"/>
                </a:lnTo>
                <a:lnTo>
                  <a:pt x="63" y="445"/>
                </a:lnTo>
                <a:lnTo>
                  <a:pt x="55" y="434"/>
                </a:lnTo>
                <a:lnTo>
                  <a:pt x="47" y="425"/>
                </a:lnTo>
                <a:lnTo>
                  <a:pt x="40" y="413"/>
                </a:lnTo>
                <a:lnTo>
                  <a:pt x="32" y="402"/>
                </a:lnTo>
                <a:lnTo>
                  <a:pt x="27" y="389"/>
                </a:lnTo>
                <a:lnTo>
                  <a:pt x="21" y="378"/>
                </a:lnTo>
                <a:lnTo>
                  <a:pt x="16" y="365"/>
                </a:lnTo>
                <a:lnTo>
                  <a:pt x="13" y="353"/>
                </a:lnTo>
                <a:lnTo>
                  <a:pt x="8" y="340"/>
                </a:lnTo>
                <a:lnTo>
                  <a:pt x="5" y="327"/>
                </a:lnTo>
                <a:lnTo>
                  <a:pt x="3" y="312"/>
                </a:lnTo>
                <a:lnTo>
                  <a:pt x="2" y="300"/>
                </a:lnTo>
                <a:lnTo>
                  <a:pt x="0" y="285"/>
                </a:lnTo>
                <a:lnTo>
                  <a:pt x="0" y="271"/>
                </a:lnTo>
                <a:close/>
              </a:path>
            </a:pathLst>
          </a:custGeom>
          <a:noFill/>
          <a:ln w="23813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107714" name="Group 3">
            <a:extLst>
              <a:ext uri="{FF2B5EF4-FFF2-40B4-BE49-F238E27FC236}">
                <a16:creationId xmlns:a16="http://schemas.microsoft.com/office/drawing/2014/main" id="{1CDC63EB-133A-2843-A240-EB6D5CAC4E5B}"/>
              </a:ext>
            </a:extLst>
          </p:cNvPr>
          <p:cNvGrpSpPr>
            <a:grpSpLocks/>
          </p:cNvGrpSpPr>
          <p:nvPr/>
        </p:nvGrpSpPr>
        <p:grpSpPr bwMode="auto">
          <a:xfrm>
            <a:off x="6597650" y="4557714"/>
            <a:ext cx="2959100" cy="504825"/>
            <a:chOff x="2801938" y="2224088"/>
            <a:chExt cx="2381250" cy="387350"/>
          </a:xfrm>
        </p:grpSpPr>
        <p:sp>
          <p:nvSpPr>
            <p:cNvPr id="107725" name="Line 61">
              <a:extLst>
                <a:ext uri="{FF2B5EF4-FFF2-40B4-BE49-F238E27FC236}">
                  <a16:creationId xmlns:a16="http://schemas.microsoft.com/office/drawing/2014/main" id="{2A9A03A6-84DC-F449-950B-E970E79007A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179762" y="2609850"/>
              <a:ext cx="1644650" cy="1588"/>
            </a:xfrm>
            <a:prstGeom prst="line">
              <a:avLst/>
            </a:prstGeom>
            <a:noFill/>
            <a:ln w="23813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07726" name="Group 104">
              <a:extLst>
                <a:ext uri="{FF2B5EF4-FFF2-40B4-BE49-F238E27FC236}">
                  <a16:creationId xmlns:a16="http://schemas.microsoft.com/office/drawing/2014/main" id="{8239AFFA-D642-C94E-824F-AB07EA08A14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801938" y="2224088"/>
              <a:ext cx="541337" cy="387350"/>
              <a:chOff x="1750" y="1241"/>
              <a:chExt cx="341" cy="244"/>
            </a:xfrm>
          </p:grpSpPr>
          <p:grpSp>
            <p:nvGrpSpPr>
              <p:cNvPr id="107733" name="Group 105">
                <a:extLst>
                  <a:ext uri="{FF2B5EF4-FFF2-40B4-BE49-F238E27FC236}">
                    <a16:creationId xmlns:a16="http://schemas.microsoft.com/office/drawing/2014/main" id="{81C6D6DD-0212-8E41-BE54-6C2C98F2EF9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flipH="1">
                <a:off x="1950" y="1242"/>
                <a:ext cx="141" cy="243"/>
                <a:chOff x="1039" y="1647"/>
                <a:chExt cx="141" cy="270"/>
              </a:xfrm>
            </p:grpSpPr>
            <p:sp>
              <p:nvSpPr>
                <p:cNvPr id="107736" name="Arc 106">
                  <a:extLst>
                    <a:ext uri="{FF2B5EF4-FFF2-40B4-BE49-F238E27FC236}">
                      <a16:creationId xmlns:a16="http://schemas.microsoft.com/office/drawing/2014/main" id="{C2BEA272-C024-074B-94F3-FD3872E7463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>
                  <a:off x="1039" y="1647"/>
                  <a:ext cx="141" cy="135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1600" h="21600" fill="none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28575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07737" name="Arc 107">
                  <a:extLst>
                    <a:ext uri="{FF2B5EF4-FFF2-40B4-BE49-F238E27FC236}">
                      <a16:creationId xmlns:a16="http://schemas.microsoft.com/office/drawing/2014/main" id="{09BC47DF-52F8-C043-B7AB-25C16601C2E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 flipV="1">
                  <a:off x="1039" y="1782"/>
                  <a:ext cx="141" cy="135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1600" h="21600" fill="none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28575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107734" name="Line 108">
                <a:extLst>
                  <a:ext uri="{FF2B5EF4-FFF2-40B4-BE49-F238E27FC236}">
                    <a16:creationId xmlns:a16="http://schemas.microsoft.com/office/drawing/2014/main" id="{FECBD4C5-5FCF-AC4C-BB62-17AA48C3A1C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750" y="1241"/>
                <a:ext cx="200" cy="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07735" name="Line 109">
                <a:extLst>
                  <a:ext uri="{FF2B5EF4-FFF2-40B4-BE49-F238E27FC236}">
                    <a16:creationId xmlns:a16="http://schemas.microsoft.com/office/drawing/2014/main" id="{E203F019-28F8-444A-BE5B-597E2976590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753" y="1483"/>
                <a:ext cx="200" cy="2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107727" name="Group 110">
              <a:extLst>
                <a:ext uri="{FF2B5EF4-FFF2-40B4-BE49-F238E27FC236}">
                  <a16:creationId xmlns:a16="http://schemas.microsoft.com/office/drawing/2014/main" id="{1723CD3C-82ED-F24F-87E4-704759886FE0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4641850" y="2224088"/>
              <a:ext cx="541338" cy="387350"/>
              <a:chOff x="1750" y="1241"/>
              <a:chExt cx="341" cy="244"/>
            </a:xfrm>
          </p:grpSpPr>
          <p:grpSp>
            <p:nvGrpSpPr>
              <p:cNvPr id="107728" name="Group 111">
                <a:extLst>
                  <a:ext uri="{FF2B5EF4-FFF2-40B4-BE49-F238E27FC236}">
                    <a16:creationId xmlns:a16="http://schemas.microsoft.com/office/drawing/2014/main" id="{D5628D2F-CC11-D043-A8F3-BA98B421828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flipH="1">
                <a:off x="1950" y="1242"/>
                <a:ext cx="141" cy="243"/>
                <a:chOff x="1039" y="1647"/>
                <a:chExt cx="141" cy="270"/>
              </a:xfrm>
            </p:grpSpPr>
            <p:sp>
              <p:nvSpPr>
                <p:cNvPr id="107731" name="Arc 112">
                  <a:extLst>
                    <a:ext uri="{FF2B5EF4-FFF2-40B4-BE49-F238E27FC236}">
                      <a16:creationId xmlns:a16="http://schemas.microsoft.com/office/drawing/2014/main" id="{016D6224-1B4C-0B41-B161-4FDF890464C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>
                  <a:off x="1039" y="1647"/>
                  <a:ext cx="141" cy="135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1600" h="21600" fill="none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28575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07732" name="Arc 113">
                  <a:extLst>
                    <a:ext uri="{FF2B5EF4-FFF2-40B4-BE49-F238E27FC236}">
                      <a16:creationId xmlns:a16="http://schemas.microsoft.com/office/drawing/2014/main" id="{02B19927-FD43-E14E-A83F-91AD814C1E1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 flipV="1">
                  <a:off x="1039" y="1782"/>
                  <a:ext cx="141" cy="135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1600" h="21600" fill="none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28575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107729" name="Line 114">
                <a:extLst>
                  <a:ext uri="{FF2B5EF4-FFF2-40B4-BE49-F238E27FC236}">
                    <a16:creationId xmlns:a16="http://schemas.microsoft.com/office/drawing/2014/main" id="{87B19177-243D-8942-B150-47E7CDB4184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750" y="1241"/>
                <a:ext cx="200" cy="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07730" name="Line 115">
                <a:extLst>
                  <a:ext uri="{FF2B5EF4-FFF2-40B4-BE49-F238E27FC236}">
                    <a16:creationId xmlns:a16="http://schemas.microsoft.com/office/drawing/2014/main" id="{FB903E42-1E00-7144-89BD-8041A3E0883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753" y="1483"/>
                <a:ext cx="200" cy="2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grpSp>
        <p:nvGrpSpPr>
          <p:cNvPr id="107715" name="Group 40">
            <a:extLst>
              <a:ext uri="{FF2B5EF4-FFF2-40B4-BE49-F238E27FC236}">
                <a16:creationId xmlns:a16="http://schemas.microsoft.com/office/drawing/2014/main" id="{5C13080B-BF83-4A40-B6D3-0141490693EA}"/>
              </a:ext>
            </a:extLst>
          </p:cNvPr>
          <p:cNvGrpSpPr>
            <a:grpSpLocks/>
          </p:cNvGrpSpPr>
          <p:nvPr/>
        </p:nvGrpSpPr>
        <p:grpSpPr bwMode="auto">
          <a:xfrm>
            <a:off x="7712076" y="2970214"/>
            <a:ext cx="773113" cy="460375"/>
            <a:chOff x="1223159" y="2986644"/>
            <a:chExt cx="774571" cy="461665"/>
          </a:xfrm>
        </p:grpSpPr>
        <p:sp>
          <p:nvSpPr>
            <p:cNvPr id="107723" name="TextBox 41">
              <a:extLst>
                <a:ext uri="{FF2B5EF4-FFF2-40B4-BE49-F238E27FC236}">
                  <a16:creationId xmlns:a16="http://schemas.microsoft.com/office/drawing/2014/main" id="{40A27F14-7762-B241-B647-41641052042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223159" y="2986644"/>
              <a:ext cx="774571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x</a:t>
              </a:r>
              <a:r>
                <a:rPr lang="en-US" altLang="en-US" b="0" baseline="-25000">
                  <a:solidFill>
                    <a:srgbClr val="FF0000"/>
                  </a:solidFill>
                  <a:latin typeface="Times" pitchFamily="2" charset="0"/>
                </a:rPr>
                <a:t>2</a:t>
              </a: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 x</a:t>
              </a:r>
              <a:r>
                <a:rPr lang="en-US" altLang="en-US" b="0" baseline="-25000">
                  <a:solidFill>
                    <a:srgbClr val="FF0000"/>
                  </a:solidFill>
                  <a:latin typeface="Times" pitchFamily="2" charset="0"/>
                </a:rPr>
                <a:t>3</a:t>
              </a:r>
            </a:p>
          </p:txBody>
        </p:sp>
        <p:cxnSp>
          <p:nvCxnSpPr>
            <p:cNvPr id="107724" name="Straight Connector 43">
              <a:extLst>
                <a:ext uri="{FF2B5EF4-FFF2-40B4-BE49-F238E27FC236}">
                  <a16:creationId xmlns:a16="http://schemas.microsoft.com/office/drawing/2014/main" id="{5C0A75F1-36A1-6245-9659-71A08BF14EBF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1637806" y="3037367"/>
              <a:ext cx="228600" cy="0"/>
            </a:xfrm>
            <a:prstGeom prst="line">
              <a:avLst/>
            </a:prstGeom>
            <a:noFill/>
            <a:ln w="31750" algn="ctr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107716" name="Group 44">
            <a:extLst>
              <a:ext uri="{FF2B5EF4-FFF2-40B4-BE49-F238E27FC236}">
                <a16:creationId xmlns:a16="http://schemas.microsoft.com/office/drawing/2014/main" id="{FA781642-9B4B-A744-8DEA-D581F1AE188B}"/>
              </a:ext>
            </a:extLst>
          </p:cNvPr>
          <p:cNvGrpSpPr>
            <a:grpSpLocks/>
          </p:cNvGrpSpPr>
          <p:nvPr/>
        </p:nvGrpSpPr>
        <p:grpSpPr bwMode="auto">
          <a:xfrm>
            <a:off x="3811588" y="5867401"/>
            <a:ext cx="774700" cy="461963"/>
            <a:chOff x="1223159" y="2986644"/>
            <a:chExt cx="774571" cy="461665"/>
          </a:xfrm>
        </p:grpSpPr>
        <p:sp>
          <p:nvSpPr>
            <p:cNvPr id="107721" name="TextBox 45">
              <a:extLst>
                <a:ext uri="{FF2B5EF4-FFF2-40B4-BE49-F238E27FC236}">
                  <a16:creationId xmlns:a16="http://schemas.microsoft.com/office/drawing/2014/main" id="{F88B0DFF-FC9A-6442-8A6E-F1E7C862E8F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223159" y="2986644"/>
              <a:ext cx="774571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x</a:t>
              </a:r>
              <a:r>
                <a:rPr lang="en-US" altLang="en-US" b="0" baseline="-25000">
                  <a:solidFill>
                    <a:srgbClr val="FF0000"/>
                  </a:solidFill>
                  <a:latin typeface="Times" pitchFamily="2" charset="0"/>
                </a:rPr>
                <a:t>1</a:t>
              </a: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 x</a:t>
              </a:r>
              <a:r>
                <a:rPr lang="en-US" altLang="en-US" b="0" baseline="-25000">
                  <a:solidFill>
                    <a:srgbClr val="FF0000"/>
                  </a:solidFill>
                  <a:latin typeface="Times" pitchFamily="2" charset="0"/>
                </a:rPr>
                <a:t>3</a:t>
              </a:r>
            </a:p>
          </p:txBody>
        </p:sp>
        <p:cxnSp>
          <p:nvCxnSpPr>
            <p:cNvPr id="107722" name="Straight Connector 47">
              <a:extLst>
                <a:ext uri="{FF2B5EF4-FFF2-40B4-BE49-F238E27FC236}">
                  <a16:creationId xmlns:a16="http://schemas.microsoft.com/office/drawing/2014/main" id="{712FF93F-026B-DE41-8360-F94EB775E702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1637806" y="3037367"/>
              <a:ext cx="228600" cy="0"/>
            </a:xfrm>
            <a:prstGeom prst="line">
              <a:avLst/>
            </a:prstGeom>
            <a:noFill/>
            <a:ln w="31750" algn="ctr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107717" name="Group 51">
            <a:extLst>
              <a:ext uri="{FF2B5EF4-FFF2-40B4-BE49-F238E27FC236}">
                <a16:creationId xmlns:a16="http://schemas.microsoft.com/office/drawing/2014/main" id="{2EA98CFC-8941-494B-A6AF-04DBC44B0A7C}"/>
              </a:ext>
            </a:extLst>
          </p:cNvPr>
          <p:cNvGrpSpPr>
            <a:grpSpLocks/>
          </p:cNvGrpSpPr>
          <p:nvPr/>
        </p:nvGrpSpPr>
        <p:grpSpPr bwMode="auto">
          <a:xfrm>
            <a:off x="7721600" y="5867401"/>
            <a:ext cx="774700" cy="461963"/>
            <a:chOff x="1223159" y="2986644"/>
            <a:chExt cx="774571" cy="461665"/>
          </a:xfrm>
        </p:grpSpPr>
        <p:sp>
          <p:nvSpPr>
            <p:cNvPr id="107718" name="TextBox 52">
              <a:extLst>
                <a:ext uri="{FF2B5EF4-FFF2-40B4-BE49-F238E27FC236}">
                  <a16:creationId xmlns:a16="http://schemas.microsoft.com/office/drawing/2014/main" id="{669D1662-E97F-284A-BE0A-DE71308D3B8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223159" y="2986644"/>
              <a:ext cx="774571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x</a:t>
              </a:r>
              <a:r>
                <a:rPr lang="en-US" altLang="en-US" b="0" baseline="-25000">
                  <a:solidFill>
                    <a:srgbClr val="FF0000"/>
                  </a:solidFill>
                  <a:latin typeface="Times" pitchFamily="2" charset="0"/>
                </a:rPr>
                <a:t>2</a:t>
              </a: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 x</a:t>
              </a:r>
              <a:r>
                <a:rPr lang="en-US" altLang="en-US" b="0" baseline="-25000">
                  <a:solidFill>
                    <a:srgbClr val="FF0000"/>
                  </a:solidFill>
                  <a:latin typeface="Times" pitchFamily="2" charset="0"/>
                </a:rPr>
                <a:t>3</a:t>
              </a:r>
            </a:p>
          </p:txBody>
        </p:sp>
        <p:cxnSp>
          <p:nvCxnSpPr>
            <p:cNvPr id="107719" name="Straight Connector 53">
              <a:extLst>
                <a:ext uri="{FF2B5EF4-FFF2-40B4-BE49-F238E27FC236}">
                  <a16:creationId xmlns:a16="http://schemas.microsoft.com/office/drawing/2014/main" id="{5E5A4BBB-D4CE-AC4A-812E-49BADD429BC7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1271650" y="3039346"/>
              <a:ext cx="228600" cy="0"/>
            </a:xfrm>
            <a:prstGeom prst="line">
              <a:avLst/>
            </a:prstGeom>
            <a:noFill/>
            <a:ln w="31750" algn="ctr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07720" name="Straight Connector 54">
              <a:extLst>
                <a:ext uri="{FF2B5EF4-FFF2-40B4-BE49-F238E27FC236}">
                  <a16:creationId xmlns:a16="http://schemas.microsoft.com/office/drawing/2014/main" id="{8E75C57D-D1BF-124D-962E-D82FB3988A9A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1637806" y="3037367"/>
              <a:ext cx="228600" cy="0"/>
            </a:xfrm>
            <a:prstGeom prst="line">
              <a:avLst/>
            </a:prstGeom>
            <a:noFill/>
            <a:ln w="31750" algn="ctr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</p:spTree>
  </p:cSld>
  <p:clrMapOvr>
    <a:masterClrMapping/>
  </p:clrMapOvr>
  <p:transition/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545" name="Title 1">
            <a:extLst>
              <a:ext uri="{FF2B5EF4-FFF2-40B4-BE49-F238E27FC236}">
                <a16:creationId xmlns:a16="http://schemas.microsoft.com/office/drawing/2014/main" id="{AE4198BE-538A-674E-B653-E14F4F246E76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0"/>
            <a:ext cx="9144000" cy="685800"/>
          </a:xfrm>
        </p:spPr>
        <p:txBody>
          <a:bodyPr/>
          <a:lstStyle/>
          <a:p>
            <a:r>
              <a:rPr lang="en-US" altLang="en-US"/>
              <a:t>Groupings and Expressions</a:t>
            </a:r>
          </a:p>
        </p:txBody>
      </p:sp>
      <p:graphicFrame>
        <p:nvGraphicFramePr>
          <p:cNvPr id="4" name="Table 3">
            <a:extLst>
              <a:ext uri="{FF2B5EF4-FFF2-40B4-BE49-F238E27FC236}">
                <a16:creationId xmlns:a16="http://schemas.microsoft.com/office/drawing/2014/main" id="{13DB657F-078F-504C-B985-B483EC54CE39}"/>
              </a:ext>
            </a:extLst>
          </p:cNvPr>
          <p:cNvGraphicFramePr>
            <a:graphicFrameLocks noGrp="1"/>
          </p:cNvGraphicFramePr>
          <p:nvPr/>
        </p:nvGraphicFramePr>
        <p:xfrm>
          <a:off x="1219200" y="914400"/>
          <a:ext cx="3657600" cy="1930400"/>
        </p:xfrm>
        <a:graphic>
          <a:graphicData uri="http://schemas.openxmlformats.org/drawingml/2006/table">
            <a:tbl>
              <a:tblPr/>
              <a:tblGrid>
                <a:gridCol w="4572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2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   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3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00</a:t>
                      </a:r>
                      <a:endParaRPr kumimoji="0" lang="en-US" alt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01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11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10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aphicFrame>
        <p:nvGraphicFramePr>
          <p:cNvPr id="8" name="Table 7">
            <a:extLst>
              <a:ext uri="{FF2B5EF4-FFF2-40B4-BE49-F238E27FC236}">
                <a16:creationId xmlns:a16="http://schemas.microsoft.com/office/drawing/2014/main" id="{C947B93F-B3F6-7240-B319-7812607564D8}"/>
              </a:ext>
            </a:extLst>
          </p:cNvPr>
          <p:cNvGraphicFramePr>
            <a:graphicFrameLocks noGrp="1"/>
          </p:cNvGraphicFramePr>
          <p:nvPr/>
        </p:nvGraphicFramePr>
        <p:xfrm>
          <a:off x="5791200" y="914400"/>
          <a:ext cx="3657600" cy="1930400"/>
        </p:xfrm>
        <a:graphic>
          <a:graphicData uri="http://schemas.openxmlformats.org/drawingml/2006/table">
            <a:tbl>
              <a:tblPr/>
              <a:tblGrid>
                <a:gridCol w="4572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2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   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3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00</a:t>
                      </a:r>
                      <a:endParaRPr kumimoji="0" lang="en-US" alt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01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11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10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aphicFrame>
        <p:nvGraphicFramePr>
          <p:cNvPr id="9" name="Table 8">
            <a:extLst>
              <a:ext uri="{FF2B5EF4-FFF2-40B4-BE49-F238E27FC236}">
                <a16:creationId xmlns:a16="http://schemas.microsoft.com/office/drawing/2014/main" id="{EDEAC30F-2DFB-9445-9CF9-CC506DEC3F96}"/>
              </a:ext>
            </a:extLst>
          </p:cNvPr>
          <p:cNvGraphicFramePr>
            <a:graphicFrameLocks noGrp="1"/>
          </p:cNvGraphicFramePr>
          <p:nvPr/>
        </p:nvGraphicFramePr>
        <p:xfrm>
          <a:off x="1220788" y="3760788"/>
          <a:ext cx="3657600" cy="1930400"/>
        </p:xfrm>
        <a:graphic>
          <a:graphicData uri="http://schemas.openxmlformats.org/drawingml/2006/table">
            <a:tbl>
              <a:tblPr/>
              <a:tblGrid>
                <a:gridCol w="4572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2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   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3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00</a:t>
                      </a:r>
                      <a:endParaRPr kumimoji="0" lang="en-US" alt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01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11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10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aphicFrame>
        <p:nvGraphicFramePr>
          <p:cNvPr id="10" name="Table 9">
            <a:extLst>
              <a:ext uri="{FF2B5EF4-FFF2-40B4-BE49-F238E27FC236}">
                <a16:creationId xmlns:a16="http://schemas.microsoft.com/office/drawing/2014/main" id="{66485E75-CE7A-DF4B-AB5F-09658DE770A5}"/>
              </a:ext>
            </a:extLst>
          </p:cNvPr>
          <p:cNvGraphicFramePr>
            <a:graphicFrameLocks noGrp="1"/>
          </p:cNvGraphicFramePr>
          <p:nvPr/>
        </p:nvGraphicFramePr>
        <p:xfrm>
          <a:off x="5792788" y="3760788"/>
          <a:ext cx="3657600" cy="1930400"/>
        </p:xfrm>
        <a:graphic>
          <a:graphicData uri="http://schemas.openxmlformats.org/drawingml/2006/table">
            <a:tbl>
              <a:tblPr/>
              <a:tblGrid>
                <a:gridCol w="4572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2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   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3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00</a:t>
                      </a:r>
                      <a:endParaRPr kumimoji="0" lang="en-US" alt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01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11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10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sp>
        <p:nvSpPr>
          <p:cNvPr id="108734" name="Freeform 50">
            <a:extLst>
              <a:ext uri="{FF2B5EF4-FFF2-40B4-BE49-F238E27FC236}">
                <a16:creationId xmlns:a16="http://schemas.microsoft.com/office/drawing/2014/main" id="{64936755-E721-7D46-8D3B-BDEF1D42A2ED}"/>
              </a:ext>
            </a:extLst>
          </p:cNvPr>
          <p:cNvSpPr>
            <a:spLocks/>
          </p:cNvSpPr>
          <p:nvPr/>
        </p:nvSpPr>
        <p:spPr bwMode="auto">
          <a:xfrm rot="10800000">
            <a:off x="2238375" y="2309814"/>
            <a:ext cx="1169988" cy="477837"/>
          </a:xfrm>
          <a:custGeom>
            <a:avLst/>
            <a:gdLst>
              <a:gd name="T0" fmla="*/ 0 w 1249"/>
              <a:gd name="T1" fmla="*/ 2147483646 h 545"/>
              <a:gd name="T2" fmla="*/ 2147483646 w 1249"/>
              <a:gd name="T3" fmla="*/ 2147483646 h 545"/>
              <a:gd name="T4" fmla="*/ 2147483646 w 1249"/>
              <a:gd name="T5" fmla="*/ 2147483646 h 545"/>
              <a:gd name="T6" fmla="*/ 2147483646 w 1249"/>
              <a:gd name="T7" fmla="*/ 2147483646 h 545"/>
              <a:gd name="T8" fmla="*/ 2147483646 w 1249"/>
              <a:gd name="T9" fmla="*/ 2147483646 h 545"/>
              <a:gd name="T10" fmla="*/ 2147483646 w 1249"/>
              <a:gd name="T11" fmla="*/ 2147483646 h 545"/>
              <a:gd name="T12" fmla="*/ 2147483646 w 1249"/>
              <a:gd name="T13" fmla="*/ 2147483646 h 545"/>
              <a:gd name="T14" fmla="*/ 2147483646 w 1249"/>
              <a:gd name="T15" fmla="*/ 2147483646 h 545"/>
              <a:gd name="T16" fmla="*/ 2147483646 w 1249"/>
              <a:gd name="T17" fmla="*/ 2147483646 h 545"/>
              <a:gd name="T18" fmla="*/ 2147483646 w 1249"/>
              <a:gd name="T19" fmla="*/ 2147483646 h 545"/>
              <a:gd name="T20" fmla="*/ 2147483646 w 1249"/>
              <a:gd name="T21" fmla="*/ 0 h 545"/>
              <a:gd name="T22" fmla="*/ 2147483646 w 1249"/>
              <a:gd name="T23" fmla="*/ 0 h 545"/>
              <a:gd name="T24" fmla="*/ 2147483646 w 1249"/>
              <a:gd name="T25" fmla="*/ 2147483646 h 545"/>
              <a:gd name="T26" fmla="*/ 2147483646 w 1249"/>
              <a:gd name="T27" fmla="*/ 2147483646 h 545"/>
              <a:gd name="T28" fmla="*/ 2147483646 w 1249"/>
              <a:gd name="T29" fmla="*/ 2147483646 h 545"/>
              <a:gd name="T30" fmla="*/ 2147483646 w 1249"/>
              <a:gd name="T31" fmla="*/ 2147483646 h 545"/>
              <a:gd name="T32" fmla="*/ 2147483646 w 1249"/>
              <a:gd name="T33" fmla="*/ 2147483646 h 545"/>
              <a:gd name="T34" fmla="*/ 2147483646 w 1249"/>
              <a:gd name="T35" fmla="*/ 2147483646 h 545"/>
              <a:gd name="T36" fmla="*/ 2147483646 w 1249"/>
              <a:gd name="T37" fmla="*/ 2147483646 h 545"/>
              <a:gd name="T38" fmla="*/ 2147483646 w 1249"/>
              <a:gd name="T39" fmla="*/ 2147483646 h 545"/>
              <a:gd name="T40" fmla="*/ 2147483646 w 1249"/>
              <a:gd name="T41" fmla="*/ 2147483646 h 545"/>
              <a:gd name="T42" fmla="*/ 2147483646 w 1249"/>
              <a:gd name="T43" fmla="*/ 2147483646 h 545"/>
              <a:gd name="T44" fmla="*/ 2147483646 w 1249"/>
              <a:gd name="T45" fmla="*/ 2147483646 h 545"/>
              <a:gd name="T46" fmla="*/ 2147483646 w 1249"/>
              <a:gd name="T47" fmla="*/ 2147483646 h 545"/>
              <a:gd name="T48" fmla="*/ 2147483646 w 1249"/>
              <a:gd name="T49" fmla="*/ 2147483646 h 545"/>
              <a:gd name="T50" fmla="*/ 2147483646 w 1249"/>
              <a:gd name="T51" fmla="*/ 2147483646 h 545"/>
              <a:gd name="T52" fmla="*/ 2147483646 w 1249"/>
              <a:gd name="T53" fmla="*/ 2147483646 h 545"/>
              <a:gd name="T54" fmla="*/ 2147483646 w 1249"/>
              <a:gd name="T55" fmla="*/ 2147483646 h 545"/>
              <a:gd name="T56" fmla="*/ 2147483646 w 1249"/>
              <a:gd name="T57" fmla="*/ 2147483646 h 545"/>
              <a:gd name="T58" fmla="*/ 2147483646 w 1249"/>
              <a:gd name="T59" fmla="*/ 2147483646 h 545"/>
              <a:gd name="T60" fmla="*/ 2147483646 w 1249"/>
              <a:gd name="T61" fmla="*/ 2147483646 h 545"/>
              <a:gd name="T62" fmla="*/ 2147483646 w 1249"/>
              <a:gd name="T63" fmla="*/ 2147483646 h 545"/>
              <a:gd name="T64" fmla="*/ 2147483646 w 1249"/>
              <a:gd name="T65" fmla="*/ 2147483646 h 545"/>
              <a:gd name="T66" fmla="*/ 2147483646 w 1249"/>
              <a:gd name="T67" fmla="*/ 2147483646 h 545"/>
              <a:gd name="T68" fmla="*/ 2147483646 w 1249"/>
              <a:gd name="T69" fmla="*/ 2147483646 h 545"/>
              <a:gd name="T70" fmla="*/ 2147483646 w 1249"/>
              <a:gd name="T71" fmla="*/ 2147483646 h 545"/>
              <a:gd name="T72" fmla="*/ 2147483646 w 1249"/>
              <a:gd name="T73" fmla="*/ 2147483646 h 545"/>
              <a:gd name="T74" fmla="*/ 2147483646 w 1249"/>
              <a:gd name="T75" fmla="*/ 2147483646 h 545"/>
              <a:gd name="T76" fmla="*/ 2147483646 w 1249"/>
              <a:gd name="T77" fmla="*/ 2147483646 h 545"/>
              <a:gd name="T78" fmla="*/ 2147483646 w 1249"/>
              <a:gd name="T79" fmla="*/ 2147483646 h 545"/>
              <a:gd name="T80" fmla="*/ 2147483646 w 1249"/>
              <a:gd name="T81" fmla="*/ 2147483646 h 545"/>
              <a:gd name="T82" fmla="*/ 2147483646 w 1249"/>
              <a:gd name="T83" fmla="*/ 2147483646 h 545"/>
              <a:gd name="T84" fmla="*/ 2147483646 w 1249"/>
              <a:gd name="T85" fmla="*/ 2147483646 h 545"/>
              <a:gd name="T86" fmla="*/ 2147483646 w 1249"/>
              <a:gd name="T87" fmla="*/ 2147483646 h 545"/>
              <a:gd name="T88" fmla="*/ 0 w 1249"/>
              <a:gd name="T89" fmla="*/ 2147483646 h 545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249" h="545">
                <a:moveTo>
                  <a:pt x="0" y="271"/>
                </a:moveTo>
                <a:lnTo>
                  <a:pt x="0" y="272"/>
                </a:lnTo>
                <a:lnTo>
                  <a:pt x="0" y="258"/>
                </a:lnTo>
                <a:lnTo>
                  <a:pt x="2" y="244"/>
                </a:lnTo>
                <a:lnTo>
                  <a:pt x="3" y="231"/>
                </a:lnTo>
                <a:lnTo>
                  <a:pt x="5" y="218"/>
                </a:lnTo>
                <a:lnTo>
                  <a:pt x="8" y="204"/>
                </a:lnTo>
                <a:lnTo>
                  <a:pt x="13" y="191"/>
                </a:lnTo>
                <a:lnTo>
                  <a:pt x="16" y="178"/>
                </a:lnTo>
                <a:lnTo>
                  <a:pt x="21" y="167"/>
                </a:lnTo>
                <a:lnTo>
                  <a:pt x="27" y="154"/>
                </a:lnTo>
                <a:lnTo>
                  <a:pt x="32" y="143"/>
                </a:lnTo>
                <a:lnTo>
                  <a:pt x="40" y="132"/>
                </a:lnTo>
                <a:lnTo>
                  <a:pt x="47" y="120"/>
                </a:lnTo>
                <a:lnTo>
                  <a:pt x="55" y="109"/>
                </a:lnTo>
                <a:lnTo>
                  <a:pt x="63" y="100"/>
                </a:lnTo>
                <a:lnTo>
                  <a:pt x="71" y="88"/>
                </a:lnTo>
                <a:lnTo>
                  <a:pt x="80" y="79"/>
                </a:lnTo>
                <a:lnTo>
                  <a:pt x="90" y="71"/>
                </a:lnTo>
                <a:lnTo>
                  <a:pt x="99" y="63"/>
                </a:lnTo>
                <a:lnTo>
                  <a:pt x="109" y="53"/>
                </a:lnTo>
                <a:lnTo>
                  <a:pt x="120" y="47"/>
                </a:lnTo>
                <a:lnTo>
                  <a:pt x="131" y="39"/>
                </a:lnTo>
                <a:lnTo>
                  <a:pt x="143" y="32"/>
                </a:lnTo>
                <a:lnTo>
                  <a:pt x="154" y="26"/>
                </a:lnTo>
                <a:lnTo>
                  <a:pt x="167" y="21"/>
                </a:lnTo>
                <a:lnTo>
                  <a:pt x="179" y="16"/>
                </a:lnTo>
                <a:lnTo>
                  <a:pt x="191" y="12"/>
                </a:lnTo>
                <a:lnTo>
                  <a:pt x="205" y="8"/>
                </a:lnTo>
                <a:lnTo>
                  <a:pt x="218" y="5"/>
                </a:lnTo>
                <a:lnTo>
                  <a:pt x="231" y="4"/>
                </a:lnTo>
                <a:lnTo>
                  <a:pt x="245" y="2"/>
                </a:lnTo>
                <a:lnTo>
                  <a:pt x="258" y="0"/>
                </a:lnTo>
                <a:lnTo>
                  <a:pt x="272" y="0"/>
                </a:lnTo>
                <a:lnTo>
                  <a:pt x="977" y="0"/>
                </a:lnTo>
                <a:lnTo>
                  <a:pt x="989" y="0"/>
                </a:lnTo>
                <a:lnTo>
                  <a:pt x="1004" y="2"/>
                </a:lnTo>
                <a:lnTo>
                  <a:pt x="1018" y="4"/>
                </a:lnTo>
                <a:lnTo>
                  <a:pt x="1031" y="5"/>
                </a:lnTo>
                <a:lnTo>
                  <a:pt x="1044" y="8"/>
                </a:lnTo>
                <a:lnTo>
                  <a:pt x="1057" y="12"/>
                </a:lnTo>
                <a:lnTo>
                  <a:pt x="1069" y="16"/>
                </a:lnTo>
                <a:lnTo>
                  <a:pt x="1082" y="21"/>
                </a:lnTo>
                <a:lnTo>
                  <a:pt x="1093" y="26"/>
                </a:lnTo>
                <a:lnTo>
                  <a:pt x="1106" y="32"/>
                </a:lnTo>
                <a:lnTo>
                  <a:pt x="1117" y="39"/>
                </a:lnTo>
                <a:lnTo>
                  <a:pt x="1129" y="47"/>
                </a:lnTo>
                <a:lnTo>
                  <a:pt x="1140" y="53"/>
                </a:lnTo>
                <a:lnTo>
                  <a:pt x="1149" y="63"/>
                </a:lnTo>
                <a:lnTo>
                  <a:pt x="1159" y="71"/>
                </a:lnTo>
                <a:lnTo>
                  <a:pt x="1169" y="79"/>
                </a:lnTo>
                <a:lnTo>
                  <a:pt x="1178" y="88"/>
                </a:lnTo>
                <a:lnTo>
                  <a:pt x="1186" y="100"/>
                </a:lnTo>
                <a:lnTo>
                  <a:pt x="1194" y="109"/>
                </a:lnTo>
                <a:lnTo>
                  <a:pt x="1202" y="120"/>
                </a:lnTo>
                <a:lnTo>
                  <a:pt x="1209" y="132"/>
                </a:lnTo>
                <a:lnTo>
                  <a:pt x="1215" y="143"/>
                </a:lnTo>
                <a:lnTo>
                  <a:pt x="1221" y="154"/>
                </a:lnTo>
                <a:lnTo>
                  <a:pt x="1228" y="167"/>
                </a:lnTo>
                <a:lnTo>
                  <a:pt x="1233" y="178"/>
                </a:lnTo>
                <a:lnTo>
                  <a:pt x="1236" y="191"/>
                </a:lnTo>
                <a:lnTo>
                  <a:pt x="1241" y="204"/>
                </a:lnTo>
                <a:lnTo>
                  <a:pt x="1242" y="218"/>
                </a:lnTo>
                <a:lnTo>
                  <a:pt x="1246" y="231"/>
                </a:lnTo>
                <a:lnTo>
                  <a:pt x="1247" y="244"/>
                </a:lnTo>
                <a:lnTo>
                  <a:pt x="1249" y="258"/>
                </a:lnTo>
                <a:lnTo>
                  <a:pt x="1249" y="272"/>
                </a:lnTo>
                <a:lnTo>
                  <a:pt x="1249" y="271"/>
                </a:lnTo>
                <a:lnTo>
                  <a:pt x="1249" y="285"/>
                </a:lnTo>
                <a:lnTo>
                  <a:pt x="1247" y="300"/>
                </a:lnTo>
                <a:lnTo>
                  <a:pt x="1246" y="312"/>
                </a:lnTo>
                <a:lnTo>
                  <a:pt x="1242" y="327"/>
                </a:lnTo>
                <a:lnTo>
                  <a:pt x="1241" y="340"/>
                </a:lnTo>
                <a:lnTo>
                  <a:pt x="1236" y="353"/>
                </a:lnTo>
                <a:lnTo>
                  <a:pt x="1233" y="365"/>
                </a:lnTo>
                <a:lnTo>
                  <a:pt x="1228" y="378"/>
                </a:lnTo>
                <a:lnTo>
                  <a:pt x="1221" y="389"/>
                </a:lnTo>
                <a:lnTo>
                  <a:pt x="1215" y="402"/>
                </a:lnTo>
                <a:lnTo>
                  <a:pt x="1209" y="413"/>
                </a:lnTo>
                <a:lnTo>
                  <a:pt x="1202" y="425"/>
                </a:lnTo>
                <a:lnTo>
                  <a:pt x="1194" y="434"/>
                </a:lnTo>
                <a:lnTo>
                  <a:pt x="1186" y="445"/>
                </a:lnTo>
                <a:lnTo>
                  <a:pt x="1178" y="455"/>
                </a:lnTo>
                <a:lnTo>
                  <a:pt x="1169" y="465"/>
                </a:lnTo>
                <a:lnTo>
                  <a:pt x="1159" y="473"/>
                </a:lnTo>
                <a:lnTo>
                  <a:pt x="1149" y="482"/>
                </a:lnTo>
                <a:lnTo>
                  <a:pt x="1140" y="490"/>
                </a:lnTo>
                <a:lnTo>
                  <a:pt x="1129" y="498"/>
                </a:lnTo>
                <a:lnTo>
                  <a:pt x="1117" y="505"/>
                </a:lnTo>
                <a:lnTo>
                  <a:pt x="1106" y="511"/>
                </a:lnTo>
                <a:lnTo>
                  <a:pt x="1093" y="517"/>
                </a:lnTo>
                <a:lnTo>
                  <a:pt x="1082" y="522"/>
                </a:lnTo>
                <a:lnTo>
                  <a:pt x="1069" y="527"/>
                </a:lnTo>
                <a:lnTo>
                  <a:pt x="1057" y="532"/>
                </a:lnTo>
                <a:lnTo>
                  <a:pt x="1044" y="535"/>
                </a:lnTo>
                <a:lnTo>
                  <a:pt x="1031" y="538"/>
                </a:lnTo>
                <a:lnTo>
                  <a:pt x="1018" y="541"/>
                </a:lnTo>
                <a:lnTo>
                  <a:pt x="1004" y="543"/>
                </a:lnTo>
                <a:lnTo>
                  <a:pt x="989" y="543"/>
                </a:lnTo>
                <a:lnTo>
                  <a:pt x="977" y="545"/>
                </a:lnTo>
                <a:lnTo>
                  <a:pt x="272" y="545"/>
                </a:lnTo>
                <a:lnTo>
                  <a:pt x="258" y="543"/>
                </a:lnTo>
                <a:lnTo>
                  <a:pt x="245" y="543"/>
                </a:lnTo>
                <a:lnTo>
                  <a:pt x="231" y="541"/>
                </a:lnTo>
                <a:lnTo>
                  <a:pt x="218" y="538"/>
                </a:lnTo>
                <a:lnTo>
                  <a:pt x="205" y="535"/>
                </a:lnTo>
                <a:lnTo>
                  <a:pt x="191" y="532"/>
                </a:lnTo>
                <a:lnTo>
                  <a:pt x="179" y="527"/>
                </a:lnTo>
                <a:lnTo>
                  <a:pt x="167" y="522"/>
                </a:lnTo>
                <a:lnTo>
                  <a:pt x="154" y="517"/>
                </a:lnTo>
                <a:lnTo>
                  <a:pt x="143" y="511"/>
                </a:lnTo>
                <a:lnTo>
                  <a:pt x="131" y="505"/>
                </a:lnTo>
                <a:lnTo>
                  <a:pt x="120" y="498"/>
                </a:lnTo>
                <a:lnTo>
                  <a:pt x="109" y="490"/>
                </a:lnTo>
                <a:lnTo>
                  <a:pt x="99" y="482"/>
                </a:lnTo>
                <a:lnTo>
                  <a:pt x="90" y="473"/>
                </a:lnTo>
                <a:lnTo>
                  <a:pt x="80" y="465"/>
                </a:lnTo>
                <a:lnTo>
                  <a:pt x="71" y="455"/>
                </a:lnTo>
                <a:lnTo>
                  <a:pt x="63" y="445"/>
                </a:lnTo>
                <a:lnTo>
                  <a:pt x="55" y="434"/>
                </a:lnTo>
                <a:lnTo>
                  <a:pt x="47" y="425"/>
                </a:lnTo>
                <a:lnTo>
                  <a:pt x="40" y="413"/>
                </a:lnTo>
                <a:lnTo>
                  <a:pt x="32" y="402"/>
                </a:lnTo>
                <a:lnTo>
                  <a:pt x="27" y="389"/>
                </a:lnTo>
                <a:lnTo>
                  <a:pt x="21" y="378"/>
                </a:lnTo>
                <a:lnTo>
                  <a:pt x="16" y="365"/>
                </a:lnTo>
                <a:lnTo>
                  <a:pt x="13" y="353"/>
                </a:lnTo>
                <a:lnTo>
                  <a:pt x="8" y="340"/>
                </a:lnTo>
                <a:lnTo>
                  <a:pt x="5" y="327"/>
                </a:lnTo>
                <a:lnTo>
                  <a:pt x="3" y="312"/>
                </a:lnTo>
                <a:lnTo>
                  <a:pt x="2" y="300"/>
                </a:lnTo>
                <a:lnTo>
                  <a:pt x="0" y="285"/>
                </a:lnTo>
                <a:lnTo>
                  <a:pt x="0" y="271"/>
                </a:lnTo>
                <a:close/>
              </a:path>
            </a:pathLst>
          </a:custGeom>
          <a:noFill/>
          <a:ln w="23813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108735" name="Group 14">
            <a:extLst>
              <a:ext uri="{FF2B5EF4-FFF2-40B4-BE49-F238E27FC236}">
                <a16:creationId xmlns:a16="http://schemas.microsoft.com/office/drawing/2014/main" id="{193E1820-0D35-094E-8F07-BAA8DBE1E126}"/>
              </a:ext>
            </a:extLst>
          </p:cNvPr>
          <p:cNvGrpSpPr>
            <a:grpSpLocks/>
          </p:cNvGrpSpPr>
          <p:nvPr/>
        </p:nvGrpSpPr>
        <p:grpSpPr bwMode="auto">
          <a:xfrm>
            <a:off x="2436813" y="3005139"/>
            <a:ext cx="773112" cy="460375"/>
            <a:chOff x="1223159" y="2986644"/>
            <a:chExt cx="774571" cy="461665"/>
          </a:xfrm>
        </p:grpSpPr>
        <p:sp>
          <p:nvSpPr>
            <p:cNvPr id="108757" name="TextBox 2">
              <a:extLst>
                <a:ext uri="{FF2B5EF4-FFF2-40B4-BE49-F238E27FC236}">
                  <a16:creationId xmlns:a16="http://schemas.microsoft.com/office/drawing/2014/main" id="{C5A75E81-1874-814C-A38B-9B2DF877967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223159" y="2986644"/>
              <a:ext cx="774571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x</a:t>
              </a:r>
              <a:r>
                <a:rPr lang="en-US" altLang="en-US" b="0" baseline="-25000">
                  <a:solidFill>
                    <a:srgbClr val="FF0000"/>
                  </a:solidFill>
                  <a:latin typeface="Times" pitchFamily="2" charset="0"/>
                </a:rPr>
                <a:t>1</a:t>
              </a: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 x</a:t>
              </a:r>
              <a:r>
                <a:rPr lang="en-US" altLang="en-US" b="0" baseline="-25000">
                  <a:solidFill>
                    <a:srgbClr val="FF0000"/>
                  </a:solidFill>
                  <a:latin typeface="Times" pitchFamily="2" charset="0"/>
                </a:rPr>
                <a:t>3</a:t>
              </a:r>
            </a:p>
          </p:txBody>
        </p:sp>
        <p:cxnSp>
          <p:nvCxnSpPr>
            <p:cNvPr id="108758" name="Straight Connector 5">
              <a:extLst>
                <a:ext uri="{FF2B5EF4-FFF2-40B4-BE49-F238E27FC236}">
                  <a16:creationId xmlns:a16="http://schemas.microsoft.com/office/drawing/2014/main" id="{A62A3442-236B-A246-8841-1929D06C882A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1271650" y="3039346"/>
              <a:ext cx="228600" cy="0"/>
            </a:xfrm>
            <a:prstGeom prst="line">
              <a:avLst/>
            </a:prstGeom>
            <a:noFill/>
            <a:ln w="31750" algn="ctr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108736" name="Freeform 50">
            <a:extLst>
              <a:ext uri="{FF2B5EF4-FFF2-40B4-BE49-F238E27FC236}">
                <a16:creationId xmlns:a16="http://schemas.microsoft.com/office/drawing/2014/main" id="{967B8C37-50B6-9447-9C19-BD6D63A7E7D6}"/>
              </a:ext>
            </a:extLst>
          </p:cNvPr>
          <p:cNvSpPr>
            <a:spLocks/>
          </p:cNvSpPr>
          <p:nvPr/>
        </p:nvSpPr>
        <p:spPr bwMode="auto">
          <a:xfrm rot="10800000">
            <a:off x="7461250" y="2308225"/>
            <a:ext cx="1169988" cy="477838"/>
          </a:xfrm>
          <a:custGeom>
            <a:avLst/>
            <a:gdLst>
              <a:gd name="T0" fmla="*/ 0 w 1249"/>
              <a:gd name="T1" fmla="*/ 2147483646 h 545"/>
              <a:gd name="T2" fmla="*/ 2147483646 w 1249"/>
              <a:gd name="T3" fmla="*/ 2147483646 h 545"/>
              <a:gd name="T4" fmla="*/ 2147483646 w 1249"/>
              <a:gd name="T5" fmla="*/ 2147483646 h 545"/>
              <a:gd name="T6" fmla="*/ 2147483646 w 1249"/>
              <a:gd name="T7" fmla="*/ 2147483646 h 545"/>
              <a:gd name="T8" fmla="*/ 2147483646 w 1249"/>
              <a:gd name="T9" fmla="*/ 2147483646 h 545"/>
              <a:gd name="T10" fmla="*/ 2147483646 w 1249"/>
              <a:gd name="T11" fmla="*/ 2147483646 h 545"/>
              <a:gd name="T12" fmla="*/ 2147483646 w 1249"/>
              <a:gd name="T13" fmla="*/ 2147483646 h 545"/>
              <a:gd name="T14" fmla="*/ 2147483646 w 1249"/>
              <a:gd name="T15" fmla="*/ 2147483646 h 545"/>
              <a:gd name="T16" fmla="*/ 2147483646 w 1249"/>
              <a:gd name="T17" fmla="*/ 2147483646 h 545"/>
              <a:gd name="T18" fmla="*/ 2147483646 w 1249"/>
              <a:gd name="T19" fmla="*/ 2147483646 h 545"/>
              <a:gd name="T20" fmla="*/ 2147483646 w 1249"/>
              <a:gd name="T21" fmla="*/ 0 h 545"/>
              <a:gd name="T22" fmla="*/ 2147483646 w 1249"/>
              <a:gd name="T23" fmla="*/ 0 h 545"/>
              <a:gd name="T24" fmla="*/ 2147483646 w 1249"/>
              <a:gd name="T25" fmla="*/ 2147483646 h 545"/>
              <a:gd name="T26" fmla="*/ 2147483646 w 1249"/>
              <a:gd name="T27" fmla="*/ 2147483646 h 545"/>
              <a:gd name="T28" fmla="*/ 2147483646 w 1249"/>
              <a:gd name="T29" fmla="*/ 2147483646 h 545"/>
              <a:gd name="T30" fmla="*/ 2147483646 w 1249"/>
              <a:gd name="T31" fmla="*/ 2147483646 h 545"/>
              <a:gd name="T32" fmla="*/ 2147483646 w 1249"/>
              <a:gd name="T33" fmla="*/ 2147483646 h 545"/>
              <a:gd name="T34" fmla="*/ 2147483646 w 1249"/>
              <a:gd name="T35" fmla="*/ 2147483646 h 545"/>
              <a:gd name="T36" fmla="*/ 2147483646 w 1249"/>
              <a:gd name="T37" fmla="*/ 2147483646 h 545"/>
              <a:gd name="T38" fmla="*/ 2147483646 w 1249"/>
              <a:gd name="T39" fmla="*/ 2147483646 h 545"/>
              <a:gd name="T40" fmla="*/ 2147483646 w 1249"/>
              <a:gd name="T41" fmla="*/ 2147483646 h 545"/>
              <a:gd name="T42" fmla="*/ 2147483646 w 1249"/>
              <a:gd name="T43" fmla="*/ 2147483646 h 545"/>
              <a:gd name="T44" fmla="*/ 2147483646 w 1249"/>
              <a:gd name="T45" fmla="*/ 2147483646 h 545"/>
              <a:gd name="T46" fmla="*/ 2147483646 w 1249"/>
              <a:gd name="T47" fmla="*/ 2147483646 h 545"/>
              <a:gd name="T48" fmla="*/ 2147483646 w 1249"/>
              <a:gd name="T49" fmla="*/ 2147483646 h 545"/>
              <a:gd name="T50" fmla="*/ 2147483646 w 1249"/>
              <a:gd name="T51" fmla="*/ 2147483646 h 545"/>
              <a:gd name="T52" fmla="*/ 2147483646 w 1249"/>
              <a:gd name="T53" fmla="*/ 2147483646 h 545"/>
              <a:gd name="T54" fmla="*/ 2147483646 w 1249"/>
              <a:gd name="T55" fmla="*/ 2147483646 h 545"/>
              <a:gd name="T56" fmla="*/ 2147483646 w 1249"/>
              <a:gd name="T57" fmla="*/ 2147483646 h 545"/>
              <a:gd name="T58" fmla="*/ 2147483646 w 1249"/>
              <a:gd name="T59" fmla="*/ 2147483646 h 545"/>
              <a:gd name="T60" fmla="*/ 2147483646 w 1249"/>
              <a:gd name="T61" fmla="*/ 2147483646 h 545"/>
              <a:gd name="T62" fmla="*/ 2147483646 w 1249"/>
              <a:gd name="T63" fmla="*/ 2147483646 h 545"/>
              <a:gd name="T64" fmla="*/ 2147483646 w 1249"/>
              <a:gd name="T65" fmla="*/ 2147483646 h 545"/>
              <a:gd name="T66" fmla="*/ 2147483646 w 1249"/>
              <a:gd name="T67" fmla="*/ 2147483646 h 545"/>
              <a:gd name="T68" fmla="*/ 2147483646 w 1249"/>
              <a:gd name="T69" fmla="*/ 2147483646 h 545"/>
              <a:gd name="T70" fmla="*/ 2147483646 w 1249"/>
              <a:gd name="T71" fmla="*/ 2147483646 h 545"/>
              <a:gd name="T72" fmla="*/ 2147483646 w 1249"/>
              <a:gd name="T73" fmla="*/ 2147483646 h 545"/>
              <a:gd name="T74" fmla="*/ 2147483646 w 1249"/>
              <a:gd name="T75" fmla="*/ 2147483646 h 545"/>
              <a:gd name="T76" fmla="*/ 2147483646 w 1249"/>
              <a:gd name="T77" fmla="*/ 2147483646 h 545"/>
              <a:gd name="T78" fmla="*/ 2147483646 w 1249"/>
              <a:gd name="T79" fmla="*/ 2147483646 h 545"/>
              <a:gd name="T80" fmla="*/ 2147483646 w 1249"/>
              <a:gd name="T81" fmla="*/ 2147483646 h 545"/>
              <a:gd name="T82" fmla="*/ 2147483646 w 1249"/>
              <a:gd name="T83" fmla="*/ 2147483646 h 545"/>
              <a:gd name="T84" fmla="*/ 2147483646 w 1249"/>
              <a:gd name="T85" fmla="*/ 2147483646 h 545"/>
              <a:gd name="T86" fmla="*/ 2147483646 w 1249"/>
              <a:gd name="T87" fmla="*/ 2147483646 h 545"/>
              <a:gd name="T88" fmla="*/ 0 w 1249"/>
              <a:gd name="T89" fmla="*/ 2147483646 h 545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249" h="545">
                <a:moveTo>
                  <a:pt x="0" y="271"/>
                </a:moveTo>
                <a:lnTo>
                  <a:pt x="0" y="272"/>
                </a:lnTo>
                <a:lnTo>
                  <a:pt x="0" y="258"/>
                </a:lnTo>
                <a:lnTo>
                  <a:pt x="2" y="244"/>
                </a:lnTo>
                <a:lnTo>
                  <a:pt x="3" y="231"/>
                </a:lnTo>
                <a:lnTo>
                  <a:pt x="5" y="218"/>
                </a:lnTo>
                <a:lnTo>
                  <a:pt x="8" y="204"/>
                </a:lnTo>
                <a:lnTo>
                  <a:pt x="13" y="191"/>
                </a:lnTo>
                <a:lnTo>
                  <a:pt x="16" y="178"/>
                </a:lnTo>
                <a:lnTo>
                  <a:pt x="21" y="167"/>
                </a:lnTo>
                <a:lnTo>
                  <a:pt x="27" y="154"/>
                </a:lnTo>
                <a:lnTo>
                  <a:pt x="32" y="143"/>
                </a:lnTo>
                <a:lnTo>
                  <a:pt x="40" y="132"/>
                </a:lnTo>
                <a:lnTo>
                  <a:pt x="47" y="120"/>
                </a:lnTo>
                <a:lnTo>
                  <a:pt x="55" y="109"/>
                </a:lnTo>
                <a:lnTo>
                  <a:pt x="63" y="100"/>
                </a:lnTo>
                <a:lnTo>
                  <a:pt x="71" y="88"/>
                </a:lnTo>
                <a:lnTo>
                  <a:pt x="80" y="79"/>
                </a:lnTo>
                <a:lnTo>
                  <a:pt x="90" y="71"/>
                </a:lnTo>
                <a:lnTo>
                  <a:pt x="99" y="63"/>
                </a:lnTo>
                <a:lnTo>
                  <a:pt x="109" y="53"/>
                </a:lnTo>
                <a:lnTo>
                  <a:pt x="120" y="47"/>
                </a:lnTo>
                <a:lnTo>
                  <a:pt x="131" y="39"/>
                </a:lnTo>
                <a:lnTo>
                  <a:pt x="143" y="32"/>
                </a:lnTo>
                <a:lnTo>
                  <a:pt x="154" y="26"/>
                </a:lnTo>
                <a:lnTo>
                  <a:pt x="167" y="21"/>
                </a:lnTo>
                <a:lnTo>
                  <a:pt x="179" y="16"/>
                </a:lnTo>
                <a:lnTo>
                  <a:pt x="191" y="12"/>
                </a:lnTo>
                <a:lnTo>
                  <a:pt x="205" y="8"/>
                </a:lnTo>
                <a:lnTo>
                  <a:pt x="218" y="5"/>
                </a:lnTo>
                <a:lnTo>
                  <a:pt x="231" y="4"/>
                </a:lnTo>
                <a:lnTo>
                  <a:pt x="245" y="2"/>
                </a:lnTo>
                <a:lnTo>
                  <a:pt x="258" y="0"/>
                </a:lnTo>
                <a:lnTo>
                  <a:pt x="272" y="0"/>
                </a:lnTo>
                <a:lnTo>
                  <a:pt x="977" y="0"/>
                </a:lnTo>
                <a:lnTo>
                  <a:pt x="989" y="0"/>
                </a:lnTo>
                <a:lnTo>
                  <a:pt x="1004" y="2"/>
                </a:lnTo>
                <a:lnTo>
                  <a:pt x="1018" y="4"/>
                </a:lnTo>
                <a:lnTo>
                  <a:pt x="1031" y="5"/>
                </a:lnTo>
                <a:lnTo>
                  <a:pt x="1044" y="8"/>
                </a:lnTo>
                <a:lnTo>
                  <a:pt x="1057" y="12"/>
                </a:lnTo>
                <a:lnTo>
                  <a:pt x="1069" y="16"/>
                </a:lnTo>
                <a:lnTo>
                  <a:pt x="1082" y="21"/>
                </a:lnTo>
                <a:lnTo>
                  <a:pt x="1093" y="26"/>
                </a:lnTo>
                <a:lnTo>
                  <a:pt x="1106" y="32"/>
                </a:lnTo>
                <a:lnTo>
                  <a:pt x="1117" y="39"/>
                </a:lnTo>
                <a:lnTo>
                  <a:pt x="1129" y="47"/>
                </a:lnTo>
                <a:lnTo>
                  <a:pt x="1140" y="53"/>
                </a:lnTo>
                <a:lnTo>
                  <a:pt x="1149" y="63"/>
                </a:lnTo>
                <a:lnTo>
                  <a:pt x="1159" y="71"/>
                </a:lnTo>
                <a:lnTo>
                  <a:pt x="1169" y="79"/>
                </a:lnTo>
                <a:lnTo>
                  <a:pt x="1178" y="88"/>
                </a:lnTo>
                <a:lnTo>
                  <a:pt x="1186" y="100"/>
                </a:lnTo>
                <a:lnTo>
                  <a:pt x="1194" y="109"/>
                </a:lnTo>
                <a:lnTo>
                  <a:pt x="1202" y="120"/>
                </a:lnTo>
                <a:lnTo>
                  <a:pt x="1209" y="132"/>
                </a:lnTo>
                <a:lnTo>
                  <a:pt x="1215" y="143"/>
                </a:lnTo>
                <a:lnTo>
                  <a:pt x="1221" y="154"/>
                </a:lnTo>
                <a:lnTo>
                  <a:pt x="1228" y="167"/>
                </a:lnTo>
                <a:lnTo>
                  <a:pt x="1233" y="178"/>
                </a:lnTo>
                <a:lnTo>
                  <a:pt x="1236" y="191"/>
                </a:lnTo>
                <a:lnTo>
                  <a:pt x="1241" y="204"/>
                </a:lnTo>
                <a:lnTo>
                  <a:pt x="1242" y="218"/>
                </a:lnTo>
                <a:lnTo>
                  <a:pt x="1246" y="231"/>
                </a:lnTo>
                <a:lnTo>
                  <a:pt x="1247" y="244"/>
                </a:lnTo>
                <a:lnTo>
                  <a:pt x="1249" y="258"/>
                </a:lnTo>
                <a:lnTo>
                  <a:pt x="1249" y="272"/>
                </a:lnTo>
                <a:lnTo>
                  <a:pt x="1249" y="271"/>
                </a:lnTo>
                <a:lnTo>
                  <a:pt x="1249" y="285"/>
                </a:lnTo>
                <a:lnTo>
                  <a:pt x="1247" y="300"/>
                </a:lnTo>
                <a:lnTo>
                  <a:pt x="1246" y="312"/>
                </a:lnTo>
                <a:lnTo>
                  <a:pt x="1242" y="327"/>
                </a:lnTo>
                <a:lnTo>
                  <a:pt x="1241" y="340"/>
                </a:lnTo>
                <a:lnTo>
                  <a:pt x="1236" y="353"/>
                </a:lnTo>
                <a:lnTo>
                  <a:pt x="1233" y="365"/>
                </a:lnTo>
                <a:lnTo>
                  <a:pt x="1228" y="378"/>
                </a:lnTo>
                <a:lnTo>
                  <a:pt x="1221" y="389"/>
                </a:lnTo>
                <a:lnTo>
                  <a:pt x="1215" y="402"/>
                </a:lnTo>
                <a:lnTo>
                  <a:pt x="1209" y="413"/>
                </a:lnTo>
                <a:lnTo>
                  <a:pt x="1202" y="425"/>
                </a:lnTo>
                <a:lnTo>
                  <a:pt x="1194" y="434"/>
                </a:lnTo>
                <a:lnTo>
                  <a:pt x="1186" y="445"/>
                </a:lnTo>
                <a:lnTo>
                  <a:pt x="1178" y="455"/>
                </a:lnTo>
                <a:lnTo>
                  <a:pt x="1169" y="465"/>
                </a:lnTo>
                <a:lnTo>
                  <a:pt x="1159" y="473"/>
                </a:lnTo>
                <a:lnTo>
                  <a:pt x="1149" y="482"/>
                </a:lnTo>
                <a:lnTo>
                  <a:pt x="1140" y="490"/>
                </a:lnTo>
                <a:lnTo>
                  <a:pt x="1129" y="498"/>
                </a:lnTo>
                <a:lnTo>
                  <a:pt x="1117" y="505"/>
                </a:lnTo>
                <a:lnTo>
                  <a:pt x="1106" y="511"/>
                </a:lnTo>
                <a:lnTo>
                  <a:pt x="1093" y="517"/>
                </a:lnTo>
                <a:lnTo>
                  <a:pt x="1082" y="522"/>
                </a:lnTo>
                <a:lnTo>
                  <a:pt x="1069" y="527"/>
                </a:lnTo>
                <a:lnTo>
                  <a:pt x="1057" y="532"/>
                </a:lnTo>
                <a:lnTo>
                  <a:pt x="1044" y="535"/>
                </a:lnTo>
                <a:lnTo>
                  <a:pt x="1031" y="538"/>
                </a:lnTo>
                <a:lnTo>
                  <a:pt x="1018" y="541"/>
                </a:lnTo>
                <a:lnTo>
                  <a:pt x="1004" y="543"/>
                </a:lnTo>
                <a:lnTo>
                  <a:pt x="989" y="543"/>
                </a:lnTo>
                <a:lnTo>
                  <a:pt x="977" y="545"/>
                </a:lnTo>
                <a:lnTo>
                  <a:pt x="272" y="545"/>
                </a:lnTo>
                <a:lnTo>
                  <a:pt x="258" y="543"/>
                </a:lnTo>
                <a:lnTo>
                  <a:pt x="245" y="543"/>
                </a:lnTo>
                <a:lnTo>
                  <a:pt x="231" y="541"/>
                </a:lnTo>
                <a:lnTo>
                  <a:pt x="218" y="538"/>
                </a:lnTo>
                <a:lnTo>
                  <a:pt x="205" y="535"/>
                </a:lnTo>
                <a:lnTo>
                  <a:pt x="191" y="532"/>
                </a:lnTo>
                <a:lnTo>
                  <a:pt x="179" y="527"/>
                </a:lnTo>
                <a:lnTo>
                  <a:pt x="167" y="522"/>
                </a:lnTo>
                <a:lnTo>
                  <a:pt x="154" y="517"/>
                </a:lnTo>
                <a:lnTo>
                  <a:pt x="143" y="511"/>
                </a:lnTo>
                <a:lnTo>
                  <a:pt x="131" y="505"/>
                </a:lnTo>
                <a:lnTo>
                  <a:pt x="120" y="498"/>
                </a:lnTo>
                <a:lnTo>
                  <a:pt x="109" y="490"/>
                </a:lnTo>
                <a:lnTo>
                  <a:pt x="99" y="482"/>
                </a:lnTo>
                <a:lnTo>
                  <a:pt x="90" y="473"/>
                </a:lnTo>
                <a:lnTo>
                  <a:pt x="80" y="465"/>
                </a:lnTo>
                <a:lnTo>
                  <a:pt x="71" y="455"/>
                </a:lnTo>
                <a:lnTo>
                  <a:pt x="63" y="445"/>
                </a:lnTo>
                <a:lnTo>
                  <a:pt x="55" y="434"/>
                </a:lnTo>
                <a:lnTo>
                  <a:pt x="47" y="425"/>
                </a:lnTo>
                <a:lnTo>
                  <a:pt x="40" y="413"/>
                </a:lnTo>
                <a:lnTo>
                  <a:pt x="32" y="402"/>
                </a:lnTo>
                <a:lnTo>
                  <a:pt x="27" y="389"/>
                </a:lnTo>
                <a:lnTo>
                  <a:pt x="21" y="378"/>
                </a:lnTo>
                <a:lnTo>
                  <a:pt x="16" y="365"/>
                </a:lnTo>
                <a:lnTo>
                  <a:pt x="13" y="353"/>
                </a:lnTo>
                <a:lnTo>
                  <a:pt x="8" y="340"/>
                </a:lnTo>
                <a:lnTo>
                  <a:pt x="5" y="327"/>
                </a:lnTo>
                <a:lnTo>
                  <a:pt x="3" y="312"/>
                </a:lnTo>
                <a:lnTo>
                  <a:pt x="2" y="300"/>
                </a:lnTo>
                <a:lnTo>
                  <a:pt x="0" y="285"/>
                </a:lnTo>
                <a:lnTo>
                  <a:pt x="0" y="271"/>
                </a:lnTo>
                <a:close/>
              </a:path>
            </a:pathLst>
          </a:custGeom>
          <a:noFill/>
          <a:ln w="23813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8737" name="Freeform 50">
            <a:extLst>
              <a:ext uri="{FF2B5EF4-FFF2-40B4-BE49-F238E27FC236}">
                <a16:creationId xmlns:a16="http://schemas.microsoft.com/office/drawing/2014/main" id="{36DC78A5-F44D-5541-893F-A305B5EA76C1}"/>
              </a:ext>
            </a:extLst>
          </p:cNvPr>
          <p:cNvSpPr>
            <a:spLocks/>
          </p:cNvSpPr>
          <p:nvPr/>
        </p:nvSpPr>
        <p:spPr bwMode="auto">
          <a:xfrm rot="10800000">
            <a:off x="3600450" y="5143500"/>
            <a:ext cx="1169988" cy="477838"/>
          </a:xfrm>
          <a:custGeom>
            <a:avLst/>
            <a:gdLst>
              <a:gd name="T0" fmla="*/ 0 w 1249"/>
              <a:gd name="T1" fmla="*/ 2147483646 h 545"/>
              <a:gd name="T2" fmla="*/ 2147483646 w 1249"/>
              <a:gd name="T3" fmla="*/ 2147483646 h 545"/>
              <a:gd name="T4" fmla="*/ 2147483646 w 1249"/>
              <a:gd name="T5" fmla="*/ 2147483646 h 545"/>
              <a:gd name="T6" fmla="*/ 2147483646 w 1249"/>
              <a:gd name="T7" fmla="*/ 2147483646 h 545"/>
              <a:gd name="T8" fmla="*/ 2147483646 w 1249"/>
              <a:gd name="T9" fmla="*/ 2147483646 h 545"/>
              <a:gd name="T10" fmla="*/ 2147483646 w 1249"/>
              <a:gd name="T11" fmla="*/ 2147483646 h 545"/>
              <a:gd name="T12" fmla="*/ 2147483646 w 1249"/>
              <a:gd name="T13" fmla="*/ 2147483646 h 545"/>
              <a:gd name="T14" fmla="*/ 2147483646 w 1249"/>
              <a:gd name="T15" fmla="*/ 2147483646 h 545"/>
              <a:gd name="T16" fmla="*/ 2147483646 w 1249"/>
              <a:gd name="T17" fmla="*/ 2147483646 h 545"/>
              <a:gd name="T18" fmla="*/ 2147483646 w 1249"/>
              <a:gd name="T19" fmla="*/ 2147483646 h 545"/>
              <a:gd name="T20" fmla="*/ 2147483646 w 1249"/>
              <a:gd name="T21" fmla="*/ 0 h 545"/>
              <a:gd name="T22" fmla="*/ 2147483646 w 1249"/>
              <a:gd name="T23" fmla="*/ 0 h 545"/>
              <a:gd name="T24" fmla="*/ 2147483646 w 1249"/>
              <a:gd name="T25" fmla="*/ 2147483646 h 545"/>
              <a:gd name="T26" fmla="*/ 2147483646 w 1249"/>
              <a:gd name="T27" fmla="*/ 2147483646 h 545"/>
              <a:gd name="T28" fmla="*/ 2147483646 w 1249"/>
              <a:gd name="T29" fmla="*/ 2147483646 h 545"/>
              <a:gd name="T30" fmla="*/ 2147483646 w 1249"/>
              <a:gd name="T31" fmla="*/ 2147483646 h 545"/>
              <a:gd name="T32" fmla="*/ 2147483646 w 1249"/>
              <a:gd name="T33" fmla="*/ 2147483646 h 545"/>
              <a:gd name="T34" fmla="*/ 2147483646 w 1249"/>
              <a:gd name="T35" fmla="*/ 2147483646 h 545"/>
              <a:gd name="T36" fmla="*/ 2147483646 w 1249"/>
              <a:gd name="T37" fmla="*/ 2147483646 h 545"/>
              <a:gd name="T38" fmla="*/ 2147483646 w 1249"/>
              <a:gd name="T39" fmla="*/ 2147483646 h 545"/>
              <a:gd name="T40" fmla="*/ 2147483646 w 1249"/>
              <a:gd name="T41" fmla="*/ 2147483646 h 545"/>
              <a:gd name="T42" fmla="*/ 2147483646 w 1249"/>
              <a:gd name="T43" fmla="*/ 2147483646 h 545"/>
              <a:gd name="T44" fmla="*/ 2147483646 w 1249"/>
              <a:gd name="T45" fmla="*/ 2147483646 h 545"/>
              <a:gd name="T46" fmla="*/ 2147483646 w 1249"/>
              <a:gd name="T47" fmla="*/ 2147483646 h 545"/>
              <a:gd name="T48" fmla="*/ 2147483646 w 1249"/>
              <a:gd name="T49" fmla="*/ 2147483646 h 545"/>
              <a:gd name="T50" fmla="*/ 2147483646 w 1249"/>
              <a:gd name="T51" fmla="*/ 2147483646 h 545"/>
              <a:gd name="T52" fmla="*/ 2147483646 w 1249"/>
              <a:gd name="T53" fmla="*/ 2147483646 h 545"/>
              <a:gd name="T54" fmla="*/ 2147483646 w 1249"/>
              <a:gd name="T55" fmla="*/ 2147483646 h 545"/>
              <a:gd name="T56" fmla="*/ 2147483646 w 1249"/>
              <a:gd name="T57" fmla="*/ 2147483646 h 545"/>
              <a:gd name="T58" fmla="*/ 2147483646 w 1249"/>
              <a:gd name="T59" fmla="*/ 2147483646 h 545"/>
              <a:gd name="T60" fmla="*/ 2147483646 w 1249"/>
              <a:gd name="T61" fmla="*/ 2147483646 h 545"/>
              <a:gd name="T62" fmla="*/ 2147483646 w 1249"/>
              <a:gd name="T63" fmla="*/ 2147483646 h 545"/>
              <a:gd name="T64" fmla="*/ 2147483646 w 1249"/>
              <a:gd name="T65" fmla="*/ 2147483646 h 545"/>
              <a:gd name="T66" fmla="*/ 2147483646 w 1249"/>
              <a:gd name="T67" fmla="*/ 2147483646 h 545"/>
              <a:gd name="T68" fmla="*/ 2147483646 w 1249"/>
              <a:gd name="T69" fmla="*/ 2147483646 h 545"/>
              <a:gd name="T70" fmla="*/ 2147483646 w 1249"/>
              <a:gd name="T71" fmla="*/ 2147483646 h 545"/>
              <a:gd name="T72" fmla="*/ 2147483646 w 1249"/>
              <a:gd name="T73" fmla="*/ 2147483646 h 545"/>
              <a:gd name="T74" fmla="*/ 2147483646 w 1249"/>
              <a:gd name="T75" fmla="*/ 2147483646 h 545"/>
              <a:gd name="T76" fmla="*/ 2147483646 w 1249"/>
              <a:gd name="T77" fmla="*/ 2147483646 h 545"/>
              <a:gd name="T78" fmla="*/ 2147483646 w 1249"/>
              <a:gd name="T79" fmla="*/ 2147483646 h 545"/>
              <a:gd name="T80" fmla="*/ 2147483646 w 1249"/>
              <a:gd name="T81" fmla="*/ 2147483646 h 545"/>
              <a:gd name="T82" fmla="*/ 2147483646 w 1249"/>
              <a:gd name="T83" fmla="*/ 2147483646 h 545"/>
              <a:gd name="T84" fmla="*/ 2147483646 w 1249"/>
              <a:gd name="T85" fmla="*/ 2147483646 h 545"/>
              <a:gd name="T86" fmla="*/ 2147483646 w 1249"/>
              <a:gd name="T87" fmla="*/ 2147483646 h 545"/>
              <a:gd name="T88" fmla="*/ 0 w 1249"/>
              <a:gd name="T89" fmla="*/ 2147483646 h 545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249" h="545">
                <a:moveTo>
                  <a:pt x="0" y="271"/>
                </a:moveTo>
                <a:lnTo>
                  <a:pt x="0" y="272"/>
                </a:lnTo>
                <a:lnTo>
                  <a:pt x="0" y="258"/>
                </a:lnTo>
                <a:lnTo>
                  <a:pt x="2" y="244"/>
                </a:lnTo>
                <a:lnTo>
                  <a:pt x="3" y="231"/>
                </a:lnTo>
                <a:lnTo>
                  <a:pt x="5" y="218"/>
                </a:lnTo>
                <a:lnTo>
                  <a:pt x="8" y="204"/>
                </a:lnTo>
                <a:lnTo>
                  <a:pt x="13" y="191"/>
                </a:lnTo>
                <a:lnTo>
                  <a:pt x="16" y="178"/>
                </a:lnTo>
                <a:lnTo>
                  <a:pt x="21" y="167"/>
                </a:lnTo>
                <a:lnTo>
                  <a:pt x="27" y="154"/>
                </a:lnTo>
                <a:lnTo>
                  <a:pt x="32" y="143"/>
                </a:lnTo>
                <a:lnTo>
                  <a:pt x="40" y="132"/>
                </a:lnTo>
                <a:lnTo>
                  <a:pt x="47" y="120"/>
                </a:lnTo>
                <a:lnTo>
                  <a:pt x="55" y="109"/>
                </a:lnTo>
                <a:lnTo>
                  <a:pt x="63" y="100"/>
                </a:lnTo>
                <a:lnTo>
                  <a:pt x="71" y="88"/>
                </a:lnTo>
                <a:lnTo>
                  <a:pt x="80" y="79"/>
                </a:lnTo>
                <a:lnTo>
                  <a:pt x="90" y="71"/>
                </a:lnTo>
                <a:lnTo>
                  <a:pt x="99" y="63"/>
                </a:lnTo>
                <a:lnTo>
                  <a:pt x="109" y="53"/>
                </a:lnTo>
                <a:lnTo>
                  <a:pt x="120" y="47"/>
                </a:lnTo>
                <a:lnTo>
                  <a:pt x="131" y="39"/>
                </a:lnTo>
                <a:lnTo>
                  <a:pt x="143" y="32"/>
                </a:lnTo>
                <a:lnTo>
                  <a:pt x="154" y="26"/>
                </a:lnTo>
                <a:lnTo>
                  <a:pt x="167" y="21"/>
                </a:lnTo>
                <a:lnTo>
                  <a:pt x="179" y="16"/>
                </a:lnTo>
                <a:lnTo>
                  <a:pt x="191" y="12"/>
                </a:lnTo>
                <a:lnTo>
                  <a:pt x="205" y="8"/>
                </a:lnTo>
                <a:lnTo>
                  <a:pt x="218" y="5"/>
                </a:lnTo>
                <a:lnTo>
                  <a:pt x="231" y="4"/>
                </a:lnTo>
                <a:lnTo>
                  <a:pt x="245" y="2"/>
                </a:lnTo>
                <a:lnTo>
                  <a:pt x="258" y="0"/>
                </a:lnTo>
                <a:lnTo>
                  <a:pt x="272" y="0"/>
                </a:lnTo>
                <a:lnTo>
                  <a:pt x="977" y="0"/>
                </a:lnTo>
                <a:lnTo>
                  <a:pt x="989" y="0"/>
                </a:lnTo>
                <a:lnTo>
                  <a:pt x="1004" y="2"/>
                </a:lnTo>
                <a:lnTo>
                  <a:pt x="1018" y="4"/>
                </a:lnTo>
                <a:lnTo>
                  <a:pt x="1031" y="5"/>
                </a:lnTo>
                <a:lnTo>
                  <a:pt x="1044" y="8"/>
                </a:lnTo>
                <a:lnTo>
                  <a:pt x="1057" y="12"/>
                </a:lnTo>
                <a:lnTo>
                  <a:pt x="1069" y="16"/>
                </a:lnTo>
                <a:lnTo>
                  <a:pt x="1082" y="21"/>
                </a:lnTo>
                <a:lnTo>
                  <a:pt x="1093" y="26"/>
                </a:lnTo>
                <a:lnTo>
                  <a:pt x="1106" y="32"/>
                </a:lnTo>
                <a:lnTo>
                  <a:pt x="1117" y="39"/>
                </a:lnTo>
                <a:lnTo>
                  <a:pt x="1129" y="47"/>
                </a:lnTo>
                <a:lnTo>
                  <a:pt x="1140" y="53"/>
                </a:lnTo>
                <a:lnTo>
                  <a:pt x="1149" y="63"/>
                </a:lnTo>
                <a:lnTo>
                  <a:pt x="1159" y="71"/>
                </a:lnTo>
                <a:lnTo>
                  <a:pt x="1169" y="79"/>
                </a:lnTo>
                <a:lnTo>
                  <a:pt x="1178" y="88"/>
                </a:lnTo>
                <a:lnTo>
                  <a:pt x="1186" y="100"/>
                </a:lnTo>
                <a:lnTo>
                  <a:pt x="1194" y="109"/>
                </a:lnTo>
                <a:lnTo>
                  <a:pt x="1202" y="120"/>
                </a:lnTo>
                <a:lnTo>
                  <a:pt x="1209" y="132"/>
                </a:lnTo>
                <a:lnTo>
                  <a:pt x="1215" y="143"/>
                </a:lnTo>
                <a:lnTo>
                  <a:pt x="1221" y="154"/>
                </a:lnTo>
                <a:lnTo>
                  <a:pt x="1228" y="167"/>
                </a:lnTo>
                <a:lnTo>
                  <a:pt x="1233" y="178"/>
                </a:lnTo>
                <a:lnTo>
                  <a:pt x="1236" y="191"/>
                </a:lnTo>
                <a:lnTo>
                  <a:pt x="1241" y="204"/>
                </a:lnTo>
                <a:lnTo>
                  <a:pt x="1242" y="218"/>
                </a:lnTo>
                <a:lnTo>
                  <a:pt x="1246" y="231"/>
                </a:lnTo>
                <a:lnTo>
                  <a:pt x="1247" y="244"/>
                </a:lnTo>
                <a:lnTo>
                  <a:pt x="1249" y="258"/>
                </a:lnTo>
                <a:lnTo>
                  <a:pt x="1249" y="272"/>
                </a:lnTo>
                <a:lnTo>
                  <a:pt x="1249" y="271"/>
                </a:lnTo>
                <a:lnTo>
                  <a:pt x="1249" y="285"/>
                </a:lnTo>
                <a:lnTo>
                  <a:pt x="1247" y="300"/>
                </a:lnTo>
                <a:lnTo>
                  <a:pt x="1246" y="312"/>
                </a:lnTo>
                <a:lnTo>
                  <a:pt x="1242" y="327"/>
                </a:lnTo>
                <a:lnTo>
                  <a:pt x="1241" y="340"/>
                </a:lnTo>
                <a:lnTo>
                  <a:pt x="1236" y="353"/>
                </a:lnTo>
                <a:lnTo>
                  <a:pt x="1233" y="365"/>
                </a:lnTo>
                <a:lnTo>
                  <a:pt x="1228" y="378"/>
                </a:lnTo>
                <a:lnTo>
                  <a:pt x="1221" y="389"/>
                </a:lnTo>
                <a:lnTo>
                  <a:pt x="1215" y="402"/>
                </a:lnTo>
                <a:lnTo>
                  <a:pt x="1209" y="413"/>
                </a:lnTo>
                <a:lnTo>
                  <a:pt x="1202" y="425"/>
                </a:lnTo>
                <a:lnTo>
                  <a:pt x="1194" y="434"/>
                </a:lnTo>
                <a:lnTo>
                  <a:pt x="1186" y="445"/>
                </a:lnTo>
                <a:lnTo>
                  <a:pt x="1178" y="455"/>
                </a:lnTo>
                <a:lnTo>
                  <a:pt x="1169" y="465"/>
                </a:lnTo>
                <a:lnTo>
                  <a:pt x="1159" y="473"/>
                </a:lnTo>
                <a:lnTo>
                  <a:pt x="1149" y="482"/>
                </a:lnTo>
                <a:lnTo>
                  <a:pt x="1140" y="490"/>
                </a:lnTo>
                <a:lnTo>
                  <a:pt x="1129" y="498"/>
                </a:lnTo>
                <a:lnTo>
                  <a:pt x="1117" y="505"/>
                </a:lnTo>
                <a:lnTo>
                  <a:pt x="1106" y="511"/>
                </a:lnTo>
                <a:lnTo>
                  <a:pt x="1093" y="517"/>
                </a:lnTo>
                <a:lnTo>
                  <a:pt x="1082" y="522"/>
                </a:lnTo>
                <a:lnTo>
                  <a:pt x="1069" y="527"/>
                </a:lnTo>
                <a:lnTo>
                  <a:pt x="1057" y="532"/>
                </a:lnTo>
                <a:lnTo>
                  <a:pt x="1044" y="535"/>
                </a:lnTo>
                <a:lnTo>
                  <a:pt x="1031" y="538"/>
                </a:lnTo>
                <a:lnTo>
                  <a:pt x="1018" y="541"/>
                </a:lnTo>
                <a:lnTo>
                  <a:pt x="1004" y="543"/>
                </a:lnTo>
                <a:lnTo>
                  <a:pt x="989" y="543"/>
                </a:lnTo>
                <a:lnTo>
                  <a:pt x="977" y="545"/>
                </a:lnTo>
                <a:lnTo>
                  <a:pt x="272" y="545"/>
                </a:lnTo>
                <a:lnTo>
                  <a:pt x="258" y="543"/>
                </a:lnTo>
                <a:lnTo>
                  <a:pt x="245" y="543"/>
                </a:lnTo>
                <a:lnTo>
                  <a:pt x="231" y="541"/>
                </a:lnTo>
                <a:lnTo>
                  <a:pt x="218" y="538"/>
                </a:lnTo>
                <a:lnTo>
                  <a:pt x="205" y="535"/>
                </a:lnTo>
                <a:lnTo>
                  <a:pt x="191" y="532"/>
                </a:lnTo>
                <a:lnTo>
                  <a:pt x="179" y="527"/>
                </a:lnTo>
                <a:lnTo>
                  <a:pt x="167" y="522"/>
                </a:lnTo>
                <a:lnTo>
                  <a:pt x="154" y="517"/>
                </a:lnTo>
                <a:lnTo>
                  <a:pt x="143" y="511"/>
                </a:lnTo>
                <a:lnTo>
                  <a:pt x="131" y="505"/>
                </a:lnTo>
                <a:lnTo>
                  <a:pt x="120" y="498"/>
                </a:lnTo>
                <a:lnTo>
                  <a:pt x="109" y="490"/>
                </a:lnTo>
                <a:lnTo>
                  <a:pt x="99" y="482"/>
                </a:lnTo>
                <a:lnTo>
                  <a:pt x="90" y="473"/>
                </a:lnTo>
                <a:lnTo>
                  <a:pt x="80" y="465"/>
                </a:lnTo>
                <a:lnTo>
                  <a:pt x="71" y="455"/>
                </a:lnTo>
                <a:lnTo>
                  <a:pt x="63" y="445"/>
                </a:lnTo>
                <a:lnTo>
                  <a:pt x="55" y="434"/>
                </a:lnTo>
                <a:lnTo>
                  <a:pt x="47" y="425"/>
                </a:lnTo>
                <a:lnTo>
                  <a:pt x="40" y="413"/>
                </a:lnTo>
                <a:lnTo>
                  <a:pt x="32" y="402"/>
                </a:lnTo>
                <a:lnTo>
                  <a:pt x="27" y="389"/>
                </a:lnTo>
                <a:lnTo>
                  <a:pt x="21" y="378"/>
                </a:lnTo>
                <a:lnTo>
                  <a:pt x="16" y="365"/>
                </a:lnTo>
                <a:lnTo>
                  <a:pt x="13" y="353"/>
                </a:lnTo>
                <a:lnTo>
                  <a:pt x="8" y="340"/>
                </a:lnTo>
                <a:lnTo>
                  <a:pt x="5" y="327"/>
                </a:lnTo>
                <a:lnTo>
                  <a:pt x="3" y="312"/>
                </a:lnTo>
                <a:lnTo>
                  <a:pt x="2" y="300"/>
                </a:lnTo>
                <a:lnTo>
                  <a:pt x="0" y="285"/>
                </a:lnTo>
                <a:lnTo>
                  <a:pt x="0" y="271"/>
                </a:lnTo>
                <a:close/>
              </a:path>
            </a:pathLst>
          </a:custGeom>
          <a:noFill/>
          <a:ln w="23813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108738" name="Group 3">
            <a:extLst>
              <a:ext uri="{FF2B5EF4-FFF2-40B4-BE49-F238E27FC236}">
                <a16:creationId xmlns:a16="http://schemas.microsoft.com/office/drawing/2014/main" id="{826CB93C-6476-A444-9C25-71A790ADE653}"/>
              </a:ext>
            </a:extLst>
          </p:cNvPr>
          <p:cNvGrpSpPr>
            <a:grpSpLocks/>
          </p:cNvGrpSpPr>
          <p:nvPr/>
        </p:nvGrpSpPr>
        <p:grpSpPr bwMode="auto">
          <a:xfrm>
            <a:off x="6597650" y="5133976"/>
            <a:ext cx="2959100" cy="504825"/>
            <a:chOff x="2801938" y="2224088"/>
            <a:chExt cx="2381250" cy="387350"/>
          </a:xfrm>
        </p:grpSpPr>
        <p:sp>
          <p:nvSpPr>
            <p:cNvPr id="108744" name="Line 61">
              <a:extLst>
                <a:ext uri="{FF2B5EF4-FFF2-40B4-BE49-F238E27FC236}">
                  <a16:creationId xmlns:a16="http://schemas.microsoft.com/office/drawing/2014/main" id="{8E7F0B15-4F4C-444D-A32D-82AAC06B995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179762" y="2609850"/>
              <a:ext cx="1644650" cy="1588"/>
            </a:xfrm>
            <a:prstGeom prst="line">
              <a:avLst/>
            </a:prstGeom>
            <a:noFill/>
            <a:ln w="23813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08745" name="Group 104">
              <a:extLst>
                <a:ext uri="{FF2B5EF4-FFF2-40B4-BE49-F238E27FC236}">
                  <a16:creationId xmlns:a16="http://schemas.microsoft.com/office/drawing/2014/main" id="{23621530-ED11-4341-BD98-18F116F7A72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801938" y="2224088"/>
              <a:ext cx="541337" cy="387350"/>
              <a:chOff x="1750" y="1241"/>
              <a:chExt cx="341" cy="244"/>
            </a:xfrm>
          </p:grpSpPr>
          <p:grpSp>
            <p:nvGrpSpPr>
              <p:cNvPr id="108752" name="Group 105">
                <a:extLst>
                  <a:ext uri="{FF2B5EF4-FFF2-40B4-BE49-F238E27FC236}">
                    <a16:creationId xmlns:a16="http://schemas.microsoft.com/office/drawing/2014/main" id="{4D782D75-79D9-E942-8B08-019EEEA9405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flipH="1">
                <a:off x="1950" y="1242"/>
                <a:ext cx="141" cy="243"/>
                <a:chOff x="1039" y="1647"/>
                <a:chExt cx="141" cy="270"/>
              </a:xfrm>
            </p:grpSpPr>
            <p:sp>
              <p:nvSpPr>
                <p:cNvPr id="108755" name="Arc 106">
                  <a:extLst>
                    <a:ext uri="{FF2B5EF4-FFF2-40B4-BE49-F238E27FC236}">
                      <a16:creationId xmlns:a16="http://schemas.microsoft.com/office/drawing/2014/main" id="{F68F6636-C885-6A4D-A01A-C5E7DBCF3D4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>
                  <a:off x="1039" y="1647"/>
                  <a:ext cx="141" cy="135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1600" h="21600" fill="none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28575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08756" name="Arc 107">
                  <a:extLst>
                    <a:ext uri="{FF2B5EF4-FFF2-40B4-BE49-F238E27FC236}">
                      <a16:creationId xmlns:a16="http://schemas.microsoft.com/office/drawing/2014/main" id="{41146D49-30BE-C54A-97E8-224C05EAF7D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 flipV="1">
                  <a:off x="1039" y="1782"/>
                  <a:ext cx="141" cy="135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1600" h="21600" fill="none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28575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108753" name="Line 108">
                <a:extLst>
                  <a:ext uri="{FF2B5EF4-FFF2-40B4-BE49-F238E27FC236}">
                    <a16:creationId xmlns:a16="http://schemas.microsoft.com/office/drawing/2014/main" id="{69A97DE2-5C54-524F-8D3B-A75D5896D3B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750" y="1241"/>
                <a:ext cx="200" cy="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08754" name="Line 109">
                <a:extLst>
                  <a:ext uri="{FF2B5EF4-FFF2-40B4-BE49-F238E27FC236}">
                    <a16:creationId xmlns:a16="http://schemas.microsoft.com/office/drawing/2014/main" id="{97C45EB1-9B39-4D4C-8BFB-C6826986BB5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753" y="1483"/>
                <a:ext cx="200" cy="2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108746" name="Group 110">
              <a:extLst>
                <a:ext uri="{FF2B5EF4-FFF2-40B4-BE49-F238E27FC236}">
                  <a16:creationId xmlns:a16="http://schemas.microsoft.com/office/drawing/2014/main" id="{27E90A41-B15C-4448-84BA-8809D99821BE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4641850" y="2224088"/>
              <a:ext cx="541338" cy="387350"/>
              <a:chOff x="1750" y="1241"/>
              <a:chExt cx="341" cy="244"/>
            </a:xfrm>
          </p:grpSpPr>
          <p:grpSp>
            <p:nvGrpSpPr>
              <p:cNvPr id="108747" name="Group 111">
                <a:extLst>
                  <a:ext uri="{FF2B5EF4-FFF2-40B4-BE49-F238E27FC236}">
                    <a16:creationId xmlns:a16="http://schemas.microsoft.com/office/drawing/2014/main" id="{BDDC67F6-983F-6A41-9588-BF5EB56E8A6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flipH="1">
                <a:off x="1950" y="1242"/>
                <a:ext cx="141" cy="243"/>
                <a:chOff x="1039" y="1647"/>
                <a:chExt cx="141" cy="270"/>
              </a:xfrm>
            </p:grpSpPr>
            <p:sp>
              <p:nvSpPr>
                <p:cNvPr id="108750" name="Arc 112">
                  <a:extLst>
                    <a:ext uri="{FF2B5EF4-FFF2-40B4-BE49-F238E27FC236}">
                      <a16:creationId xmlns:a16="http://schemas.microsoft.com/office/drawing/2014/main" id="{96DECF5E-1F66-1B46-A589-19B2B311EF4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>
                  <a:off x="1039" y="1647"/>
                  <a:ext cx="141" cy="135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1600" h="21600" fill="none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28575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08751" name="Arc 113">
                  <a:extLst>
                    <a:ext uri="{FF2B5EF4-FFF2-40B4-BE49-F238E27FC236}">
                      <a16:creationId xmlns:a16="http://schemas.microsoft.com/office/drawing/2014/main" id="{1804AF6A-0599-4547-878B-0FC12A7AE58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 flipV="1">
                  <a:off x="1039" y="1782"/>
                  <a:ext cx="141" cy="135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1600" h="21600" fill="none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28575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108748" name="Line 114">
                <a:extLst>
                  <a:ext uri="{FF2B5EF4-FFF2-40B4-BE49-F238E27FC236}">
                    <a16:creationId xmlns:a16="http://schemas.microsoft.com/office/drawing/2014/main" id="{01FB988D-E209-A24D-95F2-BDA54948ABE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750" y="1241"/>
                <a:ext cx="200" cy="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08749" name="Line 115">
                <a:extLst>
                  <a:ext uri="{FF2B5EF4-FFF2-40B4-BE49-F238E27FC236}">
                    <a16:creationId xmlns:a16="http://schemas.microsoft.com/office/drawing/2014/main" id="{CA75B147-7BF9-304B-AB0C-75EE90957B8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753" y="1483"/>
                <a:ext cx="200" cy="2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sp>
        <p:nvSpPr>
          <p:cNvPr id="108739" name="TextBox 41">
            <a:extLst>
              <a:ext uri="{FF2B5EF4-FFF2-40B4-BE49-F238E27FC236}">
                <a16:creationId xmlns:a16="http://schemas.microsoft.com/office/drawing/2014/main" id="{78843D68-A108-3F46-9C6B-2C88504691C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12076" y="2970214"/>
            <a:ext cx="773113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x</a:t>
            </a:r>
            <a:r>
              <a:rPr lang="en-US" altLang="en-US" b="0" baseline="-25000">
                <a:solidFill>
                  <a:srgbClr val="FF0000"/>
                </a:solidFill>
                <a:latin typeface="Times" pitchFamily="2" charset="0"/>
              </a:rPr>
              <a:t>2</a:t>
            </a: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 x</a:t>
            </a:r>
            <a:r>
              <a:rPr lang="en-US" altLang="en-US" b="0" baseline="-25000">
                <a:solidFill>
                  <a:srgbClr val="FF0000"/>
                </a:solidFill>
                <a:latin typeface="Times" pitchFamily="2" charset="0"/>
              </a:rPr>
              <a:t>3</a:t>
            </a:r>
          </a:p>
        </p:txBody>
      </p:sp>
      <p:sp>
        <p:nvSpPr>
          <p:cNvPr id="108740" name="TextBox 45">
            <a:extLst>
              <a:ext uri="{FF2B5EF4-FFF2-40B4-BE49-F238E27FC236}">
                <a16:creationId xmlns:a16="http://schemas.microsoft.com/office/drawing/2014/main" id="{BC3B52D2-D4FE-0641-801B-36182BE8C6A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11588" y="5867401"/>
            <a:ext cx="7747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x</a:t>
            </a:r>
            <a:r>
              <a:rPr lang="en-US" altLang="en-US" b="0" baseline="-25000">
                <a:solidFill>
                  <a:srgbClr val="FF0000"/>
                </a:solidFill>
                <a:latin typeface="Times" pitchFamily="2" charset="0"/>
              </a:rPr>
              <a:t>1</a:t>
            </a: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 x</a:t>
            </a:r>
            <a:r>
              <a:rPr lang="en-US" altLang="en-US" b="0" baseline="-25000">
                <a:solidFill>
                  <a:srgbClr val="FF0000"/>
                </a:solidFill>
                <a:latin typeface="Times" pitchFamily="2" charset="0"/>
              </a:rPr>
              <a:t>3</a:t>
            </a:r>
          </a:p>
        </p:txBody>
      </p:sp>
      <p:grpSp>
        <p:nvGrpSpPr>
          <p:cNvPr id="108741" name="Group 51">
            <a:extLst>
              <a:ext uri="{FF2B5EF4-FFF2-40B4-BE49-F238E27FC236}">
                <a16:creationId xmlns:a16="http://schemas.microsoft.com/office/drawing/2014/main" id="{7D44BB24-FCED-2F44-A88A-816811D9D0A0}"/>
              </a:ext>
            </a:extLst>
          </p:cNvPr>
          <p:cNvGrpSpPr>
            <a:grpSpLocks/>
          </p:cNvGrpSpPr>
          <p:nvPr/>
        </p:nvGrpSpPr>
        <p:grpSpPr bwMode="auto">
          <a:xfrm>
            <a:off x="7721600" y="5867401"/>
            <a:ext cx="774700" cy="461963"/>
            <a:chOff x="1223159" y="2986644"/>
            <a:chExt cx="774571" cy="461665"/>
          </a:xfrm>
        </p:grpSpPr>
        <p:sp>
          <p:nvSpPr>
            <p:cNvPr id="108742" name="TextBox 52">
              <a:extLst>
                <a:ext uri="{FF2B5EF4-FFF2-40B4-BE49-F238E27FC236}">
                  <a16:creationId xmlns:a16="http://schemas.microsoft.com/office/drawing/2014/main" id="{15B6919C-1CFF-794B-B497-DB7B6089D95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223159" y="2986644"/>
              <a:ext cx="774571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x</a:t>
              </a:r>
              <a:r>
                <a:rPr lang="en-US" altLang="en-US" b="0" baseline="-25000">
                  <a:solidFill>
                    <a:srgbClr val="FF0000"/>
                  </a:solidFill>
                  <a:latin typeface="Times" pitchFamily="2" charset="0"/>
                </a:rPr>
                <a:t>2</a:t>
              </a: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 x</a:t>
              </a:r>
              <a:r>
                <a:rPr lang="en-US" altLang="en-US" b="0" baseline="-25000">
                  <a:solidFill>
                    <a:srgbClr val="FF0000"/>
                  </a:solidFill>
                  <a:latin typeface="Times" pitchFamily="2" charset="0"/>
                </a:rPr>
                <a:t>3</a:t>
              </a:r>
            </a:p>
          </p:txBody>
        </p:sp>
        <p:cxnSp>
          <p:nvCxnSpPr>
            <p:cNvPr id="108743" name="Straight Connector 53">
              <a:extLst>
                <a:ext uri="{FF2B5EF4-FFF2-40B4-BE49-F238E27FC236}">
                  <a16:creationId xmlns:a16="http://schemas.microsoft.com/office/drawing/2014/main" id="{EEA2C8F8-7945-064A-9F40-DD36E2097A48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1271650" y="3039346"/>
              <a:ext cx="228600" cy="0"/>
            </a:xfrm>
            <a:prstGeom prst="line">
              <a:avLst/>
            </a:prstGeom>
            <a:noFill/>
            <a:ln w="31750" algn="ctr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</p:spTree>
  </p:cSld>
  <p:clrMapOvr>
    <a:masterClrMapping/>
  </p:clrMapOvr>
  <p:transition/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569" name="Title 1">
            <a:extLst>
              <a:ext uri="{FF2B5EF4-FFF2-40B4-BE49-F238E27FC236}">
                <a16:creationId xmlns:a16="http://schemas.microsoft.com/office/drawing/2014/main" id="{3B1A3802-5A0D-6D4B-84DE-F790ACB20FF1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0"/>
            <a:ext cx="9144000" cy="685800"/>
          </a:xfrm>
        </p:spPr>
        <p:txBody>
          <a:bodyPr/>
          <a:lstStyle/>
          <a:p>
            <a:r>
              <a:rPr lang="en-US" altLang="en-US"/>
              <a:t>Groupings and Expressions</a:t>
            </a:r>
          </a:p>
        </p:txBody>
      </p:sp>
      <p:graphicFrame>
        <p:nvGraphicFramePr>
          <p:cNvPr id="4" name="Table 3">
            <a:extLst>
              <a:ext uri="{FF2B5EF4-FFF2-40B4-BE49-F238E27FC236}">
                <a16:creationId xmlns:a16="http://schemas.microsoft.com/office/drawing/2014/main" id="{13DB657F-078F-504C-B985-B483EC54CE39}"/>
              </a:ext>
            </a:extLst>
          </p:cNvPr>
          <p:cNvGraphicFramePr>
            <a:graphicFrameLocks noGrp="1"/>
          </p:cNvGraphicFramePr>
          <p:nvPr/>
        </p:nvGraphicFramePr>
        <p:xfrm>
          <a:off x="1219200" y="914400"/>
          <a:ext cx="3657600" cy="1930400"/>
        </p:xfrm>
        <a:graphic>
          <a:graphicData uri="http://schemas.openxmlformats.org/drawingml/2006/table">
            <a:tbl>
              <a:tblPr/>
              <a:tblGrid>
                <a:gridCol w="4572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2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   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3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00</a:t>
                      </a:r>
                      <a:endParaRPr kumimoji="0" lang="en-US" alt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01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11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10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aphicFrame>
        <p:nvGraphicFramePr>
          <p:cNvPr id="8" name="Table 7">
            <a:extLst>
              <a:ext uri="{FF2B5EF4-FFF2-40B4-BE49-F238E27FC236}">
                <a16:creationId xmlns:a16="http://schemas.microsoft.com/office/drawing/2014/main" id="{C947B93F-B3F6-7240-B319-7812607564D8}"/>
              </a:ext>
            </a:extLst>
          </p:cNvPr>
          <p:cNvGraphicFramePr>
            <a:graphicFrameLocks noGrp="1"/>
          </p:cNvGraphicFramePr>
          <p:nvPr/>
        </p:nvGraphicFramePr>
        <p:xfrm>
          <a:off x="5791200" y="914400"/>
          <a:ext cx="3657600" cy="1930400"/>
        </p:xfrm>
        <a:graphic>
          <a:graphicData uri="http://schemas.openxmlformats.org/drawingml/2006/table">
            <a:tbl>
              <a:tblPr/>
              <a:tblGrid>
                <a:gridCol w="4572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2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   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3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00</a:t>
                      </a:r>
                      <a:endParaRPr kumimoji="0" lang="en-US" alt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01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11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10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aphicFrame>
        <p:nvGraphicFramePr>
          <p:cNvPr id="9" name="Table 8">
            <a:extLst>
              <a:ext uri="{FF2B5EF4-FFF2-40B4-BE49-F238E27FC236}">
                <a16:creationId xmlns:a16="http://schemas.microsoft.com/office/drawing/2014/main" id="{EDEAC30F-2DFB-9445-9CF9-CC506DEC3F96}"/>
              </a:ext>
            </a:extLst>
          </p:cNvPr>
          <p:cNvGraphicFramePr>
            <a:graphicFrameLocks noGrp="1"/>
          </p:cNvGraphicFramePr>
          <p:nvPr/>
        </p:nvGraphicFramePr>
        <p:xfrm>
          <a:off x="1220788" y="3760788"/>
          <a:ext cx="3657600" cy="1930400"/>
        </p:xfrm>
        <a:graphic>
          <a:graphicData uri="http://schemas.openxmlformats.org/drawingml/2006/table">
            <a:tbl>
              <a:tblPr/>
              <a:tblGrid>
                <a:gridCol w="4572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2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   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3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00</a:t>
                      </a:r>
                      <a:endParaRPr kumimoji="0" lang="en-US" alt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01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11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10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aphicFrame>
        <p:nvGraphicFramePr>
          <p:cNvPr id="10" name="Table 9">
            <a:extLst>
              <a:ext uri="{FF2B5EF4-FFF2-40B4-BE49-F238E27FC236}">
                <a16:creationId xmlns:a16="http://schemas.microsoft.com/office/drawing/2014/main" id="{66485E75-CE7A-DF4B-AB5F-09658DE770A5}"/>
              </a:ext>
            </a:extLst>
          </p:cNvPr>
          <p:cNvGraphicFramePr>
            <a:graphicFrameLocks noGrp="1"/>
          </p:cNvGraphicFramePr>
          <p:nvPr/>
        </p:nvGraphicFramePr>
        <p:xfrm>
          <a:off x="5792788" y="3760788"/>
          <a:ext cx="3657600" cy="1930400"/>
        </p:xfrm>
        <a:graphic>
          <a:graphicData uri="http://schemas.openxmlformats.org/drawingml/2006/table">
            <a:tbl>
              <a:tblPr/>
              <a:tblGrid>
                <a:gridCol w="4572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2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   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3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00</a:t>
                      </a:r>
                      <a:endParaRPr kumimoji="0" lang="en-US" alt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01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11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10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sp>
        <p:nvSpPr>
          <p:cNvPr id="109758" name="Freeform 50">
            <a:extLst>
              <a:ext uri="{FF2B5EF4-FFF2-40B4-BE49-F238E27FC236}">
                <a16:creationId xmlns:a16="http://schemas.microsoft.com/office/drawing/2014/main" id="{21BEE298-A663-A040-874B-F95DD927970A}"/>
              </a:ext>
            </a:extLst>
          </p:cNvPr>
          <p:cNvSpPr>
            <a:spLocks/>
          </p:cNvSpPr>
          <p:nvPr/>
        </p:nvSpPr>
        <p:spPr bwMode="auto">
          <a:xfrm rot="10800000">
            <a:off x="2238375" y="1730376"/>
            <a:ext cx="1169988" cy="1057275"/>
          </a:xfrm>
          <a:custGeom>
            <a:avLst/>
            <a:gdLst>
              <a:gd name="T0" fmla="*/ 0 w 1249"/>
              <a:gd name="T1" fmla="*/ 2147483646 h 545"/>
              <a:gd name="T2" fmla="*/ 2147483646 w 1249"/>
              <a:gd name="T3" fmla="*/ 2147483646 h 545"/>
              <a:gd name="T4" fmla="*/ 2147483646 w 1249"/>
              <a:gd name="T5" fmla="*/ 2147483646 h 545"/>
              <a:gd name="T6" fmla="*/ 2147483646 w 1249"/>
              <a:gd name="T7" fmla="*/ 2147483646 h 545"/>
              <a:gd name="T8" fmla="*/ 2147483646 w 1249"/>
              <a:gd name="T9" fmla="*/ 2147483646 h 545"/>
              <a:gd name="T10" fmla="*/ 2147483646 w 1249"/>
              <a:gd name="T11" fmla="*/ 2147483646 h 545"/>
              <a:gd name="T12" fmla="*/ 2147483646 w 1249"/>
              <a:gd name="T13" fmla="*/ 2147483646 h 545"/>
              <a:gd name="T14" fmla="*/ 2147483646 w 1249"/>
              <a:gd name="T15" fmla="*/ 2147483646 h 545"/>
              <a:gd name="T16" fmla="*/ 2147483646 w 1249"/>
              <a:gd name="T17" fmla="*/ 2147483646 h 545"/>
              <a:gd name="T18" fmla="*/ 2147483646 w 1249"/>
              <a:gd name="T19" fmla="*/ 2147483646 h 545"/>
              <a:gd name="T20" fmla="*/ 2147483646 w 1249"/>
              <a:gd name="T21" fmla="*/ 0 h 545"/>
              <a:gd name="T22" fmla="*/ 2147483646 w 1249"/>
              <a:gd name="T23" fmla="*/ 0 h 545"/>
              <a:gd name="T24" fmla="*/ 2147483646 w 1249"/>
              <a:gd name="T25" fmla="*/ 2147483646 h 545"/>
              <a:gd name="T26" fmla="*/ 2147483646 w 1249"/>
              <a:gd name="T27" fmla="*/ 2147483646 h 545"/>
              <a:gd name="T28" fmla="*/ 2147483646 w 1249"/>
              <a:gd name="T29" fmla="*/ 2147483646 h 545"/>
              <a:gd name="T30" fmla="*/ 2147483646 w 1249"/>
              <a:gd name="T31" fmla="*/ 2147483646 h 545"/>
              <a:gd name="T32" fmla="*/ 2147483646 w 1249"/>
              <a:gd name="T33" fmla="*/ 2147483646 h 545"/>
              <a:gd name="T34" fmla="*/ 2147483646 w 1249"/>
              <a:gd name="T35" fmla="*/ 2147483646 h 545"/>
              <a:gd name="T36" fmla="*/ 2147483646 w 1249"/>
              <a:gd name="T37" fmla="*/ 2147483646 h 545"/>
              <a:gd name="T38" fmla="*/ 2147483646 w 1249"/>
              <a:gd name="T39" fmla="*/ 2147483646 h 545"/>
              <a:gd name="T40" fmla="*/ 2147483646 w 1249"/>
              <a:gd name="T41" fmla="*/ 2147483646 h 545"/>
              <a:gd name="T42" fmla="*/ 2147483646 w 1249"/>
              <a:gd name="T43" fmla="*/ 2147483646 h 545"/>
              <a:gd name="T44" fmla="*/ 2147483646 w 1249"/>
              <a:gd name="T45" fmla="*/ 2147483646 h 545"/>
              <a:gd name="T46" fmla="*/ 2147483646 w 1249"/>
              <a:gd name="T47" fmla="*/ 2147483646 h 545"/>
              <a:gd name="T48" fmla="*/ 2147483646 w 1249"/>
              <a:gd name="T49" fmla="*/ 2147483646 h 545"/>
              <a:gd name="T50" fmla="*/ 2147483646 w 1249"/>
              <a:gd name="T51" fmla="*/ 2147483646 h 545"/>
              <a:gd name="T52" fmla="*/ 2147483646 w 1249"/>
              <a:gd name="T53" fmla="*/ 2147483646 h 545"/>
              <a:gd name="T54" fmla="*/ 2147483646 w 1249"/>
              <a:gd name="T55" fmla="*/ 2147483646 h 545"/>
              <a:gd name="T56" fmla="*/ 2147483646 w 1249"/>
              <a:gd name="T57" fmla="*/ 2147483646 h 545"/>
              <a:gd name="T58" fmla="*/ 2147483646 w 1249"/>
              <a:gd name="T59" fmla="*/ 2147483646 h 545"/>
              <a:gd name="T60" fmla="*/ 2147483646 w 1249"/>
              <a:gd name="T61" fmla="*/ 2147483646 h 545"/>
              <a:gd name="T62" fmla="*/ 2147483646 w 1249"/>
              <a:gd name="T63" fmla="*/ 2147483646 h 545"/>
              <a:gd name="T64" fmla="*/ 2147483646 w 1249"/>
              <a:gd name="T65" fmla="*/ 2147483646 h 545"/>
              <a:gd name="T66" fmla="*/ 2147483646 w 1249"/>
              <a:gd name="T67" fmla="*/ 2147483646 h 545"/>
              <a:gd name="T68" fmla="*/ 2147483646 w 1249"/>
              <a:gd name="T69" fmla="*/ 2147483646 h 545"/>
              <a:gd name="T70" fmla="*/ 2147483646 w 1249"/>
              <a:gd name="T71" fmla="*/ 2147483646 h 545"/>
              <a:gd name="T72" fmla="*/ 2147483646 w 1249"/>
              <a:gd name="T73" fmla="*/ 2147483646 h 545"/>
              <a:gd name="T74" fmla="*/ 2147483646 w 1249"/>
              <a:gd name="T75" fmla="*/ 2147483646 h 545"/>
              <a:gd name="T76" fmla="*/ 2147483646 w 1249"/>
              <a:gd name="T77" fmla="*/ 2147483646 h 545"/>
              <a:gd name="T78" fmla="*/ 2147483646 w 1249"/>
              <a:gd name="T79" fmla="*/ 2147483646 h 545"/>
              <a:gd name="T80" fmla="*/ 2147483646 w 1249"/>
              <a:gd name="T81" fmla="*/ 2147483646 h 545"/>
              <a:gd name="T82" fmla="*/ 2147483646 w 1249"/>
              <a:gd name="T83" fmla="*/ 2147483646 h 545"/>
              <a:gd name="T84" fmla="*/ 2147483646 w 1249"/>
              <a:gd name="T85" fmla="*/ 2147483646 h 545"/>
              <a:gd name="T86" fmla="*/ 2147483646 w 1249"/>
              <a:gd name="T87" fmla="*/ 2147483646 h 545"/>
              <a:gd name="T88" fmla="*/ 0 w 1249"/>
              <a:gd name="T89" fmla="*/ 2147483646 h 545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249" h="545">
                <a:moveTo>
                  <a:pt x="0" y="271"/>
                </a:moveTo>
                <a:lnTo>
                  <a:pt x="0" y="272"/>
                </a:lnTo>
                <a:lnTo>
                  <a:pt x="0" y="258"/>
                </a:lnTo>
                <a:lnTo>
                  <a:pt x="2" y="244"/>
                </a:lnTo>
                <a:lnTo>
                  <a:pt x="3" y="231"/>
                </a:lnTo>
                <a:lnTo>
                  <a:pt x="5" y="218"/>
                </a:lnTo>
                <a:lnTo>
                  <a:pt x="8" y="204"/>
                </a:lnTo>
                <a:lnTo>
                  <a:pt x="13" y="191"/>
                </a:lnTo>
                <a:lnTo>
                  <a:pt x="16" y="178"/>
                </a:lnTo>
                <a:lnTo>
                  <a:pt x="21" y="167"/>
                </a:lnTo>
                <a:lnTo>
                  <a:pt x="27" y="154"/>
                </a:lnTo>
                <a:lnTo>
                  <a:pt x="32" y="143"/>
                </a:lnTo>
                <a:lnTo>
                  <a:pt x="40" y="132"/>
                </a:lnTo>
                <a:lnTo>
                  <a:pt x="47" y="120"/>
                </a:lnTo>
                <a:lnTo>
                  <a:pt x="55" y="109"/>
                </a:lnTo>
                <a:lnTo>
                  <a:pt x="63" y="100"/>
                </a:lnTo>
                <a:lnTo>
                  <a:pt x="71" y="88"/>
                </a:lnTo>
                <a:lnTo>
                  <a:pt x="80" y="79"/>
                </a:lnTo>
                <a:lnTo>
                  <a:pt x="90" y="71"/>
                </a:lnTo>
                <a:lnTo>
                  <a:pt x="99" y="63"/>
                </a:lnTo>
                <a:lnTo>
                  <a:pt x="109" y="53"/>
                </a:lnTo>
                <a:lnTo>
                  <a:pt x="120" y="47"/>
                </a:lnTo>
                <a:lnTo>
                  <a:pt x="131" y="39"/>
                </a:lnTo>
                <a:lnTo>
                  <a:pt x="143" y="32"/>
                </a:lnTo>
                <a:lnTo>
                  <a:pt x="154" y="26"/>
                </a:lnTo>
                <a:lnTo>
                  <a:pt x="167" y="21"/>
                </a:lnTo>
                <a:lnTo>
                  <a:pt x="179" y="16"/>
                </a:lnTo>
                <a:lnTo>
                  <a:pt x="191" y="12"/>
                </a:lnTo>
                <a:lnTo>
                  <a:pt x="205" y="8"/>
                </a:lnTo>
                <a:lnTo>
                  <a:pt x="218" y="5"/>
                </a:lnTo>
                <a:lnTo>
                  <a:pt x="231" y="4"/>
                </a:lnTo>
                <a:lnTo>
                  <a:pt x="245" y="2"/>
                </a:lnTo>
                <a:lnTo>
                  <a:pt x="258" y="0"/>
                </a:lnTo>
                <a:lnTo>
                  <a:pt x="272" y="0"/>
                </a:lnTo>
                <a:lnTo>
                  <a:pt x="977" y="0"/>
                </a:lnTo>
                <a:lnTo>
                  <a:pt x="989" y="0"/>
                </a:lnTo>
                <a:lnTo>
                  <a:pt x="1004" y="2"/>
                </a:lnTo>
                <a:lnTo>
                  <a:pt x="1018" y="4"/>
                </a:lnTo>
                <a:lnTo>
                  <a:pt x="1031" y="5"/>
                </a:lnTo>
                <a:lnTo>
                  <a:pt x="1044" y="8"/>
                </a:lnTo>
                <a:lnTo>
                  <a:pt x="1057" y="12"/>
                </a:lnTo>
                <a:lnTo>
                  <a:pt x="1069" y="16"/>
                </a:lnTo>
                <a:lnTo>
                  <a:pt x="1082" y="21"/>
                </a:lnTo>
                <a:lnTo>
                  <a:pt x="1093" y="26"/>
                </a:lnTo>
                <a:lnTo>
                  <a:pt x="1106" y="32"/>
                </a:lnTo>
                <a:lnTo>
                  <a:pt x="1117" y="39"/>
                </a:lnTo>
                <a:lnTo>
                  <a:pt x="1129" y="47"/>
                </a:lnTo>
                <a:lnTo>
                  <a:pt x="1140" y="53"/>
                </a:lnTo>
                <a:lnTo>
                  <a:pt x="1149" y="63"/>
                </a:lnTo>
                <a:lnTo>
                  <a:pt x="1159" y="71"/>
                </a:lnTo>
                <a:lnTo>
                  <a:pt x="1169" y="79"/>
                </a:lnTo>
                <a:lnTo>
                  <a:pt x="1178" y="88"/>
                </a:lnTo>
                <a:lnTo>
                  <a:pt x="1186" y="100"/>
                </a:lnTo>
                <a:lnTo>
                  <a:pt x="1194" y="109"/>
                </a:lnTo>
                <a:lnTo>
                  <a:pt x="1202" y="120"/>
                </a:lnTo>
                <a:lnTo>
                  <a:pt x="1209" y="132"/>
                </a:lnTo>
                <a:lnTo>
                  <a:pt x="1215" y="143"/>
                </a:lnTo>
                <a:lnTo>
                  <a:pt x="1221" y="154"/>
                </a:lnTo>
                <a:lnTo>
                  <a:pt x="1228" y="167"/>
                </a:lnTo>
                <a:lnTo>
                  <a:pt x="1233" y="178"/>
                </a:lnTo>
                <a:lnTo>
                  <a:pt x="1236" y="191"/>
                </a:lnTo>
                <a:lnTo>
                  <a:pt x="1241" y="204"/>
                </a:lnTo>
                <a:lnTo>
                  <a:pt x="1242" y="218"/>
                </a:lnTo>
                <a:lnTo>
                  <a:pt x="1246" y="231"/>
                </a:lnTo>
                <a:lnTo>
                  <a:pt x="1247" y="244"/>
                </a:lnTo>
                <a:lnTo>
                  <a:pt x="1249" y="258"/>
                </a:lnTo>
                <a:lnTo>
                  <a:pt x="1249" y="272"/>
                </a:lnTo>
                <a:lnTo>
                  <a:pt x="1249" y="271"/>
                </a:lnTo>
                <a:lnTo>
                  <a:pt x="1249" y="285"/>
                </a:lnTo>
                <a:lnTo>
                  <a:pt x="1247" y="300"/>
                </a:lnTo>
                <a:lnTo>
                  <a:pt x="1246" y="312"/>
                </a:lnTo>
                <a:lnTo>
                  <a:pt x="1242" y="327"/>
                </a:lnTo>
                <a:lnTo>
                  <a:pt x="1241" y="340"/>
                </a:lnTo>
                <a:lnTo>
                  <a:pt x="1236" y="353"/>
                </a:lnTo>
                <a:lnTo>
                  <a:pt x="1233" y="365"/>
                </a:lnTo>
                <a:lnTo>
                  <a:pt x="1228" y="378"/>
                </a:lnTo>
                <a:lnTo>
                  <a:pt x="1221" y="389"/>
                </a:lnTo>
                <a:lnTo>
                  <a:pt x="1215" y="402"/>
                </a:lnTo>
                <a:lnTo>
                  <a:pt x="1209" y="413"/>
                </a:lnTo>
                <a:lnTo>
                  <a:pt x="1202" y="425"/>
                </a:lnTo>
                <a:lnTo>
                  <a:pt x="1194" y="434"/>
                </a:lnTo>
                <a:lnTo>
                  <a:pt x="1186" y="445"/>
                </a:lnTo>
                <a:lnTo>
                  <a:pt x="1178" y="455"/>
                </a:lnTo>
                <a:lnTo>
                  <a:pt x="1169" y="465"/>
                </a:lnTo>
                <a:lnTo>
                  <a:pt x="1159" y="473"/>
                </a:lnTo>
                <a:lnTo>
                  <a:pt x="1149" y="482"/>
                </a:lnTo>
                <a:lnTo>
                  <a:pt x="1140" y="490"/>
                </a:lnTo>
                <a:lnTo>
                  <a:pt x="1129" y="498"/>
                </a:lnTo>
                <a:lnTo>
                  <a:pt x="1117" y="505"/>
                </a:lnTo>
                <a:lnTo>
                  <a:pt x="1106" y="511"/>
                </a:lnTo>
                <a:lnTo>
                  <a:pt x="1093" y="517"/>
                </a:lnTo>
                <a:lnTo>
                  <a:pt x="1082" y="522"/>
                </a:lnTo>
                <a:lnTo>
                  <a:pt x="1069" y="527"/>
                </a:lnTo>
                <a:lnTo>
                  <a:pt x="1057" y="532"/>
                </a:lnTo>
                <a:lnTo>
                  <a:pt x="1044" y="535"/>
                </a:lnTo>
                <a:lnTo>
                  <a:pt x="1031" y="538"/>
                </a:lnTo>
                <a:lnTo>
                  <a:pt x="1018" y="541"/>
                </a:lnTo>
                <a:lnTo>
                  <a:pt x="1004" y="543"/>
                </a:lnTo>
                <a:lnTo>
                  <a:pt x="989" y="543"/>
                </a:lnTo>
                <a:lnTo>
                  <a:pt x="977" y="545"/>
                </a:lnTo>
                <a:lnTo>
                  <a:pt x="272" y="545"/>
                </a:lnTo>
                <a:lnTo>
                  <a:pt x="258" y="543"/>
                </a:lnTo>
                <a:lnTo>
                  <a:pt x="245" y="543"/>
                </a:lnTo>
                <a:lnTo>
                  <a:pt x="231" y="541"/>
                </a:lnTo>
                <a:lnTo>
                  <a:pt x="218" y="538"/>
                </a:lnTo>
                <a:lnTo>
                  <a:pt x="205" y="535"/>
                </a:lnTo>
                <a:lnTo>
                  <a:pt x="191" y="532"/>
                </a:lnTo>
                <a:lnTo>
                  <a:pt x="179" y="527"/>
                </a:lnTo>
                <a:lnTo>
                  <a:pt x="167" y="522"/>
                </a:lnTo>
                <a:lnTo>
                  <a:pt x="154" y="517"/>
                </a:lnTo>
                <a:lnTo>
                  <a:pt x="143" y="511"/>
                </a:lnTo>
                <a:lnTo>
                  <a:pt x="131" y="505"/>
                </a:lnTo>
                <a:lnTo>
                  <a:pt x="120" y="498"/>
                </a:lnTo>
                <a:lnTo>
                  <a:pt x="109" y="490"/>
                </a:lnTo>
                <a:lnTo>
                  <a:pt x="99" y="482"/>
                </a:lnTo>
                <a:lnTo>
                  <a:pt x="90" y="473"/>
                </a:lnTo>
                <a:lnTo>
                  <a:pt x="80" y="465"/>
                </a:lnTo>
                <a:lnTo>
                  <a:pt x="71" y="455"/>
                </a:lnTo>
                <a:lnTo>
                  <a:pt x="63" y="445"/>
                </a:lnTo>
                <a:lnTo>
                  <a:pt x="55" y="434"/>
                </a:lnTo>
                <a:lnTo>
                  <a:pt x="47" y="425"/>
                </a:lnTo>
                <a:lnTo>
                  <a:pt x="40" y="413"/>
                </a:lnTo>
                <a:lnTo>
                  <a:pt x="32" y="402"/>
                </a:lnTo>
                <a:lnTo>
                  <a:pt x="27" y="389"/>
                </a:lnTo>
                <a:lnTo>
                  <a:pt x="21" y="378"/>
                </a:lnTo>
                <a:lnTo>
                  <a:pt x="16" y="365"/>
                </a:lnTo>
                <a:lnTo>
                  <a:pt x="13" y="353"/>
                </a:lnTo>
                <a:lnTo>
                  <a:pt x="8" y="340"/>
                </a:lnTo>
                <a:lnTo>
                  <a:pt x="5" y="327"/>
                </a:lnTo>
                <a:lnTo>
                  <a:pt x="3" y="312"/>
                </a:lnTo>
                <a:lnTo>
                  <a:pt x="2" y="300"/>
                </a:lnTo>
                <a:lnTo>
                  <a:pt x="0" y="285"/>
                </a:lnTo>
                <a:lnTo>
                  <a:pt x="0" y="271"/>
                </a:lnTo>
                <a:close/>
              </a:path>
            </a:pathLst>
          </a:custGeom>
          <a:noFill/>
          <a:ln w="23813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109759" name="Group 14">
            <a:extLst>
              <a:ext uri="{FF2B5EF4-FFF2-40B4-BE49-F238E27FC236}">
                <a16:creationId xmlns:a16="http://schemas.microsoft.com/office/drawing/2014/main" id="{8877C1DB-0077-B848-9485-C963AE58C1F8}"/>
              </a:ext>
            </a:extLst>
          </p:cNvPr>
          <p:cNvGrpSpPr>
            <a:grpSpLocks/>
          </p:cNvGrpSpPr>
          <p:nvPr/>
        </p:nvGrpSpPr>
        <p:grpSpPr bwMode="auto">
          <a:xfrm>
            <a:off x="2667001" y="3036888"/>
            <a:ext cx="441325" cy="461962"/>
            <a:chOff x="1223159" y="2986644"/>
            <a:chExt cx="441146" cy="461665"/>
          </a:xfrm>
        </p:grpSpPr>
        <p:sp>
          <p:nvSpPr>
            <p:cNvPr id="109781" name="TextBox 2">
              <a:extLst>
                <a:ext uri="{FF2B5EF4-FFF2-40B4-BE49-F238E27FC236}">
                  <a16:creationId xmlns:a16="http://schemas.microsoft.com/office/drawing/2014/main" id="{98220C2F-3D24-3246-8E05-349520D941A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223159" y="2986644"/>
              <a:ext cx="441146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x</a:t>
              </a:r>
              <a:r>
                <a:rPr lang="en-US" altLang="en-US" b="0" baseline="-25000">
                  <a:solidFill>
                    <a:srgbClr val="FF0000"/>
                  </a:solidFill>
                  <a:latin typeface="Times" pitchFamily="2" charset="0"/>
                </a:rPr>
                <a:t>1</a:t>
              </a:r>
            </a:p>
          </p:txBody>
        </p:sp>
        <p:cxnSp>
          <p:nvCxnSpPr>
            <p:cNvPr id="109782" name="Straight Connector 5">
              <a:extLst>
                <a:ext uri="{FF2B5EF4-FFF2-40B4-BE49-F238E27FC236}">
                  <a16:creationId xmlns:a16="http://schemas.microsoft.com/office/drawing/2014/main" id="{A67EA5F3-7180-464D-9B2D-06F9BF907731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1271650" y="3039346"/>
              <a:ext cx="228600" cy="0"/>
            </a:xfrm>
            <a:prstGeom prst="line">
              <a:avLst/>
            </a:prstGeom>
            <a:noFill/>
            <a:ln w="31750" algn="ctr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109760" name="Group 3">
            <a:extLst>
              <a:ext uri="{FF2B5EF4-FFF2-40B4-BE49-F238E27FC236}">
                <a16:creationId xmlns:a16="http://schemas.microsoft.com/office/drawing/2014/main" id="{011BF9D9-5207-FA4C-9267-86688D930DE3}"/>
              </a:ext>
            </a:extLst>
          </p:cNvPr>
          <p:cNvGrpSpPr>
            <a:grpSpLocks/>
          </p:cNvGrpSpPr>
          <p:nvPr/>
        </p:nvGrpSpPr>
        <p:grpSpPr bwMode="auto">
          <a:xfrm>
            <a:off x="6604000" y="4568826"/>
            <a:ext cx="2952750" cy="1069975"/>
            <a:chOff x="2806703" y="2219328"/>
            <a:chExt cx="2376485" cy="392113"/>
          </a:xfrm>
        </p:grpSpPr>
        <p:sp>
          <p:nvSpPr>
            <p:cNvPr id="109768" name="Line 61">
              <a:extLst>
                <a:ext uri="{FF2B5EF4-FFF2-40B4-BE49-F238E27FC236}">
                  <a16:creationId xmlns:a16="http://schemas.microsoft.com/office/drawing/2014/main" id="{A14FDDEA-6601-C844-A05C-20BBD021C7F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179762" y="2609850"/>
              <a:ext cx="1644650" cy="1588"/>
            </a:xfrm>
            <a:prstGeom prst="line">
              <a:avLst/>
            </a:prstGeom>
            <a:noFill/>
            <a:ln w="23813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09769" name="Group 104">
              <a:extLst>
                <a:ext uri="{FF2B5EF4-FFF2-40B4-BE49-F238E27FC236}">
                  <a16:creationId xmlns:a16="http://schemas.microsoft.com/office/drawing/2014/main" id="{0B185F9D-5C4E-FC42-9B18-DAE314CBC3B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806703" y="2219328"/>
              <a:ext cx="536575" cy="392113"/>
              <a:chOff x="1753" y="1238"/>
              <a:chExt cx="338" cy="247"/>
            </a:xfrm>
          </p:grpSpPr>
          <p:grpSp>
            <p:nvGrpSpPr>
              <p:cNvPr id="109776" name="Group 105">
                <a:extLst>
                  <a:ext uri="{FF2B5EF4-FFF2-40B4-BE49-F238E27FC236}">
                    <a16:creationId xmlns:a16="http://schemas.microsoft.com/office/drawing/2014/main" id="{6F342F55-7D36-9A48-8E2C-3D125ACAF3A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flipH="1">
                <a:off x="1950" y="1242"/>
                <a:ext cx="141" cy="243"/>
                <a:chOff x="1039" y="1647"/>
                <a:chExt cx="141" cy="270"/>
              </a:xfrm>
            </p:grpSpPr>
            <p:sp>
              <p:nvSpPr>
                <p:cNvPr id="109779" name="Arc 106">
                  <a:extLst>
                    <a:ext uri="{FF2B5EF4-FFF2-40B4-BE49-F238E27FC236}">
                      <a16:creationId xmlns:a16="http://schemas.microsoft.com/office/drawing/2014/main" id="{2EDC0C08-A915-9A40-805D-6069EC574FE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>
                  <a:off x="1039" y="1647"/>
                  <a:ext cx="141" cy="135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1600" h="21600" fill="none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28575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09780" name="Arc 107">
                  <a:extLst>
                    <a:ext uri="{FF2B5EF4-FFF2-40B4-BE49-F238E27FC236}">
                      <a16:creationId xmlns:a16="http://schemas.microsoft.com/office/drawing/2014/main" id="{3A60307A-162B-064A-A4F3-5E579EB722C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 flipV="1">
                  <a:off x="1039" y="1782"/>
                  <a:ext cx="141" cy="135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1600" h="21600" fill="none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28575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109777" name="Line 108">
                <a:extLst>
                  <a:ext uri="{FF2B5EF4-FFF2-40B4-BE49-F238E27FC236}">
                    <a16:creationId xmlns:a16="http://schemas.microsoft.com/office/drawing/2014/main" id="{1765FDB5-F16B-7B41-AB00-00D21DD4055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756" y="1238"/>
                <a:ext cx="200" cy="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09778" name="Line 109">
                <a:extLst>
                  <a:ext uri="{FF2B5EF4-FFF2-40B4-BE49-F238E27FC236}">
                    <a16:creationId xmlns:a16="http://schemas.microsoft.com/office/drawing/2014/main" id="{C8DDB508-B439-434D-B573-DE737919921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753" y="1483"/>
                <a:ext cx="200" cy="2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109770" name="Group 110">
              <a:extLst>
                <a:ext uri="{FF2B5EF4-FFF2-40B4-BE49-F238E27FC236}">
                  <a16:creationId xmlns:a16="http://schemas.microsoft.com/office/drawing/2014/main" id="{4E5DEBBF-7236-A244-A794-03CCDA0F343B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4641850" y="2219328"/>
              <a:ext cx="541338" cy="392113"/>
              <a:chOff x="1750" y="1238"/>
              <a:chExt cx="341" cy="247"/>
            </a:xfrm>
          </p:grpSpPr>
          <p:grpSp>
            <p:nvGrpSpPr>
              <p:cNvPr id="109771" name="Group 111">
                <a:extLst>
                  <a:ext uri="{FF2B5EF4-FFF2-40B4-BE49-F238E27FC236}">
                    <a16:creationId xmlns:a16="http://schemas.microsoft.com/office/drawing/2014/main" id="{677D88B8-75B2-8342-A065-189465037D0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flipH="1">
                <a:off x="1950" y="1242"/>
                <a:ext cx="141" cy="243"/>
                <a:chOff x="1039" y="1647"/>
                <a:chExt cx="141" cy="270"/>
              </a:xfrm>
            </p:grpSpPr>
            <p:sp>
              <p:nvSpPr>
                <p:cNvPr id="109774" name="Arc 112">
                  <a:extLst>
                    <a:ext uri="{FF2B5EF4-FFF2-40B4-BE49-F238E27FC236}">
                      <a16:creationId xmlns:a16="http://schemas.microsoft.com/office/drawing/2014/main" id="{89C8383D-5F00-374B-BE23-4FDA3D96587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>
                  <a:off x="1039" y="1647"/>
                  <a:ext cx="141" cy="135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1600" h="21600" fill="none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28575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09775" name="Arc 113">
                  <a:extLst>
                    <a:ext uri="{FF2B5EF4-FFF2-40B4-BE49-F238E27FC236}">
                      <a16:creationId xmlns:a16="http://schemas.microsoft.com/office/drawing/2014/main" id="{078A7FE2-AFB6-0D4F-A340-A28010CBE48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 flipV="1">
                  <a:off x="1039" y="1782"/>
                  <a:ext cx="141" cy="135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1600" h="21600" fill="none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28575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109772" name="Line 114">
                <a:extLst>
                  <a:ext uri="{FF2B5EF4-FFF2-40B4-BE49-F238E27FC236}">
                    <a16:creationId xmlns:a16="http://schemas.microsoft.com/office/drawing/2014/main" id="{D2A6A11C-779B-B149-A4D3-386FFBD5EF4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750" y="1238"/>
                <a:ext cx="200" cy="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09773" name="Line 115">
                <a:extLst>
                  <a:ext uri="{FF2B5EF4-FFF2-40B4-BE49-F238E27FC236}">
                    <a16:creationId xmlns:a16="http://schemas.microsoft.com/office/drawing/2014/main" id="{0CA2E591-8050-8643-8568-6F195198D32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753" y="1483"/>
                <a:ext cx="200" cy="2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sp>
        <p:nvSpPr>
          <p:cNvPr id="109761" name="Freeform 50">
            <a:extLst>
              <a:ext uri="{FF2B5EF4-FFF2-40B4-BE49-F238E27FC236}">
                <a16:creationId xmlns:a16="http://schemas.microsoft.com/office/drawing/2014/main" id="{483C5CC8-F9E0-5E41-BC4D-2235E07134F9}"/>
              </a:ext>
            </a:extLst>
          </p:cNvPr>
          <p:cNvSpPr>
            <a:spLocks/>
          </p:cNvSpPr>
          <p:nvPr/>
        </p:nvSpPr>
        <p:spPr bwMode="auto">
          <a:xfrm rot="10800000">
            <a:off x="7491414" y="1727201"/>
            <a:ext cx="1169987" cy="1058863"/>
          </a:xfrm>
          <a:custGeom>
            <a:avLst/>
            <a:gdLst>
              <a:gd name="T0" fmla="*/ 0 w 1249"/>
              <a:gd name="T1" fmla="*/ 2147483646 h 545"/>
              <a:gd name="T2" fmla="*/ 2147483646 w 1249"/>
              <a:gd name="T3" fmla="*/ 2147483646 h 545"/>
              <a:gd name="T4" fmla="*/ 2147483646 w 1249"/>
              <a:gd name="T5" fmla="*/ 2147483646 h 545"/>
              <a:gd name="T6" fmla="*/ 2147483646 w 1249"/>
              <a:gd name="T7" fmla="*/ 2147483646 h 545"/>
              <a:gd name="T8" fmla="*/ 2147483646 w 1249"/>
              <a:gd name="T9" fmla="*/ 2147483646 h 545"/>
              <a:gd name="T10" fmla="*/ 2147483646 w 1249"/>
              <a:gd name="T11" fmla="*/ 2147483646 h 545"/>
              <a:gd name="T12" fmla="*/ 2147483646 w 1249"/>
              <a:gd name="T13" fmla="*/ 2147483646 h 545"/>
              <a:gd name="T14" fmla="*/ 2147483646 w 1249"/>
              <a:gd name="T15" fmla="*/ 2147483646 h 545"/>
              <a:gd name="T16" fmla="*/ 2147483646 w 1249"/>
              <a:gd name="T17" fmla="*/ 2147483646 h 545"/>
              <a:gd name="T18" fmla="*/ 2147483646 w 1249"/>
              <a:gd name="T19" fmla="*/ 2147483646 h 545"/>
              <a:gd name="T20" fmla="*/ 2147483646 w 1249"/>
              <a:gd name="T21" fmla="*/ 0 h 545"/>
              <a:gd name="T22" fmla="*/ 2147483646 w 1249"/>
              <a:gd name="T23" fmla="*/ 0 h 545"/>
              <a:gd name="T24" fmla="*/ 2147483646 w 1249"/>
              <a:gd name="T25" fmla="*/ 2147483646 h 545"/>
              <a:gd name="T26" fmla="*/ 2147483646 w 1249"/>
              <a:gd name="T27" fmla="*/ 2147483646 h 545"/>
              <a:gd name="T28" fmla="*/ 2147483646 w 1249"/>
              <a:gd name="T29" fmla="*/ 2147483646 h 545"/>
              <a:gd name="T30" fmla="*/ 2147483646 w 1249"/>
              <a:gd name="T31" fmla="*/ 2147483646 h 545"/>
              <a:gd name="T32" fmla="*/ 2147483646 w 1249"/>
              <a:gd name="T33" fmla="*/ 2147483646 h 545"/>
              <a:gd name="T34" fmla="*/ 2147483646 w 1249"/>
              <a:gd name="T35" fmla="*/ 2147483646 h 545"/>
              <a:gd name="T36" fmla="*/ 2147483646 w 1249"/>
              <a:gd name="T37" fmla="*/ 2147483646 h 545"/>
              <a:gd name="T38" fmla="*/ 2147483646 w 1249"/>
              <a:gd name="T39" fmla="*/ 2147483646 h 545"/>
              <a:gd name="T40" fmla="*/ 2147483646 w 1249"/>
              <a:gd name="T41" fmla="*/ 2147483646 h 545"/>
              <a:gd name="T42" fmla="*/ 2147483646 w 1249"/>
              <a:gd name="T43" fmla="*/ 2147483646 h 545"/>
              <a:gd name="T44" fmla="*/ 2147483646 w 1249"/>
              <a:gd name="T45" fmla="*/ 2147483646 h 545"/>
              <a:gd name="T46" fmla="*/ 2147483646 w 1249"/>
              <a:gd name="T47" fmla="*/ 2147483646 h 545"/>
              <a:gd name="T48" fmla="*/ 2147483646 w 1249"/>
              <a:gd name="T49" fmla="*/ 2147483646 h 545"/>
              <a:gd name="T50" fmla="*/ 2147483646 w 1249"/>
              <a:gd name="T51" fmla="*/ 2147483646 h 545"/>
              <a:gd name="T52" fmla="*/ 2147483646 w 1249"/>
              <a:gd name="T53" fmla="*/ 2147483646 h 545"/>
              <a:gd name="T54" fmla="*/ 2147483646 w 1249"/>
              <a:gd name="T55" fmla="*/ 2147483646 h 545"/>
              <a:gd name="T56" fmla="*/ 2147483646 w 1249"/>
              <a:gd name="T57" fmla="*/ 2147483646 h 545"/>
              <a:gd name="T58" fmla="*/ 2147483646 w 1249"/>
              <a:gd name="T59" fmla="*/ 2147483646 h 545"/>
              <a:gd name="T60" fmla="*/ 2147483646 w 1249"/>
              <a:gd name="T61" fmla="*/ 2147483646 h 545"/>
              <a:gd name="T62" fmla="*/ 2147483646 w 1249"/>
              <a:gd name="T63" fmla="*/ 2147483646 h 545"/>
              <a:gd name="T64" fmla="*/ 2147483646 w 1249"/>
              <a:gd name="T65" fmla="*/ 2147483646 h 545"/>
              <a:gd name="T66" fmla="*/ 2147483646 w 1249"/>
              <a:gd name="T67" fmla="*/ 2147483646 h 545"/>
              <a:gd name="T68" fmla="*/ 2147483646 w 1249"/>
              <a:gd name="T69" fmla="*/ 2147483646 h 545"/>
              <a:gd name="T70" fmla="*/ 2147483646 w 1249"/>
              <a:gd name="T71" fmla="*/ 2147483646 h 545"/>
              <a:gd name="T72" fmla="*/ 2147483646 w 1249"/>
              <a:gd name="T73" fmla="*/ 2147483646 h 545"/>
              <a:gd name="T74" fmla="*/ 2147483646 w 1249"/>
              <a:gd name="T75" fmla="*/ 2147483646 h 545"/>
              <a:gd name="T76" fmla="*/ 2147483646 w 1249"/>
              <a:gd name="T77" fmla="*/ 2147483646 h 545"/>
              <a:gd name="T78" fmla="*/ 2147483646 w 1249"/>
              <a:gd name="T79" fmla="*/ 2147483646 h 545"/>
              <a:gd name="T80" fmla="*/ 2147483646 w 1249"/>
              <a:gd name="T81" fmla="*/ 2147483646 h 545"/>
              <a:gd name="T82" fmla="*/ 2147483646 w 1249"/>
              <a:gd name="T83" fmla="*/ 2147483646 h 545"/>
              <a:gd name="T84" fmla="*/ 2147483646 w 1249"/>
              <a:gd name="T85" fmla="*/ 2147483646 h 545"/>
              <a:gd name="T86" fmla="*/ 2147483646 w 1249"/>
              <a:gd name="T87" fmla="*/ 2147483646 h 545"/>
              <a:gd name="T88" fmla="*/ 0 w 1249"/>
              <a:gd name="T89" fmla="*/ 2147483646 h 545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249" h="545">
                <a:moveTo>
                  <a:pt x="0" y="271"/>
                </a:moveTo>
                <a:lnTo>
                  <a:pt x="0" y="272"/>
                </a:lnTo>
                <a:lnTo>
                  <a:pt x="0" y="258"/>
                </a:lnTo>
                <a:lnTo>
                  <a:pt x="2" y="244"/>
                </a:lnTo>
                <a:lnTo>
                  <a:pt x="3" y="231"/>
                </a:lnTo>
                <a:lnTo>
                  <a:pt x="5" y="218"/>
                </a:lnTo>
                <a:lnTo>
                  <a:pt x="8" y="204"/>
                </a:lnTo>
                <a:lnTo>
                  <a:pt x="13" y="191"/>
                </a:lnTo>
                <a:lnTo>
                  <a:pt x="16" y="178"/>
                </a:lnTo>
                <a:lnTo>
                  <a:pt x="21" y="167"/>
                </a:lnTo>
                <a:lnTo>
                  <a:pt x="27" y="154"/>
                </a:lnTo>
                <a:lnTo>
                  <a:pt x="32" y="143"/>
                </a:lnTo>
                <a:lnTo>
                  <a:pt x="40" y="132"/>
                </a:lnTo>
                <a:lnTo>
                  <a:pt x="47" y="120"/>
                </a:lnTo>
                <a:lnTo>
                  <a:pt x="55" y="109"/>
                </a:lnTo>
                <a:lnTo>
                  <a:pt x="63" y="100"/>
                </a:lnTo>
                <a:lnTo>
                  <a:pt x="71" y="88"/>
                </a:lnTo>
                <a:lnTo>
                  <a:pt x="80" y="79"/>
                </a:lnTo>
                <a:lnTo>
                  <a:pt x="90" y="71"/>
                </a:lnTo>
                <a:lnTo>
                  <a:pt x="99" y="63"/>
                </a:lnTo>
                <a:lnTo>
                  <a:pt x="109" y="53"/>
                </a:lnTo>
                <a:lnTo>
                  <a:pt x="120" y="47"/>
                </a:lnTo>
                <a:lnTo>
                  <a:pt x="131" y="39"/>
                </a:lnTo>
                <a:lnTo>
                  <a:pt x="143" y="32"/>
                </a:lnTo>
                <a:lnTo>
                  <a:pt x="154" y="26"/>
                </a:lnTo>
                <a:lnTo>
                  <a:pt x="167" y="21"/>
                </a:lnTo>
                <a:lnTo>
                  <a:pt x="179" y="16"/>
                </a:lnTo>
                <a:lnTo>
                  <a:pt x="191" y="12"/>
                </a:lnTo>
                <a:lnTo>
                  <a:pt x="205" y="8"/>
                </a:lnTo>
                <a:lnTo>
                  <a:pt x="218" y="5"/>
                </a:lnTo>
                <a:lnTo>
                  <a:pt x="231" y="4"/>
                </a:lnTo>
                <a:lnTo>
                  <a:pt x="245" y="2"/>
                </a:lnTo>
                <a:lnTo>
                  <a:pt x="258" y="0"/>
                </a:lnTo>
                <a:lnTo>
                  <a:pt x="272" y="0"/>
                </a:lnTo>
                <a:lnTo>
                  <a:pt x="977" y="0"/>
                </a:lnTo>
                <a:lnTo>
                  <a:pt x="989" y="0"/>
                </a:lnTo>
                <a:lnTo>
                  <a:pt x="1004" y="2"/>
                </a:lnTo>
                <a:lnTo>
                  <a:pt x="1018" y="4"/>
                </a:lnTo>
                <a:lnTo>
                  <a:pt x="1031" y="5"/>
                </a:lnTo>
                <a:lnTo>
                  <a:pt x="1044" y="8"/>
                </a:lnTo>
                <a:lnTo>
                  <a:pt x="1057" y="12"/>
                </a:lnTo>
                <a:lnTo>
                  <a:pt x="1069" y="16"/>
                </a:lnTo>
                <a:lnTo>
                  <a:pt x="1082" y="21"/>
                </a:lnTo>
                <a:lnTo>
                  <a:pt x="1093" y="26"/>
                </a:lnTo>
                <a:lnTo>
                  <a:pt x="1106" y="32"/>
                </a:lnTo>
                <a:lnTo>
                  <a:pt x="1117" y="39"/>
                </a:lnTo>
                <a:lnTo>
                  <a:pt x="1129" y="47"/>
                </a:lnTo>
                <a:lnTo>
                  <a:pt x="1140" y="53"/>
                </a:lnTo>
                <a:lnTo>
                  <a:pt x="1149" y="63"/>
                </a:lnTo>
                <a:lnTo>
                  <a:pt x="1159" y="71"/>
                </a:lnTo>
                <a:lnTo>
                  <a:pt x="1169" y="79"/>
                </a:lnTo>
                <a:lnTo>
                  <a:pt x="1178" y="88"/>
                </a:lnTo>
                <a:lnTo>
                  <a:pt x="1186" y="100"/>
                </a:lnTo>
                <a:lnTo>
                  <a:pt x="1194" y="109"/>
                </a:lnTo>
                <a:lnTo>
                  <a:pt x="1202" y="120"/>
                </a:lnTo>
                <a:lnTo>
                  <a:pt x="1209" y="132"/>
                </a:lnTo>
                <a:lnTo>
                  <a:pt x="1215" y="143"/>
                </a:lnTo>
                <a:lnTo>
                  <a:pt x="1221" y="154"/>
                </a:lnTo>
                <a:lnTo>
                  <a:pt x="1228" y="167"/>
                </a:lnTo>
                <a:lnTo>
                  <a:pt x="1233" y="178"/>
                </a:lnTo>
                <a:lnTo>
                  <a:pt x="1236" y="191"/>
                </a:lnTo>
                <a:lnTo>
                  <a:pt x="1241" y="204"/>
                </a:lnTo>
                <a:lnTo>
                  <a:pt x="1242" y="218"/>
                </a:lnTo>
                <a:lnTo>
                  <a:pt x="1246" y="231"/>
                </a:lnTo>
                <a:lnTo>
                  <a:pt x="1247" y="244"/>
                </a:lnTo>
                <a:lnTo>
                  <a:pt x="1249" y="258"/>
                </a:lnTo>
                <a:lnTo>
                  <a:pt x="1249" y="272"/>
                </a:lnTo>
                <a:lnTo>
                  <a:pt x="1249" y="271"/>
                </a:lnTo>
                <a:lnTo>
                  <a:pt x="1249" y="285"/>
                </a:lnTo>
                <a:lnTo>
                  <a:pt x="1247" y="300"/>
                </a:lnTo>
                <a:lnTo>
                  <a:pt x="1246" y="312"/>
                </a:lnTo>
                <a:lnTo>
                  <a:pt x="1242" y="327"/>
                </a:lnTo>
                <a:lnTo>
                  <a:pt x="1241" y="340"/>
                </a:lnTo>
                <a:lnTo>
                  <a:pt x="1236" y="353"/>
                </a:lnTo>
                <a:lnTo>
                  <a:pt x="1233" y="365"/>
                </a:lnTo>
                <a:lnTo>
                  <a:pt x="1228" y="378"/>
                </a:lnTo>
                <a:lnTo>
                  <a:pt x="1221" y="389"/>
                </a:lnTo>
                <a:lnTo>
                  <a:pt x="1215" y="402"/>
                </a:lnTo>
                <a:lnTo>
                  <a:pt x="1209" y="413"/>
                </a:lnTo>
                <a:lnTo>
                  <a:pt x="1202" y="425"/>
                </a:lnTo>
                <a:lnTo>
                  <a:pt x="1194" y="434"/>
                </a:lnTo>
                <a:lnTo>
                  <a:pt x="1186" y="445"/>
                </a:lnTo>
                <a:lnTo>
                  <a:pt x="1178" y="455"/>
                </a:lnTo>
                <a:lnTo>
                  <a:pt x="1169" y="465"/>
                </a:lnTo>
                <a:lnTo>
                  <a:pt x="1159" y="473"/>
                </a:lnTo>
                <a:lnTo>
                  <a:pt x="1149" y="482"/>
                </a:lnTo>
                <a:lnTo>
                  <a:pt x="1140" y="490"/>
                </a:lnTo>
                <a:lnTo>
                  <a:pt x="1129" y="498"/>
                </a:lnTo>
                <a:lnTo>
                  <a:pt x="1117" y="505"/>
                </a:lnTo>
                <a:lnTo>
                  <a:pt x="1106" y="511"/>
                </a:lnTo>
                <a:lnTo>
                  <a:pt x="1093" y="517"/>
                </a:lnTo>
                <a:lnTo>
                  <a:pt x="1082" y="522"/>
                </a:lnTo>
                <a:lnTo>
                  <a:pt x="1069" y="527"/>
                </a:lnTo>
                <a:lnTo>
                  <a:pt x="1057" y="532"/>
                </a:lnTo>
                <a:lnTo>
                  <a:pt x="1044" y="535"/>
                </a:lnTo>
                <a:lnTo>
                  <a:pt x="1031" y="538"/>
                </a:lnTo>
                <a:lnTo>
                  <a:pt x="1018" y="541"/>
                </a:lnTo>
                <a:lnTo>
                  <a:pt x="1004" y="543"/>
                </a:lnTo>
                <a:lnTo>
                  <a:pt x="989" y="543"/>
                </a:lnTo>
                <a:lnTo>
                  <a:pt x="977" y="545"/>
                </a:lnTo>
                <a:lnTo>
                  <a:pt x="272" y="545"/>
                </a:lnTo>
                <a:lnTo>
                  <a:pt x="258" y="543"/>
                </a:lnTo>
                <a:lnTo>
                  <a:pt x="245" y="543"/>
                </a:lnTo>
                <a:lnTo>
                  <a:pt x="231" y="541"/>
                </a:lnTo>
                <a:lnTo>
                  <a:pt x="218" y="538"/>
                </a:lnTo>
                <a:lnTo>
                  <a:pt x="205" y="535"/>
                </a:lnTo>
                <a:lnTo>
                  <a:pt x="191" y="532"/>
                </a:lnTo>
                <a:lnTo>
                  <a:pt x="179" y="527"/>
                </a:lnTo>
                <a:lnTo>
                  <a:pt x="167" y="522"/>
                </a:lnTo>
                <a:lnTo>
                  <a:pt x="154" y="517"/>
                </a:lnTo>
                <a:lnTo>
                  <a:pt x="143" y="511"/>
                </a:lnTo>
                <a:lnTo>
                  <a:pt x="131" y="505"/>
                </a:lnTo>
                <a:lnTo>
                  <a:pt x="120" y="498"/>
                </a:lnTo>
                <a:lnTo>
                  <a:pt x="109" y="490"/>
                </a:lnTo>
                <a:lnTo>
                  <a:pt x="99" y="482"/>
                </a:lnTo>
                <a:lnTo>
                  <a:pt x="90" y="473"/>
                </a:lnTo>
                <a:lnTo>
                  <a:pt x="80" y="465"/>
                </a:lnTo>
                <a:lnTo>
                  <a:pt x="71" y="455"/>
                </a:lnTo>
                <a:lnTo>
                  <a:pt x="63" y="445"/>
                </a:lnTo>
                <a:lnTo>
                  <a:pt x="55" y="434"/>
                </a:lnTo>
                <a:lnTo>
                  <a:pt x="47" y="425"/>
                </a:lnTo>
                <a:lnTo>
                  <a:pt x="40" y="413"/>
                </a:lnTo>
                <a:lnTo>
                  <a:pt x="32" y="402"/>
                </a:lnTo>
                <a:lnTo>
                  <a:pt x="27" y="389"/>
                </a:lnTo>
                <a:lnTo>
                  <a:pt x="21" y="378"/>
                </a:lnTo>
                <a:lnTo>
                  <a:pt x="16" y="365"/>
                </a:lnTo>
                <a:lnTo>
                  <a:pt x="13" y="353"/>
                </a:lnTo>
                <a:lnTo>
                  <a:pt x="8" y="340"/>
                </a:lnTo>
                <a:lnTo>
                  <a:pt x="5" y="327"/>
                </a:lnTo>
                <a:lnTo>
                  <a:pt x="3" y="312"/>
                </a:lnTo>
                <a:lnTo>
                  <a:pt x="2" y="300"/>
                </a:lnTo>
                <a:lnTo>
                  <a:pt x="0" y="285"/>
                </a:lnTo>
                <a:lnTo>
                  <a:pt x="0" y="271"/>
                </a:lnTo>
                <a:close/>
              </a:path>
            </a:pathLst>
          </a:custGeom>
          <a:noFill/>
          <a:ln w="23813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9762" name="Freeform 50">
            <a:extLst>
              <a:ext uri="{FF2B5EF4-FFF2-40B4-BE49-F238E27FC236}">
                <a16:creationId xmlns:a16="http://schemas.microsoft.com/office/drawing/2014/main" id="{293010BB-7C25-EE4B-8821-F9886B2B476F}"/>
              </a:ext>
            </a:extLst>
          </p:cNvPr>
          <p:cNvSpPr>
            <a:spLocks/>
          </p:cNvSpPr>
          <p:nvPr/>
        </p:nvSpPr>
        <p:spPr bwMode="auto">
          <a:xfrm rot="10800000">
            <a:off x="3624264" y="4581526"/>
            <a:ext cx="1169987" cy="1057275"/>
          </a:xfrm>
          <a:custGeom>
            <a:avLst/>
            <a:gdLst>
              <a:gd name="T0" fmla="*/ 0 w 1249"/>
              <a:gd name="T1" fmla="*/ 2147483646 h 545"/>
              <a:gd name="T2" fmla="*/ 2147483646 w 1249"/>
              <a:gd name="T3" fmla="*/ 2147483646 h 545"/>
              <a:gd name="T4" fmla="*/ 2147483646 w 1249"/>
              <a:gd name="T5" fmla="*/ 2147483646 h 545"/>
              <a:gd name="T6" fmla="*/ 2147483646 w 1249"/>
              <a:gd name="T7" fmla="*/ 2147483646 h 545"/>
              <a:gd name="T8" fmla="*/ 2147483646 w 1249"/>
              <a:gd name="T9" fmla="*/ 2147483646 h 545"/>
              <a:gd name="T10" fmla="*/ 2147483646 w 1249"/>
              <a:gd name="T11" fmla="*/ 2147483646 h 545"/>
              <a:gd name="T12" fmla="*/ 2147483646 w 1249"/>
              <a:gd name="T13" fmla="*/ 2147483646 h 545"/>
              <a:gd name="T14" fmla="*/ 2147483646 w 1249"/>
              <a:gd name="T15" fmla="*/ 2147483646 h 545"/>
              <a:gd name="T16" fmla="*/ 2147483646 w 1249"/>
              <a:gd name="T17" fmla="*/ 2147483646 h 545"/>
              <a:gd name="T18" fmla="*/ 2147483646 w 1249"/>
              <a:gd name="T19" fmla="*/ 2147483646 h 545"/>
              <a:gd name="T20" fmla="*/ 2147483646 w 1249"/>
              <a:gd name="T21" fmla="*/ 0 h 545"/>
              <a:gd name="T22" fmla="*/ 2147483646 w 1249"/>
              <a:gd name="T23" fmla="*/ 0 h 545"/>
              <a:gd name="T24" fmla="*/ 2147483646 w 1249"/>
              <a:gd name="T25" fmla="*/ 2147483646 h 545"/>
              <a:gd name="T26" fmla="*/ 2147483646 w 1249"/>
              <a:gd name="T27" fmla="*/ 2147483646 h 545"/>
              <a:gd name="T28" fmla="*/ 2147483646 w 1249"/>
              <a:gd name="T29" fmla="*/ 2147483646 h 545"/>
              <a:gd name="T30" fmla="*/ 2147483646 w 1249"/>
              <a:gd name="T31" fmla="*/ 2147483646 h 545"/>
              <a:gd name="T32" fmla="*/ 2147483646 w 1249"/>
              <a:gd name="T33" fmla="*/ 2147483646 h 545"/>
              <a:gd name="T34" fmla="*/ 2147483646 w 1249"/>
              <a:gd name="T35" fmla="*/ 2147483646 h 545"/>
              <a:gd name="T36" fmla="*/ 2147483646 w 1249"/>
              <a:gd name="T37" fmla="*/ 2147483646 h 545"/>
              <a:gd name="T38" fmla="*/ 2147483646 w 1249"/>
              <a:gd name="T39" fmla="*/ 2147483646 h 545"/>
              <a:gd name="T40" fmla="*/ 2147483646 w 1249"/>
              <a:gd name="T41" fmla="*/ 2147483646 h 545"/>
              <a:gd name="T42" fmla="*/ 2147483646 w 1249"/>
              <a:gd name="T43" fmla="*/ 2147483646 h 545"/>
              <a:gd name="T44" fmla="*/ 2147483646 w 1249"/>
              <a:gd name="T45" fmla="*/ 2147483646 h 545"/>
              <a:gd name="T46" fmla="*/ 2147483646 w 1249"/>
              <a:gd name="T47" fmla="*/ 2147483646 h 545"/>
              <a:gd name="T48" fmla="*/ 2147483646 w 1249"/>
              <a:gd name="T49" fmla="*/ 2147483646 h 545"/>
              <a:gd name="T50" fmla="*/ 2147483646 w 1249"/>
              <a:gd name="T51" fmla="*/ 2147483646 h 545"/>
              <a:gd name="T52" fmla="*/ 2147483646 w 1249"/>
              <a:gd name="T53" fmla="*/ 2147483646 h 545"/>
              <a:gd name="T54" fmla="*/ 2147483646 w 1249"/>
              <a:gd name="T55" fmla="*/ 2147483646 h 545"/>
              <a:gd name="T56" fmla="*/ 2147483646 w 1249"/>
              <a:gd name="T57" fmla="*/ 2147483646 h 545"/>
              <a:gd name="T58" fmla="*/ 2147483646 w 1249"/>
              <a:gd name="T59" fmla="*/ 2147483646 h 545"/>
              <a:gd name="T60" fmla="*/ 2147483646 w 1249"/>
              <a:gd name="T61" fmla="*/ 2147483646 h 545"/>
              <a:gd name="T62" fmla="*/ 2147483646 w 1249"/>
              <a:gd name="T63" fmla="*/ 2147483646 h 545"/>
              <a:gd name="T64" fmla="*/ 2147483646 w 1249"/>
              <a:gd name="T65" fmla="*/ 2147483646 h 545"/>
              <a:gd name="T66" fmla="*/ 2147483646 w 1249"/>
              <a:gd name="T67" fmla="*/ 2147483646 h 545"/>
              <a:gd name="T68" fmla="*/ 2147483646 w 1249"/>
              <a:gd name="T69" fmla="*/ 2147483646 h 545"/>
              <a:gd name="T70" fmla="*/ 2147483646 w 1249"/>
              <a:gd name="T71" fmla="*/ 2147483646 h 545"/>
              <a:gd name="T72" fmla="*/ 2147483646 w 1249"/>
              <a:gd name="T73" fmla="*/ 2147483646 h 545"/>
              <a:gd name="T74" fmla="*/ 2147483646 w 1249"/>
              <a:gd name="T75" fmla="*/ 2147483646 h 545"/>
              <a:gd name="T76" fmla="*/ 2147483646 w 1249"/>
              <a:gd name="T77" fmla="*/ 2147483646 h 545"/>
              <a:gd name="T78" fmla="*/ 2147483646 w 1249"/>
              <a:gd name="T79" fmla="*/ 2147483646 h 545"/>
              <a:gd name="T80" fmla="*/ 2147483646 w 1249"/>
              <a:gd name="T81" fmla="*/ 2147483646 h 545"/>
              <a:gd name="T82" fmla="*/ 2147483646 w 1249"/>
              <a:gd name="T83" fmla="*/ 2147483646 h 545"/>
              <a:gd name="T84" fmla="*/ 2147483646 w 1249"/>
              <a:gd name="T85" fmla="*/ 2147483646 h 545"/>
              <a:gd name="T86" fmla="*/ 2147483646 w 1249"/>
              <a:gd name="T87" fmla="*/ 2147483646 h 545"/>
              <a:gd name="T88" fmla="*/ 0 w 1249"/>
              <a:gd name="T89" fmla="*/ 2147483646 h 545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249" h="545">
                <a:moveTo>
                  <a:pt x="0" y="271"/>
                </a:moveTo>
                <a:lnTo>
                  <a:pt x="0" y="272"/>
                </a:lnTo>
                <a:lnTo>
                  <a:pt x="0" y="258"/>
                </a:lnTo>
                <a:lnTo>
                  <a:pt x="2" y="244"/>
                </a:lnTo>
                <a:lnTo>
                  <a:pt x="3" y="231"/>
                </a:lnTo>
                <a:lnTo>
                  <a:pt x="5" y="218"/>
                </a:lnTo>
                <a:lnTo>
                  <a:pt x="8" y="204"/>
                </a:lnTo>
                <a:lnTo>
                  <a:pt x="13" y="191"/>
                </a:lnTo>
                <a:lnTo>
                  <a:pt x="16" y="178"/>
                </a:lnTo>
                <a:lnTo>
                  <a:pt x="21" y="167"/>
                </a:lnTo>
                <a:lnTo>
                  <a:pt x="27" y="154"/>
                </a:lnTo>
                <a:lnTo>
                  <a:pt x="32" y="143"/>
                </a:lnTo>
                <a:lnTo>
                  <a:pt x="40" y="132"/>
                </a:lnTo>
                <a:lnTo>
                  <a:pt x="47" y="120"/>
                </a:lnTo>
                <a:lnTo>
                  <a:pt x="55" y="109"/>
                </a:lnTo>
                <a:lnTo>
                  <a:pt x="63" y="100"/>
                </a:lnTo>
                <a:lnTo>
                  <a:pt x="71" y="88"/>
                </a:lnTo>
                <a:lnTo>
                  <a:pt x="80" y="79"/>
                </a:lnTo>
                <a:lnTo>
                  <a:pt x="90" y="71"/>
                </a:lnTo>
                <a:lnTo>
                  <a:pt x="99" y="63"/>
                </a:lnTo>
                <a:lnTo>
                  <a:pt x="109" y="53"/>
                </a:lnTo>
                <a:lnTo>
                  <a:pt x="120" y="47"/>
                </a:lnTo>
                <a:lnTo>
                  <a:pt x="131" y="39"/>
                </a:lnTo>
                <a:lnTo>
                  <a:pt x="143" y="32"/>
                </a:lnTo>
                <a:lnTo>
                  <a:pt x="154" y="26"/>
                </a:lnTo>
                <a:lnTo>
                  <a:pt x="167" y="21"/>
                </a:lnTo>
                <a:lnTo>
                  <a:pt x="179" y="16"/>
                </a:lnTo>
                <a:lnTo>
                  <a:pt x="191" y="12"/>
                </a:lnTo>
                <a:lnTo>
                  <a:pt x="205" y="8"/>
                </a:lnTo>
                <a:lnTo>
                  <a:pt x="218" y="5"/>
                </a:lnTo>
                <a:lnTo>
                  <a:pt x="231" y="4"/>
                </a:lnTo>
                <a:lnTo>
                  <a:pt x="245" y="2"/>
                </a:lnTo>
                <a:lnTo>
                  <a:pt x="258" y="0"/>
                </a:lnTo>
                <a:lnTo>
                  <a:pt x="272" y="0"/>
                </a:lnTo>
                <a:lnTo>
                  <a:pt x="977" y="0"/>
                </a:lnTo>
                <a:lnTo>
                  <a:pt x="989" y="0"/>
                </a:lnTo>
                <a:lnTo>
                  <a:pt x="1004" y="2"/>
                </a:lnTo>
                <a:lnTo>
                  <a:pt x="1018" y="4"/>
                </a:lnTo>
                <a:lnTo>
                  <a:pt x="1031" y="5"/>
                </a:lnTo>
                <a:lnTo>
                  <a:pt x="1044" y="8"/>
                </a:lnTo>
                <a:lnTo>
                  <a:pt x="1057" y="12"/>
                </a:lnTo>
                <a:lnTo>
                  <a:pt x="1069" y="16"/>
                </a:lnTo>
                <a:lnTo>
                  <a:pt x="1082" y="21"/>
                </a:lnTo>
                <a:lnTo>
                  <a:pt x="1093" y="26"/>
                </a:lnTo>
                <a:lnTo>
                  <a:pt x="1106" y="32"/>
                </a:lnTo>
                <a:lnTo>
                  <a:pt x="1117" y="39"/>
                </a:lnTo>
                <a:lnTo>
                  <a:pt x="1129" y="47"/>
                </a:lnTo>
                <a:lnTo>
                  <a:pt x="1140" y="53"/>
                </a:lnTo>
                <a:lnTo>
                  <a:pt x="1149" y="63"/>
                </a:lnTo>
                <a:lnTo>
                  <a:pt x="1159" y="71"/>
                </a:lnTo>
                <a:lnTo>
                  <a:pt x="1169" y="79"/>
                </a:lnTo>
                <a:lnTo>
                  <a:pt x="1178" y="88"/>
                </a:lnTo>
                <a:lnTo>
                  <a:pt x="1186" y="100"/>
                </a:lnTo>
                <a:lnTo>
                  <a:pt x="1194" y="109"/>
                </a:lnTo>
                <a:lnTo>
                  <a:pt x="1202" y="120"/>
                </a:lnTo>
                <a:lnTo>
                  <a:pt x="1209" y="132"/>
                </a:lnTo>
                <a:lnTo>
                  <a:pt x="1215" y="143"/>
                </a:lnTo>
                <a:lnTo>
                  <a:pt x="1221" y="154"/>
                </a:lnTo>
                <a:lnTo>
                  <a:pt x="1228" y="167"/>
                </a:lnTo>
                <a:lnTo>
                  <a:pt x="1233" y="178"/>
                </a:lnTo>
                <a:lnTo>
                  <a:pt x="1236" y="191"/>
                </a:lnTo>
                <a:lnTo>
                  <a:pt x="1241" y="204"/>
                </a:lnTo>
                <a:lnTo>
                  <a:pt x="1242" y="218"/>
                </a:lnTo>
                <a:lnTo>
                  <a:pt x="1246" y="231"/>
                </a:lnTo>
                <a:lnTo>
                  <a:pt x="1247" y="244"/>
                </a:lnTo>
                <a:lnTo>
                  <a:pt x="1249" y="258"/>
                </a:lnTo>
                <a:lnTo>
                  <a:pt x="1249" y="272"/>
                </a:lnTo>
                <a:lnTo>
                  <a:pt x="1249" y="271"/>
                </a:lnTo>
                <a:lnTo>
                  <a:pt x="1249" y="285"/>
                </a:lnTo>
                <a:lnTo>
                  <a:pt x="1247" y="300"/>
                </a:lnTo>
                <a:lnTo>
                  <a:pt x="1246" y="312"/>
                </a:lnTo>
                <a:lnTo>
                  <a:pt x="1242" y="327"/>
                </a:lnTo>
                <a:lnTo>
                  <a:pt x="1241" y="340"/>
                </a:lnTo>
                <a:lnTo>
                  <a:pt x="1236" y="353"/>
                </a:lnTo>
                <a:lnTo>
                  <a:pt x="1233" y="365"/>
                </a:lnTo>
                <a:lnTo>
                  <a:pt x="1228" y="378"/>
                </a:lnTo>
                <a:lnTo>
                  <a:pt x="1221" y="389"/>
                </a:lnTo>
                <a:lnTo>
                  <a:pt x="1215" y="402"/>
                </a:lnTo>
                <a:lnTo>
                  <a:pt x="1209" y="413"/>
                </a:lnTo>
                <a:lnTo>
                  <a:pt x="1202" y="425"/>
                </a:lnTo>
                <a:lnTo>
                  <a:pt x="1194" y="434"/>
                </a:lnTo>
                <a:lnTo>
                  <a:pt x="1186" y="445"/>
                </a:lnTo>
                <a:lnTo>
                  <a:pt x="1178" y="455"/>
                </a:lnTo>
                <a:lnTo>
                  <a:pt x="1169" y="465"/>
                </a:lnTo>
                <a:lnTo>
                  <a:pt x="1159" y="473"/>
                </a:lnTo>
                <a:lnTo>
                  <a:pt x="1149" y="482"/>
                </a:lnTo>
                <a:lnTo>
                  <a:pt x="1140" y="490"/>
                </a:lnTo>
                <a:lnTo>
                  <a:pt x="1129" y="498"/>
                </a:lnTo>
                <a:lnTo>
                  <a:pt x="1117" y="505"/>
                </a:lnTo>
                <a:lnTo>
                  <a:pt x="1106" y="511"/>
                </a:lnTo>
                <a:lnTo>
                  <a:pt x="1093" y="517"/>
                </a:lnTo>
                <a:lnTo>
                  <a:pt x="1082" y="522"/>
                </a:lnTo>
                <a:lnTo>
                  <a:pt x="1069" y="527"/>
                </a:lnTo>
                <a:lnTo>
                  <a:pt x="1057" y="532"/>
                </a:lnTo>
                <a:lnTo>
                  <a:pt x="1044" y="535"/>
                </a:lnTo>
                <a:lnTo>
                  <a:pt x="1031" y="538"/>
                </a:lnTo>
                <a:lnTo>
                  <a:pt x="1018" y="541"/>
                </a:lnTo>
                <a:lnTo>
                  <a:pt x="1004" y="543"/>
                </a:lnTo>
                <a:lnTo>
                  <a:pt x="989" y="543"/>
                </a:lnTo>
                <a:lnTo>
                  <a:pt x="977" y="545"/>
                </a:lnTo>
                <a:lnTo>
                  <a:pt x="272" y="545"/>
                </a:lnTo>
                <a:lnTo>
                  <a:pt x="258" y="543"/>
                </a:lnTo>
                <a:lnTo>
                  <a:pt x="245" y="543"/>
                </a:lnTo>
                <a:lnTo>
                  <a:pt x="231" y="541"/>
                </a:lnTo>
                <a:lnTo>
                  <a:pt x="218" y="538"/>
                </a:lnTo>
                <a:lnTo>
                  <a:pt x="205" y="535"/>
                </a:lnTo>
                <a:lnTo>
                  <a:pt x="191" y="532"/>
                </a:lnTo>
                <a:lnTo>
                  <a:pt x="179" y="527"/>
                </a:lnTo>
                <a:lnTo>
                  <a:pt x="167" y="522"/>
                </a:lnTo>
                <a:lnTo>
                  <a:pt x="154" y="517"/>
                </a:lnTo>
                <a:lnTo>
                  <a:pt x="143" y="511"/>
                </a:lnTo>
                <a:lnTo>
                  <a:pt x="131" y="505"/>
                </a:lnTo>
                <a:lnTo>
                  <a:pt x="120" y="498"/>
                </a:lnTo>
                <a:lnTo>
                  <a:pt x="109" y="490"/>
                </a:lnTo>
                <a:lnTo>
                  <a:pt x="99" y="482"/>
                </a:lnTo>
                <a:lnTo>
                  <a:pt x="90" y="473"/>
                </a:lnTo>
                <a:lnTo>
                  <a:pt x="80" y="465"/>
                </a:lnTo>
                <a:lnTo>
                  <a:pt x="71" y="455"/>
                </a:lnTo>
                <a:lnTo>
                  <a:pt x="63" y="445"/>
                </a:lnTo>
                <a:lnTo>
                  <a:pt x="55" y="434"/>
                </a:lnTo>
                <a:lnTo>
                  <a:pt x="47" y="425"/>
                </a:lnTo>
                <a:lnTo>
                  <a:pt x="40" y="413"/>
                </a:lnTo>
                <a:lnTo>
                  <a:pt x="32" y="402"/>
                </a:lnTo>
                <a:lnTo>
                  <a:pt x="27" y="389"/>
                </a:lnTo>
                <a:lnTo>
                  <a:pt x="21" y="378"/>
                </a:lnTo>
                <a:lnTo>
                  <a:pt x="16" y="365"/>
                </a:lnTo>
                <a:lnTo>
                  <a:pt x="13" y="353"/>
                </a:lnTo>
                <a:lnTo>
                  <a:pt x="8" y="340"/>
                </a:lnTo>
                <a:lnTo>
                  <a:pt x="5" y="327"/>
                </a:lnTo>
                <a:lnTo>
                  <a:pt x="3" y="312"/>
                </a:lnTo>
                <a:lnTo>
                  <a:pt x="2" y="300"/>
                </a:lnTo>
                <a:lnTo>
                  <a:pt x="0" y="285"/>
                </a:lnTo>
                <a:lnTo>
                  <a:pt x="0" y="271"/>
                </a:lnTo>
                <a:close/>
              </a:path>
            </a:pathLst>
          </a:custGeom>
          <a:noFill/>
          <a:ln w="23813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9763" name="TextBox 44">
            <a:extLst>
              <a:ext uri="{FF2B5EF4-FFF2-40B4-BE49-F238E27FC236}">
                <a16:creationId xmlns:a16="http://schemas.microsoft.com/office/drawing/2014/main" id="{138E890A-9D79-E64C-828F-61C3A8F39D6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920039" y="2970214"/>
            <a:ext cx="441325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x</a:t>
            </a:r>
            <a:r>
              <a:rPr lang="en-US" altLang="en-US" b="0" baseline="-25000">
                <a:solidFill>
                  <a:srgbClr val="FF0000"/>
                </a:solidFill>
                <a:latin typeface="Times" pitchFamily="2" charset="0"/>
              </a:rPr>
              <a:t>2</a:t>
            </a:r>
          </a:p>
        </p:txBody>
      </p:sp>
      <p:sp>
        <p:nvSpPr>
          <p:cNvPr id="109764" name="TextBox 48">
            <a:extLst>
              <a:ext uri="{FF2B5EF4-FFF2-40B4-BE49-F238E27FC236}">
                <a16:creationId xmlns:a16="http://schemas.microsoft.com/office/drawing/2014/main" id="{FC4189A2-6D9F-1F48-84E4-8D5C89F705A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29076" y="5886451"/>
            <a:ext cx="44132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x</a:t>
            </a:r>
            <a:r>
              <a:rPr lang="en-US" altLang="en-US" b="0" baseline="-2500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grpSp>
        <p:nvGrpSpPr>
          <p:cNvPr id="109765" name="Group 50">
            <a:extLst>
              <a:ext uri="{FF2B5EF4-FFF2-40B4-BE49-F238E27FC236}">
                <a16:creationId xmlns:a16="http://schemas.microsoft.com/office/drawing/2014/main" id="{B9577C95-9389-504F-AB00-6E8221212B7B}"/>
              </a:ext>
            </a:extLst>
          </p:cNvPr>
          <p:cNvGrpSpPr>
            <a:grpSpLocks/>
          </p:cNvGrpSpPr>
          <p:nvPr/>
        </p:nvGrpSpPr>
        <p:grpSpPr bwMode="auto">
          <a:xfrm>
            <a:off x="7916864" y="5884863"/>
            <a:ext cx="441325" cy="461962"/>
            <a:chOff x="1223159" y="2986644"/>
            <a:chExt cx="441146" cy="461665"/>
          </a:xfrm>
        </p:grpSpPr>
        <p:sp>
          <p:nvSpPr>
            <p:cNvPr id="109766" name="TextBox 54">
              <a:extLst>
                <a:ext uri="{FF2B5EF4-FFF2-40B4-BE49-F238E27FC236}">
                  <a16:creationId xmlns:a16="http://schemas.microsoft.com/office/drawing/2014/main" id="{9C89FC87-A6C7-5F48-9E84-64BCEDB18BE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223159" y="2986644"/>
              <a:ext cx="441146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x</a:t>
              </a:r>
              <a:r>
                <a:rPr lang="en-US" altLang="en-US" b="0" baseline="-25000">
                  <a:solidFill>
                    <a:srgbClr val="FF0000"/>
                  </a:solidFill>
                  <a:latin typeface="Times" pitchFamily="2" charset="0"/>
                </a:rPr>
                <a:t>2</a:t>
              </a:r>
            </a:p>
          </p:txBody>
        </p:sp>
        <p:cxnSp>
          <p:nvCxnSpPr>
            <p:cNvPr id="109767" name="Straight Connector 55">
              <a:extLst>
                <a:ext uri="{FF2B5EF4-FFF2-40B4-BE49-F238E27FC236}">
                  <a16:creationId xmlns:a16="http://schemas.microsoft.com/office/drawing/2014/main" id="{95567A97-9E94-D342-8763-F80543EF3923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1271650" y="3039346"/>
              <a:ext cx="228600" cy="0"/>
            </a:xfrm>
            <a:prstGeom prst="line">
              <a:avLst/>
            </a:prstGeom>
            <a:noFill/>
            <a:ln w="31750" algn="ctr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</p:spTree>
  </p:cSld>
  <p:clrMapOvr>
    <a:masterClrMapping/>
  </p:clrMapOvr>
  <p:transition/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593" name="Title 1">
            <a:extLst>
              <a:ext uri="{FF2B5EF4-FFF2-40B4-BE49-F238E27FC236}">
                <a16:creationId xmlns:a16="http://schemas.microsoft.com/office/drawing/2014/main" id="{27566EE0-34CE-D443-A3A3-7497F6707408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0"/>
            <a:ext cx="9144000" cy="685800"/>
          </a:xfrm>
        </p:spPr>
        <p:txBody>
          <a:bodyPr/>
          <a:lstStyle/>
          <a:p>
            <a:r>
              <a:rPr lang="en-US" altLang="en-US"/>
              <a:t>Groupings and Expressions</a:t>
            </a:r>
          </a:p>
        </p:txBody>
      </p:sp>
      <p:graphicFrame>
        <p:nvGraphicFramePr>
          <p:cNvPr id="4" name="Table 3">
            <a:extLst>
              <a:ext uri="{FF2B5EF4-FFF2-40B4-BE49-F238E27FC236}">
                <a16:creationId xmlns:a16="http://schemas.microsoft.com/office/drawing/2014/main" id="{13DB657F-078F-504C-B985-B483EC54CE39}"/>
              </a:ext>
            </a:extLst>
          </p:cNvPr>
          <p:cNvGraphicFramePr>
            <a:graphicFrameLocks noGrp="1"/>
          </p:cNvGraphicFramePr>
          <p:nvPr/>
        </p:nvGraphicFramePr>
        <p:xfrm>
          <a:off x="1219200" y="2325688"/>
          <a:ext cx="3657600" cy="1930400"/>
        </p:xfrm>
        <a:graphic>
          <a:graphicData uri="http://schemas.openxmlformats.org/drawingml/2006/table">
            <a:tbl>
              <a:tblPr/>
              <a:tblGrid>
                <a:gridCol w="4572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2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   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3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00</a:t>
                      </a:r>
                      <a:endParaRPr kumimoji="0" lang="en-US" alt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01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11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10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aphicFrame>
        <p:nvGraphicFramePr>
          <p:cNvPr id="8" name="Table 7">
            <a:extLst>
              <a:ext uri="{FF2B5EF4-FFF2-40B4-BE49-F238E27FC236}">
                <a16:creationId xmlns:a16="http://schemas.microsoft.com/office/drawing/2014/main" id="{C947B93F-B3F6-7240-B319-7812607564D8}"/>
              </a:ext>
            </a:extLst>
          </p:cNvPr>
          <p:cNvGraphicFramePr>
            <a:graphicFrameLocks noGrp="1"/>
          </p:cNvGraphicFramePr>
          <p:nvPr/>
        </p:nvGraphicFramePr>
        <p:xfrm>
          <a:off x="5791200" y="2325688"/>
          <a:ext cx="3657600" cy="1930400"/>
        </p:xfrm>
        <a:graphic>
          <a:graphicData uri="http://schemas.openxmlformats.org/drawingml/2006/table">
            <a:tbl>
              <a:tblPr/>
              <a:tblGrid>
                <a:gridCol w="4572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2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   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3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00</a:t>
                      </a:r>
                      <a:endParaRPr kumimoji="0" lang="en-US" alt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01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11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10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pSp>
        <p:nvGrpSpPr>
          <p:cNvPr id="110688" name="Group 14">
            <a:extLst>
              <a:ext uri="{FF2B5EF4-FFF2-40B4-BE49-F238E27FC236}">
                <a16:creationId xmlns:a16="http://schemas.microsoft.com/office/drawing/2014/main" id="{B81885A2-6E6F-DF49-8309-F311D0A6A21E}"/>
              </a:ext>
            </a:extLst>
          </p:cNvPr>
          <p:cNvGrpSpPr>
            <a:grpSpLocks/>
          </p:cNvGrpSpPr>
          <p:nvPr/>
        </p:nvGrpSpPr>
        <p:grpSpPr bwMode="auto">
          <a:xfrm>
            <a:off x="3306764" y="4492626"/>
            <a:ext cx="441325" cy="461963"/>
            <a:chOff x="1223159" y="2986644"/>
            <a:chExt cx="441146" cy="461665"/>
          </a:xfrm>
        </p:grpSpPr>
        <p:sp>
          <p:nvSpPr>
            <p:cNvPr id="110692" name="TextBox 2">
              <a:extLst>
                <a:ext uri="{FF2B5EF4-FFF2-40B4-BE49-F238E27FC236}">
                  <a16:creationId xmlns:a16="http://schemas.microsoft.com/office/drawing/2014/main" id="{E949CE2F-D2BE-1C43-9C35-69B3A9F9FF7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223159" y="2986644"/>
              <a:ext cx="441146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x</a:t>
              </a:r>
              <a:r>
                <a:rPr lang="en-US" altLang="en-US" b="0" baseline="-25000">
                  <a:solidFill>
                    <a:srgbClr val="FF0000"/>
                  </a:solidFill>
                  <a:latin typeface="Times" pitchFamily="2" charset="0"/>
                </a:rPr>
                <a:t>3</a:t>
              </a:r>
            </a:p>
          </p:txBody>
        </p:sp>
        <p:cxnSp>
          <p:nvCxnSpPr>
            <p:cNvPr id="110693" name="Straight Connector 5">
              <a:extLst>
                <a:ext uri="{FF2B5EF4-FFF2-40B4-BE49-F238E27FC236}">
                  <a16:creationId xmlns:a16="http://schemas.microsoft.com/office/drawing/2014/main" id="{689A1530-3725-C647-8161-9BE6FAEF2B38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1271650" y="3039346"/>
              <a:ext cx="228600" cy="0"/>
            </a:xfrm>
            <a:prstGeom prst="line">
              <a:avLst/>
            </a:prstGeom>
            <a:noFill/>
            <a:ln w="31750" algn="ctr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110689" name="TextBox 41">
            <a:extLst>
              <a:ext uri="{FF2B5EF4-FFF2-40B4-BE49-F238E27FC236}">
                <a16:creationId xmlns:a16="http://schemas.microsoft.com/office/drawing/2014/main" id="{485A75C1-693C-734A-9FA3-100BBB50CE7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21614" y="4413251"/>
            <a:ext cx="51752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 x</a:t>
            </a:r>
            <a:r>
              <a:rPr lang="en-US" altLang="en-US" b="0" baseline="-25000">
                <a:solidFill>
                  <a:srgbClr val="FF0000"/>
                </a:solidFill>
                <a:latin typeface="Times" pitchFamily="2" charset="0"/>
              </a:rPr>
              <a:t>3</a:t>
            </a:r>
          </a:p>
        </p:txBody>
      </p:sp>
      <p:sp>
        <p:nvSpPr>
          <p:cNvPr id="41" name="Rounded Rectangle 40">
            <a:extLst>
              <a:ext uri="{FF2B5EF4-FFF2-40B4-BE49-F238E27FC236}">
                <a16:creationId xmlns:a16="http://schemas.microsoft.com/office/drawing/2014/main" id="{F9ED161D-CD56-E940-B4EF-FA178D105699}"/>
              </a:ext>
            </a:extLst>
          </p:cNvPr>
          <p:cNvSpPr/>
          <p:nvPr/>
        </p:nvSpPr>
        <p:spPr bwMode="auto">
          <a:xfrm rot="16200000">
            <a:off x="7869238" y="2679701"/>
            <a:ext cx="427038" cy="2586037"/>
          </a:xfrm>
          <a:prstGeom prst="roundRect">
            <a:avLst>
              <a:gd name="adj" fmla="val 30222"/>
            </a:avLst>
          </a:prstGeom>
          <a:noFill/>
          <a:ln w="25400"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43" name="Rounded Rectangle 42">
            <a:extLst>
              <a:ext uri="{FF2B5EF4-FFF2-40B4-BE49-F238E27FC236}">
                <a16:creationId xmlns:a16="http://schemas.microsoft.com/office/drawing/2014/main" id="{751677D1-0CBE-6846-A367-777F4C8B9DDF}"/>
              </a:ext>
            </a:extLst>
          </p:cNvPr>
          <p:cNvSpPr/>
          <p:nvPr/>
        </p:nvSpPr>
        <p:spPr bwMode="auto">
          <a:xfrm rot="16200000">
            <a:off x="3306764" y="2093914"/>
            <a:ext cx="427037" cy="2586037"/>
          </a:xfrm>
          <a:prstGeom prst="roundRect">
            <a:avLst>
              <a:gd name="adj" fmla="val 30222"/>
            </a:avLst>
          </a:prstGeom>
          <a:noFill/>
          <a:ln w="25400"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imes" charset="0"/>
            </a:endParaRPr>
          </a:p>
        </p:txBody>
      </p:sp>
    </p:spTree>
  </p:cSld>
  <p:clrMapOvr>
    <a:masterClrMapping/>
  </p:clrMapOvr>
  <p:transition/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617" name="Title 1">
            <a:extLst>
              <a:ext uri="{FF2B5EF4-FFF2-40B4-BE49-F238E27FC236}">
                <a16:creationId xmlns:a16="http://schemas.microsoft.com/office/drawing/2014/main" id="{7AED6255-3CD3-564C-B36E-7029F2BDD437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0"/>
            <a:ext cx="9144000" cy="685800"/>
          </a:xfrm>
        </p:spPr>
        <p:txBody>
          <a:bodyPr/>
          <a:lstStyle/>
          <a:p>
            <a:r>
              <a:rPr lang="en-US" altLang="en-US"/>
              <a:t>Groupings and Expressions</a:t>
            </a:r>
          </a:p>
        </p:txBody>
      </p:sp>
      <p:graphicFrame>
        <p:nvGraphicFramePr>
          <p:cNvPr id="4" name="Table 3">
            <a:extLst>
              <a:ext uri="{FF2B5EF4-FFF2-40B4-BE49-F238E27FC236}">
                <a16:creationId xmlns:a16="http://schemas.microsoft.com/office/drawing/2014/main" id="{13DB657F-078F-504C-B985-B483EC54CE39}"/>
              </a:ext>
            </a:extLst>
          </p:cNvPr>
          <p:cNvGraphicFramePr>
            <a:graphicFrameLocks noGrp="1"/>
          </p:cNvGraphicFramePr>
          <p:nvPr/>
        </p:nvGraphicFramePr>
        <p:xfrm>
          <a:off x="1219200" y="2325688"/>
          <a:ext cx="3657600" cy="1930400"/>
        </p:xfrm>
        <a:graphic>
          <a:graphicData uri="http://schemas.openxmlformats.org/drawingml/2006/table">
            <a:tbl>
              <a:tblPr/>
              <a:tblGrid>
                <a:gridCol w="4572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2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   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3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00</a:t>
                      </a:r>
                      <a:endParaRPr kumimoji="0" lang="en-US" alt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01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11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10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aphicFrame>
        <p:nvGraphicFramePr>
          <p:cNvPr id="8" name="Table 7">
            <a:extLst>
              <a:ext uri="{FF2B5EF4-FFF2-40B4-BE49-F238E27FC236}">
                <a16:creationId xmlns:a16="http://schemas.microsoft.com/office/drawing/2014/main" id="{C947B93F-B3F6-7240-B319-7812607564D8}"/>
              </a:ext>
            </a:extLst>
          </p:cNvPr>
          <p:cNvGraphicFramePr>
            <a:graphicFrameLocks noGrp="1"/>
          </p:cNvGraphicFramePr>
          <p:nvPr/>
        </p:nvGraphicFramePr>
        <p:xfrm>
          <a:off x="5791200" y="2325688"/>
          <a:ext cx="3657600" cy="1930400"/>
        </p:xfrm>
        <a:graphic>
          <a:graphicData uri="http://schemas.openxmlformats.org/drawingml/2006/table">
            <a:tbl>
              <a:tblPr/>
              <a:tblGrid>
                <a:gridCol w="4572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2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   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3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00</a:t>
                      </a:r>
                      <a:endParaRPr kumimoji="0" lang="en-US" alt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01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11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10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sp>
        <p:nvSpPr>
          <p:cNvPr id="111712" name="TextBox 2">
            <a:extLst>
              <a:ext uri="{FF2B5EF4-FFF2-40B4-BE49-F238E27FC236}">
                <a16:creationId xmlns:a16="http://schemas.microsoft.com/office/drawing/2014/main" id="{BA1D3BBA-685B-F449-80DD-D06BE031EC2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51214" y="4413251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111713" name="TextBox 41">
            <a:extLst>
              <a:ext uri="{FF2B5EF4-FFF2-40B4-BE49-F238E27FC236}">
                <a16:creationId xmlns:a16="http://schemas.microsoft.com/office/drawing/2014/main" id="{3F1C309D-0000-1B44-98EF-53C7E09507C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21614" y="4413251"/>
            <a:ext cx="41592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 1</a:t>
            </a:r>
            <a:endParaRPr lang="en-US" altLang="en-US" b="0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41" name="Rounded Rectangle 40">
            <a:extLst>
              <a:ext uri="{FF2B5EF4-FFF2-40B4-BE49-F238E27FC236}">
                <a16:creationId xmlns:a16="http://schemas.microsoft.com/office/drawing/2014/main" id="{F9ED161D-CD56-E940-B4EF-FA178D105699}"/>
              </a:ext>
            </a:extLst>
          </p:cNvPr>
          <p:cNvSpPr/>
          <p:nvPr/>
        </p:nvSpPr>
        <p:spPr bwMode="auto">
          <a:xfrm rot="16200000">
            <a:off x="7565232" y="2375695"/>
            <a:ext cx="1035050" cy="2586037"/>
          </a:xfrm>
          <a:prstGeom prst="roundRect">
            <a:avLst>
              <a:gd name="adj" fmla="val 30222"/>
            </a:avLst>
          </a:prstGeom>
          <a:noFill/>
          <a:ln w="25400"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43" name="Rounded Rectangle 42">
            <a:extLst>
              <a:ext uri="{FF2B5EF4-FFF2-40B4-BE49-F238E27FC236}">
                <a16:creationId xmlns:a16="http://schemas.microsoft.com/office/drawing/2014/main" id="{751677D1-0CBE-6846-A367-777F4C8B9DDF}"/>
              </a:ext>
            </a:extLst>
          </p:cNvPr>
          <p:cNvSpPr/>
          <p:nvPr/>
        </p:nvSpPr>
        <p:spPr bwMode="auto">
          <a:xfrm rot="16200000">
            <a:off x="2997201" y="2370139"/>
            <a:ext cx="1046163" cy="2586037"/>
          </a:xfrm>
          <a:prstGeom prst="roundRect">
            <a:avLst>
              <a:gd name="adj" fmla="val 30222"/>
            </a:avLst>
          </a:prstGeom>
          <a:noFill/>
          <a:ln w="25400"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imes" charset="0"/>
            </a:endParaRPr>
          </a:p>
        </p:txBody>
      </p:sp>
    </p:spTree>
  </p:cSld>
  <p:clrMapOvr>
    <a:masterClrMapping/>
  </p:clrMapOvr>
  <p:transition/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641" name="Title 1">
            <a:extLst>
              <a:ext uri="{FF2B5EF4-FFF2-40B4-BE49-F238E27FC236}">
                <a16:creationId xmlns:a16="http://schemas.microsoft.com/office/drawing/2014/main" id="{196AA853-EA46-414D-A2F5-1656AFBF60BA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2566988"/>
            <a:ext cx="9144000" cy="1219200"/>
          </a:xfrm>
        </p:spPr>
        <p:txBody>
          <a:bodyPr/>
          <a:lstStyle/>
          <a:p>
            <a:r>
              <a:rPr lang="en-US" altLang="en-US"/>
              <a:t>Examples of </a:t>
            </a:r>
            <a:r>
              <a:rPr lang="en-US" altLang="en-US">
                <a:solidFill>
                  <a:srgbClr val="FF0000"/>
                </a:solidFill>
              </a:rPr>
              <a:t>Invalid</a:t>
            </a:r>
            <a:r>
              <a:rPr lang="en-US" altLang="en-US"/>
              <a:t> Groupings</a:t>
            </a:r>
          </a:p>
        </p:txBody>
      </p:sp>
    </p:spTree>
  </p:cSld>
  <p:clrMapOvr>
    <a:masterClrMapping/>
  </p:clrMapOvr>
  <p:transition/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665" name="Title 1">
            <a:extLst>
              <a:ext uri="{FF2B5EF4-FFF2-40B4-BE49-F238E27FC236}">
                <a16:creationId xmlns:a16="http://schemas.microsoft.com/office/drawing/2014/main" id="{751C2465-1FDB-4149-8BFE-B1A32E5B2FE8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0"/>
            <a:ext cx="9144000" cy="685800"/>
          </a:xfrm>
        </p:spPr>
        <p:txBody>
          <a:bodyPr/>
          <a:lstStyle/>
          <a:p>
            <a:r>
              <a:rPr lang="en-US" altLang="en-US"/>
              <a:t>Some </a:t>
            </a:r>
            <a:r>
              <a:rPr lang="en-US" altLang="en-US">
                <a:solidFill>
                  <a:srgbClr val="FF0000"/>
                </a:solidFill>
              </a:rPr>
              <a:t>Invalid</a:t>
            </a:r>
            <a:r>
              <a:rPr lang="en-US" altLang="en-US"/>
              <a:t> Groupings</a:t>
            </a:r>
          </a:p>
        </p:txBody>
      </p:sp>
      <p:graphicFrame>
        <p:nvGraphicFramePr>
          <p:cNvPr id="4" name="Table 3">
            <a:extLst>
              <a:ext uri="{FF2B5EF4-FFF2-40B4-BE49-F238E27FC236}">
                <a16:creationId xmlns:a16="http://schemas.microsoft.com/office/drawing/2014/main" id="{13DB657F-078F-504C-B985-B483EC54CE39}"/>
              </a:ext>
            </a:extLst>
          </p:cNvPr>
          <p:cNvGraphicFramePr>
            <a:graphicFrameLocks noGrp="1"/>
          </p:cNvGraphicFramePr>
          <p:nvPr/>
        </p:nvGraphicFramePr>
        <p:xfrm>
          <a:off x="1219200" y="2325688"/>
          <a:ext cx="3657600" cy="1930400"/>
        </p:xfrm>
        <a:graphic>
          <a:graphicData uri="http://schemas.openxmlformats.org/drawingml/2006/table">
            <a:tbl>
              <a:tblPr/>
              <a:tblGrid>
                <a:gridCol w="4572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2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   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3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00</a:t>
                      </a:r>
                      <a:endParaRPr kumimoji="0" lang="en-US" alt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01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11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10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aphicFrame>
        <p:nvGraphicFramePr>
          <p:cNvPr id="8" name="Table 7">
            <a:extLst>
              <a:ext uri="{FF2B5EF4-FFF2-40B4-BE49-F238E27FC236}">
                <a16:creationId xmlns:a16="http://schemas.microsoft.com/office/drawing/2014/main" id="{C947B93F-B3F6-7240-B319-7812607564D8}"/>
              </a:ext>
            </a:extLst>
          </p:cNvPr>
          <p:cNvGraphicFramePr>
            <a:graphicFrameLocks noGrp="1"/>
          </p:cNvGraphicFramePr>
          <p:nvPr/>
        </p:nvGraphicFramePr>
        <p:xfrm>
          <a:off x="5791200" y="2325688"/>
          <a:ext cx="3657600" cy="1930400"/>
        </p:xfrm>
        <a:graphic>
          <a:graphicData uri="http://schemas.openxmlformats.org/drawingml/2006/table">
            <a:tbl>
              <a:tblPr/>
              <a:tblGrid>
                <a:gridCol w="4572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2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   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3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00</a:t>
                      </a:r>
                      <a:endParaRPr kumimoji="0" lang="en-US" alt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01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11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10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sp>
        <p:nvSpPr>
          <p:cNvPr id="11" name="Rounded Rectangle 10">
            <a:extLst>
              <a:ext uri="{FF2B5EF4-FFF2-40B4-BE49-F238E27FC236}">
                <a16:creationId xmlns:a16="http://schemas.microsoft.com/office/drawing/2014/main" id="{AB791E5A-813A-B942-937C-28ED36B5F8F6}"/>
              </a:ext>
            </a:extLst>
          </p:cNvPr>
          <p:cNvSpPr/>
          <p:nvPr/>
        </p:nvSpPr>
        <p:spPr bwMode="auto">
          <a:xfrm rot="18492311">
            <a:off x="3258345" y="3059908"/>
            <a:ext cx="511175" cy="1227137"/>
          </a:xfrm>
          <a:prstGeom prst="roundRect">
            <a:avLst/>
          </a:prstGeom>
          <a:noFill/>
          <a:ln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12" name="Rounded Rectangle 11">
            <a:extLst>
              <a:ext uri="{FF2B5EF4-FFF2-40B4-BE49-F238E27FC236}">
                <a16:creationId xmlns:a16="http://schemas.microsoft.com/office/drawing/2014/main" id="{B8F9FEEA-A1D3-C341-A500-CA746BB72468}"/>
              </a:ext>
            </a:extLst>
          </p:cNvPr>
          <p:cNvSpPr/>
          <p:nvPr/>
        </p:nvSpPr>
        <p:spPr bwMode="auto">
          <a:xfrm rot="14042780">
            <a:off x="7811295" y="3072608"/>
            <a:ext cx="511175" cy="1227137"/>
          </a:xfrm>
          <a:prstGeom prst="roundRect">
            <a:avLst/>
          </a:prstGeom>
          <a:noFill/>
          <a:ln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113762" name="TextBox 2">
            <a:extLst>
              <a:ext uri="{FF2B5EF4-FFF2-40B4-BE49-F238E27FC236}">
                <a16:creationId xmlns:a16="http://schemas.microsoft.com/office/drawing/2014/main" id="{B77D4B32-60D8-B04A-ABC3-ABC91E281B1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60825" y="5276851"/>
            <a:ext cx="308768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Can’t group diagonally.</a:t>
            </a:r>
            <a:endParaRPr lang="en-US" altLang="en-US" b="0" baseline="-25000">
              <a:solidFill>
                <a:srgbClr val="FF0000"/>
              </a:solidFill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689" name="Title 1">
            <a:extLst>
              <a:ext uri="{FF2B5EF4-FFF2-40B4-BE49-F238E27FC236}">
                <a16:creationId xmlns:a16="http://schemas.microsoft.com/office/drawing/2014/main" id="{1C525810-A6C9-654D-A087-095149E47E29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0"/>
            <a:ext cx="9144000" cy="685800"/>
          </a:xfrm>
        </p:spPr>
        <p:txBody>
          <a:bodyPr/>
          <a:lstStyle/>
          <a:p>
            <a:r>
              <a:rPr lang="en-US" altLang="en-US"/>
              <a:t>Some </a:t>
            </a:r>
            <a:r>
              <a:rPr lang="en-US" altLang="en-US">
                <a:solidFill>
                  <a:srgbClr val="FF0000"/>
                </a:solidFill>
              </a:rPr>
              <a:t>Invalid</a:t>
            </a:r>
            <a:r>
              <a:rPr lang="en-US" altLang="en-US"/>
              <a:t> Groupings</a:t>
            </a:r>
          </a:p>
        </p:txBody>
      </p:sp>
      <p:graphicFrame>
        <p:nvGraphicFramePr>
          <p:cNvPr id="4" name="Table 3">
            <a:extLst>
              <a:ext uri="{FF2B5EF4-FFF2-40B4-BE49-F238E27FC236}">
                <a16:creationId xmlns:a16="http://schemas.microsoft.com/office/drawing/2014/main" id="{13DB657F-078F-504C-B985-B483EC54CE39}"/>
              </a:ext>
            </a:extLst>
          </p:cNvPr>
          <p:cNvGraphicFramePr>
            <a:graphicFrameLocks noGrp="1"/>
          </p:cNvGraphicFramePr>
          <p:nvPr/>
        </p:nvGraphicFramePr>
        <p:xfrm>
          <a:off x="1219200" y="2325688"/>
          <a:ext cx="3657600" cy="1930400"/>
        </p:xfrm>
        <a:graphic>
          <a:graphicData uri="http://schemas.openxmlformats.org/drawingml/2006/table">
            <a:tbl>
              <a:tblPr/>
              <a:tblGrid>
                <a:gridCol w="4572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2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   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3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00</a:t>
                      </a:r>
                      <a:endParaRPr kumimoji="0" lang="en-US" alt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01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11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10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aphicFrame>
        <p:nvGraphicFramePr>
          <p:cNvPr id="8" name="Table 7">
            <a:extLst>
              <a:ext uri="{FF2B5EF4-FFF2-40B4-BE49-F238E27FC236}">
                <a16:creationId xmlns:a16="http://schemas.microsoft.com/office/drawing/2014/main" id="{C947B93F-B3F6-7240-B319-7812607564D8}"/>
              </a:ext>
            </a:extLst>
          </p:cNvPr>
          <p:cNvGraphicFramePr>
            <a:graphicFrameLocks noGrp="1"/>
          </p:cNvGraphicFramePr>
          <p:nvPr/>
        </p:nvGraphicFramePr>
        <p:xfrm>
          <a:off x="5791200" y="2325688"/>
          <a:ext cx="3657600" cy="1930400"/>
        </p:xfrm>
        <a:graphic>
          <a:graphicData uri="http://schemas.openxmlformats.org/drawingml/2006/table">
            <a:tbl>
              <a:tblPr/>
              <a:tblGrid>
                <a:gridCol w="4572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2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   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3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00</a:t>
                      </a:r>
                      <a:endParaRPr kumimoji="0" lang="en-US" alt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01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11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10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sp>
        <p:nvSpPr>
          <p:cNvPr id="41" name="Rounded Rectangle 40">
            <a:extLst>
              <a:ext uri="{FF2B5EF4-FFF2-40B4-BE49-F238E27FC236}">
                <a16:creationId xmlns:a16="http://schemas.microsoft.com/office/drawing/2014/main" id="{F9ED161D-CD56-E940-B4EF-FA178D105699}"/>
              </a:ext>
            </a:extLst>
          </p:cNvPr>
          <p:cNvSpPr/>
          <p:nvPr/>
        </p:nvSpPr>
        <p:spPr bwMode="auto">
          <a:xfrm rot="16200000">
            <a:off x="8208169" y="3018632"/>
            <a:ext cx="427038" cy="1908175"/>
          </a:xfrm>
          <a:prstGeom prst="roundRect">
            <a:avLst>
              <a:gd name="adj" fmla="val 30222"/>
            </a:avLst>
          </a:prstGeom>
          <a:noFill/>
          <a:ln w="25400"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43" name="Rounded Rectangle 42">
            <a:extLst>
              <a:ext uri="{FF2B5EF4-FFF2-40B4-BE49-F238E27FC236}">
                <a16:creationId xmlns:a16="http://schemas.microsoft.com/office/drawing/2014/main" id="{751677D1-0CBE-6846-A367-777F4C8B9DDF}"/>
              </a:ext>
            </a:extLst>
          </p:cNvPr>
          <p:cNvSpPr/>
          <p:nvPr/>
        </p:nvSpPr>
        <p:spPr bwMode="auto">
          <a:xfrm rot="16200000">
            <a:off x="2944020" y="2456657"/>
            <a:ext cx="427037" cy="1860550"/>
          </a:xfrm>
          <a:prstGeom prst="roundRect">
            <a:avLst>
              <a:gd name="adj" fmla="val 30222"/>
            </a:avLst>
          </a:prstGeom>
          <a:noFill/>
          <a:ln w="25400"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114786" name="TextBox 2">
            <a:extLst>
              <a:ext uri="{FF2B5EF4-FFF2-40B4-BE49-F238E27FC236}">
                <a16:creationId xmlns:a16="http://schemas.microsoft.com/office/drawing/2014/main" id="{2A17DE06-5ADF-5944-A082-2CC432C53A6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33800" y="5203825"/>
            <a:ext cx="4114800" cy="831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Can’t group three in a row. 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Each side must be a power of 2.</a:t>
            </a:r>
          </a:p>
        </p:txBody>
      </p:sp>
    </p:spTree>
  </p:cSld>
  <p:clrMapOvr>
    <a:masterClrMapping/>
  </p:clrMapOvr>
  <p:transition/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713" name="Title 1">
            <a:extLst>
              <a:ext uri="{FF2B5EF4-FFF2-40B4-BE49-F238E27FC236}">
                <a16:creationId xmlns:a16="http://schemas.microsoft.com/office/drawing/2014/main" id="{E79D73E1-DC3D-494C-8AD9-80C1C87D452E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0"/>
            <a:ext cx="9144000" cy="685800"/>
          </a:xfrm>
        </p:spPr>
        <p:txBody>
          <a:bodyPr/>
          <a:lstStyle/>
          <a:p>
            <a:r>
              <a:rPr lang="en-US" altLang="en-US"/>
              <a:t>Some </a:t>
            </a:r>
            <a:r>
              <a:rPr lang="en-US" altLang="en-US">
                <a:solidFill>
                  <a:srgbClr val="FF0000"/>
                </a:solidFill>
              </a:rPr>
              <a:t>Invalid</a:t>
            </a:r>
            <a:r>
              <a:rPr lang="en-US" altLang="en-US"/>
              <a:t> Groupings</a:t>
            </a:r>
          </a:p>
        </p:txBody>
      </p:sp>
      <p:graphicFrame>
        <p:nvGraphicFramePr>
          <p:cNvPr id="4" name="Table 3">
            <a:extLst>
              <a:ext uri="{FF2B5EF4-FFF2-40B4-BE49-F238E27FC236}">
                <a16:creationId xmlns:a16="http://schemas.microsoft.com/office/drawing/2014/main" id="{13DB657F-078F-504C-B985-B483EC54CE39}"/>
              </a:ext>
            </a:extLst>
          </p:cNvPr>
          <p:cNvGraphicFramePr>
            <a:graphicFrameLocks noGrp="1"/>
          </p:cNvGraphicFramePr>
          <p:nvPr/>
        </p:nvGraphicFramePr>
        <p:xfrm>
          <a:off x="1219200" y="2325688"/>
          <a:ext cx="3657600" cy="1930400"/>
        </p:xfrm>
        <a:graphic>
          <a:graphicData uri="http://schemas.openxmlformats.org/drawingml/2006/table">
            <a:tbl>
              <a:tblPr/>
              <a:tblGrid>
                <a:gridCol w="4572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2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   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3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00</a:t>
                      </a:r>
                      <a:endParaRPr kumimoji="0" lang="en-US" alt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01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11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10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1" i="1" u="none" strike="noStrike" cap="none" normalizeH="0" baseline="-2500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aphicFrame>
        <p:nvGraphicFramePr>
          <p:cNvPr id="8" name="Table 7">
            <a:extLst>
              <a:ext uri="{FF2B5EF4-FFF2-40B4-BE49-F238E27FC236}">
                <a16:creationId xmlns:a16="http://schemas.microsoft.com/office/drawing/2014/main" id="{C947B93F-B3F6-7240-B319-7812607564D8}"/>
              </a:ext>
            </a:extLst>
          </p:cNvPr>
          <p:cNvGraphicFramePr>
            <a:graphicFrameLocks noGrp="1"/>
          </p:cNvGraphicFramePr>
          <p:nvPr/>
        </p:nvGraphicFramePr>
        <p:xfrm>
          <a:off x="5791200" y="2325688"/>
          <a:ext cx="3657600" cy="1930400"/>
        </p:xfrm>
        <a:graphic>
          <a:graphicData uri="http://schemas.openxmlformats.org/drawingml/2006/table">
            <a:tbl>
              <a:tblPr/>
              <a:tblGrid>
                <a:gridCol w="4572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2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   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3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00</a:t>
                      </a:r>
                      <a:endParaRPr kumimoji="0" lang="en-US" alt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01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11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10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1" i="1" u="none" strike="noStrike" cap="none" normalizeH="0" baseline="-2500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sp>
        <p:nvSpPr>
          <p:cNvPr id="41" name="Rounded Rectangle 40">
            <a:extLst>
              <a:ext uri="{FF2B5EF4-FFF2-40B4-BE49-F238E27FC236}">
                <a16:creationId xmlns:a16="http://schemas.microsoft.com/office/drawing/2014/main" id="{F9ED161D-CD56-E940-B4EF-FA178D105699}"/>
              </a:ext>
            </a:extLst>
          </p:cNvPr>
          <p:cNvSpPr/>
          <p:nvPr/>
        </p:nvSpPr>
        <p:spPr bwMode="auto">
          <a:xfrm rot="16200000">
            <a:off x="7570788" y="3070226"/>
            <a:ext cx="1012825" cy="1219200"/>
          </a:xfrm>
          <a:prstGeom prst="roundRect">
            <a:avLst>
              <a:gd name="adj" fmla="val 11635"/>
            </a:avLst>
          </a:prstGeom>
          <a:noFill/>
          <a:ln w="25400"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43" name="Rounded Rectangle 42">
            <a:extLst>
              <a:ext uri="{FF2B5EF4-FFF2-40B4-BE49-F238E27FC236}">
                <a16:creationId xmlns:a16="http://schemas.microsoft.com/office/drawing/2014/main" id="{751677D1-0CBE-6846-A367-777F4C8B9DDF}"/>
              </a:ext>
            </a:extLst>
          </p:cNvPr>
          <p:cNvSpPr/>
          <p:nvPr/>
        </p:nvSpPr>
        <p:spPr bwMode="auto">
          <a:xfrm rot="16200000">
            <a:off x="3300414" y="2100264"/>
            <a:ext cx="427037" cy="2573337"/>
          </a:xfrm>
          <a:prstGeom prst="roundRect">
            <a:avLst>
              <a:gd name="adj" fmla="val 30222"/>
            </a:avLst>
          </a:prstGeom>
          <a:noFill/>
          <a:ln w="25400"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115810" name="TextBox 2">
            <a:extLst>
              <a:ext uri="{FF2B5EF4-FFF2-40B4-BE49-F238E27FC236}">
                <a16:creationId xmlns:a16="http://schemas.microsoft.com/office/drawing/2014/main" id="{14AC52A0-B563-8E4F-B033-5D7A8A2CE20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46464" y="5203826"/>
            <a:ext cx="468947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Can’t group zeros and ones together.</a:t>
            </a:r>
          </a:p>
        </p:txBody>
      </p:sp>
    </p:spTree>
  </p:cSld>
  <p:clrMapOvr>
    <a:masterClrMapping/>
  </p:clrMapOvr>
  <p:transition/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6737" name="Title 1">
            <a:extLst>
              <a:ext uri="{FF2B5EF4-FFF2-40B4-BE49-F238E27FC236}">
                <a16:creationId xmlns:a16="http://schemas.microsoft.com/office/drawing/2014/main" id="{0831FAA1-9CF8-A34D-AE04-9079BDDE88D5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2566988"/>
            <a:ext cx="9144000" cy="1219200"/>
          </a:xfrm>
        </p:spPr>
        <p:txBody>
          <a:bodyPr/>
          <a:lstStyle/>
          <a:p>
            <a:r>
              <a:rPr lang="en-US" altLang="en-US"/>
              <a:t>Minimization Examples </a:t>
            </a:r>
            <a:br>
              <a:rPr lang="en-US" altLang="en-US"/>
            </a:br>
            <a:r>
              <a:rPr lang="en-US" altLang="en-US"/>
              <a:t>with 3-variable K-Maps</a:t>
            </a:r>
          </a:p>
        </p:txBody>
      </p:sp>
    </p:spTree>
  </p:cSld>
  <p:clrMapOvr>
    <a:masterClrMapping/>
  </p:clrMapOvr>
  <p:transition/>
</p:sld>
</file>

<file path=ppt/theme/theme1.xml><?xml version="1.0" encoding="utf-8"?>
<a:theme xmlns:a="http://schemas.openxmlformats.org/drawingml/2006/main" name="Blank">
  <a:themeElements>
    <a:clrScheme name="Blank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Blank">
      <a:majorFont>
        <a:latin typeface="Arial"/>
        <a:ea typeface="ＭＳ Ｐゴシック"/>
        <a:cs typeface=""/>
      </a:majorFont>
      <a:minorFont>
        <a:latin typeface="Arial"/>
        <a:ea typeface="ＭＳ Ｐゴシック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 xmlns="">
              <a:effectLst>
                <a:outerShdw blurRad="63500" dist="38099" dir="2700000" algn="ctr" rotWithShape="0">
                  <a:schemeClr val="bg2">
                    <a:alpha val="74998"/>
                  </a:schemeClr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Times" charset="0"/>
            <a:ea typeface="ＭＳ Ｐゴシック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 xmlns="">
              <a:effectLst>
                <a:outerShdw blurRad="63500" dist="38099" dir="2700000" algn="ctr" rotWithShape="0">
                  <a:schemeClr val="bg2">
                    <a:alpha val="74998"/>
                  </a:schemeClr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Times" charset="0"/>
            <a:ea typeface="ＭＳ Ｐゴシック" charset="0"/>
          </a:defRPr>
        </a:defPPr>
      </a:lstStyle>
    </a:lnDef>
  </a:objectDefaults>
  <a:extraClrSchemeLst>
    <a:extraClrScheme>
      <a:clrScheme name="Blank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713E39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BBAFAE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2.xml><?xml version="1.0" encoding="utf-8"?>
<a:theme xmlns:a="http://schemas.openxmlformats.org/drawingml/2006/main" name="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3.xml><?xml version="1.0" encoding="utf-8"?>
<a:theme xmlns:a="http://schemas.openxmlformats.org/drawingml/2006/main" name="1_Blank">
  <a:themeElements>
    <a:clrScheme name="Blank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Blank">
      <a:majorFont>
        <a:latin typeface="Arial"/>
        <a:ea typeface="ＭＳ Ｐゴシック"/>
        <a:cs typeface=""/>
      </a:majorFont>
      <a:minorFont>
        <a:latin typeface="Arial"/>
        <a:ea typeface="ＭＳ Ｐゴシック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 xmlns="">
              <a:effectLst>
                <a:outerShdw blurRad="63500" dist="38099" dir="2700000" algn="ctr" rotWithShape="0">
                  <a:schemeClr val="bg2">
                    <a:alpha val="74998"/>
                  </a:schemeClr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Times" charset="0"/>
            <a:ea typeface="ＭＳ Ｐゴシック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 xmlns="">
              <a:effectLst>
                <a:outerShdw blurRad="63500" dist="38099" dir="2700000" algn="ctr" rotWithShape="0">
                  <a:schemeClr val="bg2">
                    <a:alpha val="74998"/>
                  </a:schemeClr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Times" charset="0"/>
            <a:ea typeface="ＭＳ Ｐゴシック" charset="0"/>
          </a:defRPr>
        </a:defPPr>
      </a:lstStyle>
    </a:lnDef>
  </a:objectDefaults>
  <a:extraClrSchemeLst>
    <a:extraClrScheme>
      <a:clrScheme name="Blank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713E39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BBAFAE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4.xml><?xml version="1.0" encoding="utf-8"?>
<a:theme xmlns:a="http://schemas.openxmlformats.org/drawingml/2006/main" name="Office Them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</a:theme>
</file>

<file path=ppt/theme/theme5.xml><?xml version="1.0" encoding="utf-8"?>
<a:theme xmlns:a="http://schemas.openxmlformats.org/drawingml/2006/main" name="Office Them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10974</TotalTime>
  <Words>4533</Words>
  <Application>Microsoft Macintosh PowerPoint</Application>
  <PresentationFormat>Custom</PresentationFormat>
  <Paragraphs>3158</Paragraphs>
  <Slides>139</Slides>
  <Notes>0</Notes>
  <HiddenSlides>0</HiddenSlides>
  <MMClips>0</MMClips>
  <ScaleCrop>false</ScaleCrop>
  <HeadingPairs>
    <vt:vector size="8" baseType="variant">
      <vt:variant>
        <vt:lpstr>Fonts Used</vt:lpstr>
      </vt:variant>
      <vt:variant>
        <vt:i4>9</vt:i4>
      </vt:variant>
      <vt:variant>
        <vt:lpstr>Theme</vt:lpstr>
      </vt:variant>
      <vt:variant>
        <vt:i4>3</vt:i4>
      </vt:variant>
      <vt:variant>
        <vt:lpstr>Embedded OLE Servers</vt:lpstr>
      </vt:variant>
      <vt:variant>
        <vt:i4>1</vt:i4>
      </vt:variant>
      <vt:variant>
        <vt:lpstr>Slide Titles</vt:lpstr>
      </vt:variant>
      <vt:variant>
        <vt:i4>139</vt:i4>
      </vt:variant>
    </vt:vector>
  </HeadingPairs>
  <TitlesOfParts>
    <vt:vector size="152" baseType="lpstr">
      <vt:lpstr>ＭＳ Ｐゴシック</vt:lpstr>
      <vt:lpstr>Arial</vt:lpstr>
      <vt:lpstr>Calibri</vt:lpstr>
      <vt:lpstr>Courier New</vt:lpstr>
      <vt:lpstr>Helvetica</vt:lpstr>
      <vt:lpstr>Times</vt:lpstr>
      <vt:lpstr>Times New Roman</vt:lpstr>
      <vt:lpstr>Times-Roman</vt:lpstr>
      <vt:lpstr>Wingdings</vt:lpstr>
      <vt:lpstr>Blank</vt:lpstr>
      <vt:lpstr>Default Design</vt:lpstr>
      <vt:lpstr>1_Blank</vt:lpstr>
      <vt:lpstr>Document</vt:lpstr>
      <vt:lpstr>PowerPoint Presentation</vt:lpstr>
      <vt:lpstr>PowerPoint Presentation</vt:lpstr>
      <vt:lpstr>Administrative Stuff</vt:lpstr>
      <vt:lpstr>Administrative Stuff</vt:lpstr>
      <vt:lpstr>TA Office Hours</vt:lpstr>
      <vt:lpstr>Administrative Stuff</vt:lpstr>
      <vt:lpstr>Quick Review</vt:lpstr>
      <vt:lpstr>Do You Still Remember This  Boolean Algebra Theorem?</vt:lpstr>
      <vt:lpstr>Let’s prove 14.a</vt:lpstr>
      <vt:lpstr>Let’s prove 14.a</vt:lpstr>
      <vt:lpstr>Let’s prove 14.a</vt:lpstr>
      <vt:lpstr>Let’s prove 14.a</vt:lpstr>
      <vt:lpstr>Let’s prove 14.a</vt:lpstr>
      <vt:lpstr>Let’s prove 14.a</vt:lpstr>
      <vt:lpstr>PowerPoint Presentation</vt:lpstr>
      <vt:lpstr>Motivation</vt:lpstr>
      <vt:lpstr>This method was described in 1953</vt:lpstr>
      <vt:lpstr>Two-Variable K-Map</vt:lpstr>
      <vt:lpstr>Karnaugh Map (K-map)</vt:lpstr>
      <vt:lpstr>Karnaugh Map (K-map)</vt:lpstr>
      <vt:lpstr>Minterms</vt:lpstr>
      <vt:lpstr>Minterm Addition Example</vt:lpstr>
      <vt:lpstr>Minterm Addition Example</vt:lpstr>
      <vt:lpstr>Minterm Addition Example</vt:lpstr>
      <vt:lpstr>Minterm Addition Example</vt:lpstr>
      <vt:lpstr>Another Grouping Example</vt:lpstr>
      <vt:lpstr>Another Grouping Example</vt:lpstr>
      <vt:lpstr>Another Grouping Example</vt:lpstr>
      <vt:lpstr>Another Grouping Example</vt:lpstr>
      <vt:lpstr>Grouping Rules</vt:lpstr>
      <vt:lpstr>Two-Variable K-map</vt:lpstr>
      <vt:lpstr>Step-By-Step Example</vt:lpstr>
      <vt:lpstr>1. Draw The Map</vt:lpstr>
      <vt:lpstr>2. Fill The Map</vt:lpstr>
      <vt:lpstr>2. Fill The Map</vt:lpstr>
      <vt:lpstr>2. Fill The Map</vt:lpstr>
      <vt:lpstr>3. Group</vt:lpstr>
      <vt:lpstr>3. Group</vt:lpstr>
      <vt:lpstr>3. Group</vt:lpstr>
      <vt:lpstr>4. Write The Expression</vt:lpstr>
      <vt:lpstr>4. Write The Expression</vt:lpstr>
      <vt:lpstr>Writing The Expression</vt:lpstr>
      <vt:lpstr>Writing The Expression</vt:lpstr>
      <vt:lpstr>Writing The Expression</vt:lpstr>
      <vt:lpstr>Writing The Expression</vt:lpstr>
      <vt:lpstr>PowerPoint Presentation</vt:lpstr>
      <vt:lpstr>These are all valid groupings</vt:lpstr>
      <vt:lpstr>These are all valid groupings</vt:lpstr>
      <vt:lpstr>This one is valid too</vt:lpstr>
      <vt:lpstr>Invalid Groupings</vt:lpstr>
      <vt:lpstr>Can’t group diagonally. Why?</vt:lpstr>
      <vt:lpstr>Can’t group diagonally. Why?</vt:lpstr>
      <vt:lpstr>Can’t group diagonally. Why?</vt:lpstr>
      <vt:lpstr>Can’t group diagonally. Why?</vt:lpstr>
      <vt:lpstr>Three-Variable K-Map</vt:lpstr>
      <vt:lpstr>PowerPoint Presentation</vt:lpstr>
      <vt:lpstr>PowerPoint Presentation</vt:lpstr>
      <vt:lpstr>PowerPoint Presentation</vt:lpstr>
      <vt:lpstr>PowerPoint Presentation</vt:lpstr>
      <vt:lpstr>Gray Code</vt:lpstr>
      <vt:lpstr>Gray Code</vt:lpstr>
      <vt:lpstr>Gray Code</vt:lpstr>
      <vt:lpstr>Gray Code</vt:lpstr>
      <vt:lpstr>Gray Code</vt:lpstr>
      <vt:lpstr>Gray Code</vt:lpstr>
      <vt:lpstr>Gray Code</vt:lpstr>
      <vt:lpstr>Gray Code</vt:lpstr>
      <vt:lpstr>Gray Code</vt:lpstr>
      <vt:lpstr>Gray Code &amp; K-map </vt:lpstr>
      <vt:lpstr>Gray Code &amp; K-map </vt:lpstr>
      <vt:lpstr>Gray Code &amp; K-map </vt:lpstr>
      <vt:lpstr>Gray Code &amp; K-map </vt:lpstr>
      <vt:lpstr>Gray Code &amp; K-map </vt:lpstr>
      <vt:lpstr>Gray Code &amp; K-map </vt:lpstr>
      <vt:lpstr>Gray Code &amp; K-map </vt:lpstr>
      <vt:lpstr>Gray Code &amp; K-map </vt:lpstr>
      <vt:lpstr>Gray Code &amp; K-map </vt:lpstr>
      <vt:lpstr>Gray Code &amp; K-map </vt:lpstr>
      <vt:lpstr>Adjacency Rules</vt:lpstr>
      <vt:lpstr>Gray Code &amp; K-map </vt:lpstr>
      <vt:lpstr>Gray Code &amp; K-map </vt:lpstr>
      <vt:lpstr>Adjacency Rules</vt:lpstr>
      <vt:lpstr>Adjacency Rules</vt:lpstr>
      <vt:lpstr>Adjacency Rules</vt:lpstr>
      <vt:lpstr>Adjacency Rules</vt:lpstr>
      <vt:lpstr>Examples of Valid Groupings</vt:lpstr>
      <vt:lpstr>Groupings and Expressions</vt:lpstr>
      <vt:lpstr>Groupings and Expressions</vt:lpstr>
      <vt:lpstr>Groupings and Expressions</vt:lpstr>
      <vt:lpstr>Groupings and Expressions</vt:lpstr>
      <vt:lpstr>Groupings and Expressions</vt:lpstr>
      <vt:lpstr>Groupings and Expressions</vt:lpstr>
      <vt:lpstr>Groupings and Expressions</vt:lpstr>
      <vt:lpstr>Groupings and Expressions</vt:lpstr>
      <vt:lpstr>Examples of Invalid Groupings</vt:lpstr>
      <vt:lpstr>Some Invalid Groupings</vt:lpstr>
      <vt:lpstr>Some Invalid Groupings</vt:lpstr>
      <vt:lpstr>Some Invalid Groupings</vt:lpstr>
      <vt:lpstr>Minimization Examples  with 3-variable K-Maps</vt:lpstr>
      <vt:lpstr>PowerPoint Presentation</vt:lpstr>
      <vt:lpstr>PowerPoint Presentation</vt:lpstr>
      <vt:lpstr>Four-Variable K-Map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Adjacency Rules</vt:lpstr>
      <vt:lpstr>Adjacency Rules</vt:lpstr>
      <vt:lpstr>Adjacency Rules</vt:lpstr>
      <vt:lpstr>Adjacency Rules</vt:lpstr>
      <vt:lpstr>Adjacency Rules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Minimization Examples  with 4-variable K-Maps</vt:lpstr>
      <vt:lpstr>PowerPoint Presentation</vt:lpstr>
      <vt:lpstr>PowerPoint Presentation</vt:lpstr>
      <vt:lpstr>PowerPoint Presentation</vt:lpstr>
      <vt:lpstr>PowerPoint Presentation</vt:lpstr>
      <vt:lpstr>Five-Variable K-Map</vt:lpstr>
      <vt:lpstr>PowerPoint Presentation</vt:lpstr>
      <vt:lpstr>Six-Variable K-Map</vt:lpstr>
      <vt:lpstr>PowerPoint Presentation</vt:lpstr>
      <vt:lpstr>PowerPoint Presentation</vt:lpstr>
      <vt:lpstr>PowerPoint Presentation</vt:lpstr>
      <vt:lpstr>Seven-Variable K-Map</vt:lpstr>
      <vt:lpstr>PowerPoint Presentation</vt:lpstr>
      <vt:lpstr>PowerPoint Presentation</vt:lpstr>
      <vt:lpstr>Questions?</vt:lpstr>
      <vt:lpstr>THE END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Copyright 2004 Pearson Addison-Wesley</dc:creator>
  <cp:lastModifiedBy>Stoytchev, Alexander T [E CPE]</cp:lastModifiedBy>
  <cp:revision>446</cp:revision>
  <cp:lastPrinted>2022-09-12T20:18:54Z</cp:lastPrinted>
  <dcterms:created xsi:type="dcterms:W3CDTF">2003-05-23T15:49:24Z</dcterms:created>
  <dcterms:modified xsi:type="dcterms:W3CDTF">2024-09-16T18:15:33Z</dcterms:modified>
</cp:coreProperties>
</file>